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7" r:id="rId2"/>
  </p:sldMasterIdLst>
  <p:notesMasterIdLst>
    <p:notesMasterId r:id="rId35"/>
  </p:notesMasterIdLst>
  <p:handoutMasterIdLst>
    <p:handoutMasterId r:id="rId36"/>
  </p:handoutMasterIdLst>
  <p:sldIdLst>
    <p:sldId id="371" r:id="rId3"/>
    <p:sldId id="338" r:id="rId4"/>
    <p:sldId id="339" r:id="rId5"/>
    <p:sldId id="340" r:id="rId6"/>
    <p:sldId id="341" r:id="rId7"/>
    <p:sldId id="343" r:id="rId8"/>
    <p:sldId id="344" r:id="rId9"/>
    <p:sldId id="345" r:id="rId10"/>
    <p:sldId id="346" r:id="rId11"/>
    <p:sldId id="347" r:id="rId12"/>
    <p:sldId id="348" r:id="rId13"/>
    <p:sldId id="350" r:id="rId14"/>
    <p:sldId id="351" r:id="rId15"/>
    <p:sldId id="352" r:id="rId16"/>
    <p:sldId id="353" r:id="rId17"/>
    <p:sldId id="354" r:id="rId18"/>
    <p:sldId id="355" r:id="rId19"/>
    <p:sldId id="356" r:id="rId20"/>
    <p:sldId id="358" r:id="rId21"/>
    <p:sldId id="359" r:id="rId22"/>
    <p:sldId id="360" r:id="rId23"/>
    <p:sldId id="361" r:id="rId24"/>
    <p:sldId id="362" r:id="rId25"/>
    <p:sldId id="363" r:id="rId26"/>
    <p:sldId id="365" r:id="rId27"/>
    <p:sldId id="366" r:id="rId28"/>
    <p:sldId id="367" r:id="rId29"/>
    <p:sldId id="368" r:id="rId30"/>
    <p:sldId id="369" r:id="rId31"/>
    <p:sldId id="370" r:id="rId32"/>
    <p:sldId id="372" r:id="rId33"/>
    <p:sldId id="373" r:id="rId34"/>
  </p:sldIdLst>
  <p:sldSz cx="9144000" cy="5143500" type="screen16x9"/>
  <p:notesSz cx="6858000" cy="9144000"/>
  <p:custDataLst>
    <p:tags r:id="rId37"/>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8A810"/>
    <a:srgbClr val="FF9900"/>
    <a:srgbClr val="067C0C"/>
    <a:srgbClr val="045408"/>
    <a:srgbClr val="DE0000"/>
    <a:srgbClr val="AC0000"/>
    <a:srgbClr val="0F319D"/>
    <a:srgbClr val="133FCB"/>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87" autoAdjust="0"/>
    <p:restoredTop sz="94651" autoAdjust="0"/>
  </p:normalViewPr>
  <p:slideViewPr>
    <p:cSldViewPr>
      <p:cViewPr varScale="1">
        <p:scale>
          <a:sx n="77" d="100"/>
          <a:sy n="77" d="100"/>
        </p:scale>
        <p:origin x="-84" y="-1428"/>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63" d="100"/>
        <a:sy n="63" d="100"/>
      </p:scale>
      <p:origin x="0" y="0"/>
    </p:cViewPr>
  </p:sorterViewPr>
  <p:notesViewPr>
    <p:cSldViewPr>
      <p:cViewPr varScale="1">
        <p:scale>
          <a:sx n="86" d="100"/>
          <a:sy n="86" d="100"/>
        </p:scale>
        <p:origin x="-38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46E98-D3AD-4601-881D-C23BF0DEECE3}" type="datetimeFigureOut">
              <a:rPr lang="zh-CN" altLang="en-US" smtClean="0"/>
              <a:t>2017/12/11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413204D-3002-4321-8C96-FF91304BDC76}" type="slidenum">
              <a:rPr lang="zh-CN" altLang="en-US" smtClean="0"/>
              <a:t>‹#›</a:t>
            </a:fld>
            <a:endParaRPr lang="zh-CN" altLang="en-US"/>
          </a:p>
        </p:txBody>
      </p:sp>
    </p:spTree>
    <p:extLst>
      <p:ext uri="{BB962C8B-B14F-4D97-AF65-F5344CB8AC3E}">
        <p14:creationId xmlns:p14="http://schemas.microsoft.com/office/powerpoint/2010/main" val="1962841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0</a:t>
            </a:fld>
            <a:endParaRPr lang="zh-CN" altLang="en-US"/>
          </a:p>
        </p:txBody>
      </p:sp>
    </p:spTree>
    <p:extLst>
      <p:ext uri="{BB962C8B-B14F-4D97-AF65-F5344CB8AC3E}">
        <p14:creationId xmlns:p14="http://schemas.microsoft.com/office/powerpoint/2010/main" val="1176689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9</a:t>
            </a:fld>
            <a:endParaRPr lang="zh-CN" altLang="en-US"/>
          </a:p>
        </p:txBody>
      </p:sp>
    </p:spTree>
    <p:extLst>
      <p:ext uri="{BB962C8B-B14F-4D97-AF65-F5344CB8AC3E}">
        <p14:creationId xmlns:p14="http://schemas.microsoft.com/office/powerpoint/2010/main" val="1223930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10</a:t>
            </a:fld>
            <a:endParaRPr lang="zh-CN" altLang="en-US"/>
          </a:p>
        </p:txBody>
      </p:sp>
    </p:spTree>
    <p:extLst>
      <p:ext uri="{BB962C8B-B14F-4D97-AF65-F5344CB8AC3E}">
        <p14:creationId xmlns:p14="http://schemas.microsoft.com/office/powerpoint/2010/main" val="3592222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11</a:t>
            </a:fld>
            <a:endParaRPr lang="zh-CN" altLang="en-US"/>
          </a:p>
        </p:txBody>
      </p:sp>
    </p:spTree>
    <p:extLst>
      <p:ext uri="{BB962C8B-B14F-4D97-AF65-F5344CB8AC3E}">
        <p14:creationId xmlns:p14="http://schemas.microsoft.com/office/powerpoint/2010/main" val="10792313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12</a:t>
            </a:fld>
            <a:endParaRPr lang="zh-CN" altLang="en-US"/>
          </a:p>
        </p:txBody>
      </p:sp>
    </p:spTree>
    <p:extLst>
      <p:ext uri="{BB962C8B-B14F-4D97-AF65-F5344CB8AC3E}">
        <p14:creationId xmlns:p14="http://schemas.microsoft.com/office/powerpoint/2010/main" val="2322485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13</a:t>
            </a:fld>
            <a:endParaRPr lang="zh-CN" altLang="en-US"/>
          </a:p>
        </p:txBody>
      </p:sp>
    </p:spTree>
    <p:extLst>
      <p:ext uri="{BB962C8B-B14F-4D97-AF65-F5344CB8AC3E}">
        <p14:creationId xmlns:p14="http://schemas.microsoft.com/office/powerpoint/2010/main" val="761337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14</a:t>
            </a:fld>
            <a:endParaRPr lang="zh-CN" altLang="en-US"/>
          </a:p>
        </p:txBody>
      </p:sp>
    </p:spTree>
    <p:extLst>
      <p:ext uri="{BB962C8B-B14F-4D97-AF65-F5344CB8AC3E}">
        <p14:creationId xmlns:p14="http://schemas.microsoft.com/office/powerpoint/2010/main" val="1543370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15</a:t>
            </a:fld>
            <a:endParaRPr lang="zh-CN" altLang="en-US"/>
          </a:p>
        </p:txBody>
      </p:sp>
    </p:spTree>
    <p:extLst>
      <p:ext uri="{BB962C8B-B14F-4D97-AF65-F5344CB8AC3E}">
        <p14:creationId xmlns:p14="http://schemas.microsoft.com/office/powerpoint/2010/main" val="35161878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16</a:t>
            </a:fld>
            <a:endParaRPr lang="zh-CN" altLang="en-US"/>
          </a:p>
        </p:txBody>
      </p:sp>
    </p:spTree>
    <p:extLst>
      <p:ext uri="{BB962C8B-B14F-4D97-AF65-F5344CB8AC3E}">
        <p14:creationId xmlns:p14="http://schemas.microsoft.com/office/powerpoint/2010/main" val="4119577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17</a:t>
            </a:fld>
            <a:endParaRPr lang="zh-CN" altLang="en-US"/>
          </a:p>
        </p:txBody>
      </p:sp>
    </p:spTree>
    <p:extLst>
      <p:ext uri="{BB962C8B-B14F-4D97-AF65-F5344CB8AC3E}">
        <p14:creationId xmlns:p14="http://schemas.microsoft.com/office/powerpoint/2010/main" val="3406085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18</a:t>
            </a:fld>
            <a:endParaRPr lang="zh-CN" altLang="en-US"/>
          </a:p>
        </p:txBody>
      </p:sp>
    </p:spTree>
    <p:extLst>
      <p:ext uri="{BB962C8B-B14F-4D97-AF65-F5344CB8AC3E}">
        <p14:creationId xmlns:p14="http://schemas.microsoft.com/office/powerpoint/2010/main" val="3440964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a:t>
            </a:fld>
            <a:endParaRPr lang="zh-CN" altLang="en-US"/>
          </a:p>
        </p:txBody>
      </p:sp>
    </p:spTree>
    <p:extLst>
      <p:ext uri="{BB962C8B-B14F-4D97-AF65-F5344CB8AC3E}">
        <p14:creationId xmlns:p14="http://schemas.microsoft.com/office/powerpoint/2010/main" val="2526183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19</a:t>
            </a:fld>
            <a:endParaRPr lang="zh-CN" altLang="en-US"/>
          </a:p>
        </p:txBody>
      </p:sp>
    </p:spTree>
    <p:extLst>
      <p:ext uri="{BB962C8B-B14F-4D97-AF65-F5344CB8AC3E}">
        <p14:creationId xmlns:p14="http://schemas.microsoft.com/office/powerpoint/2010/main" val="2632164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20</a:t>
            </a:fld>
            <a:endParaRPr lang="zh-CN" altLang="en-US"/>
          </a:p>
        </p:txBody>
      </p:sp>
    </p:spTree>
    <p:extLst>
      <p:ext uri="{BB962C8B-B14F-4D97-AF65-F5344CB8AC3E}">
        <p14:creationId xmlns:p14="http://schemas.microsoft.com/office/powerpoint/2010/main" val="29920074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21</a:t>
            </a:fld>
            <a:endParaRPr lang="zh-CN" altLang="en-US"/>
          </a:p>
        </p:txBody>
      </p:sp>
    </p:spTree>
    <p:extLst>
      <p:ext uri="{BB962C8B-B14F-4D97-AF65-F5344CB8AC3E}">
        <p14:creationId xmlns:p14="http://schemas.microsoft.com/office/powerpoint/2010/main" val="10056512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22</a:t>
            </a:fld>
            <a:endParaRPr lang="zh-CN" altLang="en-US"/>
          </a:p>
        </p:txBody>
      </p:sp>
    </p:spTree>
    <p:extLst>
      <p:ext uri="{BB962C8B-B14F-4D97-AF65-F5344CB8AC3E}">
        <p14:creationId xmlns:p14="http://schemas.microsoft.com/office/powerpoint/2010/main" val="3755116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23</a:t>
            </a:fld>
            <a:endParaRPr lang="zh-CN" altLang="en-US"/>
          </a:p>
        </p:txBody>
      </p:sp>
    </p:spTree>
    <p:extLst>
      <p:ext uri="{BB962C8B-B14F-4D97-AF65-F5344CB8AC3E}">
        <p14:creationId xmlns:p14="http://schemas.microsoft.com/office/powerpoint/2010/main" val="23743202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24</a:t>
            </a:fld>
            <a:endParaRPr lang="zh-CN" altLang="en-US"/>
          </a:p>
        </p:txBody>
      </p:sp>
    </p:spTree>
    <p:extLst>
      <p:ext uri="{BB962C8B-B14F-4D97-AF65-F5344CB8AC3E}">
        <p14:creationId xmlns:p14="http://schemas.microsoft.com/office/powerpoint/2010/main" val="24042693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25</a:t>
            </a:fld>
            <a:endParaRPr lang="zh-CN" altLang="en-US"/>
          </a:p>
        </p:txBody>
      </p:sp>
    </p:spTree>
    <p:extLst>
      <p:ext uri="{BB962C8B-B14F-4D97-AF65-F5344CB8AC3E}">
        <p14:creationId xmlns:p14="http://schemas.microsoft.com/office/powerpoint/2010/main" val="6280364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26</a:t>
            </a:fld>
            <a:endParaRPr lang="zh-CN" altLang="en-US"/>
          </a:p>
        </p:txBody>
      </p:sp>
    </p:spTree>
    <p:extLst>
      <p:ext uri="{BB962C8B-B14F-4D97-AF65-F5344CB8AC3E}">
        <p14:creationId xmlns:p14="http://schemas.microsoft.com/office/powerpoint/2010/main" val="35736574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27</a:t>
            </a:fld>
            <a:endParaRPr lang="zh-CN" altLang="en-US"/>
          </a:p>
        </p:txBody>
      </p:sp>
    </p:spTree>
    <p:extLst>
      <p:ext uri="{BB962C8B-B14F-4D97-AF65-F5344CB8AC3E}">
        <p14:creationId xmlns:p14="http://schemas.microsoft.com/office/powerpoint/2010/main" val="57849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28</a:t>
            </a:fld>
            <a:endParaRPr lang="zh-CN" altLang="en-US"/>
          </a:p>
        </p:txBody>
      </p:sp>
    </p:spTree>
    <p:extLst>
      <p:ext uri="{BB962C8B-B14F-4D97-AF65-F5344CB8AC3E}">
        <p14:creationId xmlns:p14="http://schemas.microsoft.com/office/powerpoint/2010/main" val="1141411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2</a:t>
            </a:fld>
            <a:endParaRPr lang="zh-CN" altLang="en-US"/>
          </a:p>
        </p:txBody>
      </p:sp>
    </p:spTree>
    <p:extLst>
      <p:ext uri="{BB962C8B-B14F-4D97-AF65-F5344CB8AC3E}">
        <p14:creationId xmlns:p14="http://schemas.microsoft.com/office/powerpoint/2010/main" val="3841314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29</a:t>
            </a:fld>
            <a:endParaRPr lang="zh-CN" altLang="en-US"/>
          </a:p>
        </p:txBody>
      </p:sp>
    </p:spTree>
    <p:extLst>
      <p:ext uri="{BB962C8B-B14F-4D97-AF65-F5344CB8AC3E}">
        <p14:creationId xmlns:p14="http://schemas.microsoft.com/office/powerpoint/2010/main" val="38145823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30</a:t>
            </a:fld>
            <a:endParaRPr lang="zh-CN" altLang="en-US"/>
          </a:p>
        </p:txBody>
      </p:sp>
    </p:spTree>
    <p:extLst>
      <p:ext uri="{BB962C8B-B14F-4D97-AF65-F5344CB8AC3E}">
        <p14:creationId xmlns:p14="http://schemas.microsoft.com/office/powerpoint/2010/main" val="3280908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55B25F-535F-4C5D-B1DA-56F763568BB0}" type="slidenum">
              <a:rPr lang="zh-CN" altLang="en-US" smtClean="0"/>
              <a:t>3</a:t>
            </a:fld>
            <a:endParaRPr lang="zh-CN" altLang="en-US"/>
          </a:p>
        </p:txBody>
      </p:sp>
    </p:spTree>
    <p:extLst>
      <p:ext uri="{BB962C8B-B14F-4D97-AF65-F5344CB8AC3E}">
        <p14:creationId xmlns:p14="http://schemas.microsoft.com/office/powerpoint/2010/main" val="1777483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4</a:t>
            </a:fld>
            <a:endParaRPr lang="zh-CN" altLang="en-US"/>
          </a:p>
        </p:txBody>
      </p:sp>
    </p:spTree>
    <p:extLst>
      <p:ext uri="{BB962C8B-B14F-4D97-AF65-F5344CB8AC3E}">
        <p14:creationId xmlns:p14="http://schemas.microsoft.com/office/powerpoint/2010/main" val="441583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5</a:t>
            </a:fld>
            <a:endParaRPr lang="zh-CN" altLang="en-US"/>
          </a:p>
        </p:txBody>
      </p:sp>
    </p:spTree>
    <p:extLst>
      <p:ext uri="{BB962C8B-B14F-4D97-AF65-F5344CB8AC3E}">
        <p14:creationId xmlns:p14="http://schemas.microsoft.com/office/powerpoint/2010/main" val="26703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6</a:t>
            </a:fld>
            <a:endParaRPr lang="zh-CN" altLang="en-US"/>
          </a:p>
        </p:txBody>
      </p:sp>
    </p:spTree>
    <p:extLst>
      <p:ext uri="{BB962C8B-B14F-4D97-AF65-F5344CB8AC3E}">
        <p14:creationId xmlns:p14="http://schemas.microsoft.com/office/powerpoint/2010/main" val="2855406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7</a:t>
            </a:fld>
            <a:endParaRPr lang="zh-CN" altLang="en-US"/>
          </a:p>
        </p:txBody>
      </p:sp>
    </p:spTree>
    <p:extLst>
      <p:ext uri="{BB962C8B-B14F-4D97-AF65-F5344CB8AC3E}">
        <p14:creationId xmlns:p14="http://schemas.microsoft.com/office/powerpoint/2010/main" val="3780448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8</a:t>
            </a:fld>
            <a:endParaRPr lang="zh-CN" altLang="en-US"/>
          </a:p>
        </p:txBody>
      </p:sp>
    </p:spTree>
    <p:extLst>
      <p:ext uri="{BB962C8B-B14F-4D97-AF65-F5344CB8AC3E}">
        <p14:creationId xmlns:p14="http://schemas.microsoft.com/office/powerpoint/2010/main" val="654226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1" y="1200152"/>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1" y="4767263"/>
            <a:ext cx="2133600" cy="273844"/>
          </a:xfrm>
          <a:prstGeom prst="rect">
            <a:avLst/>
          </a:prstGeom>
        </p:spPr>
        <p:txBody>
          <a:bodyPr/>
          <a:lstStyle/>
          <a:p>
            <a:fld id="{EB13A585-CCD5-4E06-BCB4-AD2A7BDD6554}" type="datetimeFigureOut">
              <a:rPr lang="zh-CN" altLang="en-US" smtClean="0"/>
              <a:t>2017/12/11</a:t>
            </a:fld>
            <a:endParaRPr lang="zh-CN" altLang="en-US"/>
          </a:p>
        </p:txBody>
      </p:sp>
      <p:sp>
        <p:nvSpPr>
          <p:cNvPr id="5" name="页脚占位符 4"/>
          <p:cNvSpPr>
            <a:spLocks noGrp="1"/>
          </p:cNvSpPr>
          <p:nvPr>
            <p:ph type="ftr" sz="quarter" idx="11"/>
          </p:nvPr>
        </p:nvSpPr>
        <p:spPr>
          <a:xfrm>
            <a:off x="3124200" y="4767263"/>
            <a:ext cx="2895601"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1" y="4767263"/>
            <a:ext cx="2133600" cy="273844"/>
          </a:xfrm>
          <a:prstGeom prst="rect">
            <a:avLst/>
          </a:prstGeom>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4724909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8"/>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2914650"/>
            <a:ext cx="6400800" cy="1314450"/>
          </a:xfrm>
          <a:prstGeom prst="rect">
            <a:avLst/>
          </a:prstGeom>
        </p:spPr>
        <p:txBody>
          <a:bodyPr/>
          <a:lstStyle>
            <a:lvl1pPr marL="0" indent="0" algn="ctr">
              <a:buNone/>
              <a:defRPr>
                <a:solidFill>
                  <a:schemeClr val="tx1">
                    <a:tint val="75000"/>
                  </a:schemeClr>
                </a:solidFill>
              </a:defRPr>
            </a:lvl1pPr>
            <a:lvl2pPr marL="356829" indent="0" algn="ctr">
              <a:buNone/>
              <a:defRPr>
                <a:solidFill>
                  <a:schemeClr val="tx1">
                    <a:tint val="75000"/>
                  </a:schemeClr>
                </a:solidFill>
              </a:defRPr>
            </a:lvl2pPr>
            <a:lvl3pPr marL="713659" indent="0" algn="ctr">
              <a:buNone/>
              <a:defRPr>
                <a:solidFill>
                  <a:schemeClr val="tx1">
                    <a:tint val="75000"/>
                  </a:schemeClr>
                </a:solidFill>
              </a:defRPr>
            </a:lvl3pPr>
            <a:lvl4pPr marL="1070488" indent="0" algn="ctr">
              <a:buNone/>
              <a:defRPr>
                <a:solidFill>
                  <a:schemeClr val="tx1">
                    <a:tint val="75000"/>
                  </a:schemeClr>
                </a:solidFill>
              </a:defRPr>
            </a:lvl4pPr>
            <a:lvl5pPr marL="1427318" indent="0" algn="ctr">
              <a:buNone/>
              <a:defRPr>
                <a:solidFill>
                  <a:schemeClr val="tx1">
                    <a:tint val="75000"/>
                  </a:schemeClr>
                </a:solidFill>
              </a:defRPr>
            </a:lvl5pPr>
            <a:lvl6pPr marL="1784147" indent="0" algn="ctr">
              <a:buNone/>
              <a:defRPr>
                <a:solidFill>
                  <a:schemeClr val="tx1">
                    <a:tint val="75000"/>
                  </a:schemeClr>
                </a:solidFill>
              </a:defRPr>
            </a:lvl6pPr>
            <a:lvl7pPr marL="2140977" indent="0" algn="ctr">
              <a:buNone/>
              <a:defRPr>
                <a:solidFill>
                  <a:schemeClr val="tx1">
                    <a:tint val="75000"/>
                  </a:schemeClr>
                </a:solidFill>
              </a:defRPr>
            </a:lvl7pPr>
            <a:lvl8pPr marL="2497806" indent="0" algn="ctr">
              <a:buNone/>
              <a:defRPr>
                <a:solidFill>
                  <a:schemeClr val="tx1">
                    <a:tint val="75000"/>
                  </a:schemeClr>
                </a:solidFill>
              </a:defRPr>
            </a:lvl8pPr>
            <a:lvl9pPr marL="285463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1" y="4767263"/>
            <a:ext cx="2133600" cy="273844"/>
          </a:xfrm>
          <a:prstGeom prst="rect">
            <a:avLst/>
          </a:prstGeom>
        </p:spPr>
        <p:txBody>
          <a:bodyPr/>
          <a:lstStyle/>
          <a:p>
            <a:fld id="{EB13A585-CCD5-4E06-BCB4-AD2A7BDD6554}" type="datetimeFigureOut">
              <a:rPr lang="zh-CN" altLang="en-US" smtClean="0"/>
              <a:t>2017/12/11</a:t>
            </a:fld>
            <a:endParaRPr lang="zh-CN" altLang="en-US"/>
          </a:p>
        </p:txBody>
      </p:sp>
      <p:sp>
        <p:nvSpPr>
          <p:cNvPr id="5" name="页脚占位符 4"/>
          <p:cNvSpPr>
            <a:spLocks noGrp="1"/>
          </p:cNvSpPr>
          <p:nvPr>
            <p:ph type="ftr" sz="quarter" idx="11"/>
          </p:nvPr>
        </p:nvSpPr>
        <p:spPr>
          <a:xfrm>
            <a:off x="3124200" y="4767263"/>
            <a:ext cx="2895601"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1" y="4767263"/>
            <a:ext cx="2133600" cy="273844"/>
          </a:xfrm>
          <a:prstGeom prst="rect">
            <a:avLst/>
          </a:prstGeom>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24476462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436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679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957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38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5575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4751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3608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569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136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85287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231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screen">
            <a:alphaModFix amt="1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2017/12/11</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644893242"/>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Oval 16"/>
          <p:cNvSpPr>
            <a:spLocks noChangeArrowheads="1"/>
          </p:cNvSpPr>
          <p:nvPr/>
        </p:nvSpPr>
        <p:spPr bwMode="auto">
          <a:xfrm>
            <a:off x="4297022" y="797129"/>
            <a:ext cx="221948" cy="221948"/>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77" name="Oval 17"/>
          <p:cNvSpPr>
            <a:spLocks noChangeArrowheads="1"/>
          </p:cNvSpPr>
          <p:nvPr/>
        </p:nvSpPr>
        <p:spPr bwMode="auto">
          <a:xfrm>
            <a:off x="4611986" y="990371"/>
            <a:ext cx="340482" cy="340482"/>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91" name="Oval 3"/>
          <p:cNvSpPr>
            <a:spLocks noChangeArrowheads="1"/>
          </p:cNvSpPr>
          <p:nvPr/>
        </p:nvSpPr>
        <p:spPr bwMode="auto">
          <a:xfrm>
            <a:off x="4829744" y="858682"/>
            <a:ext cx="240421" cy="240421"/>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57" name="矩形 56"/>
          <p:cNvSpPr/>
          <p:nvPr/>
        </p:nvSpPr>
        <p:spPr>
          <a:xfrm>
            <a:off x="3718328" y="391453"/>
            <a:ext cx="451156" cy="3914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59" name="矩形 58"/>
          <p:cNvSpPr/>
          <p:nvPr/>
        </p:nvSpPr>
        <p:spPr>
          <a:xfrm>
            <a:off x="2786215" y="1604602"/>
            <a:ext cx="2106045" cy="118312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grpSp>
        <p:nvGrpSpPr>
          <p:cNvPr id="2" name="组合 1"/>
          <p:cNvGrpSpPr/>
          <p:nvPr/>
        </p:nvGrpSpPr>
        <p:grpSpPr>
          <a:xfrm>
            <a:off x="1929835" y="0"/>
            <a:ext cx="1715440" cy="1565812"/>
            <a:chOff x="9038749" y="3181260"/>
            <a:chExt cx="2287783" cy="2088232"/>
          </a:xfrm>
          <a:solidFill>
            <a:schemeClr val="accent2">
              <a:lumMod val="40000"/>
              <a:lumOff val="60000"/>
            </a:schemeClr>
          </a:solidFill>
        </p:grpSpPr>
        <p:sp>
          <p:nvSpPr>
            <p:cNvPr id="72" name="矩形 71"/>
            <p:cNvSpPr/>
            <p:nvPr/>
          </p:nvSpPr>
          <p:spPr>
            <a:xfrm>
              <a:off x="9038749" y="3181260"/>
              <a:ext cx="1152524" cy="104411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73" name="矩形 72"/>
            <p:cNvSpPr/>
            <p:nvPr/>
          </p:nvSpPr>
          <p:spPr>
            <a:xfrm>
              <a:off x="10174008" y="4225376"/>
              <a:ext cx="1152524" cy="104411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grpSp>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91442" y="1621725"/>
            <a:ext cx="1716210" cy="1144140"/>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286926" y="1599867"/>
            <a:ext cx="667510" cy="11878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25" name="矩形 24"/>
          <p:cNvSpPr/>
          <p:nvPr/>
        </p:nvSpPr>
        <p:spPr>
          <a:xfrm>
            <a:off x="4949955" y="1599867"/>
            <a:ext cx="3913255" cy="118785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43" name="TextBox 42"/>
          <p:cNvSpPr txBox="1"/>
          <p:nvPr/>
        </p:nvSpPr>
        <p:spPr>
          <a:xfrm>
            <a:off x="5345804" y="1882243"/>
            <a:ext cx="3653663" cy="646203"/>
          </a:xfrm>
          <a:prstGeom prst="rect">
            <a:avLst/>
          </a:prstGeom>
          <a:noFill/>
        </p:spPr>
        <p:txBody>
          <a:bodyPr wrap="square" rtlCol="0">
            <a:spAutoFit/>
          </a:bodyPr>
          <a:lstStyle/>
          <a:p>
            <a:pPr algn="just"/>
            <a:r>
              <a:rPr lang="zh-CN" altLang="en-US" sz="3599" dirty="0">
                <a:solidFill>
                  <a:schemeClr val="accent1">
                    <a:lumMod val="75000"/>
                  </a:schemeClr>
                </a:solidFill>
                <a:latin typeface="微软雅黑" pitchFamily="34" charset="-122"/>
                <a:ea typeface="微软雅黑" pitchFamily="34" charset="-122"/>
              </a:rPr>
              <a:t>输入你公司名称</a:t>
            </a:r>
          </a:p>
        </p:txBody>
      </p:sp>
      <p:sp>
        <p:nvSpPr>
          <p:cNvPr id="46" name="TextBox 45"/>
          <p:cNvSpPr txBox="1"/>
          <p:nvPr/>
        </p:nvSpPr>
        <p:spPr>
          <a:xfrm>
            <a:off x="3153006" y="1923828"/>
            <a:ext cx="1689151" cy="507703"/>
          </a:xfrm>
          <a:prstGeom prst="rect">
            <a:avLst/>
          </a:prstGeom>
          <a:noFill/>
        </p:spPr>
        <p:txBody>
          <a:bodyPr wrap="square" rtlCol="0">
            <a:spAutoFit/>
          </a:bodyPr>
          <a:lstStyle/>
          <a:p>
            <a:r>
              <a:rPr lang="en-US" altLang="zh-CN" sz="2699" dirty="0">
                <a:solidFill>
                  <a:schemeClr val="bg1"/>
                </a:solidFill>
                <a:latin typeface="微软雅黑" pitchFamily="34" charset="-122"/>
                <a:ea typeface="微软雅黑" pitchFamily="34" charset="-122"/>
              </a:rPr>
              <a:t>LOGO     </a:t>
            </a:r>
          </a:p>
        </p:txBody>
      </p:sp>
      <p:sp>
        <p:nvSpPr>
          <p:cNvPr id="26" name="矩形 25"/>
          <p:cNvSpPr/>
          <p:nvPr/>
        </p:nvSpPr>
        <p:spPr>
          <a:xfrm>
            <a:off x="252222" y="2833984"/>
            <a:ext cx="8610988" cy="870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4" name="TextBox 3"/>
          <p:cNvSpPr txBox="1"/>
          <p:nvPr/>
        </p:nvSpPr>
        <p:spPr>
          <a:xfrm>
            <a:off x="1386385" y="3057692"/>
            <a:ext cx="6803180" cy="507703"/>
          </a:xfrm>
          <a:prstGeom prst="rect">
            <a:avLst/>
          </a:prstGeom>
          <a:noFill/>
        </p:spPr>
        <p:txBody>
          <a:bodyPr wrap="square" rtlCol="0">
            <a:spAutoFit/>
          </a:bodyPr>
          <a:lstStyle/>
          <a:p>
            <a:r>
              <a:rPr lang="zh-CN" altLang="en-US" sz="2699" dirty="0">
                <a:solidFill>
                  <a:schemeClr val="bg1"/>
                </a:solidFill>
                <a:latin typeface="微软雅黑" pitchFamily="34" charset="-122"/>
                <a:ea typeface="微软雅黑" pitchFamily="34" charset="-122"/>
              </a:rPr>
              <a:t>公司介绍  产品宣传  品牌展示   企业文化  </a:t>
            </a:r>
          </a:p>
        </p:txBody>
      </p:sp>
    </p:spTree>
    <p:extLst>
      <p:ext uri="{BB962C8B-B14F-4D97-AF65-F5344CB8AC3E}">
        <p14:creationId xmlns:p14="http://schemas.microsoft.com/office/powerpoint/2010/main" val="4162825567"/>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90"/>
                                          </p:val>
                                        </p:tav>
                                        <p:tav tm="100000">
                                          <p:val>
                                            <p:fltVal val="0"/>
                                          </p:val>
                                        </p:tav>
                                      </p:tavLst>
                                    </p:anim>
                                    <p:animEffect transition="in" filter="fade">
                                      <p:cBhvr>
                                        <p:cTn id="10" dur="250"/>
                                        <p:tgtEl>
                                          <p:spTgt spid="24"/>
                                        </p:tgtEl>
                                      </p:cBhvr>
                                    </p:animEffect>
                                  </p:childTnLst>
                                </p:cTn>
                              </p:par>
                            </p:childTnLst>
                          </p:cTn>
                        </p:par>
                        <p:par>
                          <p:cTn id="11" fill="hold">
                            <p:stCondLst>
                              <p:cond delay="250"/>
                            </p:stCondLst>
                            <p:childTnLst>
                              <p:par>
                                <p:cTn id="12" presetID="47" presetClass="entr" presetSubtype="0" fill="hold" nodeType="after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500"/>
                                        <p:tgtEl>
                                          <p:spTgt spid="1027"/>
                                        </p:tgtEl>
                                      </p:cBhvr>
                                    </p:animEffect>
                                    <p:anim calcmode="lin" valueType="num">
                                      <p:cBhvr>
                                        <p:cTn id="15" dur="500" fill="hold"/>
                                        <p:tgtEl>
                                          <p:spTgt spid="1027"/>
                                        </p:tgtEl>
                                        <p:attrNameLst>
                                          <p:attrName>ppt_x</p:attrName>
                                        </p:attrNameLst>
                                      </p:cBhvr>
                                      <p:tavLst>
                                        <p:tav tm="0">
                                          <p:val>
                                            <p:strVal val="#ppt_x"/>
                                          </p:val>
                                        </p:tav>
                                        <p:tav tm="100000">
                                          <p:val>
                                            <p:strVal val="#ppt_x"/>
                                          </p:val>
                                        </p:tav>
                                      </p:tavLst>
                                    </p:anim>
                                    <p:anim calcmode="lin" valueType="num">
                                      <p:cBhvr>
                                        <p:cTn id="16" dur="500" fill="hold"/>
                                        <p:tgtEl>
                                          <p:spTgt spid="1027"/>
                                        </p:tgtEl>
                                        <p:attrNameLst>
                                          <p:attrName>ppt_y</p:attrName>
                                        </p:attrNameLst>
                                      </p:cBhvr>
                                      <p:tavLst>
                                        <p:tav tm="0">
                                          <p:val>
                                            <p:strVal val="#ppt_y-.1"/>
                                          </p:val>
                                        </p:tav>
                                        <p:tav tm="100000">
                                          <p:val>
                                            <p:strVal val="#ppt_y"/>
                                          </p:val>
                                        </p:tav>
                                      </p:tavLst>
                                    </p:anim>
                                  </p:childTnLst>
                                </p:cTn>
                              </p:par>
                            </p:childTnLst>
                          </p:cTn>
                        </p:par>
                        <p:par>
                          <p:cTn id="17" fill="hold">
                            <p:stCondLst>
                              <p:cond delay="750"/>
                            </p:stCondLst>
                            <p:childTnLst>
                              <p:par>
                                <p:cTn id="18" presetID="31" presetClass="entr" presetSubtype="0"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p:cTn id="20" dur="250" fill="hold"/>
                                        <p:tgtEl>
                                          <p:spTgt spid="59"/>
                                        </p:tgtEl>
                                        <p:attrNameLst>
                                          <p:attrName>ppt_w</p:attrName>
                                        </p:attrNameLst>
                                      </p:cBhvr>
                                      <p:tavLst>
                                        <p:tav tm="0">
                                          <p:val>
                                            <p:fltVal val="0"/>
                                          </p:val>
                                        </p:tav>
                                        <p:tav tm="100000">
                                          <p:val>
                                            <p:strVal val="#ppt_w"/>
                                          </p:val>
                                        </p:tav>
                                      </p:tavLst>
                                    </p:anim>
                                    <p:anim calcmode="lin" valueType="num">
                                      <p:cBhvr>
                                        <p:cTn id="21" dur="250" fill="hold"/>
                                        <p:tgtEl>
                                          <p:spTgt spid="59"/>
                                        </p:tgtEl>
                                        <p:attrNameLst>
                                          <p:attrName>ppt_h</p:attrName>
                                        </p:attrNameLst>
                                      </p:cBhvr>
                                      <p:tavLst>
                                        <p:tav tm="0">
                                          <p:val>
                                            <p:fltVal val="0"/>
                                          </p:val>
                                        </p:tav>
                                        <p:tav tm="100000">
                                          <p:val>
                                            <p:strVal val="#ppt_h"/>
                                          </p:val>
                                        </p:tav>
                                      </p:tavLst>
                                    </p:anim>
                                    <p:anim calcmode="lin" valueType="num">
                                      <p:cBhvr>
                                        <p:cTn id="22" dur="250" fill="hold"/>
                                        <p:tgtEl>
                                          <p:spTgt spid="59"/>
                                        </p:tgtEl>
                                        <p:attrNameLst>
                                          <p:attrName>style.rotation</p:attrName>
                                        </p:attrNameLst>
                                      </p:cBhvr>
                                      <p:tavLst>
                                        <p:tav tm="0">
                                          <p:val>
                                            <p:fltVal val="90"/>
                                          </p:val>
                                        </p:tav>
                                        <p:tav tm="100000">
                                          <p:val>
                                            <p:fltVal val="0"/>
                                          </p:val>
                                        </p:tav>
                                      </p:tavLst>
                                    </p:anim>
                                    <p:animEffect transition="in" filter="fade">
                                      <p:cBhvr>
                                        <p:cTn id="23" dur="250"/>
                                        <p:tgtEl>
                                          <p:spTgt spid="59"/>
                                        </p:tgtEl>
                                      </p:cBhvr>
                                    </p:animEffect>
                                  </p:childTnLst>
                                </p:cTn>
                              </p:par>
                            </p:childTnLst>
                          </p:cTn>
                        </p:par>
                        <p:par>
                          <p:cTn id="24" fill="hold">
                            <p:stCondLst>
                              <p:cond delay="1000"/>
                            </p:stCondLst>
                            <p:childTnLst>
                              <p:par>
                                <p:cTn id="25" presetID="31"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250" fill="hold"/>
                                        <p:tgtEl>
                                          <p:spTgt spid="25"/>
                                        </p:tgtEl>
                                        <p:attrNameLst>
                                          <p:attrName>ppt_w</p:attrName>
                                        </p:attrNameLst>
                                      </p:cBhvr>
                                      <p:tavLst>
                                        <p:tav tm="0">
                                          <p:val>
                                            <p:fltVal val="0"/>
                                          </p:val>
                                        </p:tav>
                                        <p:tav tm="100000">
                                          <p:val>
                                            <p:strVal val="#ppt_w"/>
                                          </p:val>
                                        </p:tav>
                                      </p:tavLst>
                                    </p:anim>
                                    <p:anim calcmode="lin" valueType="num">
                                      <p:cBhvr>
                                        <p:cTn id="28" dur="250" fill="hold"/>
                                        <p:tgtEl>
                                          <p:spTgt spid="25"/>
                                        </p:tgtEl>
                                        <p:attrNameLst>
                                          <p:attrName>ppt_h</p:attrName>
                                        </p:attrNameLst>
                                      </p:cBhvr>
                                      <p:tavLst>
                                        <p:tav tm="0">
                                          <p:val>
                                            <p:fltVal val="0"/>
                                          </p:val>
                                        </p:tav>
                                        <p:tav tm="100000">
                                          <p:val>
                                            <p:strVal val="#ppt_h"/>
                                          </p:val>
                                        </p:tav>
                                      </p:tavLst>
                                    </p:anim>
                                    <p:anim calcmode="lin" valueType="num">
                                      <p:cBhvr>
                                        <p:cTn id="29" dur="250" fill="hold"/>
                                        <p:tgtEl>
                                          <p:spTgt spid="25"/>
                                        </p:tgtEl>
                                        <p:attrNameLst>
                                          <p:attrName>style.rotation</p:attrName>
                                        </p:attrNameLst>
                                      </p:cBhvr>
                                      <p:tavLst>
                                        <p:tav tm="0">
                                          <p:val>
                                            <p:fltVal val="90"/>
                                          </p:val>
                                        </p:tav>
                                        <p:tav tm="100000">
                                          <p:val>
                                            <p:fltVal val="0"/>
                                          </p:val>
                                        </p:tav>
                                      </p:tavLst>
                                    </p:anim>
                                    <p:animEffect transition="in" filter="fade">
                                      <p:cBhvr>
                                        <p:cTn id="30" dur="250"/>
                                        <p:tgtEl>
                                          <p:spTgt spid="25"/>
                                        </p:tgtEl>
                                      </p:cBhvr>
                                    </p:animEffect>
                                  </p:childTnLst>
                                </p:cTn>
                              </p:par>
                            </p:childTnLst>
                          </p:cTn>
                        </p:par>
                        <p:par>
                          <p:cTn id="31" fill="hold">
                            <p:stCondLst>
                              <p:cond delay="1250"/>
                            </p:stCondLst>
                            <p:childTnLst>
                              <p:par>
                                <p:cTn id="32" presetID="47"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anim calcmode="lin" valueType="num">
                                      <p:cBhvr>
                                        <p:cTn id="35" dur="500" fill="hold"/>
                                        <p:tgtEl>
                                          <p:spTgt spid="2"/>
                                        </p:tgtEl>
                                        <p:attrNameLst>
                                          <p:attrName>ppt_x</p:attrName>
                                        </p:attrNameLst>
                                      </p:cBhvr>
                                      <p:tavLst>
                                        <p:tav tm="0">
                                          <p:val>
                                            <p:strVal val="#ppt_x"/>
                                          </p:val>
                                        </p:tav>
                                        <p:tav tm="100000">
                                          <p:val>
                                            <p:strVal val="#ppt_x"/>
                                          </p:val>
                                        </p:tav>
                                      </p:tavLst>
                                    </p:anim>
                                    <p:anim calcmode="lin" valueType="num">
                                      <p:cBhvr>
                                        <p:cTn id="36" dur="500" fill="hold"/>
                                        <p:tgtEl>
                                          <p:spTgt spid="2"/>
                                        </p:tgtEl>
                                        <p:attrNameLst>
                                          <p:attrName>ppt_y</p:attrName>
                                        </p:attrNameLst>
                                      </p:cBhvr>
                                      <p:tavLst>
                                        <p:tav tm="0">
                                          <p:val>
                                            <p:strVal val="#ppt_y-.1"/>
                                          </p:val>
                                        </p:tav>
                                        <p:tav tm="100000">
                                          <p:val>
                                            <p:strVal val="#ppt_y"/>
                                          </p:val>
                                        </p:tav>
                                      </p:tavLst>
                                    </p:anim>
                                  </p:childTnLst>
                                </p:cTn>
                              </p:par>
                            </p:childTnLst>
                          </p:cTn>
                        </p:par>
                        <p:par>
                          <p:cTn id="37" fill="hold">
                            <p:stCondLst>
                              <p:cond delay="1750"/>
                            </p:stCondLst>
                            <p:childTnLst>
                              <p:par>
                                <p:cTn id="38" presetID="31" presetClass="entr" presetSubtype="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250" fill="hold"/>
                                        <p:tgtEl>
                                          <p:spTgt spid="57"/>
                                        </p:tgtEl>
                                        <p:attrNameLst>
                                          <p:attrName>ppt_w</p:attrName>
                                        </p:attrNameLst>
                                      </p:cBhvr>
                                      <p:tavLst>
                                        <p:tav tm="0">
                                          <p:val>
                                            <p:fltVal val="0"/>
                                          </p:val>
                                        </p:tav>
                                        <p:tav tm="100000">
                                          <p:val>
                                            <p:strVal val="#ppt_w"/>
                                          </p:val>
                                        </p:tav>
                                      </p:tavLst>
                                    </p:anim>
                                    <p:anim calcmode="lin" valueType="num">
                                      <p:cBhvr>
                                        <p:cTn id="41" dur="250" fill="hold"/>
                                        <p:tgtEl>
                                          <p:spTgt spid="57"/>
                                        </p:tgtEl>
                                        <p:attrNameLst>
                                          <p:attrName>ppt_h</p:attrName>
                                        </p:attrNameLst>
                                      </p:cBhvr>
                                      <p:tavLst>
                                        <p:tav tm="0">
                                          <p:val>
                                            <p:fltVal val="0"/>
                                          </p:val>
                                        </p:tav>
                                        <p:tav tm="100000">
                                          <p:val>
                                            <p:strVal val="#ppt_h"/>
                                          </p:val>
                                        </p:tav>
                                      </p:tavLst>
                                    </p:anim>
                                    <p:anim calcmode="lin" valueType="num">
                                      <p:cBhvr>
                                        <p:cTn id="42" dur="250" fill="hold"/>
                                        <p:tgtEl>
                                          <p:spTgt spid="57"/>
                                        </p:tgtEl>
                                        <p:attrNameLst>
                                          <p:attrName>style.rotation</p:attrName>
                                        </p:attrNameLst>
                                      </p:cBhvr>
                                      <p:tavLst>
                                        <p:tav tm="0">
                                          <p:val>
                                            <p:fltVal val="90"/>
                                          </p:val>
                                        </p:tav>
                                        <p:tav tm="100000">
                                          <p:val>
                                            <p:fltVal val="0"/>
                                          </p:val>
                                        </p:tav>
                                      </p:tavLst>
                                    </p:anim>
                                    <p:animEffect transition="in" filter="fade">
                                      <p:cBhvr>
                                        <p:cTn id="43" dur="250"/>
                                        <p:tgtEl>
                                          <p:spTgt spid="57"/>
                                        </p:tgtEl>
                                      </p:cBhvr>
                                    </p:animEffect>
                                  </p:childTnLst>
                                </p:cTn>
                              </p:par>
                            </p:childTnLst>
                          </p:cTn>
                        </p:par>
                        <p:par>
                          <p:cTn id="44" fill="hold">
                            <p:stCondLst>
                              <p:cond delay="2000"/>
                            </p:stCondLst>
                            <p:childTnLst>
                              <p:par>
                                <p:cTn id="45" presetID="31"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250" fill="hold"/>
                                        <p:tgtEl>
                                          <p:spTgt spid="46"/>
                                        </p:tgtEl>
                                        <p:attrNameLst>
                                          <p:attrName>ppt_w</p:attrName>
                                        </p:attrNameLst>
                                      </p:cBhvr>
                                      <p:tavLst>
                                        <p:tav tm="0">
                                          <p:val>
                                            <p:fltVal val="0"/>
                                          </p:val>
                                        </p:tav>
                                        <p:tav tm="100000">
                                          <p:val>
                                            <p:strVal val="#ppt_w"/>
                                          </p:val>
                                        </p:tav>
                                      </p:tavLst>
                                    </p:anim>
                                    <p:anim calcmode="lin" valueType="num">
                                      <p:cBhvr>
                                        <p:cTn id="48" dur="250" fill="hold"/>
                                        <p:tgtEl>
                                          <p:spTgt spid="46"/>
                                        </p:tgtEl>
                                        <p:attrNameLst>
                                          <p:attrName>ppt_h</p:attrName>
                                        </p:attrNameLst>
                                      </p:cBhvr>
                                      <p:tavLst>
                                        <p:tav tm="0">
                                          <p:val>
                                            <p:fltVal val="0"/>
                                          </p:val>
                                        </p:tav>
                                        <p:tav tm="100000">
                                          <p:val>
                                            <p:strVal val="#ppt_h"/>
                                          </p:val>
                                        </p:tav>
                                      </p:tavLst>
                                    </p:anim>
                                    <p:anim calcmode="lin" valueType="num">
                                      <p:cBhvr>
                                        <p:cTn id="49" dur="250" fill="hold"/>
                                        <p:tgtEl>
                                          <p:spTgt spid="46"/>
                                        </p:tgtEl>
                                        <p:attrNameLst>
                                          <p:attrName>style.rotation</p:attrName>
                                        </p:attrNameLst>
                                      </p:cBhvr>
                                      <p:tavLst>
                                        <p:tav tm="0">
                                          <p:val>
                                            <p:fltVal val="90"/>
                                          </p:val>
                                        </p:tav>
                                        <p:tav tm="100000">
                                          <p:val>
                                            <p:fltVal val="0"/>
                                          </p:val>
                                        </p:tav>
                                      </p:tavLst>
                                    </p:anim>
                                    <p:animEffect transition="in" filter="fade">
                                      <p:cBhvr>
                                        <p:cTn id="50" dur="250"/>
                                        <p:tgtEl>
                                          <p:spTgt spid="46"/>
                                        </p:tgtEl>
                                      </p:cBhvr>
                                    </p:animEffect>
                                  </p:childTnLst>
                                </p:cTn>
                              </p:par>
                            </p:childTnLst>
                          </p:cTn>
                        </p:par>
                        <p:par>
                          <p:cTn id="51" fill="hold">
                            <p:stCondLst>
                              <p:cond delay="225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43"/>
                                        </p:tgtEl>
                                        <p:attrNameLst>
                                          <p:attrName>style.visibility</p:attrName>
                                        </p:attrNameLst>
                                      </p:cBhvr>
                                      <p:to>
                                        <p:strVal val="visible"/>
                                      </p:to>
                                    </p:set>
                                    <p:anim by="(-#ppt_w*2)" calcmode="lin" valueType="num">
                                      <p:cBhvr rctx="PPT">
                                        <p:cTn id="54" dur="250" autoRev="1" fill="hold">
                                          <p:stCondLst>
                                            <p:cond delay="0"/>
                                          </p:stCondLst>
                                        </p:cTn>
                                        <p:tgtEl>
                                          <p:spTgt spid="43"/>
                                        </p:tgtEl>
                                        <p:attrNameLst>
                                          <p:attrName>ppt_w</p:attrName>
                                        </p:attrNameLst>
                                      </p:cBhvr>
                                    </p:anim>
                                    <p:anim by="(#ppt_w*0.50)" calcmode="lin" valueType="num">
                                      <p:cBhvr>
                                        <p:cTn id="55" dur="250" decel="50000" autoRev="1" fill="hold">
                                          <p:stCondLst>
                                            <p:cond delay="0"/>
                                          </p:stCondLst>
                                        </p:cTn>
                                        <p:tgtEl>
                                          <p:spTgt spid="43"/>
                                        </p:tgtEl>
                                        <p:attrNameLst>
                                          <p:attrName>ppt_x</p:attrName>
                                        </p:attrNameLst>
                                      </p:cBhvr>
                                    </p:anim>
                                    <p:anim from="(-#ppt_h/2)" to="(#ppt_y)" calcmode="lin" valueType="num">
                                      <p:cBhvr>
                                        <p:cTn id="56" dur="500" fill="hold">
                                          <p:stCondLst>
                                            <p:cond delay="0"/>
                                          </p:stCondLst>
                                        </p:cTn>
                                        <p:tgtEl>
                                          <p:spTgt spid="43"/>
                                        </p:tgtEl>
                                        <p:attrNameLst>
                                          <p:attrName>ppt_y</p:attrName>
                                        </p:attrNameLst>
                                      </p:cBhvr>
                                    </p:anim>
                                    <p:animRot by="21600000">
                                      <p:cBhvr>
                                        <p:cTn id="57" dur="500" fill="hold">
                                          <p:stCondLst>
                                            <p:cond delay="0"/>
                                          </p:stCondLst>
                                        </p:cTn>
                                        <p:tgtEl>
                                          <p:spTgt spid="43"/>
                                        </p:tgtEl>
                                        <p:attrNameLst>
                                          <p:attrName>r</p:attrName>
                                        </p:attrNameLst>
                                      </p:cBhvr>
                                    </p:animRot>
                                  </p:childTnLst>
                                </p:cTn>
                              </p:par>
                            </p:childTnLst>
                          </p:cTn>
                        </p:par>
                        <p:par>
                          <p:cTn id="58" fill="hold">
                            <p:stCondLst>
                              <p:cond delay="3050"/>
                            </p:stCondLst>
                            <p:childTnLst>
                              <p:par>
                                <p:cTn id="59" presetID="31"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250" fill="hold"/>
                                        <p:tgtEl>
                                          <p:spTgt spid="26"/>
                                        </p:tgtEl>
                                        <p:attrNameLst>
                                          <p:attrName>ppt_w</p:attrName>
                                        </p:attrNameLst>
                                      </p:cBhvr>
                                      <p:tavLst>
                                        <p:tav tm="0">
                                          <p:val>
                                            <p:fltVal val="0"/>
                                          </p:val>
                                        </p:tav>
                                        <p:tav tm="100000">
                                          <p:val>
                                            <p:strVal val="#ppt_w"/>
                                          </p:val>
                                        </p:tav>
                                      </p:tavLst>
                                    </p:anim>
                                    <p:anim calcmode="lin" valueType="num">
                                      <p:cBhvr>
                                        <p:cTn id="62" dur="250" fill="hold"/>
                                        <p:tgtEl>
                                          <p:spTgt spid="26"/>
                                        </p:tgtEl>
                                        <p:attrNameLst>
                                          <p:attrName>ppt_h</p:attrName>
                                        </p:attrNameLst>
                                      </p:cBhvr>
                                      <p:tavLst>
                                        <p:tav tm="0">
                                          <p:val>
                                            <p:fltVal val="0"/>
                                          </p:val>
                                        </p:tav>
                                        <p:tav tm="100000">
                                          <p:val>
                                            <p:strVal val="#ppt_h"/>
                                          </p:val>
                                        </p:tav>
                                      </p:tavLst>
                                    </p:anim>
                                    <p:anim calcmode="lin" valueType="num">
                                      <p:cBhvr>
                                        <p:cTn id="63" dur="250" fill="hold"/>
                                        <p:tgtEl>
                                          <p:spTgt spid="26"/>
                                        </p:tgtEl>
                                        <p:attrNameLst>
                                          <p:attrName>style.rotation</p:attrName>
                                        </p:attrNameLst>
                                      </p:cBhvr>
                                      <p:tavLst>
                                        <p:tav tm="0">
                                          <p:val>
                                            <p:fltVal val="90"/>
                                          </p:val>
                                        </p:tav>
                                        <p:tav tm="100000">
                                          <p:val>
                                            <p:fltVal val="0"/>
                                          </p:val>
                                        </p:tav>
                                      </p:tavLst>
                                    </p:anim>
                                    <p:animEffect transition="in" filter="fade">
                                      <p:cBhvr>
                                        <p:cTn id="64" dur="250"/>
                                        <p:tgtEl>
                                          <p:spTgt spid="26"/>
                                        </p:tgtEl>
                                      </p:cBhvr>
                                    </p:animEffect>
                                  </p:childTnLst>
                                </p:cTn>
                              </p:par>
                            </p:childTnLst>
                          </p:cTn>
                        </p:par>
                        <p:par>
                          <p:cTn id="65" fill="hold">
                            <p:stCondLst>
                              <p:cond delay="3300"/>
                            </p:stCondLst>
                            <p:childTnLst>
                              <p:par>
                                <p:cTn id="66" presetID="56" presetClass="entr" presetSubtype="0" fill="hold" grpId="0" nodeType="afterEffect">
                                  <p:stCondLst>
                                    <p:cond delay="0"/>
                                  </p:stCondLst>
                                  <p:iterate type="lt">
                                    <p:tmPct val="10000"/>
                                  </p:iterate>
                                  <p:childTnLst>
                                    <p:set>
                                      <p:cBhvr>
                                        <p:cTn id="67" dur="1" fill="hold">
                                          <p:stCondLst>
                                            <p:cond delay="0"/>
                                          </p:stCondLst>
                                        </p:cTn>
                                        <p:tgtEl>
                                          <p:spTgt spid="4"/>
                                        </p:tgtEl>
                                        <p:attrNameLst>
                                          <p:attrName>style.visibility</p:attrName>
                                        </p:attrNameLst>
                                      </p:cBhvr>
                                      <p:to>
                                        <p:strVal val="visible"/>
                                      </p:to>
                                    </p:set>
                                    <p:anim by="(-#ppt_w*2)" calcmode="lin" valueType="num">
                                      <p:cBhvr rctx="PPT">
                                        <p:cTn id="68" dur="250" autoRev="1" fill="hold">
                                          <p:stCondLst>
                                            <p:cond delay="0"/>
                                          </p:stCondLst>
                                        </p:cTn>
                                        <p:tgtEl>
                                          <p:spTgt spid="4"/>
                                        </p:tgtEl>
                                        <p:attrNameLst>
                                          <p:attrName>ppt_w</p:attrName>
                                        </p:attrNameLst>
                                      </p:cBhvr>
                                    </p:anim>
                                    <p:anim by="(#ppt_w*0.50)" calcmode="lin" valueType="num">
                                      <p:cBhvr>
                                        <p:cTn id="69" dur="250" decel="50000" autoRev="1" fill="hold">
                                          <p:stCondLst>
                                            <p:cond delay="0"/>
                                          </p:stCondLst>
                                        </p:cTn>
                                        <p:tgtEl>
                                          <p:spTgt spid="4"/>
                                        </p:tgtEl>
                                        <p:attrNameLst>
                                          <p:attrName>ppt_x</p:attrName>
                                        </p:attrNameLst>
                                      </p:cBhvr>
                                    </p:anim>
                                    <p:anim from="(-#ppt_h/2)" to="(#ppt_y)" calcmode="lin" valueType="num">
                                      <p:cBhvr>
                                        <p:cTn id="70" dur="500" fill="hold">
                                          <p:stCondLst>
                                            <p:cond delay="0"/>
                                          </p:stCondLst>
                                        </p:cTn>
                                        <p:tgtEl>
                                          <p:spTgt spid="4"/>
                                        </p:tgtEl>
                                        <p:attrNameLst>
                                          <p:attrName>ppt_y</p:attrName>
                                        </p:attrNameLst>
                                      </p:cBhvr>
                                    </p:anim>
                                    <p:animRot by="21600000">
                                      <p:cBhvr>
                                        <p:cTn id="71" dur="500" fill="hold">
                                          <p:stCondLst>
                                            <p:cond delay="0"/>
                                          </p:stCondLst>
                                        </p:cTn>
                                        <p:tgtEl>
                                          <p:spTgt spid="4"/>
                                        </p:tgtEl>
                                        <p:attrNameLst>
                                          <p:attrName>r</p:attrName>
                                        </p:attrNameLst>
                                      </p:cBhvr>
                                    </p:animRot>
                                  </p:childTnLst>
                                </p:cTn>
                              </p:par>
                            </p:childTnLst>
                          </p:cTn>
                        </p:par>
                        <p:par>
                          <p:cTn id="72" fill="hold">
                            <p:stCondLst>
                              <p:cond delay="4550"/>
                            </p:stCondLst>
                            <p:childTnLst>
                              <p:par>
                                <p:cTn id="73" presetID="47" presetClass="entr" presetSubtype="0"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250"/>
                                        <p:tgtEl>
                                          <p:spTgt spid="75"/>
                                        </p:tgtEl>
                                      </p:cBhvr>
                                    </p:animEffect>
                                    <p:anim calcmode="lin" valueType="num">
                                      <p:cBhvr>
                                        <p:cTn id="76" dur="250" fill="hold"/>
                                        <p:tgtEl>
                                          <p:spTgt spid="75"/>
                                        </p:tgtEl>
                                        <p:attrNameLst>
                                          <p:attrName>ppt_x</p:attrName>
                                        </p:attrNameLst>
                                      </p:cBhvr>
                                      <p:tavLst>
                                        <p:tav tm="0">
                                          <p:val>
                                            <p:strVal val="#ppt_x"/>
                                          </p:val>
                                        </p:tav>
                                        <p:tav tm="100000">
                                          <p:val>
                                            <p:strVal val="#ppt_x"/>
                                          </p:val>
                                        </p:tav>
                                      </p:tavLst>
                                    </p:anim>
                                    <p:anim calcmode="lin" valueType="num">
                                      <p:cBhvr>
                                        <p:cTn id="77" dur="250" fill="hold"/>
                                        <p:tgtEl>
                                          <p:spTgt spid="75"/>
                                        </p:tgtEl>
                                        <p:attrNameLst>
                                          <p:attrName>ppt_y</p:attrName>
                                        </p:attrNameLst>
                                      </p:cBhvr>
                                      <p:tavLst>
                                        <p:tav tm="0">
                                          <p:val>
                                            <p:strVal val="#ppt_y-.1"/>
                                          </p:val>
                                        </p:tav>
                                        <p:tav tm="100000">
                                          <p:val>
                                            <p:strVal val="#ppt_y"/>
                                          </p:val>
                                        </p:tav>
                                      </p:tavLst>
                                    </p:anim>
                                  </p:childTnLst>
                                </p:cTn>
                              </p:par>
                            </p:childTnLst>
                          </p:cTn>
                        </p:par>
                        <p:par>
                          <p:cTn id="78" fill="hold">
                            <p:stCondLst>
                              <p:cond delay="4800"/>
                            </p:stCondLst>
                            <p:childTnLst>
                              <p:par>
                                <p:cTn id="79" presetID="47" presetClass="entr" presetSubtype="0" fill="hold" grpId="0" nodeType="after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fade">
                                      <p:cBhvr>
                                        <p:cTn id="81" dur="250"/>
                                        <p:tgtEl>
                                          <p:spTgt spid="77"/>
                                        </p:tgtEl>
                                      </p:cBhvr>
                                    </p:animEffect>
                                    <p:anim calcmode="lin" valueType="num">
                                      <p:cBhvr>
                                        <p:cTn id="82" dur="250" fill="hold"/>
                                        <p:tgtEl>
                                          <p:spTgt spid="77"/>
                                        </p:tgtEl>
                                        <p:attrNameLst>
                                          <p:attrName>ppt_x</p:attrName>
                                        </p:attrNameLst>
                                      </p:cBhvr>
                                      <p:tavLst>
                                        <p:tav tm="0">
                                          <p:val>
                                            <p:strVal val="#ppt_x"/>
                                          </p:val>
                                        </p:tav>
                                        <p:tav tm="100000">
                                          <p:val>
                                            <p:strVal val="#ppt_x"/>
                                          </p:val>
                                        </p:tav>
                                      </p:tavLst>
                                    </p:anim>
                                    <p:anim calcmode="lin" valueType="num">
                                      <p:cBhvr>
                                        <p:cTn id="83" dur="250" fill="hold"/>
                                        <p:tgtEl>
                                          <p:spTgt spid="77"/>
                                        </p:tgtEl>
                                        <p:attrNameLst>
                                          <p:attrName>ppt_y</p:attrName>
                                        </p:attrNameLst>
                                      </p:cBhvr>
                                      <p:tavLst>
                                        <p:tav tm="0">
                                          <p:val>
                                            <p:strVal val="#ppt_y-.1"/>
                                          </p:val>
                                        </p:tav>
                                        <p:tav tm="100000">
                                          <p:val>
                                            <p:strVal val="#ppt_y"/>
                                          </p:val>
                                        </p:tav>
                                      </p:tavLst>
                                    </p:anim>
                                  </p:childTnLst>
                                </p:cTn>
                              </p:par>
                            </p:childTnLst>
                          </p:cTn>
                        </p:par>
                        <p:par>
                          <p:cTn id="84" fill="hold">
                            <p:stCondLst>
                              <p:cond delay="5050"/>
                            </p:stCondLst>
                            <p:childTnLst>
                              <p:par>
                                <p:cTn id="85" presetID="47" presetClass="entr" presetSubtype="0"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fade">
                                      <p:cBhvr>
                                        <p:cTn id="87" dur="250"/>
                                        <p:tgtEl>
                                          <p:spTgt spid="91"/>
                                        </p:tgtEl>
                                      </p:cBhvr>
                                    </p:animEffect>
                                    <p:anim calcmode="lin" valueType="num">
                                      <p:cBhvr>
                                        <p:cTn id="88" dur="250" fill="hold"/>
                                        <p:tgtEl>
                                          <p:spTgt spid="91"/>
                                        </p:tgtEl>
                                        <p:attrNameLst>
                                          <p:attrName>ppt_x</p:attrName>
                                        </p:attrNameLst>
                                      </p:cBhvr>
                                      <p:tavLst>
                                        <p:tav tm="0">
                                          <p:val>
                                            <p:strVal val="#ppt_x"/>
                                          </p:val>
                                        </p:tav>
                                        <p:tav tm="100000">
                                          <p:val>
                                            <p:strVal val="#ppt_x"/>
                                          </p:val>
                                        </p:tav>
                                      </p:tavLst>
                                    </p:anim>
                                    <p:anim calcmode="lin" valueType="num">
                                      <p:cBhvr>
                                        <p:cTn id="89" dur="25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7" grpId="0" animBg="1"/>
      <p:bldP spid="91" grpId="0" animBg="1"/>
      <p:bldP spid="57" grpId="0" animBg="1"/>
      <p:bldP spid="59" grpId="0" animBg="1"/>
      <p:bldP spid="24" grpId="0" animBg="1"/>
      <p:bldP spid="25" grpId="0" animBg="1"/>
      <p:bldP spid="43" grpId="0"/>
      <p:bldP spid="46" grpId="0"/>
      <p:bldP spid="26" grpId="0" animBg="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 name="组合 2"/>
          <p:cNvGrpSpPr/>
          <p:nvPr/>
        </p:nvGrpSpPr>
        <p:grpSpPr>
          <a:xfrm>
            <a:off x="188558" y="1010601"/>
            <a:ext cx="2383284" cy="3612649"/>
            <a:chOff x="-645292" y="1405440"/>
            <a:chExt cx="3178447" cy="4817981"/>
          </a:xfrm>
        </p:grpSpPr>
        <p:sp>
          <p:nvSpPr>
            <p:cNvPr id="19" name="椭圆 1"/>
            <p:cNvSpPr/>
            <p:nvPr/>
          </p:nvSpPr>
          <p:spPr>
            <a:xfrm>
              <a:off x="884809" y="16336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0" name="椭圆 1"/>
            <p:cNvSpPr/>
            <p:nvPr/>
          </p:nvSpPr>
          <p:spPr>
            <a:xfrm>
              <a:off x="734099" y="3101248"/>
              <a:ext cx="828092" cy="165618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椭圆 1"/>
            <p:cNvSpPr/>
            <p:nvPr/>
          </p:nvSpPr>
          <p:spPr>
            <a:xfrm rot="5400000">
              <a:off x="617242" y="45711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椭圆 1"/>
            <p:cNvSpPr/>
            <p:nvPr/>
          </p:nvSpPr>
          <p:spPr>
            <a:xfrm rot="10800000">
              <a:off x="-578912" y="1405440"/>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椭圆 1"/>
            <p:cNvSpPr/>
            <p:nvPr/>
          </p:nvSpPr>
          <p:spPr>
            <a:xfrm rot="6199008">
              <a:off x="-279153" y="3937482"/>
              <a:ext cx="828092" cy="156036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圆角矩形 14"/>
          <p:cNvSpPr/>
          <p:nvPr/>
        </p:nvSpPr>
        <p:spPr>
          <a:xfrm>
            <a:off x="2456862" y="1482104"/>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7" name="圆角矩形 14"/>
          <p:cNvSpPr/>
          <p:nvPr/>
        </p:nvSpPr>
        <p:spPr>
          <a:xfrm>
            <a:off x="2276597" y="3752770"/>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8" name="TextBox 27"/>
          <p:cNvSpPr txBox="1"/>
          <p:nvPr/>
        </p:nvSpPr>
        <p:spPr>
          <a:xfrm>
            <a:off x="1736662" y="1499086"/>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A</a:t>
            </a:r>
            <a:endParaRPr lang="zh-CN" altLang="en-US" sz="3299" kern="0" dirty="0">
              <a:solidFill>
                <a:srgbClr val="4BACC6">
                  <a:lumMod val="50000"/>
                </a:srgbClr>
              </a:solidFill>
              <a:latin typeface="Arial Black" pitchFamily="34" charset="0"/>
              <a:ea typeface="微软雅黑" pitchFamily="34" charset="-122"/>
            </a:endParaRPr>
          </a:p>
        </p:txBody>
      </p:sp>
      <p:sp>
        <p:nvSpPr>
          <p:cNvPr id="29" name="TextBox 28"/>
          <p:cNvSpPr txBox="1"/>
          <p:nvPr/>
        </p:nvSpPr>
        <p:spPr>
          <a:xfrm>
            <a:off x="1628675" y="3707267"/>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B</a:t>
            </a:r>
            <a:endParaRPr lang="zh-CN" altLang="en-US" sz="3299" kern="0" dirty="0">
              <a:solidFill>
                <a:srgbClr val="4BACC6">
                  <a:lumMod val="50000"/>
                </a:srgbClr>
              </a:solidFill>
              <a:latin typeface="Arial Black" pitchFamily="34" charset="0"/>
              <a:ea typeface="微软雅黑" pitchFamily="34" charset="-122"/>
            </a:endParaRPr>
          </a:p>
        </p:txBody>
      </p:sp>
      <p:sp>
        <p:nvSpPr>
          <p:cNvPr id="30" name="TextBox 29"/>
          <p:cNvSpPr txBox="1"/>
          <p:nvPr/>
        </p:nvSpPr>
        <p:spPr>
          <a:xfrm>
            <a:off x="2546565" y="2076033"/>
            <a:ext cx="5157058" cy="90255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sp>
        <p:nvSpPr>
          <p:cNvPr id="31" name="TextBox 30"/>
          <p:cNvSpPr txBox="1"/>
          <p:nvPr/>
        </p:nvSpPr>
        <p:spPr>
          <a:xfrm>
            <a:off x="2548704" y="4284214"/>
            <a:ext cx="5154919" cy="63248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grpSp>
        <p:nvGrpSpPr>
          <p:cNvPr id="32" name="组合 31"/>
          <p:cNvGrpSpPr/>
          <p:nvPr/>
        </p:nvGrpSpPr>
        <p:grpSpPr>
          <a:xfrm>
            <a:off x="252223" y="426815"/>
            <a:ext cx="4584813" cy="444406"/>
            <a:chOff x="0" y="569219"/>
            <a:chExt cx="6114499" cy="592678"/>
          </a:xfrm>
        </p:grpSpPr>
        <p:sp>
          <p:nvSpPr>
            <p:cNvPr id="3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218795897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250"/>
                                        <p:tgtEl>
                                          <p:spTgt spid="38"/>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p:tgtEl>
                                          <p:spTgt spid="28"/>
                                        </p:tgtEl>
                                        <p:attrNameLst>
                                          <p:attrName>ppt_x</p:attrName>
                                        </p:attrNameLst>
                                      </p:cBhvr>
                                      <p:tavLst>
                                        <p:tav tm="0">
                                          <p:val>
                                            <p:strVal val="#ppt_x-#ppt_w*1.125000"/>
                                          </p:val>
                                        </p:tav>
                                        <p:tav tm="100000">
                                          <p:val>
                                            <p:strVal val="#ppt_x"/>
                                          </p:val>
                                        </p:tav>
                                      </p:tavLst>
                                    </p:anim>
                                    <p:animEffect transition="in" filter="wipe(right)">
                                      <p:cBhvr>
                                        <p:cTn id="20" dur="500"/>
                                        <p:tgtEl>
                                          <p:spTgt spid="28"/>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500"/>
                                        <p:tgtEl>
                                          <p:spTgt spid="30"/>
                                        </p:tgtEl>
                                      </p:cBhvr>
                                    </p:animEffect>
                                  </p:childTnLst>
                                </p:cTn>
                              </p:par>
                            </p:childTnLst>
                          </p:cTn>
                        </p:par>
                        <p:par>
                          <p:cTn id="29" fill="hold">
                            <p:stCondLst>
                              <p:cond delay="2750"/>
                            </p:stCondLst>
                            <p:childTnLst>
                              <p:par>
                                <p:cTn id="30" presetID="1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750"/>
                            </p:stCondLst>
                            <p:childTnLst>
                              <p:par>
                                <p:cTn id="39" presetID="22" presetClass="entr" presetSubtype="1"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p:bldP spid="31"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80" name="组合 79"/>
          <p:cNvGrpSpPr/>
          <p:nvPr/>
        </p:nvGrpSpPr>
        <p:grpSpPr>
          <a:xfrm>
            <a:off x="6661755" y="2480066"/>
            <a:ext cx="1257842" cy="1030696"/>
            <a:chOff x="7737176" y="3044094"/>
            <a:chExt cx="1677511" cy="1374579"/>
          </a:xfrm>
        </p:grpSpPr>
        <p:grpSp>
          <p:nvGrpSpPr>
            <p:cNvPr id="81" name="组合 80"/>
            <p:cNvGrpSpPr/>
            <p:nvPr/>
          </p:nvGrpSpPr>
          <p:grpSpPr>
            <a:xfrm>
              <a:off x="7737176" y="3044094"/>
              <a:ext cx="1677511" cy="1374579"/>
              <a:chOff x="7647017" y="2699415"/>
              <a:chExt cx="2617944" cy="2145185"/>
            </a:xfrm>
          </p:grpSpPr>
          <p:sp>
            <p:nvSpPr>
              <p:cNvPr id="83"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84" name="Oval 19"/>
              <p:cNvSpPr>
                <a:spLocks noChangeArrowheads="1"/>
              </p:cNvSpPr>
              <p:nvPr/>
            </p:nvSpPr>
            <p:spPr bwMode="auto">
              <a:xfrm>
                <a:off x="8011516" y="2699415"/>
                <a:ext cx="1931237" cy="1931674"/>
              </a:xfrm>
              <a:prstGeom prst="ellipse">
                <a:avLst/>
              </a:prstGeom>
              <a:solidFill>
                <a:srgbClr val="FF0000"/>
              </a:solidFill>
              <a:ln w="9525">
                <a:noFill/>
                <a:round/>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grpSp>
        <p:sp>
          <p:nvSpPr>
            <p:cNvPr id="82" name="TextBox 81"/>
            <p:cNvSpPr txBox="1"/>
            <p:nvPr/>
          </p:nvSpPr>
          <p:spPr>
            <a:xfrm>
              <a:off x="8036109" y="3341756"/>
              <a:ext cx="1131341" cy="677094"/>
            </a:xfrm>
            <a:prstGeom prst="rect">
              <a:avLst/>
            </a:prstGeom>
            <a:noFill/>
          </p:spPr>
          <p:txBody>
            <a:bodyPr wrap="none" rtlCol="0">
              <a:spAutoFit/>
            </a:bodyPr>
            <a:lstStyle/>
            <a:p>
              <a:pPr defTabSz="685617" fontAlgn="auto">
                <a:spcBef>
                  <a:spcPts val="0"/>
                </a:spcBef>
                <a:spcAft>
                  <a:spcPts val="0"/>
                </a:spcAft>
                <a:defRPr/>
              </a:pPr>
              <a:r>
                <a:rPr lang="en-US" altLang="zh-CN" sz="2699" b="0" i="1" kern="0" dirty="0">
                  <a:solidFill>
                    <a:sysClr val="window" lastClr="FFFFFF"/>
                  </a:solidFill>
                  <a:latin typeface="Impact" pitchFamily="34" charset="0"/>
                  <a:ea typeface="微软雅黑" pitchFamily="34" charset="-122"/>
                </a:rPr>
                <a:t>2012</a:t>
              </a:r>
              <a:endParaRPr lang="zh-CN" altLang="en-US" sz="2699" b="0" i="1" kern="0" dirty="0">
                <a:solidFill>
                  <a:sysClr val="window" lastClr="FFFFFF"/>
                </a:solidFill>
                <a:latin typeface="Impact" pitchFamily="34" charset="0"/>
                <a:ea typeface="微软雅黑" pitchFamily="34" charset="-122"/>
              </a:endParaRPr>
            </a:p>
          </p:txBody>
        </p:sp>
      </p:grpSp>
      <p:grpSp>
        <p:nvGrpSpPr>
          <p:cNvPr id="92" name="组合 91"/>
          <p:cNvGrpSpPr/>
          <p:nvPr/>
        </p:nvGrpSpPr>
        <p:grpSpPr>
          <a:xfrm>
            <a:off x="1398574" y="2620324"/>
            <a:ext cx="5155998" cy="832667"/>
            <a:chOff x="223645" y="2948781"/>
            <a:chExt cx="6876256" cy="1110479"/>
          </a:xfrm>
        </p:grpSpPr>
        <p:sp>
          <p:nvSpPr>
            <p:cNvPr id="134" name="AutoShape 13"/>
            <p:cNvSpPr>
              <a:spLocks noChangeArrowheads="1"/>
            </p:cNvSpPr>
            <p:nvPr/>
          </p:nvSpPr>
          <p:spPr bwMode="auto">
            <a:xfrm rot="10800000">
              <a:off x="223646" y="3905272"/>
              <a:ext cx="6304797" cy="153988"/>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135" name="AutoShape 7"/>
            <p:cNvSpPr>
              <a:spLocks noChangeArrowheads="1"/>
            </p:cNvSpPr>
            <p:nvPr/>
          </p:nvSpPr>
          <p:spPr bwMode="auto">
            <a:xfrm>
              <a:off x="223645" y="2963884"/>
              <a:ext cx="6683690" cy="915987"/>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267820" indent="-267820" defTabSz="685617" fontAlgn="auto">
                <a:lnSpc>
                  <a:spcPct val="120000"/>
                </a:lnSpc>
                <a:spcBef>
                  <a:spcPts val="0"/>
                </a:spcBef>
                <a:spcAft>
                  <a:spcPts val="0"/>
                </a:spcAft>
                <a:defRPr/>
              </a:pPr>
              <a:endParaRPr lang="zh-CN" altLang="en-US" sz="900" b="0" kern="0" dirty="0">
                <a:solidFill>
                  <a:srgbClr val="646464"/>
                </a:solidFill>
                <a:latin typeface="Arial" pitchFamily="34" charset="0"/>
                <a:ea typeface="微软雅黑" pitchFamily="34" charset="-122"/>
              </a:endParaRPr>
            </a:p>
          </p:txBody>
        </p:sp>
        <p:grpSp>
          <p:nvGrpSpPr>
            <p:cNvPr id="136" name="组合 135"/>
            <p:cNvGrpSpPr/>
            <p:nvPr/>
          </p:nvGrpSpPr>
          <p:grpSpPr>
            <a:xfrm>
              <a:off x="5144029" y="2955131"/>
              <a:ext cx="567329" cy="1096254"/>
              <a:chOff x="5076056" y="1772359"/>
              <a:chExt cx="654050" cy="1096254"/>
            </a:xfrm>
          </p:grpSpPr>
          <p:sp>
            <p:nvSpPr>
              <p:cNvPr id="160" name="AutoShape 8"/>
              <p:cNvSpPr>
                <a:spLocks noChangeArrowheads="1"/>
              </p:cNvSpPr>
              <p:nvPr/>
            </p:nvSpPr>
            <p:spPr bwMode="auto">
              <a:xfrm>
                <a:off x="507605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61" name="AutoShape 14"/>
              <p:cNvSpPr>
                <a:spLocks noChangeArrowheads="1"/>
              </p:cNvSpPr>
              <p:nvPr/>
            </p:nvSpPr>
            <p:spPr bwMode="auto">
              <a:xfrm>
                <a:off x="5082406"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7" name="组合 136"/>
            <p:cNvGrpSpPr/>
            <p:nvPr/>
          </p:nvGrpSpPr>
          <p:grpSpPr>
            <a:xfrm>
              <a:off x="3755485" y="2955131"/>
              <a:ext cx="567329" cy="1096254"/>
              <a:chOff x="3752849" y="1772359"/>
              <a:chExt cx="654050" cy="1096254"/>
            </a:xfrm>
          </p:grpSpPr>
          <p:sp>
            <p:nvSpPr>
              <p:cNvPr id="158" name="AutoShape 8"/>
              <p:cNvSpPr>
                <a:spLocks noChangeArrowheads="1"/>
              </p:cNvSpPr>
              <p:nvPr/>
            </p:nvSpPr>
            <p:spPr bwMode="auto">
              <a:xfrm>
                <a:off x="3752849"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59" name="AutoShape 14"/>
              <p:cNvSpPr>
                <a:spLocks noChangeArrowheads="1"/>
              </p:cNvSpPr>
              <p:nvPr/>
            </p:nvSpPr>
            <p:spPr bwMode="auto">
              <a:xfrm>
                <a:off x="3759199"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8" name="组合 137"/>
            <p:cNvGrpSpPr/>
            <p:nvPr/>
          </p:nvGrpSpPr>
          <p:grpSpPr>
            <a:xfrm>
              <a:off x="2366941" y="2955131"/>
              <a:ext cx="567329" cy="1093079"/>
              <a:chOff x="2555776" y="1772359"/>
              <a:chExt cx="654050" cy="1093079"/>
            </a:xfrm>
          </p:grpSpPr>
          <p:sp>
            <p:nvSpPr>
              <p:cNvPr id="150" name="AutoShape 8"/>
              <p:cNvSpPr>
                <a:spLocks noChangeArrowheads="1"/>
              </p:cNvSpPr>
              <p:nvPr/>
            </p:nvSpPr>
            <p:spPr bwMode="auto">
              <a:xfrm>
                <a:off x="255577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55" name="AutoShape 14"/>
              <p:cNvSpPr>
                <a:spLocks noChangeArrowheads="1"/>
              </p:cNvSpPr>
              <p:nvPr/>
            </p:nvSpPr>
            <p:spPr bwMode="auto">
              <a:xfrm>
                <a:off x="2562126"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9" name="组合 138"/>
            <p:cNvGrpSpPr/>
            <p:nvPr/>
          </p:nvGrpSpPr>
          <p:grpSpPr>
            <a:xfrm>
              <a:off x="978397" y="2955131"/>
              <a:ext cx="567329" cy="1095429"/>
              <a:chOff x="1403648" y="1772359"/>
              <a:chExt cx="654050" cy="1095429"/>
            </a:xfrm>
          </p:grpSpPr>
          <p:sp>
            <p:nvSpPr>
              <p:cNvPr id="148" name="AutoShape 8"/>
              <p:cNvSpPr>
                <a:spLocks noChangeArrowheads="1"/>
              </p:cNvSpPr>
              <p:nvPr/>
            </p:nvSpPr>
            <p:spPr bwMode="auto">
              <a:xfrm>
                <a:off x="1403648"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49" name="AutoShape 14"/>
              <p:cNvSpPr>
                <a:spLocks noChangeArrowheads="1"/>
              </p:cNvSpPr>
              <p:nvPr/>
            </p:nvSpPr>
            <p:spPr bwMode="auto">
              <a:xfrm>
                <a:off x="1409998" y="271380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40" name="组合 139"/>
            <p:cNvGrpSpPr/>
            <p:nvPr/>
          </p:nvGrpSpPr>
          <p:grpSpPr>
            <a:xfrm>
              <a:off x="6532572" y="2948781"/>
              <a:ext cx="567329" cy="1099429"/>
              <a:chOff x="8100392" y="1766009"/>
              <a:chExt cx="654050" cy="1099429"/>
            </a:xfrm>
          </p:grpSpPr>
          <p:sp>
            <p:nvSpPr>
              <p:cNvPr id="146" name="AutoShape 8"/>
              <p:cNvSpPr>
                <a:spLocks noChangeArrowheads="1"/>
              </p:cNvSpPr>
              <p:nvPr/>
            </p:nvSpPr>
            <p:spPr bwMode="auto">
              <a:xfrm>
                <a:off x="8100392" y="176600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47" name="AutoShape 14"/>
              <p:cNvSpPr>
                <a:spLocks noChangeArrowheads="1"/>
              </p:cNvSpPr>
              <p:nvPr/>
            </p:nvSpPr>
            <p:spPr bwMode="auto">
              <a:xfrm>
                <a:off x="8106742"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sp>
          <p:nvSpPr>
            <p:cNvPr id="141" name="TextBox 140"/>
            <p:cNvSpPr txBox="1"/>
            <p:nvPr/>
          </p:nvSpPr>
          <p:spPr>
            <a:xfrm>
              <a:off x="241418" y="3237212"/>
              <a:ext cx="699499"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2007</a:t>
              </a:r>
              <a:endParaRPr lang="zh-CN" altLang="en-US" sz="1350" b="0" kern="0" dirty="0">
                <a:latin typeface="Impact" pitchFamily="34" charset="0"/>
                <a:ea typeface="微软雅黑" pitchFamily="34" charset="-122"/>
              </a:endParaRPr>
            </a:p>
          </p:txBody>
        </p:sp>
        <p:sp>
          <p:nvSpPr>
            <p:cNvPr id="142" name="TextBox 141"/>
            <p:cNvSpPr txBox="1"/>
            <p:nvPr/>
          </p:nvSpPr>
          <p:spPr>
            <a:xfrm>
              <a:off x="1629963" y="3237212"/>
              <a:ext cx="733705"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2008</a:t>
              </a:r>
              <a:endParaRPr lang="zh-CN" altLang="en-US" sz="1350" b="0" kern="0" dirty="0">
                <a:latin typeface="Impact" pitchFamily="34" charset="0"/>
                <a:ea typeface="微软雅黑" pitchFamily="34" charset="-122"/>
              </a:endParaRPr>
            </a:p>
          </p:txBody>
        </p:sp>
        <p:sp>
          <p:nvSpPr>
            <p:cNvPr id="143" name="TextBox 142"/>
            <p:cNvSpPr txBox="1"/>
            <p:nvPr/>
          </p:nvSpPr>
          <p:spPr>
            <a:xfrm>
              <a:off x="3018505" y="3237212"/>
              <a:ext cx="733705" cy="400202"/>
            </a:xfrm>
            <a:prstGeom prst="rect">
              <a:avLst/>
            </a:prstGeom>
            <a:noFill/>
          </p:spPr>
          <p:txBody>
            <a:bodyPr wrap="none" rtlCol="0">
              <a:spAutoFit/>
            </a:bodyPr>
            <a:lstStyle/>
            <a:p>
              <a:pPr defTabSz="685617" fontAlgn="auto">
                <a:spcBef>
                  <a:spcPts val="0"/>
                </a:spcBef>
                <a:spcAft>
                  <a:spcPts val="0"/>
                </a:spcAft>
                <a:defRPr/>
              </a:pPr>
              <a:r>
                <a:rPr lang="en-US" altLang="zh-CN" sz="1350" b="0" i="1" kern="0" dirty="0">
                  <a:solidFill>
                    <a:srgbClr val="646464"/>
                  </a:solidFill>
                  <a:latin typeface="Impact" pitchFamily="34" charset="0"/>
                  <a:ea typeface="微软雅黑" pitchFamily="34" charset="-122"/>
                </a:rPr>
                <a:t>2009</a:t>
              </a:r>
              <a:endParaRPr lang="zh-CN" altLang="en-US" sz="1350" b="0" i="1" kern="0" dirty="0">
                <a:solidFill>
                  <a:srgbClr val="646464"/>
                </a:solidFill>
                <a:latin typeface="Impact" pitchFamily="34" charset="0"/>
                <a:ea typeface="微软雅黑" pitchFamily="34" charset="-122"/>
              </a:endParaRPr>
            </a:p>
          </p:txBody>
        </p:sp>
        <p:sp>
          <p:nvSpPr>
            <p:cNvPr id="144" name="TextBox 143"/>
            <p:cNvSpPr txBox="1"/>
            <p:nvPr/>
          </p:nvSpPr>
          <p:spPr>
            <a:xfrm>
              <a:off x="4407050" y="3237212"/>
              <a:ext cx="697361"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2010</a:t>
              </a:r>
              <a:endParaRPr lang="zh-CN" altLang="en-US" sz="1350" b="0" kern="0" dirty="0">
                <a:latin typeface="Impact" pitchFamily="34" charset="0"/>
                <a:ea typeface="微软雅黑" pitchFamily="34" charset="-122"/>
              </a:endParaRPr>
            </a:p>
          </p:txBody>
        </p:sp>
        <p:sp>
          <p:nvSpPr>
            <p:cNvPr id="145" name="TextBox 144"/>
            <p:cNvSpPr txBox="1"/>
            <p:nvPr/>
          </p:nvSpPr>
          <p:spPr>
            <a:xfrm>
              <a:off x="5795594" y="3237212"/>
              <a:ext cx="661018"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2011</a:t>
              </a:r>
              <a:endParaRPr lang="zh-CN" altLang="en-US" sz="1350" b="0" kern="0" dirty="0">
                <a:latin typeface="Impact" pitchFamily="34" charset="0"/>
                <a:ea typeface="微软雅黑" pitchFamily="34" charset="-122"/>
              </a:endParaRPr>
            </a:p>
          </p:txBody>
        </p:sp>
      </p:grpSp>
      <p:grpSp>
        <p:nvGrpSpPr>
          <p:cNvPr id="96" name="组合 95"/>
          <p:cNvGrpSpPr/>
          <p:nvPr/>
        </p:nvGrpSpPr>
        <p:grpSpPr>
          <a:xfrm>
            <a:off x="1609117" y="3203480"/>
            <a:ext cx="1444114" cy="1126736"/>
            <a:chOff x="941884" y="3983470"/>
            <a:chExt cx="1925931" cy="1502663"/>
          </a:xfrm>
        </p:grpSpPr>
        <p:cxnSp>
          <p:nvCxnSpPr>
            <p:cNvPr id="132" name="直接连接符 131"/>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133" name="TextBox 132"/>
            <p:cNvSpPr txBox="1"/>
            <p:nvPr/>
          </p:nvSpPr>
          <p:spPr>
            <a:xfrm>
              <a:off x="94188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98" name="组合 97"/>
          <p:cNvGrpSpPr/>
          <p:nvPr/>
        </p:nvGrpSpPr>
        <p:grpSpPr>
          <a:xfrm>
            <a:off x="2622327" y="1653861"/>
            <a:ext cx="1444114" cy="1126651"/>
            <a:chOff x="2293144" y="1916832"/>
            <a:chExt cx="1925931" cy="1502549"/>
          </a:xfrm>
        </p:grpSpPr>
        <p:cxnSp>
          <p:nvCxnSpPr>
            <p:cNvPr id="129" name="直接连接符 128"/>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31" name="TextBox 130"/>
            <p:cNvSpPr txBox="1"/>
            <p:nvPr/>
          </p:nvSpPr>
          <p:spPr>
            <a:xfrm>
              <a:off x="2293144"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08" name="组合 107"/>
          <p:cNvGrpSpPr/>
          <p:nvPr/>
        </p:nvGrpSpPr>
        <p:grpSpPr>
          <a:xfrm>
            <a:off x="3633063" y="3201166"/>
            <a:ext cx="1444114" cy="1129050"/>
            <a:chOff x="3641104" y="3980384"/>
            <a:chExt cx="1925931" cy="1505749"/>
          </a:xfrm>
        </p:grpSpPr>
        <p:cxnSp>
          <p:nvCxnSpPr>
            <p:cNvPr id="127" name="直接连接符 126"/>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28" name="TextBox 127"/>
            <p:cNvSpPr txBox="1"/>
            <p:nvPr/>
          </p:nvSpPr>
          <p:spPr>
            <a:xfrm>
              <a:off x="364110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09" name="组合 108"/>
          <p:cNvGrpSpPr/>
          <p:nvPr/>
        </p:nvGrpSpPr>
        <p:grpSpPr>
          <a:xfrm>
            <a:off x="5668590" y="3201166"/>
            <a:ext cx="1444114" cy="1129050"/>
            <a:chOff x="6355768" y="3980384"/>
            <a:chExt cx="1925931" cy="1505749"/>
          </a:xfrm>
        </p:grpSpPr>
        <p:cxnSp>
          <p:nvCxnSpPr>
            <p:cNvPr id="113" name="直接连接符 112"/>
            <p:cNvCxnSpPr/>
            <p:nvPr/>
          </p:nvCxnSpPr>
          <p:spPr>
            <a:xfrm>
              <a:off x="6363260"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14" name="TextBox 113"/>
            <p:cNvSpPr txBox="1"/>
            <p:nvPr/>
          </p:nvSpPr>
          <p:spPr>
            <a:xfrm>
              <a:off x="6355768"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10" name="组合 109"/>
          <p:cNvGrpSpPr/>
          <p:nvPr/>
        </p:nvGrpSpPr>
        <p:grpSpPr>
          <a:xfrm>
            <a:off x="4685061" y="1653861"/>
            <a:ext cx="1444114" cy="1126651"/>
            <a:chOff x="5044092" y="1916832"/>
            <a:chExt cx="1925931" cy="1502549"/>
          </a:xfrm>
        </p:grpSpPr>
        <p:cxnSp>
          <p:nvCxnSpPr>
            <p:cNvPr id="111" name="直接连接符 110"/>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12" name="TextBox 111"/>
            <p:cNvSpPr txBox="1"/>
            <p:nvPr/>
          </p:nvSpPr>
          <p:spPr>
            <a:xfrm>
              <a:off x="5044092"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73" name="组合 172"/>
          <p:cNvGrpSpPr/>
          <p:nvPr/>
        </p:nvGrpSpPr>
        <p:grpSpPr>
          <a:xfrm>
            <a:off x="252223" y="426815"/>
            <a:ext cx="4584813" cy="444406"/>
            <a:chOff x="0" y="569219"/>
            <a:chExt cx="6114499" cy="592678"/>
          </a:xfrm>
        </p:grpSpPr>
        <p:sp>
          <p:nvSpPr>
            <p:cNvPr id="1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7"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29347093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left)">
                                      <p:cBhvr>
                                        <p:cTn id="7" dur="500"/>
                                        <p:tgtEl>
                                          <p:spTgt spid="1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7"/>
                                        </p:tgtEl>
                                        <p:attrNameLst>
                                          <p:attrName>style.visibility</p:attrName>
                                        </p:attrNameLst>
                                      </p:cBhvr>
                                      <p:to>
                                        <p:strVal val="visible"/>
                                      </p:to>
                                    </p:set>
                                    <p:animEffect transition="in" filter="wipe(left)">
                                      <p:cBhvr>
                                        <p:cTn id="11" dur="250"/>
                                        <p:tgtEl>
                                          <p:spTgt spid="177"/>
                                        </p:tgtEl>
                                      </p:cBhvr>
                                    </p:animEffect>
                                  </p:childTnLst>
                                </p:cTn>
                              </p:par>
                            </p:childTnLst>
                          </p:cTn>
                        </p:par>
                        <p:par>
                          <p:cTn id="12" fill="hold">
                            <p:stCondLst>
                              <p:cond delay="750"/>
                            </p:stCondLst>
                            <p:childTnLst>
                              <p:par>
                                <p:cTn id="13" presetID="2" presetClass="entr" presetSubtype="8"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47" presetClass="entr" presetSubtype="0"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anim calcmode="lin" valueType="num">
                                      <p:cBhvr>
                                        <p:cTn id="21" dur="500" fill="hold"/>
                                        <p:tgtEl>
                                          <p:spTgt spid="96"/>
                                        </p:tgtEl>
                                        <p:attrNameLst>
                                          <p:attrName>ppt_x</p:attrName>
                                        </p:attrNameLst>
                                      </p:cBhvr>
                                      <p:tavLst>
                                        <p:tav tm="0">
                                          <p:val>
                                            <p:strVal val="#ppt_x"/>
                                          </p:val>
                                        </p:tav>
                                        <p:tav tm="100000">
                                          <p:val>
                                            <p:strVal val="#ppt_x"/>
                                          </p:val>
                                        </p:tav>
                                      </p:tavLst>
                                    </p:anim>
                                    <p:anim calcmode="lin" valueType="num">
                                      <p:cBhvr>
                                        <p:cTn id="22" dur="500" fill="hold"/>
                                        <p:tgtEl>
                                          <p:spTgt spid="96"/>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7" presetClass="entr" presetSubtype="0" fill="hold" nodeType="after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fade">
                                      <p:cBhvr>
                                        <p:cTn id="26" dur="500"/>
                                        <p:tgtEl>
                                          <p:spTgt spid="98"/>
                                        </p:tgtEl>
                                      </p:cBhvr>
                                    </p:animEffect>
                                    <p:anim calcmode="lin" valueType="num">
                                      <p:cBhvr>
                                        <p:cTn id="27" dur="500" fill="hold"/>
                                        <p:tgtEl>
                                          <p:spTgt spid="98"/>
                                        </p:tgtEl>
                                        <p:attrNameLst>
                                          <p:attrName>ppt_x</p:attrName>
                                        </p:attrNameLst>
                                      </p:cBhvr>
                                      <p:tavLst>
                                        <p:tav tm="0">
                                          <p:val>
                                            <p:strVal val="#ppt_x"/>
                                          </p:val>
                                        </p:tav>
                                        <p:tav tm="100000">
                                          <p:val>
                                            <p:strVal val="#ppt_x"/>
                                          </p:val>
                                        </p:tav>
                                      </p:tavLst>
                                    </p:anim>
                                    <p:anim calcmode="lin" valueType="num">
                                      <p:cBhvr>
                                        <p:cTn id="28" dur="500" fill="hold"/>
                                        <p:tgtEl>
                                          <p:spTgt spid="98"/>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47" presetClass="entr" presetSubtype="0" fill="hold" nodeType="afterEffect">
                                  <p:stCondLst>
                                    <p:cond delay="0"/>
                                  </p:stCondLst>
                                  <p:childTnLst>
                                    <p:set>
                                      <p:cBhvr>
                                        <p:cTn id="31" dur="1" fill="hold">
                                          <p:stCondLst>
                                            <p:cond delay="0"/>
                                          </p:stCondLst>
                                        </p:cTn>
                                        <p:tgtEl>
                                          <p:spTgt spid="110"/>
                                        </p:tgtEl>
                                        <p:attrNameLst>
                                          <p:attrName>style.visibility</p:attrName>
                                        </p:attrNameLst>
                                      </p:cBhvr>
                                      <p:to>
                                        <p:strVal val="visible"/>
                                      </p:to>
                                    </p:set>
                                    <p:animEffect transition="in" filter="fade">
                                      <p:cBhvr>
                                        <p:cTn id="32" dur="500"/>
                                        <p:tgtEl>
                                          <p:spTgt spid="110"/>
                                        </p:tgtEl>
                                      </p:cBhvr>
                                    </p:animEffect>
                                    <p:anim calcmode="lin" valueType="num">
                                      <p:cBhvr>
                                        <p:cTn id="33" dur="500" fill="hold"/>
                                        <p:tgtEl>
                                          <p:spTgt spid="110"/>
                                        </p:tgtEl>
                                        <p:attrNameLst>
                                          <p:attrName>ppt_x</p:attrName>
                                        </p:attrNameLst>
                                      </p:cBhvr>
                                      <p:tavLst>
                                        <p:tav tm="0">
                                          <p:val>
                                            <p:strVal val="#ppt_x"/>
                                          </p:val>
                                        </p:tav>
                                        <p:tav tm="100000">
                                          <p:val>
                                            <p:strVal val="#ppt_x"/>
                                          </p:val>
                                        </p:tav>
                                      </p:tavLst>
                                    </p:anim>
                                    <p:anim calcmode="lin" valueType="num">
                                      <p:cBhvr>
                                        <p:cTn id="34" dur="500" fill="hold"/>
                                        <p:tgtEl>
                                          <p:spTgt spid="110"/>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47" presetClass="entr" presetSubtype="0" fill="hold"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500"/>
                                        <p:tgtEl>
                                          <p:spTgt spid="108"/>
                                        </p:tgtEl>
                                      </p:cBhvr>
                                    </p:animEffect>
                                    <p:anim calcmode="lin" valueType="num">
                                      <p:cBhvr>
                                        <p:cTn id="39" dur="500" fill="hold"/>
                                        <p:tgtEl>
                                          <p:spTgt spid="108"/>
                                        </p:tgtEl>
                                        <p:attrNameLst>
                                          <p:attrName>ppt_x</p:attrName>
                                        </p:attrNameLst>
                                      </p:cBhvr>
                                      <p:tavLst>
                                        <p:tav tm="0">
                                          <p:val>
                                            <p:strVal val="#ppt_x"/>
                                          </p:val>
                                        </p:tav>
                                        <p:tav tm="100000">
                                          <p:val>
                                            <p:strVal val="#ppt_x"/>
                                          </p:val>
                                        </p:tav>
                                      </p:tavLst>
                                    </p:anim>
                                    <p:anim calcmode="lin" valueType="num">
                                      <p:cBhvr>
                                        <p:cTn id="40" dur="500" fill="hold"/>
                                        <p:tgtEl>
                                          <p:spTgt spid="108"/>
                                        </p:tgtEl>
                                        <p:attrNameLst>
                                          <p:attrName>ppt_y</p:attrName>
                                        </p:attrNameLst>
                                      </p:cBhvr>
                                      <p:tavLst>
                                        <p:tav tm="0">
                                          <p:val>
                                            <p:strVal val="#ppt_y-.1"/>
                                          </p:val>
                                        </p:tav>
                                        <p:tav tm="100000">
                                          <p:val>
                                            <p:strVal val="#ppt_y"/>
                                          </p:val>
                                        </p:tav>
                                      </p:tavLst>
                                    </p:anim>
                                  </p:childTnLst>
                                </p:cTn>
                              </p:par>
                            </p:childTnLst>
                          </p:cTn>
                        </p:par>
                        <p:par>
                          <p:cTn id="41" fill="hold">
                            <p:stCondLst>
                              <p:cond delay="3250"/>
                            </p:stCondLst>
                            <p:childTnLst>
                              <p:par>
                                <p:cTn id="42" presetID="47" presetClass="entr" presetSubtype="0" fill="hold"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fade">
                                      <p:cBhvr>
                                        <p:cTn id="44" dur="500"/>
                                        <p:tgtEl>
                                          <p:spTgt spid="109"/>
                                        </p:tgtEl>
                                      </p:cBhvr>
                                    </p:animEffect>
                                    <p:anim calcmode="lin" valueType="num">
                                      <p:cBhvr>
                                        <p:cTn id="45" dur="500" fill="hold"/>
                                        <p:tgtEl>
                                          <p:spTgt spid="109"/>
                                        </p:tgtEl>
                                        <p:attrNameLst>
                                          <p:attrName>ppt_x</p:attrName>
                                        </p:attrNameLst>
                                      </p:cBhvr>
                                      <p:tavLst>
                                        <p:tav tm="0">
                                          <p:val>
                                            <p:strVal val="#ppt_x"/>
                                          </p:val>
                                        </p:tav>
                                        <p:tav tm="100000">
                                          <p:val>
                                            <p:strVal val="#ppt_x"/>
                                          </p:val>
                                        </p:tav>
                                      </p:tavLst>
                                    </p:anim>
                                    <p:anim calcmode="lin" valueType="num">
                                      <p:cBhvr>
                                        <p:cTn id="46" dur="500" fill="hold"/>
                                        <p:tgtEl>
                                          <p:spTgt spid="109"/>
                                        </p:tgtEl>
                                        <p:attrNameLst>
                                          <p:attrName>ppt_y</p:attrName>
                                        </p:attrNameLst>
                                      </p:cBhvr>
                                      <p:tavLst>
                                        <p:tav tm="0">
                                          <p:val>
                                            <p:strVal val="#ppt_y-.1"/>
                                          </p:val>
                                        </p:tav>
                                        <p:tav tm="100000">
                                          <p:val>
                                            <p:strVal val="#ppt_y"/>
                                          </p:val>
                                        </p:tav>
                                      </p:tavLst>
                                    </p:anim>
                                  </p:childTnLst>
                                </p:cTn>
                              </p:par>
                            </p:childTnLst>
                          </p:cTn>
                        </p:par>
                        <p:par>
                          <p:cTn id="47" fill="hold">
                            <p:stCondLst>
                              <p:cond delay="3750"/>
                            </p:stCondLst>
                            <p:childTnLst>
                              <p:par>
                                <p:cTn id="48" presetID="47" presetClass="entr" presetSubtype="0" fill="hold"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anim calcmode="lin" valueType="num">
                                      <p:cBhvr>
                                        <p:cTn id="51" dur="500" fill="hold"/>
                                        <p:tgtEl>
                                          <p:spTgt spid="80"/>
                                        </p:tgtEl>
                                        <p:attrNameLst>
                                          <p:attrName>ppt_x</p:attrName>
                                        </p:attrNameLst>
                                      </p:cBhvr>
                                      <p:tavLst>
                                        <p:tav tm="0">
                                          <p:val>
                                            <p:strVal val="#ppt_x"/>
                                          </p:val>
                                        </p:tav>
                                        <p:tav tm="100000">
                                          <p:val>
                                            <p:strVal val="#ppt_x"/>
                                          </p:val>
                                        </p:tav>
                                      </p:tavLst>
                                    </p:anim>
                                    <p:anim calcmode="lin" valueType="num">
                                      <p:cBhvr>
                                        <p:cTn id="52" dur="5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TextBox 33"/>
          <p:cNvSpPr txBox="1"/>
          <p:nvPr/>
        </p:nvSpPr>
        <p:spPr>
          <a:xfrm>
            <a:off x="4032065" y="1321187"/>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dirty="0">
                <a:solidFill>
                  <a:srgbClr val="FF0000"/>
                </a:solidFill>
                <a:latin typeface="微软雅黑" pitchFamily="34" charset="-122"/>
                <a:ea typeface="微软雅黑" pitchFamily="34" charset="-122"/>
              </a:rPr>
              <a:t> </a:t>
            </a:r>
            <a:r>
              <a:rPr lang="zh-CN" altLang="en-US" sz="2249" dirty="0">
                <a:solidFill>
                  <a:srgbClr val="FF0000"/>
                </a:solidFill>
                <a:latin typeface="微软雅黑" pitchFamily="34" charset="-122"/>
                <a:ea typeface="微软雅黑" pitchFamily="34" charset="-122"/>
              </a:rPr>
              <a:t>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buFont typeface="Wingdings" pitchFamily="2" charset="2"/>
              <a:buChar char="n"/>
            </a:pPr>
            <a:endParaRPr lang="zh-CN" altLang="en-US" sz="2249" dirty="0">
              <a:solidFill>
                <a:srgbClr val="FF0000"/>
              </a:solidFill>
              <a:latin typeface="微软雅黑" pitchFamily="34" charset="-122"/>
              <a:ea typeface="微软雅黑" pitchFamily="34" charset="-122"/>
            </a:endParaRPr>
          </a:p>
        </p:txBody>
      </p:sp>
      <p:sp>
        <p:nvSpPr>
          <p:cNvPr id="16" name="矩形 15"/>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H="1">
            <a:off x="3074677" y="573991"/>
            <a:ext cx="47691" cy="3430983"/>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8" name="文本框 29"/>
          <p:cNvSpPr txBox="1">
            <a:spLocks noChangeArrowheads="1"/>
          </p:cNvSpPr>
          <p:nvPr/>
        </p:nvSpPr>
        <p:spPr bwMode="auto">
          <a:xfrm>
            <a:off x="2010709" y="1374855"/>
            <a:ext cx="1063113"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solidFill>
                  <a:schemeClr val="bg1"/>
                </a:solidFill>
                <a:latin typeface="Impact" pitchFamily="34" charset="0"/>
                <a:ea typeface="微软雅黑" pitchFamily="34" charset="-122"/>
              </a:rPr>
              <a:t>02</a:t>
            </a:r>
            <a:endParaRPr lang="zh-CN" altLang="en-US" sz="6598" dirty="0">
              <a:solidFill>
                <a:schemeClr val="bg1"/>
              </a:solidFill>
              <a:latin typeface="Impact" pitchFamily="34" charset="0"/>
              <a:ea typeface="微软雅黑" pitchFamily="34" charset="-122"/>
            </a:endParaRPr>
          </a:p>
        </p:txBody>
      </p:sp>
      <p:sp>
        <p:nvSpPr>
          <p:cNvPr id="39" name="文本框 33"/>
          <p:cNvSpPr txBox="1"/>
          <p:nvPr/>
        </p:nvSpPr>
        <p:spPr>
          <a:xfrm>
            <a:off x="1656351" y="2353027"/>
            <a:ext cx="1305443" cy="392287"/>
          </a:xfrm>
          <a:prstGeom prst="rect">
            <a:avLst/>
          </a:prstGeom>
          <a:noFill/>
        </p:spPr>
        <p:txBody>
          <a:bodyPr wrap="square" rtlCol="0">
            <a:spAutoFit/>
          </a:bodyPr>
          <a:lstStyle/>
          <a:p>
            <a:pPr algn="dist"/>
            <a:r>
              <a:rPr lang="zh-CN" altLang="en-US" sz="1949" dirty="0">
                <a:solidFill>
                  <a:schemeClr val="bg1"/>
                </a:solidFill>
                <a:latin typeface="微软雅黑" pitchFamily="34" charset="-122"/>
                <a:ea typeface="微软雅黑" pitchFamily="34" charset="-122"/>
              </a:rPr>
              <a:t>添加标题</a:t>
            </a:r>
          </a:p>
        </p:txBody>
      </p:sp>
      <p:sp>
        <p:nvSpPr>
          <p:cNvPr id="7" name="等腰三角形 6"/>
          <p:cNvSpPr/>
          <p:nvPr/>
        </p:nvSpPr>
        <p:spPr>
          <a:xfrm rot="5400000">
            <a:off x="2897707" y="2088832"/>
            <a:ext cx="959606" cy="4136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6179919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34"/>
                                        </p:tgtEl>
                                        <p:attrNameLst>
                                          <p:attrName>ppt_y</p:attrName>
                                        </p:attrNameLst>
                                      </p:cBhvr>
                                      <p:tavLst>
                                        <p:tav tm="0">
                                          <p:val>
                                            <p:strVal val="#ppt_y"/>
                                          </p:val>
                                        </p:tav>
                                        <p:tav tm="100000">
                                          <p:val>
                                            <p:strVal val="#ppt_y"/>
                                          </p:val>
                                        </p:tav>
                                      </p:tavLst>
                                    </p:anim>
                                    <p:anim calcmode="lin" valueType="num">
                                      <p:cBhvr>
                                        <p:cTn id="19"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5" name="组合 44"/>
          <p:cNvGrpSpPr/>
          <p:nvPr/>
        </p:nvGrpSpPr>
        <p:grpSpPr>
          <a:xfrm>
            <a:off x="252223" y="426815"/>
            <a:ext cx="4584813" cy="444406"/>
            <a:chOff x="0" y="569219"/>
            <a:chExt cx="6114499" cy="592678"/>
          </a:xfrm>
        </p:grpSpPr>
        <p:sp>
          <p:nvSpPr>
            <p:cNvPr id="4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14" name="组合 13"/>
          <p:cNvGrpSpPr/>
          <p:nvPr/>
        </p:nvGrpSpPr>
        <p:grpSpPr>
          <a:xfrm>
            <a:off x="6078086" y="3047530"/>
            <a:ext cx="1090033" cy="1090032"/>
            <a:chOff x="7769617" y="4064314"/>
            <a:chExt cx="1453714" cy="1453712"/>
          </a:xfrm>
        </p:grpSpPr>
        <p:grpSp>
          <p:nvGrpSpPr>
            <p:cNvPr id="55" name="组合 54"/>
            <p:cNvGrpSpPr/>
            <p:nvPr/>
          </p:nvGrpSpPr>
          <p:grpSpPr>
            <a:xfrm flipV="1">
              <a:off x="7769617" y="4064314"/>
              <a:ext cx="1453714" cy="1453712"/>
              <a:chOff x="6855417" y="1829784"/>
              <a:chExt cx="1152128" cy="1152128"/>
            </a:xfrm>
          </p:grpSpPr>
          <p:sp>
            <p:nvSpPr>
              <p:cNvPr id="56" name="同心圆 55"/>
              <p:cNvSpPr/>
              <p:nvPr/>
            </p:nvSpPr>
            <p:spPr>
              <a:xfrm>
                <a:off x="6855417"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7" name="空心弧 56"/>
              <p:cNvSpPr/>
              <p:nvPr/>
            </p:nvSpPr>
            <p:spPr>
              <a:xfrm flipV="1">
                <a:off x="6855417" y="1829784"/>
                <a:ext cx="1152128" cy="1152128"/>
              </a:xfrm>
              <a:prstGeom prst="blockArc">
                <a:avLst>
                  <a:gd name="adj1" fmla="val 6861156"/>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7" name="TextBox 66"/>
            <p:cNvSpPr txBox="1"/>
            <p:nvPr/>
          </p:nvSpPr>
          <p:spPr>
            <a:xfrm>
              <a:off x="8082557" y="4437906"/>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90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766078" y="3047530"/>
            <a:ext cx="1090033" cy="1090032"/>
            <a:chOff x="6019868" y="4064314"/>
            <a:chExt cx="1453714" cy="1453712"/>
          </a:xfrm>
        </p:grpSpPr>
        <p:grpSp>
          <p:nvGrpSpPr>
            <p:cNvPr id="54" name="组合 53"/>
            <p:cNvGrpSpPr/>
            <p:nvPr/>
          </p:nvGrpSpPr>
          <p:grpSpPr>
            <a:xfrm flipV="1">
              <a:off x="6019868" y="4064314"/>
              <a:ext cx="1453714" cy="1453712"/>
              <a:chOff x="5580112" y="1829784"/>
              <a:chExt cx="1152128" cy="1152128"/>
            </a:xfrm>
          </p:grpSpPr>
          <p:sp>
            <p:nvSpPr>
              <p:cNvPr id="58" name="同心圆 57"/>
              <p:cNvSpPr/>
              <p:nvPr/>
            </p:nvSpPr>
            <p:spPr>
              <a:xfrm>
                <a:off x="5580112"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9" name="空心弧 58"/>
              <p:cNvSpPr/>
              <p:nvPr/>
            </p:nvSpPr>
            <p:spPr>
              <a:xfrm flipV="1">
                <a:off x="5580112" y="1829784"/>
                <a:ext cx="1152128" cy="1152128"/>
              </a:xfrm>
              <a:prstGeom prst="blockArc">
                <a:avLst>
                  <a:gd name="adj1" fmla="val 10800000"/>
                  <a:gd name="adj2" fmla="val 5513917"/>
                  <a:gd name="adj3" fmla="val 1799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9" name="TextBox 68"/>
            <p:cNvSpPr txBox="1"/>
            <p:nvPr/>
          </p:nvSpPr>
          <p:spPr>
            <a:xfrm>
              <a:off x="6354363" y="4501203"/>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75</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505603" y="1880786"/>
            <a:ext cx="1090033" cy="1090032"/>
            <a:chOff x="8339771" y="2508296"/>
            <a:chExt cx="1453714" cy="1453712"/>
          </a:xfrm>
        </p:grpSpPr>
        <p:grpSp>
          <p:nvGrpSpPr>
            <p:cNvPr id="53" name="组合 52"/>
            <p:cNvGrpSpPr/>
            <p:nvPr/>
          </p:nvGrpSpPr>
          <p:grpSpPr>
            <a:xfrm flipV="1">
              <a:off x="8339771" y="2508296"/>
              <a:ext cx="1453714" cy="1453712"/>
              <a:chOff x="4283968" y="1829784"/>
              <a:chExt cx="1152128" cy="1152128"/>
            </a:xfrm>
          </p:grpSpPr>
          <p:sp>
            <p:nvSpPr>
              <p:cNvPr id="60" name="同心圆 59"/>
              <p:cNvSpPr/>
              <p:nvPr/>
            </p:nvSpPr>
            <p:spPr>
              <a:xfrm>
                <a:off x="4283968"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1" name="空心弧 60"/>
              <p:cNvSpPr/>
              <p:nvPr/>
            </p:nvSpPr>
            <p:spPr>
              <a:xfrm flipV="1">
                <a:off x="4283968" y="1829784"/>
                <a:ext cx="1152128" cy="1152128"/>
              </a:xfrm>
              <a:prstGeom prst="blockArc">
                <a:avLst>
                  <a:gd name="adj1" fmla="val 1202747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0" name="TextBox 69"/>
            <p:cNvSpPr txBox="1"/>
            <p:nvPr/>
          </p:nvSpPr>
          <p:spPr>
            <a:xfrm>
              <a:off x="8658620" y="2989035"/>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70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455432" y="1256718"/>
            <a:ext cx="1090033" cy="1090032"/>
            <a:chOff x="6939219" y="1676012"/>
            <a:chExt cx="1453714" cy="1453712"/>
          </a:xfrm>
        </p:grpSpPr>
        <p:grpSp>
          <p:nvGrpSpPr>
            <p:cNvPr id="52" name="组合 51"/>
            <p:cNvGrpSpPr/>
            <p:nvPr/>
          </p:nvGrpSpPr>
          <p:grpSpPr>
            <a:xfrm flipV="1">
              <a:off x="6939219" y="1676012"/>
              <a:ext cx="1453714" cy="1453712"/>
              <a:chOff x="2987995" y="1829784"/>
              <a:chExt cx="1152128" cy="1152128"/>
            </a:xfrm>
          </p:grpSpPr>
          <p:sp>
            <p:nvSpPr>
              <p:cNvPr id="62" name="同心圆 61"/>
              <p:cNvSpPr/>
              <p:nvPr/>
            </p:nvSpPr>
            <p:spPr>
              <a:xfrm>
                <a:off x="2987995"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3" name="空心弧 62"/>
              <p:cNvSpPr/>
              <p:nvPr/>
            </p:nvSpPr>
            <p:spPr>
              <a:xfrm flipV="1">
                <a:off x="2987995" y="1829784"/>
                <a:ext cx="1152128" cy="1152128"/>
              </a:xfrm>
              <a:prstGeom prst="blockArc">
                <a:avLst>
                  <a:gd name="adj1" fmla="val 1291970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7218460" y="2124938"/>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60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376383" y="1880786"/>
            <a:ext cx="1090033" cy="1090032"/>
            <a:chOff x="5500154" y="2508296"/>
            <a:chExt cx="1453714" cy="1453712"/>
          </a:xfrm>
        </p:grpSpPr>
        <p:grpSp>
          <p:nvGrpSpPr>
            <p:cNvPr id="51" name="组合 50"/>
            <p:cNvGrpSpPr/>
            <p:nvPr/>
          </p:nvGrpSpPr>
          <p:grpSpPr>
            <a:xfrm flipV="1">
              <a:off x="5500154" y="2508296"/>
              <a:ext cx="1453714" cy="1453712"/>
              <a:chOff x="1561123" y="1829784"/>
              <a:chExt cx="1152128" cy="1152128"/>
            </a:xfrm>
          </p:grpSpPr>
          <p:sp>
            <p:nvSpPr>
              <p:cNvPr id="64" name="同心圆 63"/>
              <p:cNvSpPr/>
              <p:nvPr/>
            </p:nvSpPr>
            <p:spPr>
              <a:xfrm>
                <a:off x="1561123"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5" name="空心弧 64"/>
              <p:cNvSpPr/>
              <p:nvPr/>
            </p:nvSpPr>
            <p:spPr>
              <a:xfrm flipV="1">
                <a:off x="1561123" y="1829784"/>
                <a:ext cx="1152128" cy="1152128"/>
              </a:xfrm>
              <a:prstGeom prst="blockArc">
                <a:avLst>
                  <a:gd name="adj1" fmla="val 19393688"/>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5778300" y="2925738"/>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28</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sp>
        <p:nvSpPr>
          <p:cNvPr id="73" name="TextBox 72"/>
          <p:cNvSpPr txBox="1"/>
          <p:nvPr/>
        </p:nvSpPr>
        <p:spPr>
          <a:xfrm>
            <a:off x="1008429" y="1977821"/>
            <a:ext cx="2645682" cy="1754326"/>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cxnSp>
        <p:nvCxnSpPr>
          <p:cNvPr id="74" name="直接连接符 73"/>
          <p:cNvCxnSpPr/>
          <p:nvPr/>
        </p:nvCxnSpPr>
        <p:spPr>
          <a:xfrm>
            <a:off x="3870084" y="1878919"/>
            <a:ext cx="0" cy="1861500"/>
          </a:xfrm>
          <a:prstGeom prst="line">
            <a:avLst/>
          </a:prstGeom>
          <a:ln w="127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016129" y="1599867"/>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1927261132"/>
      </p:ext>
    </p:extLst>
  </p:cSld>
  <p:clrMapOvr>
    <a:masterClrMapping/>
  </p:clrMapOvr>
  <mc:AlternateContent xmlns:mc="http://schemas.openxmlformats.org/markup-compatibility/2006" xmlns:p14="http://schemas.microsoft.com/office/powerpoint/2010/main">
    <mc:Choice Requires="p14">
      <p:transition spd="slow" p14:dur="20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250"/>
                                        <p:tgtEl>
                                          <p:spTgt spid="49"/>
                                        </p:tgtEl>
                                      </p:cBhvr>
                                    </p:animEffect>
                                  </p:childTnLst>
                                </p:cTn>
                              </p:par>
                            </p:childTnLst>
                          </p:cTn>
                        </p:par>
                        <p:par>
                          <p:cTn id="12" fill="hold">
                            <p:stCondLst>
                              <p:cond delay="750"/>
                            </p:stCondLst>
                            <p:childTnLst>
                              <p:par>
                                <p:cTn id="13" presetID="23" presetClass="entr" presetSubtype="272"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250" fill="hold"/>
                                        <p:tgtEl>
                                          <p:spTgt spid="9"/>
                                        </p:tgtEl>
                                        <p:attrNameLst>
                                          <p:attrName>ppt_w</p:attrName>
                                        </p:attrNameLst>
                                      </p:cBhvr>
                                      <p:tavLst>
                                        <p:tav tm="0">
                                          <p:val>
                                            <p:strVal val="2/3*#ppt_w"/>
                                          </p:val>
                                        </p:tav>
                                        <p:tav tm="100000">
                                          <p:val>
                                            <p:strVal val="#ppt_w"/>
                                          </p:val>
                                        </p:tav>
                                      </p:tavLst>
                                    </p:anim>
                                    <p:anim calcmode="lin" valueType="num">
                                      <p:cBhvr>
                                        <p:cTn id="16" dur="250" fill="hold"/>
                                        <p:tgtEl>
                                          <p:spTgt spid="9"/>
                                        </p:tgtEl>
                                        <p:attrNameLst>
                                          <p:attrName>ppt_h</p:attrName>
                                        </p:attrNameLst>
                                      </p:cBhvr>
                                      <p:tavLst>
                                        <p:tav tm="0">
                                          <p:val>
                                            <p:strVal val="2/3*#ppt_h"/>
                                          </p:val>
                                        </p:tav>
                                        <p:tav tm="100000">
                                          <p:val>
                                            <p:strVal val="#ppt_h"/>
                                          </p:val>
                                        </p:tav>
                                      </p:tavLst>
                                    </p:anim>
                                  </p:childTnLst>
                                </p:cTn>
                              </p:par>
                            </p:childTnLst>
                          </p:cTn>
                        </p:par>
                        <p:par>
                          <p:cTn id="17" fill="hold">
                            <p:stCondLst>
                              <p:cond delay="1000"/>
                            </p:stCondLst>
                            <p:childTnLst>
                              <p:par>
                                <p:cTn id="18" presetID="23" presetClass="entr" presetSubtype="27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ppt_w</p:attrName>
                                        </p:attrNameLst>
                                      </p:cBhvr>
                                      <p:tavLst>
                                        <p:tav tm="0">
                                          <p:val>
                                            <p:strVal val="2/3*#ppt_w"/>
                                          </p:val>
                                        </p:tav>
                                        <p:tav tm="100000">
                                          <p:val>
                                            <p:strVal val="#ppt_w"/>
                                          </p:val>
                                        </p:tav>
                                      </p:tavLst>
                                    </p:anim>
                                    <p:anim calcmode="lin" valueType="num">
                                      <p:cBhvr>
                                        <p:cTn id="21" dur="250" fill="hold"/>
                                        <p:tgtEl>
                                          <p:spTgt spid="10"/>
                                        </p:tgtEl>
                                        <p:attrNameLst>
                                          <p:attrName>ppt_h</p:attrName>
                                        </p:attrNameLst>
                                      </p:cBhvr>
                                      <p:tavLst>
                                        <p:tav tm="0">
                                          <p:val>
                                            <p:strVal val="2/3*#ppt_h"/>
                                          </p:val>
                                        </p:tav>
                                        <p:tav tm="100000">
                                          <p:val>
                                            <p:strVal val="#ppt_h"/>
                                          </p:val>
                                        </p:tav>
                                      </p:tavLst>
                                    </p:anim>
                                  </p:childTnLst>
                                </p:cTn>
                              </p:par>
                            </p:childTnLst>
                          </p:cTn>
                        </p:par>
                        <p:par>
                          <p:cTn id="22" fill="hold">
                            <p:stCondLst>
                              <p:cond delay="1250"/>
                            </p:stCondLst>
                            <p:childTnLst>
                              <p:par>
                                <p:cTn id="23" presetID="23" presetClass="entr" presetSubtype="27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250" fill="hold"/>
                                        <p:tgtEl>
                                          <p:spTgt spid="14"/>
                                        </p:tgtEl>
                                        <p:attrNameLst>
                                          <p:attrName>ppt_w</p:attrName>
                                        </p:attrNameLst>
                                      </p:cBhvr>
                                      <p:tavLst>
                                        <p:tav tm="0">
                                          <p:val>
                                            <p:strVal val="2/3*#ppt_w"/>
                                          </p:val>
                                        </p:tav>
                                        <p:tav tm="100000">
                                          <p:val>
                                            <p:strVal val="#ppt_w"/>
                                          </p:val>
                                        </p:tav>
                                      </p:tavLst>
                                    </p:anim>
                                    <p:anim calcmode="lin" valueType="num">
                                      <p:cBhvr>
                                        <p:cTn id="26" dur="250" fill="hold"/>
                                        <p:tgtEl>
                                          <p:spTgt spid="14"/>
                                        </p:tgtEl>
                                        <p:attrNameLst>
                                          <p:attrName>ppt_h</p:attrName>
                                        </p:attrNameLst>
                                      </p:cBhvr>
                                      <p:tavLst>
                                        <p:tav tm="0">
                                          <p:val>
                                            <p:strVal val="2/3*#ppt_h"/>
                                          </p:val>
                                        </p:tav>
                                        <p:tav tm="100000">
                                          <p:val>
                                            <p:strVal val="#ppt_h"/>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250" fill="hold"/>
                                        <p:tgtEl>
                                          <p:spTgt spid="12"/>
                                        </p:tgtEl>
                                        <p:attrNameLst>
                                          <p:attrName>ppt_w</p:attrName>
                                        </p:attrNameLst>
                                      </p:cBhvr>
                                      <p:tavLst>
                                        <p:tav tm="0">
                                          <p:val>
                                            <p:strVal val="2/3*#ppt_w"/>
                                          </p:val>
                                        </p:tav>
                                        <p:tav tm="100000">
                                          <p:val>
                                            <p:strVal val="#ppt_w"/>
                                          </p:val>
                                        </p:tav>
                                      </p:tavLst>
                                    </p:anim>
                                    <p:anim calcmode="lin" valueType="num">
                                      <p:cBhvr>
                                        <p:cTn id="31" dur="250" fill="hold"/>
                                        <p:tgtEl>
                                          <p:spTgt spid="12"/>
                                        </p:tgtEl>
                                        <p:attrNameLst>
                                          <p:attrName>ppt_h</p:attrName>
                                        </p:attrNameLst>
                                      </p:cBhvr>
                                      <p:tavLst>
                                        <p:tav tm="0">
                                          <p:val>
                                            <p:strVal val="2/3*#ppt_h"/>
                                          </p:val>
                                        </p:tav>
                                        <p:tav tm="100000">
                                          <p:val>
                                            <p:strVal val="#ppt_h"/>
                                          </p:val>
                                        </p:tav>
                                      </p:tavLst>
                                    </p:anim>
                                  </p:childTnLst>
                                </p:cTn>
                              </p:par>
                            </p:childTnLst>
                          </p:cTn>
                        </p:par>
                        <p:par>
                          <p:cTn id="32" fill="hold">
                            <p:stCondLst>
                              <p:cond delay="1750"/>
                            </p:stCondLst>
                            <p:childTnLst>
                              <p:par>
                                <p:cTn id="33" presetID="23" presetClass="entr" presetSubtype="272"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250" fill="hold"/>
                                        <p:tgtEl>
                                          <p:spTgt spid="11"/>
                                        </p:tgtEl>
                                        <p:attrNameLst>
                                          <p:attrName>ppt_w</p:attrName>
                                        </p:attrNameLst>
                                      </p:cBhvr>
                                      <p:tavLst>
                                        <p:tav tm="0">
                                          <p:val>
                                            <p:strVal val="2/3*#ppt_w"/>
                                          </p:val>
                                        </p:tav>
                                        <p:tav tm="100000">
                                          <p:val>
                                            <p:strVal val="#ppt_w"/>
                                          </p:val>
                                        </p:tav>
                                      </p:tavLst>
                                    </p:anim>
                                    <p:anim calcmode="lin" valueType="num">
                                      <p:cBhvr>
                                        <p:cTn id="36" dur="250" fill="hold"/>
                                        <p:tgtEl>
                                          <p:spTgt spid="11"/>
                                        </p:tgtEl>
                                        <p:attrNameLst>
                                          <p:attrName>ppt_h</p:attrName>
                                        </p:attrNameLst>
                                      </p:cBhvr>
                                      <p:tavLst>
                                        <p:tav tm="0">
                                          <p:val>
                                            <p:strVal val="2/3*#ppt_h"/>
                                          </p:val>
                                        </p:tav>
                                        <p:tav tm="100000">
                                          <p:val>
                                            <p:strVal val="#ppt_h"/>
                                          </p:val>
                                        </p:tav>
                                      </p:tavLst>
                                    </p:anim>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up)">
                                      <p:cBhvr>
                                        <p:cTn id="40" dur="250"/>
                                        <p:tgtEl>
                                          <p:spTgt spid="74"/>
                                        </p:tgtEl>
                                      </p:cBhvr>
                                    </p:animEffect>
                                  </p:childTnLst>
                                </p:cTn>
                              </p:par>
                            </p:childTnLst>
                          </p:cTn>
                        </p:par>
                        <p:par>
                          <p:cTn id="41" fill="hold">
                            <p:stCondLst>
                              <p:cond delay="2250"/>
                            </p:stCondLst>
                            <p:childTnLst>
                              <p:par>
                                <p:cTn id="42" presetID="12" presetClass="entr" presetSubtype="8" fill="hold" grpId="0" nodeType="afterEffect">
                                  <p:stCondLst>
                                    <p:cond delay="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250"/>
                                        <p:tgtEl>
                                          <p:spTgt spid="81"/>
                                        </p:tgtEl>
                                        <p:attrNameLst>
                                          <p:attrName>ppt_x</p:attrName>
                                        </p:attrNameLst>
                                      </p:cBhvr>
                                      <p:tavLst>
                                        <p:tav tm="0">
                                          <p:val>
                                            <p:strVal val="#ppt_x-#ppt_w*1.125000"/>
                                          </p:val>
                                        </p:tav>
                                        <p:tav tm="100000">
                                          <p:val>
                                            <p:strVal val="#ppt_x"/>
                                          </p:val>
                                        </p:tav>
                                      </p:tavLst>
                                    </p:anim>
                                    <p:animEffect transition="in" filter="wipe(right)">
                                      <p:cBhvr>
                                        <p:cTn id="45" dur="250"/>
                                        <p:tgtEl>
                                          <p:spTgt spid="8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3"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25" name="组合 24"/>
          <p:cNvGrpSpPr/>
          <p:nvPr/>
        </p:nvGrpSpPr>
        <p:grpSpPr>
          <a:xfrm>
            <a:off x="252223" y="426815"/>
            <a:ext cx="4584813" cy="444406"/>
            <a:chOff x="0" y="569219"/>
            <a:chExt cx="6114499" cy="592678"/>
          </a:xfrm>
        </p:grpSpPr>
        <p:sp>
          <p:nvSpPr>
            <p:cNvPr id="2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30" name="TextBox 29"/>
          <p:cNvSpPr txBox="1"/>
          <p:nvPr/>
        </p:nvSpPr>
        <p:spPr>
          <a:xfrm>
            <a:off x="1135128" y="3076295"/>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31" name="同心圆 30"/>
          <p:cNvSpPr/>
          <p:nvPr/>
        </p:nvSpPr>
        <p:spPr>
          <a:xfrm>
            <a:off x="5072391"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空心弧 31"/>
          <p:cNvSpPr/>
          <p:nvPr/>
        </p:nvSpPr>
        <p:spPr>
          <a:xfrm>
            <a:off x="4964405" y="2040566"/>
            <a:ext cx="936275" cy="936274"/>
          </a:xfrm>
          <a:prstGeom prst="blockArc">
            <a:avLst>
              <a:gd name="adj1" fmla="val 21540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5130647" y="2312541"/>
            <a:ext cx="631049"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75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34" name="同心圆 33"/>
          <p:cNvSpPr/>
          <p:nvPr/>
        </p:nvSpPr>
        <p:spPr>
          <a:xfrm>
            <a:off x="3298510"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空心弧 36"/>
          <p:cNvSpPr/>
          <p:nvPr/>
        </p:nvSpPr>
        <p:spPr>
          <a:xfrm>
            <a:off x="3190524" y="2040566"/>
            <a:ext cx="936275" cy="936274"/>
          </a:xfrm>
          <a:prstGeom prst="blockArc">
            <a:avLst>
              <a:gd name="adj1" fmla="val 19991415"/>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同心圆 37"/>
          <p:cNvSpPr/>
          <p:nvPr/>
        </p:nvSpPr>
        <p:spPr>
          <a:xfrm>
            <a:off x="1540393" y="2139802"/>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空心弧 38"/>
          <p:cNvSpPr/>
          <p:nvPr/>
        </p:nvSpPr>
        <p:spPr>
          <a:xfrm>
            <a:off x="1432406" y="2031815"/>
            <a:ext cx="936275" cy="936274"/>
          </a:xfrm>
          <a:prstGeom prst="blockArc">
            <a:avLst>
              <a:gd name="adj1" fmla="val 2638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624869" y="2303790"/>
            <a:ext cx="743813" cy="415370"/>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66</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3348861" y="2312541"/>
            <a:ext cx="615356"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80</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4" name="同心圆 43"/>
          <p:cNvSpPr/>
          <p:nvPr/>
        </p:nvSpPr>
        <p:spPr>
          <a:xfrm>
            <a:off x="6750451"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空心弧 44"/>
          <p:cNvSpPr/>
          <p:nvPr/>
        </p:nvSpPr>
        <p:spPr>
          <a:xfrm rot="17096451">
            <a:off x="6642465" y="2040566"/>
            <a:ext cx="936275" cy="936274"/>
          </a:xfrm>
          <a:prstGeom prst="blockArc">
            <a:avLst>
              <a:gd name="adj1" fmla="val 8108366"/>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6839703" y="2301783"/>
            <a:ext cx="631049"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25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033065"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48" name="TextBox 47"/>
          <p:cNvSpPr txBox="1"/>
          <p:nvPr/>
        </p:nvSpPr>
        <p:spPr>
          <a:xfrm>
            <a:off x="4721830"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49" name="TextBox 48"/>
          <p:cNvSpPr txBox="1"/>
          <p:nvPr/>
        </p:nvSpPr>
        <p:spPr>
          <a:xfrm>
            <a:off x="6470914"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Tree>
    <p:extLst>
      <p:ext uri="{BB962C8B-B14F-4D97-AF65-F5344CB8AC3E}">
        <p14:creationId xmlns:p14="http://schemas.microsoft.com/office/powerpoint/2010/main" val="3422500157"/>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250"/>
                                        <p:tgtEl>
                                          <p:spTgt spid="29"/>
                                        </p:tgtEl>
                                      </p:cBhvr>
                                    </p:animEffect>
                                  </p:childTnLst>
                                </p:cTn>
                              </p:par>
                              <p:par>
                                <p:cTn id="12" presetID="49" presetClass="entr" presetSubtype="0" decel="100000" fill="hold" grpId="0" nodeType="withEffect">
                                  <p:stCondLst>
                                    <p:cond delay="50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 calcmode="lin" valueType="num">
                                      <p:cBhvr>
                                        <p:cTn id="16" dur="500" fill="hold"/>
                                        <p:tgtEl>
                                          <p:spTgt spid="32"/>
                                        </p:tgtEl>
                                        <p:attrNameLst>
                                          <p:attrName>style.rotation</p:attrName>
                                        </p:attrNameLst>
                                      </p:cBhvr>
                                      <p:tavLst>
                                        <p:tav tm="0">
                                          <p:val>
                                            <p:fltVal val="360"/>
                                          </p:val>
                                        </p:tav>
                                        <p:tav tm="100000">
                                          <p:val>
                                            <p:fltVal val="0"/>
                                          </p:val>
                                        </p:tav>
                                      </p:tavLst>
                                    </p:anim>
                                    <p:animEffect transition="in" filter="fade">
                                      <p:cBhvr>
                                        <p:cTn id="17" dur="500"/>
                                        <p:tgtEl>
                                          <p:spTgt spid="32"/>
                                        </p:tgtEl>
                                      </p:cBhvr>
                                    </p:animEffect>
                                  </p:childTnLst>
                                </p:cTn>
                              </p:par>
                              <p:par>
                                <p:cTn id="18" presetID="49" presetClass="entr" presetSubtype="0" decel="100000" fill="hold" grpId="0" nodeType="withEffect">
                                  <p:stCondLst>
                                    <p:cond delay="50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 calcmode="lin" valueType="num">
                                      <p:cBhvr>
                                        <p:cTn id="22" dur="500" fill="hold"/>
                                        <p:tgtEl>
                                          <p:spTgt spid="31"/>
                                        </p:tgtEl>
                                        <p:attrNameLst>
                                          <p:attrName>style.rotation</p:attrName>
                                        </p:attrNameLst>
                                      </p:cBhvr>
                                      <p:tavLst>
                                        <p:tav tm="0">
                                          <p:val>
                                            <p:fltVal val="360"/>
                                          </p:val>
                                        </p:tav>
                                        <p:tav tm="100000">
                                          <p:val>
                                            <p:fltVal val="0"/>
                                          </p:val>
                                        </p:tav>
                                      </p:tavLst>
                                    </p:anim>
                                    <p:animEffect transition="in" filter="fade">
                                      <p:cBhvr>
                                        <p:cTn id="23" dur="500"/>
                                        <p:tgtEl>
                                          <p:spTgt spid="31"/>
                                        </p:tgtEl>
                                      </p:cBhvr>
                                    </p:animEffect>
                                  </p:childTnLst>
                                </p:cTn>
                              </p:par>
                              <p:par>
                                <p:cTn id="24" presetID="42" presetClass="entr" presetSubtype="0" fill="hold" grpId="0" nodeType="withEffect">
                                  <p:stCondLst>
                                    <p:cond delay="75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anim calcmode="lin" valueType="num">
                                      <p:cBhvr>
                                        <p:cTn id="27" dur="500" fill="hold"/>
                                        <p:tgtEl>
                                          <p:spTgt spid="42"/>
                                        </p:tgtEl>
                                        <p:attrNameLst>
                                          <p:attrName>ppt_x</p:attrName>
                                        </p:attrNameLst>
                                      </p:cBhvr>
                                      <p:tavLst>
                                        <p:tav tm="0">
                                          <p:val>
                                            <p:strVal val="#ppt_x"/>
                                          </p:val>
                                        </p:tav>
                                        <p:tav tm="100000">
                                          <p:val>
                                            <p:strVal val="#ppt_x"/>
                                          </p:val>
                                        </p:tav>
                                      </p:tavLst>
                                    </p:anim>
                                    <p:anim calcmode="lin" valueType="num">
                                      <p:cBhvr>
                                        <p:cTn id="28" dur="500" fill="hold"/>
                                        <p:tgtEl>
                                          <p:spTgt spid="4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strVal val="#ppt_x"/>
                                          </p:val>
                                        </p:tav>
                                        <p:tav tm="100000">
                                          <p:val>
                                            <p:strVal val="#ppt_x"/>
                                          </p:val>
                                        </p:tav>
                                      </p:tavLst>
                                    </p:anim>
                                    <p:anim calcmode="lin" valueType="num">
                                      <p:cBhvr>
                                        <p:cTn id="33" dur="5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anim calcmode="lin" valueType="num">
                                      <p:cBhvr>
                                        <p:cTn id="37" dur="500" fill="hold"/>
                                        <p:tgtEl>
                                          <p:spTgt spid="33"/>
                                        </p:tgtEl>
                                        <p:attrNameLst>
                                          <p:attrName>ppt_x</p:attrName>
                                        </p:attrNameLst>
                                      </p:cBhvr>
                                      <p:tavLst>
                                        <p:tav tm="0">
                                          <p:val>
                                            <p:strVal val="#ppt_x"/>
                                          </p:val>
                                        </p:tav>
                                        <p:tav tm="100000">
                                          <p:val>
                                            <p:strVal val="#ppt_x"/>
                                          </p:val>
                                        </p:tav>
                                      </p:tavLst>
                                    </p:anim>
                                    <p:anim calcmode="lin" valueType="num">
                                      <p:cBhvr>
                                        <p:cTn id="38" dur="500" fill="hold"/>
                                        <p:tgtEl>
                                          <p:spTgt spid="3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75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anim calcmode="lin" valueType="num">
                                      <p:cBhvr>
                                        <p:cTn id="42" dur="500" fill="hold"/>
                                        <p:tgtEl>
                                          <p:spTgt spid="46"/>
                                        </p:tgtEl>
                                        <p:attrNameLst>
                                          <p:attrName>ppt_x</p:attrName>
                                        </p:attrNameLst>
                                      </p:cBhvr>
                                      <p:tavLst>
                                        <p:tav tm="0">
                                          <p:val>
                                            <p:strVal val="#ppt_x"/>
                                          </p:val>
                                        </p:tav>
                                        <p:tav tm="100000">
                                          <p:val>
                                            <p:strVal val="#ppt_x"/>
                                          </p:val>
                                        </p:tav>
                                      </p:tavLst>
                                    </p:anim>
                                    <p:anim calcmode="lin" valueType="num">
                                      <p:cBhvr>
                                        <p:cTn id="43" dur="500" fill="hold"/>
                                        <p:tgtEl>
                                          <p:spTgt spid="46"/>
                                        </p:tgtEl>
                                        <p:attrNameLst>
                                          <p:attrName>ppt_y</p:attrName>
                                        </p:attrNameLst>
                                      </p:cBhvr>
                                      <p:tavLst>
                                        <p:tav tm="0">
                                          <p:val>
                                            <p:strVal val="#ppt_y+.1"/>
                                          </p:val>
                                        </p:tav>
                                        <p:tav tm="100000">
                                          <p:val>
                                            <p:strVal val="#ppt_y"/>
                                          </p:val>
                                        </p:tav>
                                      </p:tavLst>
                                    </p:anim>
                                  </p:childTnLst>
                                </p:cTn>
                              </p:par>
                              <p:par>
                                <p:cTn id="44" presetID="49" presetClass="entr" presetSubtype="0" decel="100000" fill="hold" grpId="0"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 calcmode="lin" valueType="num">
                                      <p:cBhvr>
                                        <p:cTn id="48" dur="500" fill="hold"/>
                                        <p:tgtEl>
                                          <p:spTgt spid="37"/>
                                        </p:tgtEl>
                                        <p:attrNameLst>
                                          <p:attrName>style.rotation</p:attrName>
                                        </p:attrNameLst>
                                      </p:cBhvr>
                                      <p:tavLst>
                                        <p:tav tm="0">
                                          <p:val>
                                            <p:fltVal val="360"/>
                                          </p:val>
                                        </p:tav>
                                        <p:tav tm="100000">
                                          <p:val>
                                            <p:fltVal val="0"/>
                                          </p:val>
                                        </p:tav>
                                      </p:tavLst>
                                    </p:anim>
                                    <p:animEffect transition="in" filter="fade">
                                      <p:cBhvr>
                                        <p:cTn id="49" dur="500"/>
                                        <p:tgtEl>
                                          <p:spTgt spid="37"/>
                                        </p:tgtEl>
                                      </p:cBhvr>
                                    </p:animEffect>
                                  </p:childTnLst>
                                </p:cTn>
                              </p:par>
                              <p:par>
                                <p:cTn id="50" presetID="49" presetClass="entr" presetSubtype="0" decel="100000" fill="hold" grpId="0" nodeType="withEffect">
                                  <p:stCondLst>
                                    <p:cond delay="50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 calcmode="lin" valueType="num">
                                      <p:cBhvr>
                                        <p:cTn id="54" dur="500" fill="hold"/>
                                        <p:tgtEl>
                                          <p:spTgt spid="34"/>
                                        </p:tgtEl>
                                        <p:attrNameLst>
                                          <p:attrName>style.rotation</p:attrName>
                                        </p:attrNameLst>
                                      </p:cBhvr>
                                      <p:tavLst>
                                        <p:tav tm="0">
                                          <p:val>
                                            <p:fltVal val="360"/>
                                          </p:val>
                                        </p:tav>
                                        <p:tav tm="100000">
                                          <p:val>
                                            <p:fltVal val="0"/>
                                          </p:val>
                                        </p:tav>
                                      </p:tavLst>
                                    </p:anim>
                                    <p:animEffect transition="in" filter="fade">
                                      <p:cBhvr>
                                        <p:cTn id="55" dur="500"/>
                                        <p:tgtEl>
                                          <p:spTgt spid="34"/>
                                        </p:tgtEl>
                                      </p:cBhvr>
                                    </p:animEffect>
                                  </p:childTnLst>
                                </p:cTn>
                              </p:par>
                              <p:par>
                                <p:cTn id="56" presetID="49" presetClass="entr" presetSubtype="0" decel="100000" fill="hold" grpId="0" nodeType="withEffect">
                                  <p:stCondLst>
                                    <p:cond delay="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360"/>
                                          </p:val>
                                        </p:tav>
                                        <p:tav tm="100000">
                                          <p:val>
                                            <p:fltVal val="0"/>
                                          </p:val>
                                        </p:tav>
                                      </p:tavLst>
                                    </p:anim>
                                    <p:animEffect transition="in" filter="fade">
                                      <p:cBhvr>
                                        <p:cTn id="61" dur="500"/>
                                        <p:tgtEl>
                                          <p:spTgt spid="39"/>
                                        </p:tgtEl>
                                      </p:cBhvr>
                                    </p:animEffect>
                                  </p:childTnLst>
                                </p:cTn>
                              </p:par>
                              <p:par>
                                <p:cTn id="62" presetID="49" presetClass="entr" presetSubtype="0" decel="100000"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 calcmode="lin" valueType="num">
                                      <p:cBhvr>
                                        <p:cTn id="66" dur="500" fill="hold"/>
                                        <p:tgtEl>
                                          <p:spTgt spid="38"/>
                                        </p:tgtEl>
                                        <p:attrNameLst>
                                          <p:attrName>style.rotation</p:attrName>
                                        </p:attrNameLst>
                                      </p:cBhvr>
                                      <p:tavLst>
                                        <p:tav tm="0">
                                          <p:val>
                                            <p:fltVal val="360"/>
                                          </p:val>
                                        </p:tav>
                                        <p:tav tm="100000">
                                          <p:val>
                                            <p:fltVal val="0"/>
                                          </p:val>
                                        </p:tav>
                                      </p:tavLst>
                                    </p:anim>
                                    <p:animEffect transition="in" filter="fade">
                                      <p:cBhvr>
                                        <p:cTn id="67" dur="500"/>
                                        <p:tgtEl>
                                          <p:spTgt spid="38"/>
                                        </p:tgtEl>
                                      </p:cBhvr>
                                    </p:animEffect>
                                  </p:childTnLst>
                                </p:cTn>
                              </p:par>
                              <p:par>
                                <p:cTn id="68" presetID="49" presetClass="entr" presetSubtype="0" decel="100000" fill="hold" grpId="0" nodeType="withEffect">
                                  <p:stCondLst>
                                    <p:cond delay="50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 calcmode="lin" valueType="num">
                                      <p:cBhvr>
                                        <p:cTn id="72" dur="500" fill="hold"/>
                                        <p:tgtEl>
                                          <p:spTgt spid="45"/>
                                        </p:tgtEl>
                                        <p:attrNameLst>
                                          <p:attrName>style.rotation</p:attrName>
                                        </p:attrNameLst>
                                      </p:cBhvr>
                                      <p:tavLst>
                                        <p:tav tm="0">
                                          <p:val>
                                            <p:fltVal val="360"/>
                                          </p:val>
                                        </p:tav>
                                        <p:tav tm="100000">
                                          <p:val>
                                            <p:fltVal val="0"/>
                                          </p:val>
                                        </p:tav>
                                      </p:tavLst>
                                    </p:anim>
                                    <p:animEffect transition="in" filter="fade">
                                      <p:cBhvr>
                                        <p:cTn id="73" dur="500"/>
                                        <p:tgtEl>
                                          <p:spTgt spid="45"/>
                                        </p:tgtEl>
                                      </p:cBhvr>
                                    </p:animEffect>
                                  </p:childTnLst>
                                </p:cTn>
                              </p:par>
                              <p:par>
                                <p:cTn id="74" presetID="49" presetClass="entr" presetSubtype="0" decel="100000"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 calcmode="lin" valueType="num">
                                      <p:cBhvr>
                                        <p:cTn id="78" dur="500" fill="hold"/>
                                        <p:tgtEl>
                                          <p:spTgt spid="44"/>
                                        </p:tgtEl>
                                        <p:attrNameLst>
                                          <p:attrName>style.rotation</p:attrName>
                                        </p:attrNameLst>
                                      </p:cBhvr>
                                      <p:tavLst>
                                        <p:tav tm="0">
                                          <p:val>
                                            <p:fltVal val="360"/>
                                          </p:val>
                                        </p:tav>
                                        <p:tav tm="100000">
                                          <p:val>
                                            <p:fltVal val="0"/>
                                          </p:val>
                                        </p:tav>
                                      </p:tavLst>
                                    </p:anim>
                                    <p:animEffect transition="in" filter="fade">
                                      <p:cBhvr>
                                        <p:cTn id="79" dur="500"/>
                                        <p:tgtEl>
                                          <p:spTgt spid="44"/>
                                        </p:tgtEl>
                                      </p:cBhvr>
                                    </p:animEffect>
                                  </p:childTnLst>
                                </p:cTn>
                              </p:par>
                            </p:childTnLst>
                          </p:cTn>
                        </p:par>
                        <p:par>
                          <p:cTn id="80" fill="hold">
                            <p:stCondLst>
                              <p:cond delay="1750"/>
                            </p:stCondLst>
                            <p:childTnLst>
                              <p:par>
                                <p:cTn id="81" presetID="22" presetClass="entr" presetSubtype="1"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ipe(up)">
                                      <p:cBhvr>
                                        <p:cTn id="83" dur="250"/>
                                        <p:tgtEl>
                                          <p:spTgt spid="30"/>
                                        </p:tgtEl>
                                      </p:cBhvr>
                                    </p:animEffect>
                                  </p:childTnLst>
                                </p:cTn>
                              </p:par>
                            </p:childTnLst>
                          </p:cTn>
                        </p:par>
                        <p:par>
                          <p:cTn id="84" fill="hold">
                            <p:stCondLst>
                              <p:cond delay="2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250"/>
                                        <p:tgtEl>
                                          <p:spTgt spid="47"/>
                                        </p:tgtEl>
                                      </p:cBhvr>
                                    </p:animEffect>
                                  </p:childTnLst>
                                </p:cTn>
                              </p:par>
                            </p:childTnLst>
                          </p:cTn>
                        </p:par>
                        <p:par>
                          <p:cTn id="88" fill="hold">
                            <p:stCondLst>
                              <p:cond delay="2250"/>
                            </p:stCondLst>
                            <p:childTnLst>
                              <p:par>
                                <p:cTn id="89" presetID="22" presetClass="entr" presetSubtype="1"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up)">
                                      <p:cBhvr>
                                        <p:cTn id="91" dur="250"/>
                                        <p:tgtEl>
                                          <p:spTgt spid="48"/>
                                        </p:tgtEl>
                                      </p:cBhvr>
                                    </p:animEffect>
                                  </p:childTnLst>
                                </p:cTn>
                              </p:par>
                            </p:childTnLst>
                          </p:cTn>
                        </p:par>
                        <p:par>
                          <p:cTn id="92" fill="hold">
                            <p:stCondLst>
                              <p:cond delay="2500"/>
                            </p:stCondLst>
                            <p:childTnLst>
                              <p:par>
                                <p:cTn id="93" presetID="22" presetClass="entr" presetSubtype="1"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up)">
                                      <p:cBhvr>
                                        <p:cTn id="95"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2" grpId="0" animBg="1"/>
      <p:bldP spid="33" grpId="0"/>
      <p:bldP spid="34" grpId="0" animBg="1"/>
      <p:bldP spid="37" grpId="0" animBg="1"/>
      <p:bldP spid="38" grpId="0" animBg="1"/>
      <p:bldP spid="39" grpId="0" animBg="1"/>
      <p:bldP spid="42" grpId="0"/>
      <p:bldP spid="43" grpId="0"/>
      <p:bldP spid="44" grpId="0" animBg="1"/>
      <p:bldP spid="45" grpId="0" animBg="1"/>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7" name="组合 36"/>
          <p:cNvGrpSpPr/>
          <p:nvPr/>
        </p:nvGrpSpPr>
        <p:grpSpPr>
          <a:xfrm>
            <a:off x="252223" y="426815"/>
            <a:ext cx="4584813" cy="444406"/>
            <a:chOff x="0" y="569219"/>
            <a:chExt cx="6114499" cy="592678"/>
          </a:xfrm>
        </p:grpSpPr>
        <p:sp>
          <p:nvSpPr>
            <p:cNvPr id="38"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46" name="圆角右箭头 45"/>
          <p:cNvSpPr/>
          <p:nvPr/>
        </p:nvSpPr>
        <p:spPr>
          <a:xfrm>
            <a:off x="3880785" y="1640884"/>
            <a:ext cx="1575628" cy="2928626"/>
          </a:xfrm>
          <a:prstGeom prst="bentArrow">
            <a:avLst>
              <a:gd name="adj1" fmla="val 29688"/>
              <a:gd name="adj2" fmla="val 22656"/>
              <a:gd name="adj3" fmla="val 25000"/>
              <a:gd name="adj4" fmla="val 4375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右箭头 55"/>
          <p:cNvSpPr/>
          <p:nvPr/>
        </p:nvSpPr>
        <p:spPr>
          <a:xfrm>
            <a:off x="4529411" y="2874078"/>
            <a:ext cx="1068466" cy="1695432"/>
          </a:xfrm>
          <a:prstGeom prst="bentArrow">
            <a:avLst>
              <a:gd name="adj1" fmla="val 40749"/>
              <a:gd name="adj2" fmla="val 34408"/>
              <a:gd name="adj3" fmla="val 33295"/>
              <a:gd name="adj4" fmla="val 299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右箭头 56"/>
          <p:cNvSpPr/>
          <p:nvPr/>
        </p:nvSpPr>
        <p:spPr>
          <a:xfrm flipH="1">
            <a:off x="2574241" y="2475553"/>
            <a:ext cx="1161376" cy="2093957"/>
          </a:xfrm>
          <a:prstGeom prst="bentArrow">
            <a:avLst>
              <a:gd name="adj1" fmla="val 36601"/>
              <a:gd name="adj2" fmla="val 37173"/>
              <a:gd name="adj3" fmla="val 33295"/>
              <a:gd name="adj4" fmla="val 299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627168" y="2666673"/>
            <a:ext cx="1760805" cy="1061829"/>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59" name="TextBox 58"/>
          <p:cNvSpPr txBox="1"/>
          <p:nvPr/>
        </p:nvSpPr>
        <p:spPr>
          <a:xfrm>
            <a:off x="5813850" y="1739819"/>
            <a:ext cx="2027765" cy="900246"/>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60" name="TextBox 59"/>
          <p:cNvSpPr txBox="1"/>
          <p:nvPr/>
        </p:nvSpPr>
        <p:spPr>
          <a:xfrm>
            <a:off x="5813850" y="3260166"/>
            <a:ext cx="2030773" cy="900246"/>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61" name="TextBox 60"/>
          <p:cNvSpPr txBox="1"/>
          <p:nvPr/>
        </p:nvSpPr>
        <p:spPr>
          <a:xfrm>
            <a:off x="647999" y="2312666"/>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62" name="TextBox 61"/>
          <p:cNvSpPr txBox="1"/>
          <p:nvPr/>
        </p:nvSpPr>
        <p:spPr>
          <a:xfrm>
            <a:off x="5813851" y="1383893"/>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63" name="TextBox 62"/>
          <p:cNvSpPr txBox="1"/>
          <p:nvPr/>
        </p:nvSpPr>
        <p:spPr>
          <a:xfrm>
            <a:off x="5813850" y="2952373"/>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13636055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childTnLst>
                          </p:cTn>
                        </p:par>
                        <p:par>
                          <p:cTn id="24" fill="hold">
                            <p:stCondLst>
                              <p:cond delay="2250"/>
                            </p:stCondLst>
                            <p:childTnLst>
                              <p:par>
                                <p:cTn id="25" presetID="12" presetClass="entr" presetSubtype="8"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250"/>
                                        <p:tgtEl>
                                          <p:spTgt spid="61"/>
                                        </p:tgtEl>
                                        <p:attrNameLst>
                                          <p:attrName>ppt_x</p:attrName>
                                        </p:attrNameLst>
                                      </p:cBhvr>
                                      <p:tavLst>
                                        <p:tav tm="0">
                                          <p:val>
                                            <p:strVal val="#ppt_x-#ppt_w*1.125000"/>
                                          </p:val>
                                        </p:tav>
                                        <p:tav tm="100000">
                                          <p:val>
                                            <p:strVal val="#ppt_x"/>
                                          </p:val>
                                        </p:tav>
                                      </p:tavLst>
                                    </p:anim>
                                    <p:animEffect transition="in" filter="wipe(right)">
                                      <p:cBhvr>
                                        <p:cTn id="28" dur="250"/>
                                        <p:tgtEl>
                                          <p:spTgt spid="61"/>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250"/>
                                        <p:tgtEl>
                                          <p:spTgt spid="62"/>
                                        </p:tgtEl>
                                        <p:attrNameLst>
                                          <p:attrName>ppt_x</p:attrName>
                                        </p:attrNameLst>
                                      </p:cBhvr>
                                      <p:tavLst>
                                        <p:tav tm="0">
                                          <p:val>
                                            <p:strVal val="#ppt_x-#ppt_w*1.125000"/>
                                          </p:val>
                                        </p:tav>
                                        <p:tav tm="100000">
                                          <p:val>
                                            <p:strVal val="#ppt_x"/>
                                          </p:val>
                                        </p:tav>
                                      </p:tavLst>
                                    </p:anim>
                                    <p:animEffect transition="in" filter="wipe(right)">
                                      <p:cBhvr>
                                        <p:cTn id="32" dur="250"/>
                                        <p:tgtEl>
                                          <p:spTgt spid="62"/>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additive="base">
                                        <p:cTn id="35" dur="250"/>
                                        <p:tgtEl>
                                          <p:spTgt spid="63"/>
                                        </p:tgtEl>
                                        <p:attrNameLst>
                                          <p:attrName>ppt_x</p:attrName>
                                        </p:attrNameLst>
                                      </p:cBhvr>
                                      <p:tavLst>
                                        <p:tav tm="0">
                                          <p:val>
                                            <p:strVal val="#ppt_x-#ppt_w*1.125000"/>
                                          </p:val>
                                        </p:tav>
                                        <p:tav tm="100000">
                                          <p:val>
                                            <p:strVal val="#ppt_x"/>
                                          </p:val>
                                        </p:tav>
                                      </p:tavLst>
                                    </p:anim>
                                    <p:animEffect transition="in" filter="wipe(right)">
                                      <p:cBhvr>
                                        <p:cTn id="36" dur="250"/>
                                        <p:tgtEl>
                                          <p:spTgt spid="6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56" grpId="0" animBg="1"/>
      <p:bldP spid="57" grpId="0" animBg="1"/>
      <p:bldP spid="58" grpId="0"/>
      <p:bldP spid="59"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TextBox 33"/>
          <p:cNvSpPr txBox="1"/>
          <p:nvPr/>
        </p:nvSpPr>
        <p:spPr>
          <a:xfrm>
            <a:off x="4032065" y="1321187"/>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dirty="0">
                <a:solidFill>
                  <a:srgbClr val="FF0000"/>
                </a:solidFill>
                <a:latin typeface="微软雅黑" pitchFamily="34" charset="-122"/>
                <a:ea typeface="微软雅黑" pitchFamily="34" charset="-122"/>
              </a:rPr>
              <a:t> </a:t>
            </a:r>
            <a:r>
              <a:rPr lang="zh-CN" altLang="en-US" sz="2249" dirty="0">
                <a:solidFill>
                  <a:srgbClr val="FF0000"/>
                </a:solidFill>
                <a:latin typeface="微软雅黑" pitchFamily="34" charset="-122"/>
                <a:ea typeface="微软雅黑" pitchFamily="34" charset="-122"/>
              </a:rPr>
              <a:t>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buFont typeface="Wingdings" pitchFamily="2" charset="2"/>
              <a:buChar char="n"/>
            </a:pPr>
            <a:endParaRPr lang="zh-CN" altLang="en-US" sz="2249" dirty="0">
              <a:solidFill>
                <a:srgbClr val="FF0000"/>
              </a:solidFill>
              <a:latin typeface="微软雅黑" pitchFamily="34" charset="-122"/>
              <a:ea typeface="微软雅黑" pitchFamily="34" charset="-122"/>
            </a:endParaRPr>
          </a:p>
        </p:txBody>
      </p:sp>
      <p:sp>
        <p:nvSpPr>
          <p:cNvPr id="16" name="矩形 15"/>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H="1">
            <a:off x="3074677" y="573991"/>
            <a:ext cx="47691" cy="3430983"/>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8" name="文本框 29"/>
          <p:cNvSpPr txBox="1">
            <a:spLocks noChangeArrowheads="1"/>
          </p:cNvSpPr>
          <p:nvPr/>
        </p:nvSpPr>
        <p:spPr bwMode="auto">
          <a:xfrm>
            <a:off x="1998688" y="1374855"/>
            <a:ext cx="1087157"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solidFill>
                  <a:schemeClr val="bg1"/>
                </a:solidFill>
                <a:latin typeface="Impact" pitchFamily="34" charset="0"/>
                <a:ea typeface="微软雅黑" pitchFamily="34" charset="-122"/>
              </a:rPr>
              <a:t>03</a:t>
            </a:r>
            <a:endParaRPr lang="zh-CN" altLang="en-US" sz="6598" dirty="0">
              <a:solidFill>
                <a:schemeClr val="bg1"/>
              </a:solidFill>
              <a:latin typeface="Impact" pitchFamily="34" charset="0"/>
              <a:ea typeface="微软雅黑" pitchFamily="34" charset="-122"/>
            </a:endParaRPr>
          </a:p>
        </p:txBody>
      </p:sp>
      <p:sp>
        <p:nvSpPr>
          <p:cNvPr id="39" name="文本框 33"/>
          <p:cNvSpPr txBox="1"/>
          <p:nvPr/>
        </p:nvSpPr>
        <p:spPr>
          <a:xfrm>
            <a:off x="1656351" y="2353027"/>
            <a:ext cx="1305443" cy="392287"/>
          </a:xfrm>
          <a:prstGeom prst="rect">
            <a:avLst/>
          </a:prstGeom>
          <a:noFill/>
        </p:spPr>
        <p:txBody>
          <a:bodyPr wrap="square" rtlCol="0">
            <a:spAutoFit/>
          </a:bodyPr>
          <a:lstStyle/>
          <a:p>
            <a:pPr algn="dist"/>
            <a:r>
              <a:rPr lang="zh-CN" altLang="en-US" sz="1949" dirty="0">
                <a:solidFill>
                  <a:schemeClr val="bg1"/>
                </a:solidFill>
                <a:latin typeface="微软雅黑" pitchFamily="34" charset="-122"/>
                <a:ea typeface="微软雅黑" pitchFamily="34" charset="-122"/>
              </a:rPr>
              <a:t>添加标题</a:t>
            </a:r>
          </a:p>
        </p:txBody>
      </p:sp>
      <p:sp>
        <p:nvSpPr>
          <p:cNvPr id="7" name="等腰三角形 6"/>
          <p:cNvSpPr/>
          <p:nvPr/>
        </p:nvSpPr>
        <p:spPr>
          <a:xfrm rot="5400000">
            <a:off x="2897707" y="2088832"/>
            <a:ext cx="959606" cy="4136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7235382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34"/>
                                        </p:tgtEl>
                                        <p:attrNameLst>
                                          <p:attrName>ppt_y</p:attrName>
                                        </p:attrNameLst>
                                      </p:cBhvr>
                                      <p:tavLst>
                                        <p:tav tm="0">
                                          <p:val>
                                            <p:strVal val="#ppt_y"/>
                                          </p:val>
                                        </p:tav>
                                        <p:tav tm="100000">
                                          <p:val>
                                            <p:strVal val="#ppt_y"/>
                                          </p:val>
                                        </p:tav>
                                      </p:tavLst>
                                    </p:anim>
                                    <p:anim calcmode="lin" valueType="num">
                                      <p:cBhvr>
                                        <p:cTn id="19"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cxnSp>
        <p:nvCxnSpPr>
          <p:cNvPr id="33" name="直接连接符 32"/>
          <p:cNvCxnSpPr/>
          <p:nvPr/>
        </p:nvCxnSpPr>
        <p:spPr>
          <a:xfrm>
            <a:off x="-233421" y="2781482"/>
            <a:ext cx="9363340" cy="0"/>
          </a:xfrm>
          <a:prstGeom prst="line">
            <a:avLst/>
          </a:prstGeom>
          <a:ln w="25400">
            <a:solidFill>
              <a:srgbClr val="FF0000"/>
            </a:solidFill>
            <a:tailEnd type="oval" w="lg" len="lg"/>
          </a:ln>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59360" y="2403517"/>
            <a:ext cx="764980" cy="719369"/>
            <a:chOff x="943069" y="3205431"/>
            <a:chExt cx="1020210" cy="959381"/>
          </a:xfrm>
        </p:grpSpPr>
        <p:sp>
          <p:nvSpPr>
            <p:cNvPr id="38" name="椭圆 37"/>
            <p:cNvSpPr/>
            <p:nvPr/>
          </p:nvSpPr>
          <p:spPr>
            <a:xfrm>
              <a:off x="943069"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
            <p:cNvSpPr txBox="1"/>
            <p:nvPr/>
          </p:nvSpPr>
          <p:spPr>
            <a:xfrm>
              <a:off x="946926"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2000</a:t>
              </a:r>
              <a:endParaRPr lang="zh-CN" altLang="zh-CN" sz="1800" dirty="0">
                <a:solidFill>
                  <a:schemeClr val="bg1"/>
                </a:solidFill>
                <a:effectLst/>
              </a:endParaRPr>
            </a:p>
          </p:txBody>
        </p:sp>
      </p:grpSp>
      <p:grpSp>
        <p:nvGrpSpPr>
          <p:cNvPr id="5" name="组合 4"/>
          <p:cNvGrpSpPr/>
          <p:nvPr/>
        </p:nvGrpSpPr>
        <p:grpSpPr>
          <a:xfrm>
            <a:off x="2233407" y="2403517"/>
            <a:ext cx="762088" cy="719369"/>
            <a:chOff x="2642191" y="3205431"/>
            <a:chExt cx="1016353" cy="959381"/>
          </a:xfrm>
        </p:grpSpPr>
        <p:sp>
          <p:nvSpPr>
            <p:cNvPr id="41" name="椭圆 40"/>
            <p:cNvSpPr/>
            <p:nvPr/>
          </p:nvSpPr>
          <p:spPr>
            <a:xfrm>
              <a:off x="2642191"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
            <p:cNvSpPr txBox="1"/>
            <p:nvPr/>
          </p:nvSpPr>
          <p:spPr>
            <a:xfrm>
              <a:off x="264219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2005</a:t>
              </a:r>
              <a:endParaRPr lang="zh-CN" altLang="zh-CN" sz="1800" dirty="0">
                <a:solidFill>
                  <a:schemeClr val="bg1"/>
                </a:solidFill>
                <a:effectLst/>
              </a:endParaRPr>
            </a:p>
          </p:txBody>
        </p:sp>
      </p:grpSp>
      <p:grpSp>
        <p:nvGrpSpPr>
          <p:cNvPr id="6" name="组合 5"/>
          <p:cNvGrpSpPr/>
          <p:nvPr/>
        </p:nvGrpSpPr>
        <p:grpSpPr>
          <a:xfrm>
            <a:off x="3474882" y="2403517"/>
            <a:ext cx="762088" cy="719369"/>
            <a:chOff x="4297874" y="3205431"/>
            <a:chExt cx="1016353" cy="959381"/>
          </a:xfrm>
        </p:grpSpPr>
        <p:sp>
          <p:nvSpPr>
            <p:cNvPr id="44" name="椭圆 43"/>
            <p:cNvSpPr/>
            <p:nvPr/>
          </p:nvSpPr>
          <p:spPr>
            <a:xfrm>
              <a:off x="4326360"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
            <p:cNvSpPr txBox="1"/>
            <p:nvPr/>
          </p:nvSpPr>
          <p:spPr>
            <a:xfrm>
              <a:off x="4297874"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2010</a:t>
              </a:r>
              <a:endParaRPr lang="zh-CN" altLang="zh-CN" sz="1800" dirty="0">
                <a:solidFill>
                  <a:schemeClr val="bg1"/>
                </a:solidFill>
                <a:effectLst/>
              </a:endParaRPr>
            </a:p>
          </p:txBody>
        </p:sp>
      </p:grpSp>
      <p:grpSp>
        <p:nvGrpSpPr>
          <p:cNvPr id="7" name="组合 6"/>
          <p:cNvGrpSpPr/>
          <p:nvPr/>
        </p:nvGrpSpPr>
        <p:grpSpPr>
          <a:xfrm>
            <a:off x="4733174" y="2403517"/>
            <a:ext cx="762088" cy="719369"/>
            <a:chOff x="5975985" y="3205431"/>
            <a:chExt cx="1016353" cy="959381"/>
          </a:xfrm>
        </p:grpSpPr>
        <p:sp>
          <p:nvSpPr>
            <p:cNvPr id="47" name="椭圆 46"/>
            <p:cNvSpPr/>
            <p:nvPr/>
          </p:nvSpPr>
          <p:spPr>
            <a:xfrm>
              <a:off x="60329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
            <p:cNvSpPr txBox="1"/>
            <p:nvPr/>
          </p:nvSpPr>
          <p:spPr>
            <a:xfrm>
              <a:off x="5975985"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2015</a:t>
              </a:r>
              <a:endParaRPr lang="zh-CN" altLang="zh-CN" sz="1800" dirty="0">
                <a:solidFill>
                  <a:schemeClr val="bg1"/>
                </a:solidFill>
                <a:effectLst/>
              </a:endParaRPr>
            </a:p>
          </p:txBody>
        </p:sp>
      </p:grpSp>
      <p:grpSp>
        <p:nvGrpSpPr>
          <p:cNvPr id="8" name="组合 7"/>
          <p:cNvGrpSpPr/>
          <p:nvPr/>
        </p:nvGrpSpPr>
        <p:grpSpPr>
          <a:xfrm>
            <a:off x="6040111" y="2403517"/>
            <a:ext cx="762088" cy="719369"/>
            <a:chOff x="7718971" y="3205431"/>
            <a:chExt cx="1016353" cy="959381"/>
          </a:xfrm>
        </p:grpSpPr>
        <p:sp>
          <p:nvSpPr>
            <p:cNvPr id="50" name="椭圆 49"/>
            <p:cNvSpPr/>
            <p:nvPr/>
          </p:nvSpPr>
          <p:spPr>
            <a:xfrm>
              <a:off x="77474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
            <p:cNvSpPr txBox="1"/>
            <p:nvPr/>
          </p:nvSpPr>
          <p:spPr>
            <a:xfrm>
              <a:off x="771897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2016</a:t>
              </a:r>
              <a:endParaRPr lang="zh-CN" altLang="zh-CN" sz="1800" dirty="0">
                <a:solidFill>
                  <a:schemeClr val="bg1"/>
                </a:solidFill>
                <a:effectLst/>
              </a:endParaRPr>
            </a:p>
          </p:txBody>
        </p:sp>
      </p:grpSp>
      <p:grpSp>
        <p:nvGrpSpPr>
          <p:cNvPr id="9" name="组合 8"/>
          <p:cNvGrpSpPr/>
          <p:nvPr/>
        </p:nvGrpSpPr>
        <p:grpSpPr>
          <a:xfrm>
            <a:off x="7361332" y="2403517"/>
            <a:ext cx="762088" cy="719369"/>
            <a:chOff x="9481007" y="3205431"/>
            <a:chExt cx="1016353" cy="959381"/>
          </a:xfrm>
        </p:grpSpPr>
        <p:sp>
          <p:nvSpPr>
            <p:cNvPr id="53" name="椭圆 52"/>
            <p:cNvSpPr/>
            <p:nvPr/>
          </p:nvSpPr>
          <p:spPr>
            <a:xfrm>
              <a:off x="948100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
            <p:cNvSpPr txBox="1"/>
            <p:nvPr/>
          </p:nvSpPr>
          <p:spPr>
            <a:xfrm>
              <a:off x="9481007"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2018</a:t>
              </a:r>
              <a:endParaRPr lang="zh-CN" altLang="zh-CN" sz="1800" dirty="0">
                <a:solidFill>
                  <a:schemeClr val="bg1"/>
                </a:solidFill>
                <a:effectLst/>
              </a:endParaRPr>
            </a:p>
          </p:txBody>
        </p:sp>
      </p:grpSp>
      <p:sp>
        <p:nvSpPr>
          <p:cNvPr id="60" name="TextBox 59"/>
          <p:cNvSpPr txBox="1"/>
          <p:nvPr/>
        </p:nvSpPr>
        <p:spPr>
          <a:xfrm>
            <a:off x="868258" y="3273666"/>
            <a:ext cx="1408378"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1" name="TextBox 60"/>
          <p:cNvSpPr txBox="1"/>
          <p:nvPr/>
        </p:nvSpPr>
        <p:spPr>
          <a:xfrm>
            <a:off x="2095856" y="1408712"/>
            <a:ext cx="1180300" cy="92333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2" name="TextBox 61"/>
          <p:cNvSpPr txBox="1"/>
          <p:nvPr/>
        </p:nvSpPr>
        <p:spPr>
          <a:xfrm>
            <a:off x="3474882" y="3273666"/>
            <a:ext cx="1301012"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3" name="TextBox 62"/>
          <p:cNvSpPr txBox="1"/>
          <p:nvPr/>
        </p:nvSpPr>
        <p:spPr>
          <a:xfrm>
            <a:off x="4650727" y="1408712"/>
            <a:ext cx="1389383"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4" name="TextBox 63"/>
          <p:cNvSpPr txBox="1"/>
          <p:nvPr/>
        </p:nvSpPr>
        <p:spPr>
          <a:xfrm>
            <a:off x="6040111" y="3273666"/>
            <a:ext cx="1321221"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5" name="TextBox 64"/>
          <p:cNvSpPr txBox="1"/>
          <p:nvPr/>
        </p:nvSpPr>
        <p:spPr>
          <a:xfrm>
            <a:off x="7323088" y="1408712"/>
            <a:ext cx="1399910"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grpSp>
        <p:nvGrpSpPr>
          <p:cNvPr id="66" name="组合 65"/>
          <p:cNvGrpSpPr/>
          <p:nvPr/>
        </p:nvGrpSpPr>
        <p:grpSpPr>
          <a:xfrm>
            <a:off x="252223" y="426815"/>
            <a:ext cx="4584813" cy="444406"/>
            <a:chOff x="0" y="569219"/>
            <a:chExt cx="6114499" cy="592678"/>
          </a:xfrm>
        </p:grpSpPr>
        <p:sp>
          <p:nvSpPr>
            <p:cNvPr id="6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377731586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left)">
                                      <p:cBhvr>
                                        <p:cTn id="11" dur="250"/>
                                        <p:tgtEl>
                                          <p:spTgt spid="70"/>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250" fill="hold"/>
                                        <p:tgtEl>
                                          <p:spTgt spid="2"/>
                                        </p:tgtEl>
                                        <p:attrNameLst>
                                          <p:attrName>ppt_w</p:attrName>
                                        </p:attrNameLst>
                                      </p:cBhvr>
                                      <p:tavLst>
                                        <p:tav tm="0">
                                          <p:val>
                                            <p:fltVal val="0"/>
                                          </p:val>
                                        </p:tav>
                                        <p:tav tm="100000">
                                          <p:val>
                                            <p:strVal val="#ppt_w"/>
                                          </p:val>
                                        </p:tav>
                                      </p:tavLst>
                                    </p:anim>
                                    <p:anim calcmode="lin" valueType="num">
                                      <p:cBhvr>
                                        <p:cTn id="20" dur="250" fill="hold"/>
                                        <p:tgtEl>
                                          <p:spTgt spid="2"/>
                                        </p:tgtEl>
                                        <p:attrNameLst>
                                          <p:attrName>ppt_h</p:attrName>
                                        </p:attrNameLst>
                                      </p:cBhvr>
                                      <p:tavLst>
                                        <p:tav tm="0">
                                          <p:val>
                                            <p:fltVal val="0"/>
                                          </p:val>
                                        </p:tav>
                                        <p:tav tm="100000">
                                          <p:val>
                                            <p:strVal val="#ppt_h"/>
                                          </p:val>
                                        </p:tav>
                                      </p:tavLst>
                                    </p:anim>
                                    <p:animEffect transition="in" filter="fade">
                                      <p:cBhvr>
                                        <p:cTn id="21" dur="250"/>
                                        <p:tgtEl>
                                          <p:spTgt spid="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250"/>
                                        <p:tgtEl>
                                          <p:spTgt spid="60"/>
                                        </p:tgtEl>
                                      </p:cBhvr>
                                    </p:animEffect>
                                  </p:childTnLst>
                                </p:cTn>
                              </p:par>
                            </p:childTnLst>
                          </p:cTn>
                        </p:par>
                        <p:par>
                          <p:cTn id="26" fill="hold">
                            <p:stCondLst>
                              <p:cond delay="1750"/>
                            </p:stCondLst>
                            <p:childTnLst>
                              <p:par>
                                <p:cTn id="27" presetID="53" presetClass="entr" presetSubtype="16"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250" fill="hold"/>
                                        <p:tgtEl>
                                          <p:spTgt spid="5"/>
                                        </p:tgtEl>
                                        <p:attrNameLst>
                                          <p:attrName>ppt_w</p:attrName>
                                        </p:attrNameLst>
                                      </p:cBhvr>
                                      <p:tavLst>
                                        <p:tav tm="0">
                                          <p:val>
                                            <p:fltVal val="0"/>
                                          </p:val>
                                        </p:tav>
                                        <p:tav tm="100000">
                                          <p:val>
                                            <p:strVal val="#ppt_w"/>
                                          </p:val>
                                        </p:tav>
                                      </p:tavLst>
                                    </p:anim>
                                    <p:anim calcmode="lin" valueType="num">
                                      <p:cBhvr>
                                        <p:cTn id="30" dur="250" fill="hold"/>
                                        <p:tgtEl>
                                          <p:spTgt spid="5"/>
                                        </p:tgtEl>
                                        <p:attrNameLst>
                                          <p:attrName>ppt_h</p:attrName>
                                        </p:attrNameLst>
                                      </p:cBhvr>
                                      <p:tavLst>
                                        <p:tav tm="0">
                                          <p:val>
                                            <p:fltVal val="0"/>
                                          </p:val>
                                        </p:tav>
                                        <p:tav tm="100000">
                                          <p:val>
                                            <p:strVal val="#ppt_h"/>
                                          </p:val>
                                        </p:tav>
                                      </p:tavLst>
                                    </p:anim>
                                    <p:animEffect transition="in" filter="fade">
                                      <p:cBhvr>
                                        <p:cTn id="31" dur="250"/>
                                        <p:tgtEl>
                                          <p:spTgt spid="5"/>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250"/>
                                        <p:tgtEl>
                                          <p:spTgt spid="61"/>
                                        </p:tgtEl>
                                      </p:cBhvr>
                                    </p:animEffect>
                                  </p:childTnLst>
                                </p:cTn>
                              </p:par>
                            </p:childTnLst>
                          </p:cTn>
                        </p:par>
                        <p:par>
                          <p:cTn id="36" fill="hold">
                            <p:stCondLst>
                              <p:cond delay="225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250" fill="hold"/>
                                        <p:tgtEl>
                                          <p:spTgt spid="6"/>
                                        </p:tgtEl>
                                        <p:attrNameLst>
                                          <p:attrName>ppt_w</p:attrName>
                                        </p:attrNameLst>
                                      </p:cBhvr>
                                      <p:tavLst>
                                        <p:tav tm="0">
                                          <p:val>
                                            <p:fltVal val="0"/>
                                          </p:val>
                                        </p:tav>
                                        <p:tav tm="100000">
                                          <p:val>
                                            <p:strVal val="#ppt_w"/>
                                          </p:val>
                                        </p:tav>
                                      </p:tavLst>
                                    </p:anim>
                                    <p:anim calcmode="lin" valueType="num">
                                      <p:cBhvr>
                                        <p:cTn id="40" dur="250" fill="hold"/>
                                        <p:tgtEl>
                                          <p:spTgt spid="6"/>
                                        </p:tgtEl>
                                        <p:attrNameLst>
                                          <p:attrName>ppt_h</p:attrName>
                                        </p:attrNameLst>
                                      </p:cBhvr>
                                      <p:tavLst>
                                        <p:tav tm="0">
                                          <p:val>
                                            <p:fltVal val="0"/>
                                          </p:val>
                                        </p:tav>
                                        <p:tav tm="100000">
                                          <p:val>
                                            <p:strVal val="#ppt_h"/>
                                          </p:val>
                                        </p:tav>
                                      </p:tavLst>
                                    </p:anim>
                                    <p:animEffect transition="in" filter="fade">
                                      <p:cBhvr>
                                        <p:cTn id="41" dur="250"/>
                                        <p:tgtEl>
                                          <p:spTgt spid="6"/>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250"/>
                                        <p:tgtEl>
                                          <p:spTgt spid="62"/>
                                        </p:tgtEl>
                                      </p:cBhvr>
                                    </p:animEffect>
                                  </p:childTnLst>
                                </p:cTn>
                              </p:par>
                            </p:childTnLst>
                          </p:cTn>
                        </p:par>
                        <p:par>
                          <p:cTn id="46" fill="hold">
                            <p:stCondLst>
                              <p:cond delay="2750"/>
                            </p:stCondLst>
                            <p:childTnLst>
                              <p:par>
                                <p:cTn id="47" presetID="53"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250" fill="hold"/>
                                        <p:tgtEl>
                                          <p:spTgt spid="7"/>
                                        </p:tgtEl>
                                        <p:attrNameLst>
                                          <p:attrName>ppt_w</p:attrName>
                                        </p:attrNameLst>
                                      </p:cBhvr>
                                      <p:tavLst>
                                        <p:tav tm="0">
                                          <p:val>
                                            <p:fltVal val="0"/>
                                          </p:val>
                                        </p:tav>
                                        <p:tav tm="100000">
                                          <p:val>
                                            <p:strVal val="#ppt_w"/>
                                          </p:val>
                                        </p:tav>
                                      </p:tavLst>
                                    </p:anim>
                                    <p:anim calcmode="lin" valueType="num">
                                      <p:cBhvr>
                                        <p:cTn id="50" dur="250" fill="hold"/>
                                        <p:tgtEl>
                                          <p:spTgt spid="7"/>
                                        </p:tgtEl>
                                        <p:attrNameLst>
                                          <p:attrName>ppt_h</p:attrName>
                                        </p:attrNameLst>
                                      </p:cBhvr>
                                      <p:tavLst>
                                        <p:tav tm="0">
                                          <p:val>
                                            <p:fltVal val="0"/>
                                          </p:val>
                                        </p:tav>
                                        <p:tav tm="100000">
                                          <p:val>
                                            <p:strVal val="#ppt_h"/>
                                          </p:val>
                                        </p:tav>
                                      </p:tavLst>
                                    </p:anim>
                                    <p:animEffect transition="in" filter="fade">
                                      <p:cBhvr>
                                        <p:cTn id="51" dur="250"/>
                                        <p:tgtEl>
                                          <p:spTgt spid="7"/>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250"/>
                                        <p:tgtEl>
                                          <p:spTgt spid="63"/>
                                        </p:tgtEl>
                                      </p:cBhvr>
                                    </p:animEffect>
                                  </p:childTnLst>
                                </p:cTn>
                              </p:par>
                            </p:childTnLst>
                          </p:cTn>
                        </p:par>
                        <p:par>
                          <p:cTn id="56" fill="hold">
                            <p:stCondLst>
                              <p:cond delay="3250"/>
                            </p:stCondLst>
                            <p:childTnLst>
                              <p:par>
                                <p:cTn id="57" presetID="53" presetClass="entr" presetSubtype="16"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fill="hold"/>
                                        <p:tgtEl>
                                          <p:spTgt spid="8"/>
                                        </p:tgtEl>
                                        <p:attrNameLst>
                                          <p:attrName>ppt_w</p:attrName>
                                        </p:attrNameLst>
                                      </p:cBhvr>
                                      <p:tavLst>
                                        <p:tav tm="0">
                                          <p:val>
                                            <p:fltVal val="0"/>
                                          </p:val>
                                        </p:tav>
                                        <p:tav tm="100000">
                                          <p:val>
                                            <p:strVal val="#ppt_w"/>
                                          </p:val>
                                        </p:tav>
                                      </p:tavLst>
                                    </p:anim>
                                    <p:anim calcmode="lin" valueType="num">
                                      <p:cBhvr>
                                        <p:cTn id="60" dur="250" fill="hold"/>
                                        <p:tgtEl>
                                          <p:spTgt spid="8"/>
                                        </p:tgtEl>
                                        <p:attrNameLst>
                                          <p:attrName>ppt_h</p:attrName>
                                        </p:attrNameLst>
                                      </p:cBhvr>
                                      <p:tavLst>
                                        <p:tav tm="0">
                                          <p:val>
                                            <p:fltVal val="0"/>
                                          </p:val>
                                        </p:tav>
                                        <p:tav tm="100000">
                                          <p:val>
                                            <p:strVal val="#ppt_h"/>
                                          </p:val>
                                        </p:tav>
                                      </p:tavLst>
                                    </p:anim>
                                    <p:animEffect transition="in" filter="fade">
                                      <p:cBhvr>
                                        <p:cTn id="61" dur="250"/>
                                        <p:tgtEl>
                                          <p:spTgt spid="8"/>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250"/>
                                        <p:tgtEl>
                                          <p:spTgt spid="64"/>
                                        </p:tgtEl>
                                      </p:cBhvr>
                                    </p:animEffect>
                                  </p:childTnLst>
                                </p:cTn>
                              </p:par>
                            </p:childTnLst>
                          </p:cTn>
                        </p:par>
                        <p:par>
                          <p:cTn id="66" fill="hold">
                            <p:stCondLst>
                              <p:cond delay="3750"/>
                            </p:stCondLst>
                            <p:childTnLst>
                              <p:par>
                                <p:cTn id="67" presetID="53" presetClass="entr" presetSubtype="16" fill="hold" nodeType="after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250" fill="hold"/>
                                        <p:tgtEl>
                                          <p:spTgt spid="9"/>
                                        </p:tgtEl>
                                        <p:attrNameLst>
                                          <p:attrName>ppt_w</p:attrName>
                                        </p:attrNameLst>
                                      </p:cBhvr>
                                      <p:tavLst>
                                        <p:tav tm="0">
                                          <p:val>
                                            <p:fltVal val="0"/>
                                          </p:val>
                                        </p:tav>
                                        <p:tav tm="100000">
                                          <p:val>
                                            <p:strVal val="#ppt_w"/>
                                          </p:val>
                                        </p:tav>
                                      </p:tavLst>
                                    </p:anim>
                                    <p:anim calcmode="lin" valueType="num">
                                      <p:cBhvr>
                                        <p:cTn id="70" dur="250" fill="hold"/>
                                        <p:tgtEl>
                                          <p:spTgt spid="9"/>
                                        </p:tgtEl>
                                        <p:attrNameLst>
                                          <p:attrName>ppt_h</p:attrName>
                                        </p:attrNameLst>
                                      </p:cBhvr>
                                      <p:tavLst>
                                        <p:tav tm="0">
                                          <p:val>
                                            <p:fltVal val="0"/>
                                          </p:val>
                                        </p:tav>
                                        <p:tav tm="100000">
                                          <p:val>
                                            <p:strVal val="#ppt_h"/>
                                          </p:val>
                                        </p:tav>
                                      </p:tavLst>
                                    </p:anim>
                                    <p:animEffect transition="in" filter="fade">
                                      <p:cBhvr>
                                        <p:cTn id="71" dur="250"/>
                                        <p:tgtEl>
                                          <p:spTgt spid="9"/>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left)">
                                      <p:cBhvr>
                                        <p:cTn id="75" dur="25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9" name="组合 38"/>
          <p:cNvGrpSpPr/>
          <p:nvPr/>
        </p:nvGrpSpPr>
        <p:grpSpPr>
          <a:xfrm>
            <a:off x="6376052" y="2592655"/>
            <a:ext cx="1165590" cy="1165590"/>
            <a:chOff x="7056706" y="2531646"/>
            <a:chExt cx="1554480" cy="1554480"/>
          </a:xfrm>
          <a:solidFill>
            <a:srgbClr val="0070C0">
              <a:alpha val="80000"/>
            </a:srgbClr>
          </a:solidFill>
        </p:grpSpPr>
        <p:sp>
          <p:nvSpPr>
            <p:cNvPr id="40" name="Oval 11"/>
            <p:cNvSpPr/>
            <p:nvPr/>
          </p:nvSpPr>
          <p:spPr>
            <a:xfrm>
              <a:off x="7056706" y="2531646"/>
              <a:ext cx="1554480" cy="155448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en-JM" altLang="zh-CN" dirty="0">
                <a:solidFill>
                  <a:schemeClr val="bg1"/>
                </a:solidFill>
                <a:latin typeface="微软雅黑" panose="020B0503020204020204" pitchFamily="34" charset="-122"/>
                <a:ea typeface="微软雅黑" panose="020B0503020204020204" pitchFamily="34" charset="-122"/>
              </a:endParaRPr>
            </a:p>
          </p:txBody>
        </p:sp>
        <p:pic>
          <p:nvPicPr>
            <p:cNvPr id="42" name="Picture 7" descr="\\MAGNUM\Projects\Microsoft\Cloud Power FY12\Design\ICONS_PNG\Within_Your_Reach.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tretch>
              <a:fillRect/>
            </a:stretch>
          </p:blipFill>
          <p:spPr bwMode="auto">
            <a:xfrm>
              <a:off x="7513343" y="2648104"/>
              <a:ext cx="641205" cy="660782"/>
            </a:xfrm>
            <a:prstGeom prst="rect">
              <a:avLst/>
            </a:prstGeom>
            <a:solidFill>
              <a:srgbClr val="FF0000"/>
            </a:solidFill>
          </p:spPr>
        </p:pic>
      </p:grpSp>
      <p:grpSp>
        <p:nvGrpSpPr>
          <p:cNvPr id="45" name="组合 44"/>
          <p:cNvGrpSpPr/>
          <p:nvPr/>
        </p:nvGrpSpPr>
        <p:grpSpPr>
          <a:xfrm>
            <a:off x="5082912" y="2376933"/>
            <a:ext cx="1439847" cy="1439847"/>
            <a:chOff x="5332120" y="2181126"/>
            <a:chExt cx="1920240" cy="1920240"/>
          </a:xfrm>
        </p:grpSpPr>
        <p:sp>
          <p:nvSpPr>
            <p:cNvPr id="46" name="Oval 10"/>
            <p:cNvSpPr/>
            <p:nvPr/>
          </p:nvSpPr>
          <p:spPr>
            <a:xfrm>
              <a:off x="5332120" y="2181126"/>
              <a:ext cx="1920240" cy="192024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1500" dirty="0">
                  <a:solidFill>
                    <a:schemeClr val="bg1"/>
                  </a:solidFill>
                  <a:latin typeface="微软雅黑" panose="020B0503020204020204" pitchFamily="34" charset="-122"/>
                  <a:ea typeface="微软雅黑" panose="020B0503020204020204" pitchFamily="34" charset="-122"/>
                </a:rPr>
                <a:t>单击添加标题</a:t>
              </a:r>
              <a:endParaRPr lang="en-JM" altLang="zh-CN" sz="1500" dirty="0">
                <a:solidFill>
                  <a:schemeClr val="bg1"/>
                </a:solidFill>
                <a:latin typeface="微软雅黑" panose="020B0503020204020204" pitchFamily="34" charset="-122"/>
                <a:ea typeface="微软雅黑" panose="020B0503020204020204" pitchFamily="34" charset="-122"/>
              </a:endParaRPr>
            </a:p>
          </p:txBody>
        </p:sp>
        <p:sp>
          <p:nvSpPr>
            <p:cNvPr id="47" name="Freeform 18"/>
            <p:cNvSpPr>
              <a:spLocks noEditPoints="1"/>
            </p:cNvSpPr>
            <p:nvPr/>
          </p:nvSpPr>
          <p:spPr bwMode="black">
            <a:xfrm>
              <a:off x="6055235" y="2392526"/>
              <a:ext cx="599568" cy="58597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46291" tIns="23145" rIns="46291" bIns="2314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grpSp>
      <p:sp>
        <p:nvSpPr>
          <p:cNvPr id="48" name="矩形 47"/>
          <p:cNvSpPr/>
          <p:nvPr/>
        </p:nvSpPr>
        <p:spPr>
          <a:xfrm>
            <a:off x="1447222" y="1653860"/>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单击添加标题一</a:t>
            </a:r>
          </a:p>
        </p:txBody>
      </p:sp>
      <p:sp>
        <p:nvSpPr>
          <p:cNvPr id="49" name="矩形 48"/>
          <p:cNvSpPr/>
          <p:nvPr/>
        </p:nvSpPr>
        <p:spPr>
          <a:xfrm>
            <a:off x="1412363" y="2477372"/>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单击添加标题二</a:t>
            </a:r>
          </a:p>
        </p:txBody>
      </p:sp>
      <p:sp>
        <p:nvSpPr>
          <p:cNvPr id="50" name="矩形 49"/>
          <p:cNvSpPr/>
          <p:nvPr/>
        </p:nvSpPr>
        <p:spPr>
          <a:xfrm>
            <a:off x="1393547" y="3283845"/>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单击添加标题三</a:t>
            </a:r>
          </a:p>
        </p:txBody>
      </p:sp>
      <p:cxnSp>
        <p:nvCxnSpPr>
          <p:cNvPr id="51" name="直接连接符 50"/>
          <p:cNvCxnSpPr/>
          <p:nvPr/>
        </p:nvCxnSpPr>
        <p:spPr>
          <a:xfrm>
            <a:off x="1490056" y="1927061"/>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52" name="直接连接符 51"/>
          <p:cNvCxnSpPr/>
          <p:nvPr/>
        </p:nvCxnSpPr>
        <p:spPr>
          <a:xfrm>
            <a:off x="1447330" y="2751207"/>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53" name="直接连接符 52"/>
          <p:cNvCxnSpPr/>
          <p:nvPr/>
        </p:nvCxnSpPr>
        <p:spPr>
          <a:xfrm>
            <a:off x="1432284" y="3557681"/>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54" name="TextBox 53"/>
          <p:cNvSpPr txBox="1"/>
          <p:nvPr/>
        </p:nvSpPr>
        <p:spPr>
          <a:xfrm>
            <a:off x="1440377" y="1935857"/>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55" name="TextBox 54"/>
          <p:cNvSpPr txBox="1"/>
          <p:nvPr/>
        </p:nvSpPr>
        <p:spPr>
          <a:xfrm>
            <a:off x="1404563" y="2759369"/>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56" name="TextBox 55"/>
          <p:cNvSpPr txBox="1"/>
          <p:nvPr/>
        </p:nvSpPr>
        <p:spPr>
          <a:xfrm>
            <a:off x="1386384" y="3565844"/>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57" name="组合 56"/>
          <p:cNvGrpSpPr/>
          <p:nvPr/>
        </p:nvGrpSpPr>
        <p:grpSpPr>
          <a:xfrm>
            <a:off x="3487077" y="1885557"/>
            <a:ext cx="1919796" cy="1919796"/>
            <a:chOff x="3537429" y="1525806"/>
            <a:chExt cx="2560320" cy="2560320"/>
          </a:xfrm>
        </p:grpSpPr>
        <p:sp>
          <p:nvSpPr>
            <p:cNvPr id="58" name="Oval 9"/>
            <p:cNvSpPr/>
            <p:nvPr/>
          </p:nvSpPr>
          <p:spPr>
            <a:xfrm>
              <a:off x="3537429" y="1525806"/>
              <a:ext cx="2560320" cy="256032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JM"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单击添加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标题</a:t>
              </a:r>
              <a:endParaRPr lang="en-JM" sz="1500" dirty="0">
                <a:solidFill>
                  <a:schemeClr val="bg1"/>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black">
            <a:xfrm>
              <a:off x="4157852" y="1871391"/>
              <a:ext cx="842545" cy="846990"/>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589" fontAlgn="auto">
                <a:spcBef>
                  <a:spcPts val="0"/>
                </a:spcBef>
                <a:spcAft>
                  <a:spcPts val="0"/>
                </a:spcAft>
                <a:defRPr/>
              </a:pPr>
              <a:endParaRPr lang="en-US" sz="600" b="0">
                <a:solidFill>
                  <a:srgbClr val="FFFFFF"/>
                </a:solidFill>
                <a:latin typeface="微软雅黑" panose="020B0503020204020204" pitchFamily="34" charset="-122"/>
                <a:ea typeface="微软雅黑" panose="020B0503020204020204" pitchFamily="34" charset="-122"/>
              </a:endParaRPr>
            </a:p>
          </p:txBody>
        </p:sp>
        <p:sp>
          <p:nvSpPr>
            <p:cNvPr id="60" name="Freeform 18"/>
            <p:cNvSpPr>
              <a:spLocks noEditPoints="1"/>
            </p:cNvSpPr>
            <p:nvPr/>
          </p:nvSpPr>
          <p:spPr bwMode="black">
            <a:xfrm>
              <a:off x="4910832" y="2197313"/>
              <a:ext cx="532768" cy="573569"/>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589" fontAlgn="auto">
                <a:spcBef>
                  <a:spcPts val="0"/>
                </a:spcBef>
                <a:spcAft>
                  <a:spcPts val="0"/>
                </a:spcAft>
                <a:defRPr/>
              </a:pPr>
              <a:endParaRPr lang="en-US" sz="600" b="0">
                <a:solidFill>
                  <a:srgbClr val="FFFFFF"/>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252223" y="426815"/>
            <a:ext cx="4584813" cy="444406"/>
            <a:chOff x="0" y="569219"/>
            <a:chExt cx="6114499" cy="592678"/>
          </a:xfrm>
        </p:grpSpPr>
        <p:sp>
          <p:nvSpPr>
            <p:cNvPr id="62"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247547080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250"/>
                                        <p:tgtEl>
                                          <p:spTgt spid="65"/>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16" fill="hold" nodeType="withEffect">
                                  <p:stCondLst>
                                    <p:cond delay="200"/>
                                  </p:stCondLst>
                                  <p:childTnLst>
                                    <p:set>
                                      <p:cBhvr>
                                        <p:cTn id="19" dur="1" fill="hold">
                                          <p:stCondLst>
                                            <p:cond delay="0"/>
                                          </p:stCondLst>
                                        </p:cTn>
                                        <p:tgtEl>
                                          <p:spTgt spid="45"/>
                                        </p:tgtEl>
                                        <p:attrNameLst>
                                          <p:attrName>style.visibility</p:attrName>
                                        </p:attrNameLst>
                                      </p:cBhvr>
                                      <p:to>
                                        <p:strVal val="visible"/>
                                      </p:to>
                                    </p:set>
                                    <p:anim calcmode="lin" valueType="num">
                                      <p:cBhvr>
                                        <p:cTn id="20" dur="500" fill="hold"/>
                                        <p:tgtEl>
                                          <p:spTgt spid="45"/>
                                        </p:tgtEl>
                                        <p:attrNameLst>
                                          <p:attrName>ppt_w</p:attrName>
                                        </p:attrNameLst>
                                      </p:cBhvr>
                                      <p:tavLst>
                                        <p:tav tm="0">
                                          <p:val>
                                            <p:fltVal val="0"/>
                                          </p:val>
                                        </p:tav>
                                        <p:tav tm="100000">
                                          <p:val>
                                            <p:strVal val="#ppt_w"/>
                                          </p:val>
                                        </p:tav>
                                      </p:tavLst>
                                    </p:anim>
                                    <p:anim calcmode="lin" valueType="num">
                                      <p:cBhvr>
                                        <p:cTn id="21" dur="500" fill="hold"/>
                                        <p:tgtEl>
                                          <p:spTgt spid="45"/>
                                        </p:tgtEl>
                                        <p:attrNameLst>
                                          <p:attrName>ppt_h</p:attrName>
                                        </p:attrNameLst>
                                      </p:cBhvr>
                                      <p:tavLst>
                                        <p:tav tm="0">
                                          <p:val>
                                            <p:fltVal val="0"/>
                                          </p:val>
                                        </p:tav>
                                        <p:tav tm="100000">
                                          <p:val>
                                            <p:strVal val="#ppt_h"/>
                                          </p:val>
                                        </p:tav>
                                      </p:tavLst>
                                    </p:anim>
                                    <p:animEffect transition="in" filter="fade">
                                      <p:cBhvr>
                                        <p:cTn id="22" dur="500"/>
                                        <p:tgtEl>
                                          <p:spTgt spid="45"/>
                                        </p:tgtEl>
                                      </p:cBhvr>
                                    </p:animEffect>
                                  </p:childTnLst>
                                </p:cTn>
                              </p:par>
                              <p:par>
                                <p:cTn id="23" presetID="53" presetClass="entr" presetSubtype="16" fill="hold" nodeType="withEffect">
                                  <p:stCondLst>
                                    <p:cond delay="30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Effect transition="in" filter="fade">
                                      <p:cBhvr>
                                        <p:cTn id="27" dur="500"/>
                                        <p:tgtEl>
                                          <p:spTgt spid="57"/>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500"/>
                                        <p:tgtEl>
                                          <p:spTgt spid="48"/>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par>
                                <p:cTn id="46" presetID="22" presetClass="entr" presetSubtype="8" fill="hold" nodeType="withEffect">
                                  <p:stCondLst>
                                    <p:cond delay="50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par>
                                <p:cTn id="49" presetID="22" presetClass="entr" presetSubtype="8" fill="hold" nodeType="withEffect">
                                  <p:stCondLst>
                                    <p:cond delay="100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500"/>
                                        <p:tgtEl>
                                          <p:spTgt spid="52"/>
                                        </p:tgtEl>
                                      </p:cBhvr>
                                    </p:animEffect>
                                  </p:childTnLst>
                                </p:cTn>
                              </p:par>
                              <p:par>
                                <p:cTn id="52" presetID="22" presetClass="entr" presetSubtype="8" fill="hold" nodeType="withEffect">
                                  <p:stCondLst>
                                    <p:cond delay="100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4" grpId="0"/>
      <p:bldP spid="55" grpId="0"/>
      <p:bldP spid="56" grpId="0"/>
      <p:bldP spid="6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58" name="组合 57"/>
          <p:cNvGrpSpPr/>
          <p:nvPr/>
        </p:nvGrpSpPr>
        <p:grpSpPr>
          <a:xfrm>
            <a:off x="252223" y="426815"/>
            <a:ext cx="4584813" cy="444406"/>
            <a:chOff x="0" y="569219"/>
            <a:chExt cx="6114499" cy="592678"/>
          </a:xfrm>
        </p:grpSpPr>
        <p:sp>
          <p:nvSpPr>
            <p:cNvPr id="59"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65" name="组合 64"/>
          <p:cNvGrpSpPr/>
          <p:nvPr/>
        </p:nvGrpSpPr>
        <p:grpSpPr>
          <a:xfrm>
            <a:off x="1680767" y="1545873"/>
            <a:ext cx="1397470" cy="1397470"/>
            <a:chOff x="1047975" y="1130980"/>
            <a:chExt cx="1863725" cy="1863724"/>
          </a:xfrm>
        </p:grpSpPr>
        <p:sp>
          <p:nvSpPr>
            <p:cNvPr id="67"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dirty="0"/>
            </a:p>
          </p:txBody>
        </p:sp>
        <p:sp>
          <p:nvSpPr>
            <p:cNvPr id="69"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0" name="矩形 69"/>
            <p:cNvSpPr/>
            <p:nvPr/>
          </p:nvSpPr>
          <p:spPr>
            <a:xfrm>
              <a:off x="1539410" y="1721668"/>
              <a:ext cx="934147"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71%</a:t>
              </a:r>
              <a:endParaRPr lang="zh-CN" altLang="en-US" sz="2699" dirty="0">
                <a:solidFill>
                  <a:schemeClr val="tx1">
                    <a:lumMod val="65000"/>
                    <a:lumOff val="35000"/>
                  </a:schemeClr>
                </a:solidFill>
                <a:latin typeface="Impact" pitchFamily="34" charset="0"/>
                <a:cs typeface="Arial" pitchFamily="34" charset="0"/>
              </a:endParaRPr>
            </a:p>
          </p:txBody>
        </p:sp>
        <p:sp>
          <p:nvSpPr>
            <p:cNvPr id="71" name="矩形 70"/>
            <p:cNvSpPr/>
            <p:nvPr/>
          </p:nvSpPr>
          <p:spPr>
            <a:xfrm>
              <a:off x="1560480"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grpSp>
        <p:nvGrpSpPr>
          <p:cNvPr id="72" name="组合 71"/>
          <p:cNvGrpSpPr/>
          <p:nvPr/>
        </p:nvGrpSpPr>
        <p:grpSpPr>
          <a:xfrm>
            <a:off x="3515096" y="1545873"/>
            <a:ext cx="1398661" cy="1397470"/>
            <a:chOff x="3494313" y="1130980"/>
            <a:chExt cx="1865313" cy="1863724"/>
          </a:xfrm>
        </p:grpSpPr>
        <p:sp>
          <p:nvSpPr>
            <p:cNvPr id="73"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4"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7" name="矩形 76"/>
            <p:cNvSpPr/>
            <p:nvPr/>
          </p:nvSpPr>
          <p:spPr>
            <a:xfrm>
              <a:off x="3899975" y="1721668"/>
              <a:ext cx="1060793"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35%</a:t>
              </a:r>
              <a:endParaRPr lang="zh-CN" altLang="en-US" sz="2699" dirty="0">
                <a:solidFill>
                  <a:schemeClr val="tx1">
                    <a:lumMod val="65000"/>
                    <a:lumOff val="35000"/>
                  </a:schemeClr>
                </a:solidFill>
                <a:latin typeface="Impact" pitchFamily="34" charset="0"/>
                <a:cs typeface="Arial" pitchFamily="34" charset="0"/>
              </a:endParaRPr>
            </a:p>
          </p:txBody>
        </p:sp>
        <p:sp>
          <p:nvSpPr>
            <p:cNvPr id="78" name="矩形 77"/>
            <p:cNvSpPr/>
            <p:nvPr/>
          </p:nvSpPr>
          <p:spPr>
            <a:xfrm>
              <a:off x="4013394"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grpSp>
        <p:nvGrpSpPr>
          <p:cNvPr id="80" name="组合 79"/>
          <p:cNvGrpSpPr/>
          <p:nvPr/>
        </p:nvGrpSpPr>
        <p:grpSpPr>
          <a:xfrm>
            <a:off x="5350615" y="1545873"/>
            <a:ext cx="1398661" cy="1397470"/>
            <a:chOff x="5942238" y="1130980"/>
            <a:chExt cx="1865313" cy="1863724"/>
          </a:xfrm>
        </p:grpSpPr>
        <p:sp>
          <p:nvSpPr>
            <p:cNvPr id="81"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82"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83" name="矩形 82"/>
            <p:cNvSpPr/>
            <p:nvPr/>
          </p:nvSpPr>
          <p:spPr>
            <a:xfrm>
              <a:off x="6402677" y="1721668"/>
              <a:ext cx="990244"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18%</a:t>
              </a:r>
              <a:endParaRPr lang="zh-CN" altLang="en-US" sz="2699" dirty="0">
                <a:solidFill>
                  <a:schemeClr val="tx1">
                    <a:lumMod val="65000"/>
                    <a:lumOff val="35000"/>
                  </a:schemeClr>
                </a:solidFill>
                <a:latin typeface="Impact" pitchFamily="34" charset="0"/>
                <a:cs typeface="Arial" pitchFamily="34" charset="0"/>
              </a:endParaRPr>
            </a:p>
          </p:txBody>
        </p:sp>
        <p:sp>
          <p:nvSpPr>
            <p:cNvPr id="90" name="矩形 89"/>
            <p:cNvSpPr/>
            <p:nvPr/>
          </p:nvSpPr>
          <p:spPr>
            <a:xfrm>
              <a:off x="6451795"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sp>
        <p:nvSpPr>
          <p:cNvPr id="92" name="TextBox 91"/>
          <p:cNvSpPr txBox="1"/>
          <p:nvPr/>
        </p:nvSpPr>
        <p:spPr>
          <a:xfrm>
            <a:off x="1388200" y="3165679"/>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cxnSp>
        <p:nvCxnSpPr>
          <p:cNvPr id="93" name="直接连接符 92"/>
          <p:cNvCxnSpPr/>
          <p:nvPr/>
        </p:nvCxnSpPr>
        <p:spPr>
          <a:xfrm>
            <a:off x="1442616" y="3570169"/>
            <a:ext cx="63150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1395594" y="3640772"/>
            <a:ext cx="6524003" cy="784830"/>
          </a:xfrm>
          <a:prstGeom prst="rect">
            <a:avLst/>
          </a:prstGeom>
        </p:spPr>
        <p:txBody>
          <a:bodyPr wrap="square">
            <a:spAutoFit/>
          </a:bodyPr>
          <a:lstStyle/>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endParaRPr lang="en-US" altLang="zh-CN" sz="1500" dirty="0">
              <a:solidFill>
                <a:srgbClr val="FF0000"/>
              </a:solidFill>
              <a:latin typeface="微软雅黑" pitchFamily="34" charset="-122"/>
              <a:ea typeface="微软雅黑" pitchFamily="34" charset="-122"/>
              <a:sym typeface="微软雅黑" pitchFamily="34" charset="-122"/>
            </a:endParaRP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p:txBody>
      </p:sp>
    </p:spTree>
    <p:extLst>
      <p:ext uri="{BB962C8B-B14F-4D97-AF65-F5344CB8AC3E}">
        <p14:creationId xmlns:p14="http://schemas.microsoft.com/office/powerpoint/2010/main" val="257780082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left)">
                                      <p:cBhvr>
                                        <p:cTn id="11" dur="250"/>
                                        <p:tgtEl>
                                          <p:spTgt spid="64"/>
                                        </p:tgtEl>
                                      </p:cBhvr>
                                    </p:animEffect>
                                  </p:childTnLst>
                                </p:cTn>
                              </p:par>
                              <p:par>
                                <p:cTn id="12" presetID="47" presetClass="entr" presetSubtype="0" fill="hold" nodeType="withEffect">
                                  <p:stCondLst>
                                    <p:cond delay="30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13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450" fill="hold"/>
                                        <p:tgtEl>
                                          <p:spTgt spid="65"/>
                                        </p:tgtEl>
                                        <p:attrNameLst>
                                          <p:attrName>ppt_x</p:attrName>
                                          <p:attrName>ppt_y</p:attrName>
                                        </p:attrNameLst>
                                      </p:cBhvr>
                                      <p:rCtr x="0" y="2839"/>
                                    </p:animMotion>
                                  </p:childTnLst>
                                </p:cTn>
                              </p:par>
                              <p:par>
                                <p:cTn id="19" presetID="47" presetClass="entr" presetSubtype="0" fill="hold" nodeType="withEffect">
                                  <p:stCondLst>
                                    <p:cond delay="150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1000"/>
                                        <p:tgtEl>
                                          <p:spTgt spid="72"/>
                                        </p:tgtEl>
                                      </p:cBhvr>
                                    </p:animEffect>
                                    <p:anim calcmode="lin" valueType="num">
                                      <p:cBhvr>
                                        <p:cTn id="22" dur="1000" fill="hold"/>
                                        <p:tgtEl>
                                          <p:spTgt spid="72"/>
                                        </p:tgtEl>
                                        <p:attrNameLst>
                                          <p:attrName>ppt_x</p:attrName>
                                        </p:attrNameLst>
                                      </p:cBhvr>
                                      <p:tavLst>
                                        <p:tav tm="0">
                                          <p:val>
                                            <p:strVal val="#ppt_x"/>
                                          </p:val>
                                        </p:tav>
                                        <p:tav tm="100000">
                                          <p:val>
                                            <p:strVal val="#ppt_x"/>
                                          </p:val>
                                        </p:tav>
                                      </p:tavLst>
                                    </p:anim>
                                    <p:anim calcmode="lin" valueType="num">
                                      <p:cBhvr>
                                        <p:cTn id="23" dur="1000" fill="hold"/>
                                        <p:tgtEl>
                                          <p:spTgt spid="72"/>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72"/>
                                        </p:tgtEl>
                                        <p:attrNameLst>
                                          <p:attrName>ppt_x</p:attrName>
                                          <p:attrName>ppt_y</p:attrName>
                                        </p:attrNameLst>
                                      </p:cBhvr>
                                      <p:rCtr x="0" y="2839"/>
                                    </p:animMotion>
                                  </p:childTnLst>
                                </p:cTn>
                              </p:par>
                              <p:par>
                                <p:cTn id="26" presetID="47" presetClass="entr" presetSubtype="0" fill="hold" nodeType="withEffect">
                                  <p:stCondLst>
                                    <p:cond delay="200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1000"/>
                                        <p:tgtEl>
                                          <p:spTgt spid="80"/>
                                        </p:tgtEl>
                                      </p:cBhvr>
                                    </p:animEffect>
                                    <p:anim calcmode="lin" valueType="num">
                                      <p:cBhvr>
                                        <p:cTn id="29" dur="1000" fill="hold"/>
                                        <p:tgtEl>
                                          <p:spTgt spid="80"/>
                                        </p:tgtEl>
                                        <p:attrNameLst>
                                          <p:attrName>ppt_x</p:attrName>
                                        </p:attrNameLst>
                                      </p:cBhvr>
                                      <p:tavLst>
                                        <p:tav tm="0">
                                          <p:val>
                                            <p:strVal val="#ppt_x"/>
                                          </p:val>
                                        </p:tav>
                                        <p:tav tm="100000">
                                          <p:val>
                                            <p:strVal val="#ppt_x"/>
                                          </p:val>
                                        </p:tav>
                                      </p:tavLst>
                                    </p:anim>
                                    <p:anim calcmode="lin" valueType="num">
                                      <p:cBhvr>
                                        <p:cTn id="30" dur="1000" fill="hold"/>
                                        <p:tgtEl>
                                          <p:spTgt spid="80"/>
                                        </p:tgtEl>
                                        <p:attrNameLst>
                                          <p:attrName>ppt_y</p:attrName>
                                        </p:attrNameLst>
                                      </p:cBhvr>
                                      <p:tavLst>
                                        <p:tav tm="0">
                                          <p:val>
                                            <p:strVal val="#ppt_y-.1"/>
                                          </p:val>
                                        </p:tav>
                                        <p:tav tm="100000">
                                          <p:val>
                                            <p:strVal val="#ppt_y"/>
                                          </p:val>
                                        </p:tav>
                                      </p:tavLst>
                                    </p:anim>
                                  </p:childTnLst>
                                </p:cTn>
                              </p:par>
                              <p:par>
                                <p:cTn id="31"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2" dur="1500" fill="hold"/>
                                        <p:tgtEl>
                                          <p:spTgt spid="80"/>
                                        </p:tgtEl>
                                        <p:attrNameLst>
                                          <p:attrName>ppt_x</p:attrName>
                                          <p:attrName>ppt_y</p:attrName>
                                        </p:attrNameLst>
                                      </p:cBhvr>
                                      <p:rCtr x="0" y="2839"/>
                                    </p:animMotion>
                                  </p:childTnLst>
                                </p:cTn>
                              </p:par>
                              <p:par>
                                <p:cTn id="33" presetID="12" presetClass="entr" presetSubtype="8" fill="hold" grpId="0" nodeType="withEffect">
                                  <p:stCondLst>
                                    <p:cond delay="375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1250"/>
                                        <p:tgtEl>
                                          <p:spTgt spid="92"/>
                                        </p:tgtEl>
                                        <p:attrNameLst>
                                          <p:attrName>ppt_x</p:attrName>
                                        </p:attrNameLst>
                                      </p:cBhvr>
                                      <p:tavLst>
                                        <p:tav tm="0">
                                          <p:val>
                                            <p:strVal val="#ppt_x-#ppt_w*1.125000"/>
                                          </p:val>
                                        </p:tav>
                                        <p:tav tm="100000">
                                          <p:val>
                                            <p:strVal val="#ppt_x"/>
                                          </p:val>
                                        </p:tav>
                                      </p:tavLst>
                                    </p:anim>
                                    <p:animEffect transition="in" filter="wipe(right)">
                                      <p:cBhvr>
                                        <p:cTn id="36" dur="1250"/>
                                        <p:tgtEl>
                                          <p:spTgt spid="92"/>
                                        </p:tgtEl>
                                      </p:cBhvr>
                                    </p:animEffect>
                                  </p:childTnLst>
                                </p:cTn>
                              </p:par>
                              <p:par>
                                <p:cTn id="37" presetID="22" presetClass="entr" presetSubtype="8" fill="hold" nodeType="withEffect">
                                  <p:stCondLst>
                                    <p:cond delay="4300"/>
                                  </p:stCondLst>
                                  <p:childTnLst>
                                    <p:set>
                                      <p:cBhvr>
                                        <p:cTn id="38" dur="1" fill="hold">
                                          <p:stCondLst>
                                            <p:cond delay="0"/>
                                          </p:stCondLst>
                                        </p:cTn>
                                        <p:tgtEl>
                                          <p:spTgt spid="93"/>
                                        </p:tgtEl>
                                        <p:attrNameLst>
                                          <p:attrName>style.visibility</p:attrName>
                                        </p:attrNameLst>
                                      </p:cBhvr>
                                      <p:to>
                                        <p:strVal val="visible"/>
                                      </p:to>
                                    </p:set>
                                    <p:animEffect transition="in" filter="wipe(left)">
                                      <p:cBhvr>
                                        <p:cTn id="39" dur="1000"/>
                                        <p:tgtEl>
                                          <p:spTgt spid="93"/>
                                        </p:tgtEl>
                                      </p:cBhvr>
                                    </p:animEffect>
                                  </p:childTnLst>
                                </p:cTn>
                              </p:par>
                              <p:par>
                                <p:cTn id="40" presetID="12" presetClass="entr" presetSubtype="8" fill="hold" grpId="0" nodeType="withEffect">
                                  <p:stCondLst>
                                    <p:cond delay="4700"/>
                                  </p:stCondLst>
                                  <p:childTnLst>
                                    <p:set>
                                      <p:cBhvr>
                                        <p:cTn id="41" dur="1" fill="hold">
                                          <p:stCondLst>
                                            <p:cond delay="0"/>
                                          </p:stCondLst>
                                        </p:cTn>
                                        <p:tgtEl>
                                          <p:spTgt spid="94"/>
                                        </p:tgtEl>
                                        <p:attrNameLst>
                                          <p:attrName>style.visibility</p:attrName>
                                        </p:attrNameLst>
                                      </p:cBhvr>
                                      <p:to>
                                        <p:strVal val="visible"/>
                                      </p:to>
                                    </p:set>
                                    <p:anim calcmode="lin" valueType="num">
                                      <p:cBhvr additive="base">
                                        <p:cTn id="42" dur="1000"/>
                                        <p:tgtEl>
                                          <p:spTgt spid="94"/>
                                        </p:tgtEl>
                                        <p:attrNameLst>
                                          <p:attrName>ppt_x</p:attrName>
                                        </p:attrNameLst>
                                      </p:cBhvr>
                                      <p:tavLst>
                                        <p:tav tm="0">
                                          <p:val>
                                            <p:strVal val="#ppt_x-#ppt_w*1.125000"/>
                                          </p:val>
                                        </p:tav>
                                        <p:tav tm="100000">
                                          <p:val>
                                            <p:strVal val="#ppt_x"/>
                                          </p:val>
                                        </p:tav>
                                      </p:tavLst>
                                    </p:anim>
                                    <p:animEffect transition="in" filter="wipe(right)">
                                      <p:cBhvr>
                                        <p:cTn id="43"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92" grpId="0"/>
      <p:bldP spid="9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矩形 19"/>
          <p:cNvSpPr/>
          <p:nvPr/>
        </p:nvSpPr>
        <p:spPr>
          <a:xfrm>
            <a:off x="919703" y="821726"/>
            <a:ext cx="7215868" cy="358790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513125" y="571913"/>
            <a:ext cx="1403831" cy="5788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5"/>
          <p:cNvSpPr txBox="1"/>
          <p:nvPr/>
        </p:nvSpPr>
        <p:spPr>
          <a:xfrm>
            <a:off x="1623546" y="573991"/>
            <a:ext cx="1193894" cy="553870"/>
          </a:xfrm>
          <a:prstGeom prst="rect">
            <a:avLst/>
          </a:prstGeom>
          <a:noFill/>
        </p:spPr>
        <p:txBody>
          <a:bodyPr wrap="square" rtlCol="0">
            <a:spAutoFit/>
          </a:bodyPr>
          <a:lstStyle/>
          <a:p>
            <a:pPr algn="ctr"/>
            <a:r>
              <a:rPr lang="zh-CN" altLang="en-US" sz="2999" dirty="0">
                <a:solidFill>
                  <a:schemeClr val="bg1"/>
                </a:solidFill>
                <a:latin typeface="微软雅黑" pitchFamily="34" charset="-122"/>
                <a:ea typeface="微软雅黑" pitchFamily="34" charset="-122"/>
              </a:rPr>
              <a:t>前 言</a:t>
            </a:r>
          </a:p>
        </p:txBody>
      </p:sp>
      <p:sp>
        <p:nvSpPr>
          <p:cNvPr id="24" name="TextBox 23"/>
          <p:cNvSpPr txBox="1"/>
          <p:nvPr/>
        </p:nvSpPr>
        <p:spPr>
          <a:xfrm>
            <a:off x="1397428" y="1654947"/>
            <a:ext cx="6434225" cy="1858201"/>
          </a:xfrm>
          <a:prstGeom prst="rect">
            <a:avLst/>
          </a:prstGeom>
          <a:noFill/>
        </p:spPr>
        <p:txBody>
          <a:bodyPr wrap="square" rtlCol="0">
            <a:spAutoFit/>
          </a:bodyPr>
          <a:lstStyle/>
          <a:p>
            <a:pPr>
              <a:lnSpc>
                <a:spcPct val="150000"/>
              </a:lnSpc>
            </a:pPr>
            <a:r>
              <a:rPr lang="en-US" altLang="zh-CN" sz="1350" dirty="0">
                <a:solidFill>
                  <a:schemeClr val="tx1">
                    <a:lumMod val="50000"/>
                    <a:lumOff val="50000"/>
                  </a:schemeClr>
                </a:solidFill>
                <a:latin typeface="微软雅黑" pitchFamily="34" charset="-122"/>
                <a:ea typeface="微软雅黑" pitchFamily="34" charset="-122"/>
              </a:rPr>
              <a:t>       </a:t>
            </a:r>
            <a:r>
              <a:rPr lang="zh-CN" altLang="zh-CN" sz="1350" dirty="0">
                <a:solidFill>
                  <a:schemeClr val="tx1">
                    <a:lumMod val="50000"/>
                    <a:lumOff val="50000"/>
                  </a:schemeClr>
                </a:solidFill>
                <a:latin typeface="微软雅黑" pitchFamily="34" charset="-122"/>
                <a:ea typeface="微软雅黑" pitchFamily="34" charset="-122"/>
              </a:rPr>
              <a:t>回首过去，激情满怀，展望未来，任重道远。站在新的历史起点上，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共同谱写公司发展的新篇章，为集团公司油气主业发展提供强有力的金融服务与支持。</a:t>
            </a:r>
            <a:endParaRPr lang="zh-CN" altLang="en-US" sz="1350" dirty="0">
              <a:solidFill>
                <a:schemeClr val="tx1">
                  <a:lumMod val="50000"/>
                  <a:lumOff val="50000"/>
                </a:schemeClr>
              </a:solidFill>
              <a:latin typeface="微软雅黑" pitchFamily="34" charset="-122"/>
              <a:ea typeface="微软雅黑" pitchFamily="34" charset="-122"/>
            </a:endParaRPr>
          </a:p>
          <a:p>
            <a:endParaRPr lang="zh-CN" altLang="en-US" sz="1350" dirty="0">
              <a:solidFill>
                <a:schemeClr val="tx1">
                  <a:lumMod val="50000"/>
                  <a:lumOff val="50000"/>
                </a:schemeClr>
              </a:solidFill>
              <a:latin typeface="微软雅黑" pitchFamily="34" charset="-122"/>
              <a:ea typeface="微软雅黑" pitchFamily="34" charset="-122"/>
            </a:endParaRPr>
          </a:p>
        </p:txBody>
      </p:sp>
      <p:grpSp>
        <p:nvGrpSpPr>
          <p:cNvPr id="30" name="组合 29"/>
          <p:cNvGrpSpPr/>
          <p:nvPr/>
        </p:nvGrpSpPr>
        <p:grpSpPr>
          <a:xfrm>
            <a:off x="1447349" y="3588063"/>
            <a:ext cx="773143" cy="533723"/>
            <a:chOff x="-1697769" y="10550768"/>
            <a:chExt cx="1031096" cy="711796"/>
          </a:xfrm>
          <a:solidFill>
            <a:srgbClr val="FF0000"/>
          </a:solidFill>
        </p:grpSpPr>
        <p:sp>
          <p:nvSpPr>
            <p:cNvPr id="31" name="Oval 16"/>
            <p:cNvSpPr>
              <a:spLocks noChangeArrowheads="1"/>
            </p:cNvSpPr>
            <p:nvPr/>
          </p:nvSpPr>
          <p:spPr bwMode="auto">
            <a:xfrm>
              <a:off x="-1697769" y="10550768"/>
              <a:ext cx="295999" cy="295999"/>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32" name="Oval 17"/>
            <p:cNvSpPr>
              <a:spLocks noChangeArrowheads="1"/>
            </p:cNvSpPr>
            <p:nvPr/>
          </p:nvSpPr>
          <p:spPr bwMode="auto">
            <a:xfrm>
              <a:off x="-1277721" y="10808483"/>
              <a:ext cx="454081" cy="454081"/>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33" name="Oval 3"/>
            <p:cNvSpPr>
              <a:spLocks noChangeArrowheads="1"/>
            </p:cNvSpPr>
            <p:nvPr/>
          </p:nvSpPr>
          <p:spPr bwMode="auto">
            <a:xfrm>
              <a:off x="-987309" y="10632858"/>
              <a:ext cx="320636" cy="320636"/>
            </a:xfrm>
            <a:prstGeom prst="frame">
              <a:avLst/>
            </a:prstGeom>
            <a:grpFill/>
            <a:ln>
              <a:no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grpSp>
      <p:pic>
        <p:nvPicPr>
          <p:cNvPr id="1027" name="Picture 3" descr="E:\企业文化\企业文化图片\小图图\01 (2).jp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20657827">
            <a:off x="5139963" y="454047"/>
            <a:ext cx="1211660" cy="7471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6" name="Picture 2" descr="E:\企业文化\企业文化图片\小图图\01 (2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30467" y="683319"/>
            <a:ext cx="933221" cy="5814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3" name="Picture 2" descr="D:\11月桌面\0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430122" y="4096480"/>
            <a:ext cx="1514727" cy="626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877201"/>
      </p:ext>
    </p:extLst>
  </p:cSld>
  <p:clrMapOvr>
    <a:masterClrMapping/>
  </p:clrMapOvr>
  <mc:AlternateContent xmlns:mc="http://schemas.openxmlformats.org/markup-compatibility/2006" xmlns:p14="http://schemas.microsoft.com/office/powerpoint/2010/main">
    <mc:Choice Requires="p14">
      <p:transition spd="slow" p14:dur="2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300"/>
                                        <p:tgtEl>
                                          <p:spTgt spid="21"/>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250"/>
                                        <p:tgtEl>
                                          <p:spTgt spid="22"/>
                                        </p:tgtEl>
                                      </p:cBhvr>
                                    </p:animEffect>
                                  </p:childTnLst>
                                </p:cTn>
                              </p:par>
                            </p:childTnLst>
                          </p:cTn>
                        </p:par>
                        <p:par>
                          <p:cTn id="16" fill="hold">
                            <p:stCondLst>
                              <p:cond delay="1050"/>
                            </p:stCondLst>
                            <p:childTnLst>
                              <p:par>
                                <p:cTn id="17" presetID="41" presetClass="entr" presetSubtype="0" fill="hold" grpId="0" nodeType="afterEffect">
                                  <p:stCondLst>
                                    <p:cond delay="0"/>
                                  </p:stCondLst>
                                  <p:iterate type="lt">
                                    <p:tmPct val="1818"/>
                                  </p:iterate>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4"/>
                                        </p:tgtEl>
                                        <p:attrNameLst>
                                          <p:attrName>ppt_y</p:attrName>
                                        </p:attrNameLst>
                                      </p:cBhvr>
                                      <p:tavLst>
                                        <p:tav tm="0">
                                          <p:val>
                                            <p:strVal val="#ppt_y"/>
                                          </p:val>
                                        </p:tav>
                                        <p:tav tm="100000">
                                          <p:val>
                                            <p:strVal val="#ppt_y"/>
                                          </p:val>
                                        </p:tav>
                                      </p:tavLst>
                                    </p:anim>
                                    <p:anim calcmode="lin" valueType="num">
                                      <p:cBhvr>
                                        <p:cTn id="21"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4"/>
                                        </p:tgtEl>
                                      </p:cBhvr>
                                    </p:animEffect>
                                  </p:childTnLst>
                                </p:cTn>
                              </p:par>
                              <p:par>
                                <p:cTn id="24" presetID="22" presetClass="entr" presetSubtype="4" fill="hold" nodeType="withEffect">
                                  <p:stCondLst>
                                    <p:cond delay="1550"/>
                                  </p:stCondLst>
                                  <p:childTnLst>
                                    <p:set>
                                      <p:cBhvr>
                                        <p:cTn id="25" dur="1" fill="hold">
                                          <p:stCondLst>
                                            <p:cond delay="0"/>
                                          </p:stCondLst>
                                        </p:cTn>
                                        <p:tgtEl>
                                          <p:spTgt spid="1027"/>
                                        </p:tgtEl>
                                        <p:attrNameLst>
                                          <p:attrName>style.visibility</p:attrName>
                                        </p:attrNameLst>
                                      </p:cBhvr>
                                      <p:to>
                                        <p:strVal val="visible"/>
                                      </p:to>
                                    </p:set>
                                    <p:animEffect transition="in" filter="wipe(down)">
                                      <p:cBhvr>
                                        <p:cTn id="26" dur="500"/>
                                        <p:tgtEl>
                                          <p:spTgt spid="1027"/>
                                        </p:tgtEl>
                                      </p:cBhvr>
                                    </p:animEffect>
                                  </p:childTnLst>
                                </p:cTn>
                              </p:par>
                              <p:par>
                                <p:cTn id="27" presetID="22" presetClass="entr" presetSubtype="4" fill="hold" nodeType="withEffect">
                                  <p:stCondLst>
                                    <p:cond delay="1550"/>
                                  </p:stCondLst>
                                  <p:childTnLst>
                                    <p:set>
                                      <p:cBhvr>
                                        <p:cTn id="28" dur="1" fill="hold">
                                          <p:stCondLst>
                                            <p:cond delay="0"/>
                                          </p:stCondLst>
                                        </p:cTn>
                                        <p:tgtEl>
                                          <p:spTgt spid="1026"/>
                                        </p:tgtEl>
                                        <p:attrNameLst>
                                          <p:attrName>style.visibility</p:attrName>
                                        </p:attrNameLst>
                                      </p:cBhvr>
                                      <p:to>
                                        <p:strVal val="visible"/>
                                      </p:to>
                                    </p:set>
                                    <p:animEffect transition="in" filter="wipe(down)">
                                      <p:cBhvr>
                                        <p:cTn id="29" dur="500"/>
                                        <p:tgtEl>
                                          <p:spTgt spid="1026"/>
                                        </p:tgtEl>
                                      </p:cBhvr>
                                    </p:animEffect>
                                  </p:childTnLst>
                                </p:cTn>
                              </p:par>
                            </p:childTnLst>
                          </p:cTn>
                        </p:par>
                        <p:par>
                          <p:cTn id="30" fill="hold">
                            <p:stCondLst>
                              <p:cond delay="3100"/>
                            </p:stCondLst>
                            <p:childTnLst>
                              <p:par>
                                <p:cTn id="31" presetID="32" presetClass="emph" presetSubtype="0" fill="hold" nodeType="afterEffect">
                                  <p:stCondLst>
                                    <p:cond delay="0"/>
                                  </p:stCondLst>
                                  <p:childTnLst>
                                    <p:animRot by="120000">
                                      <p:cBhvr>
                                        <p:cTn id="32" dur="50" fill="hold">
                                          <p:stCondLst>
                                            <p:cond delay="0"/>
                                          </p:stCondLst>
                                        </p:cTn>
                                        <p:tgtEl>
                                          <p:spTgt spid="1027"/>
                                        </p:tgtEl>
                                        <p:attrNameLst>
                                          <p:attrName>r</p:attrName>
                                        </p:attrNameLst>
                                      </p:cBhvr>
                                    </p:animRot>
                                    <p:animRot by="-240000">
                                      <p:cBhvr>
                                        <p:cTn id="33" dur="100" fill="hold">
                                          <p:stCondLst>
                                            <p:cond delay="100"/>
                                          </p:stCondLst>
                                        </p:cTn>
                                        <p:tgtEl>
                                          <p:spTgt spid="1027"/>
                                        </p:tgtEl>
                                        <p:attrNameLst>
                                          <p:attrName>r</p:attrName>
                                        </p:attrNameLst>
                                      </p:cBhvr>
                                    </p:animRot>
                                    <p:animRot by="240000">
                                      <p:cBhvr>
                                        <p:cTn id="34" dur="100" fill="hold">
                                          <p:stCondLst>
                                            <p:cond delay="200"/>
                                          </p:stCondLst>
                                        </p:cTn>
                                        <p:tgtEl>
                                          <p:spTgt spid="1027"/>
                                        </p:tgtEl>
                                        <p:attrNameLst>
                                          <p:attrName>r</p:attrName>
                                        </p:attrNameLst>
                                      </p:cBhvr>
                                    </p:animRot>
                                    <p:animRot by="-240000">
                                      <p:cBhvr>
                                        <p:cTn id="35" dur="100" fill="hold">
                                          <p:stCondLst>
                                            <p:cond delay="300"/>
                                          </p:stCondLst>
                                        </p:cTn>
                                        <p:tgtEl>
                                          <p:spTgt spid="1027"/>
                                        </p:tgtEl>
                                        <p:attrNameLst>
                                          <p:attrName>r</p:attrName>
                                        </p:attrNameLst>
                                      </p:cBhvr>
                                    </p:animRot>
                                    <p:animRot by="120000">
                                      <p:cBhvr>
                                        <p:cTn id="36" dur="100" fill="hold">
                                          <p:stCondLst>
                                            <p:cond delay="400"/>
                                          </p:stCondLst>
                                        </p:cTn>
                                        <p:tgtEl>
                                          <p:spTgt spid="1027"/>
                                        </p:tgtEl>
                                        <p:attrNameLst>
                                          <p:attrName>r</p:attrName>
                                        </p:attrNameLst>
                                      </p:cBhvr>
                                    </p:animRot>
                                  </p:childTnLst>
                                </p:cTn>
                              </p:par>
                              <p:par>
                                <p:cTn id="37" presetID="32" presetClass="emph" presetSubtype="0" fill="hold" nodeType="withEffect">
                                  <p:stCondLst>
                                    <p:cond delay="0"/>
                                  </p:stCondLst>
                                  <p:childTnLst>
                                    <p:animRot by="120000">
                                      <p:cBhvr>
                                        <p:cTn id="38" dur="50" fill="hold">
                                          <p:stCondLst>
                                            <p:cond delay="0"/>
                                          </p:stCondLst>
                                        </p:cTn>
                                        <p:tgtEl>
                                          <p:spTgt spid="1026"/>
                                        </p:tgtEl>
                                        <p:attrNameLst>
                                          <p:attrName>r</p:attrName>
                                        </p:attrNameLst>
                                      </p:cBhvr>
                                    </p:animRot>
                                    <p:animRot by="-240000">
                                      <p:cBhvr>
                                        <p:cTn id="39" dur="100" fill="hold">
                                          <p:stCondLst>
                                            <p:cond delay="100"/>
                                          </p:stCondLst>
                                        </p:cTn>
                                        <p:tgtEl>
                                          <p:spTgt spid="1026"/>
                                        </p:tgtEl>
                                        <p:attrNameLst>
                                          <p:attrName>r</p:attrName>
                                        </p:attrNameLst>
                                      </p:cBhvr>
                                    </p:animRot>
                                    <p:animRot by="240000">
                                      <p:cBhvr>
                                        <p:cTn id="40" dur="100" fill="hold">
                                          <p:stCondLst>
                                            <p:cond delay="200"/>
                                          </p:stCondLst>
                                        </p:cTn>
                                        <p:tgtEl>
                                          <p:spTgt spid="1026"/>
                                        </p:tgtEl>
                                        <p:attrNameLst>
                                          <p:attrName>r</p:attrName>
                                        </p:attrNameLst>
                                      </p:cBhvr>
                                    </p:animRot>
                                    <p:animRot by="-240000">
                                      <p:cBhvr>
                                        <p:cTn id="41" dur="100" fill="hold">
                                          <p:stCondLst>
                                            <p:cond delay="300"/>
                                          </p:stCondLst>
                                        </p:cTn>
                                        <p:tgtEl>
                                          <p:spTgt spid="1026"/>
                                        </p:tgtEl>
                                        <p:attrNameLst>
                                          <p:attrName>r</p:attrName>
                                        </p:attrNameLst>
                                      </p:cBhvr>
                                    </p:animRot>
                                    <p:animRot by="120000">
                                      <p:cBhvr>
                                        <p:cTn id="42" dur="100" fill="hold">
                                          <p:stCondLst>
                                            <p:cond delay="400"/>
                                          </p:stCondLst>
                                        </p:cTn>
                                        <p:tgtEl>
                                          <p:spTgt spid="1026"/>
                                        </p:tgtEl>
                                        <p:attrNameLst>
                                          <p:attrName>r</p:attrName>
                                        </p:attrNameLst>
                                      </p:cBhvr>
                                    </p:animRot>
                                  </p:childTnLst>
                                </p:cTn>
                              </p:par>
                              <p:par>
                                <p:cTn id="43" presetID="42" presetClass="entr" presetSubtype="0"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250"/>
                                        <p:tgtEl>
                                          <p:spTgt spid="30"/>
                                        </p:tgtEl>
                                      </p:cBhvr>
                                    </p:animEffect>
                                    <p:anim calcmode="lin" valueType="num">
                                      <p:cBhvr>
                                        <p:cTn id="46" dur="250" fill="hold"/>
                                        <p:tgtEl>
                                          <p:spTgt spid="30"/>
                                        </p:tgtEl>
                                        <p:attrNameLst>
                                          <p:attrName>ppt_x</p:attrName>
                                        </p:attrNameLst>
                                      </p:cBhvr>
                                      <p:tavLst>
                                        <p:tav tm="0">
                                          <p:val>
                                            <p:strVal val="#ppt_x"/>
                                          </p:val>
                                        </p:tav>
                                        <p:tav tm="100000">
                                          <p:val>
                                            <p:strVal val="#ppt_x"/>
                                          </p:val>
                                        </p:tav>
                                      </p:tavLst>
                                    </p:anim>
                                    <p:anim calcmode="lin" valueType="num">
                                      <p:cBhvr>
                                        <p:cTn id="47" dur="25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3600"/>
                            </p:stCondLst>
                            <p:childTnLst>
                              <p:par>
                                <p:cTn id="49" presetID="42" presetClass="entr" presetSubtype="0"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250"/>
                                        <p:tgtEl>
                                          <p:spTgt spid="13"/>
                                        </p:tgtEl>
                                      </p:cBhvr>
                                    </p:animEffect>
                                    <p:anim calcmode="lin" valueType="num">
                                      <p:cBhvr>
                                        <p:cTn id="52" dur="250" fill="hold"/>
                                        <p:tgtEl>
                                          <p:spTgt spid="13"/>
                                        </p:tgtEl>
                                        <p:attrNameLst>
                                          <p:attrName>ppt_x</p:attrName>
                                        </p:attrNameLst>
                                      </p:cBhvr>
                                      <p:tavLst>
                                        <p:tav tm="0">
                                          <p:val>
                                            <p:strVal val="#ppt_x"/>
                                          </p:val>
                                        </p:tav>
                                        <p:tav tm="100000">
                                          <p:val>
                                            <p:strVal val="#ppt_x"/>
                                          </p:val>
                                        </p:tav>
                                      </p:tavLst>
                                    </p:anim>
                                    <p:anim calcmode="lin" valueType="num">
                                      <p:cBhvr>
                                        <p:cTn id="53" dur="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TextBox 33"/>
          <p:cNvSpPr txBox="1"/>
          <p:nvPr/>
        </p:nvSpPr>
        <p:spPr>
          <a:xfrm>
            <a:off x="4032065" y="1321187"/>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dirty="0">
                <a:solidFill>
                  <a:srgbClr val="FF0000"/>
                </a:solidFill>
                <a:latin typeface="微软雅黑" pitchFamily="34" charset="-122"/>
                <a:ea typeface="微软雅黑" pitchFamily="34" charset="-122"/>
              </a:rPr>
              <a:t> </a:t>
            </a:r>
            <a:r>
              <a:rPr lang="zh-CN" altLang="en-US" sz="2249" dirty="0">
                <a:solidFill>
                  <a:srgbClr val="FF0000"/>
                </a:solidFill>
                <a:latin typeface="微软雅黑" pitchFamily="34" charset="-122"/>
                <a:ea typeface="微软雅黑" pitchFamily="34" charset="-122"/>
              </a:rPr>
              <a:t>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buFont typeface="Wingdings" pitchFamily="2" charset="2"/>
              <a:buChar char="n"/>
            </a:pPr>
            <a:endParaRPr lang="zh-CN" altLang="en-US" sz="2249" dirty="0">
              <a:solidFill>
                <a:srgbClr val="FF0000"/>
              </a:solidFill>
              <a:latin typeface="微软雅黑" pitchFamily="34" charset="-122"/>
              <a:ea typeface="微软雅黑" pitchFamily="34" charset="-122"/>
            </a:endParaRPr>
          </a:p>
        </p:txBody>
      </p:sp>
      <p:sp>
        <p:nvSpPr>
          <p:cNvPr id="16" name="矩形 15"/>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H="1">
            <a:off x="3074677" y="573991"/>
            <a:ext cx="47691" cy="3430983"/>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8" name="文本框 29"/>
          <p:cNvSpPr txBox="1">
            <a:spLocks noChangeArrowheads="1"/>
          </p:cNvSpPr>
          <p:nvPr/>
        </p:nvSpPr>
        <p:spPr bwMode="auto">
          <a:xfrm>
            <a:off x="2011511" y="1374855"/>
            <a:ext cx="1061509"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solidFill>
                  <a:schemeClr val="bg1"/>
                </a:solidFill>
                <a:latin typeface="Impact" pitchFamily="34" charset="0"/>
                <a:ea typeface="微软雅黑" pitchFamily="34" charset="-122"/>
              </a:rPr>
              <a:t>04</a:t>
            </a:r>
            <a:endParaRPr lang="zh-CN" altLang="en-US" sz="6598" dirty="0">
              <a:solidFill>
                <a:schemeClr val="bg1"/>
              </a:solidFill>
              <a:latin typeface="Impact" pitchFamily="34" charset="0"/>
              <a:ea typeface="微软雅黑" pitchFamily="34" charset="-122"/>
            </a:endParaRPr>
          </a:p>
        </p:txBody>
      </p:sp>
      <p:sp>
        <p:nvSpPr>
          <p:cNvPr id="39" name="文本框 33"/>
          <p:cNvSpPr txBox="1"/>
          <p:nvPr/>
        </p:nvSpPr>
        <p:spPr>
          <a:xfrm>
            <a:off x="1656351" y="2353027"/>
            <a:ext cx="1305443" cy="392287"/>
          </a:xfrm>
          <a:prstGeom prst="rect">
            <a:avLst/>
          </a:prstGeom>
          <a:noFill/>
        </p:spPr>
        <p:txBody>
          <a:bodyPr wrap="square" rtlCol="0">
            <a:spAutoFit/>
          </a:bodyPr>
          <a:lstStyle/>
          <a:p>
            <a:pPr algn="dist"/>
            <a:r>
              <a:rPr lang="zh-CN" altLang="en-US" sz="1949" dirty="0">
                <a:solidFill>
                  <a:schemeClr val="bg1"/>
                </a:solidFill>
                <a:latin typeface="微软雅黑" pitchFamily="34" charset="-122"/>
                <a:ea typeface="微软雅黑" pitchFamily="34" charset="-122"/>
              </a:rPr>
              <a:t>添加标题</a:t>
            </a:r>
          </a:p>
        </p:txBody>
      </p:sp>
      <p:sp>
        <p:nvSpPr>
          <p:cNvPr id="7" name="等腰三角形 6"/>
          <p:cNvSpPr/>
          <p:nvPr/>
        </p:nvSpPr>
        <p:spPr>
          <a:xfrm rot="5400000">
            <a:off x="2897707" y="2088832"/>
            <a:ext cx="959606" cy="4136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067998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34"/>
                                        </p:tgtEl>
                                        <p:attrNameLst>
                                          <p:attrName>ppt_y</p:attrName>
                                        </p:attrNameLst>
                                      </p:cBhvr>
                                      <p:tavLst>
                                        <p:tav tm="0">
                                          <p:val>
                                            <p:strVal val="#ppt_y"/>
                                          </p:val>
                                        </p:tav>
                                        <p:tav tm="100000">
                                          <p:val>
                                            <p:strVal val="#ppt_y"/>
                                          </p:val>
                                        </p:tav>
                                      </p:tavLst>
                                    </p:anim>
                                    <p:anim calcmode="lin" valueType="num">
                                      <p:cBhvr>
                                        <p:cTn id="19"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73" name="组合 72"/>
          <p:cNvGrpSpPr/>
          <p:nvPr/>
        </p:nvGrpSpPr>
        <p:grpSpPr>
          <a:xfrm>
            <a:off x="252223" y="426815"/>
            <a:ext cx="4584813" cy="444406"/>
            <a:chOff x="0" y="569219"/>
            <a:chExt cx="6114499" cy="592678"/>
          </a:xfrm>
        </p:grpSpPr>
        <p:sp>
          <p:nvSpPr>
            <p:cNvPr id="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81" name="Rectangle 16"/>
          <p:cNvSpPr/>
          <p:nvPr/>
        </p:nvSpPr>
        <p:spPr bwMode="auto">
          <a:xfrm>
            <a:off x="1058664" y="1983984"/>
            <a:ext cx="2078367" cy="183195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lt1"/>
              </a:solidFill>
            </a:endParaRPr>
          </a:p>
          <a:p>
            <a:pPr algn="ctr"/>
            <a:endParaRPr lang="en-US" altLang="zh-CN" dirty="0">
              <a:solidFill>
                <a:schemeClr val="lt1"/>
              </a:solidFill>
            </a:endParaRPr>
          </a:p>
          <a:p>
            <a:pPr algn="ctr"/>
            <a:r>
              <a:rPr lang="zh-CN" altLang="en-US" dirty="0">
                <a:solidFill>
                  <a:schemeClr val="lt1"/>
                </a:solidFill>
              </a:rPr>
              <a:t>单击添加文本</a:t>
            </a:r>
          </a:p>
          <a:p>
            <a:pPr algn="ctr"/>
            <a:r>
              <a:rPr lang="zh-CN" altLang="en-US" dirty="0">
                <a:solidFill>
                  <a:schemeClr val="lt1"/>
                </a:solidFill>
              </a:rPr>
              <a:t>单击添加文本</a:t>
            </a: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dirty="0">
              <a:solidFill>
                <a:schemeClr val="lt1"/>
              </a:solidFill>
            </a:endParaRPr>
          </a:p>
          <a:p>
            <a:pPr algn="ctr"/>
            <a:endParaRPr lang="en-US" dirty="0">
              <a:solidFill>
                <a:schemeClr val="lt1"/>
              </a:solidFill>
            </a:endParaRPr>
          </a:p>
        </p:txBody>
      </p:sp>
      <p:sp>
        <p:nvSpPr>
          <p:cNvPr id="82" name="右箭头 81"/>
          <p:cNvSpPr/>
          <p:nvPr/>
        </p:nvSpPr>
        <p:spPr>
          <a:xfrm rot="16200000">
            <a:off x="2818895" y="2790175"/>
            <a:ext cx="1781562"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83" name="右箭头 82"/>
          <p:cNvSpPr/>
          <p:nvPr/>
        </p:nvSpPr>
        <p:spPr>
          <a:xfrm>
            <a:off x="3681107" y="3653960"/>
            <a:ext cx="4022516"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84" name="组合 83"/>
          <p:cNvGrpSpPr/>
          <p:nvPr/>
        </p:nvGrpSpPr>
        <p:grpSpPr>
          <a:xfrm>
            <a:off x="3892939" y="3767882"/>
            <a:ext cx="3617565" cy="369332"/>
            <a:chOff x="3779912" y="3515766"/>
            <a:chExt cx="4824536" cy="492556"/>
          </a:xfrm>
        </p:grpSpPr>
        <p:sp>
          <p:nvSpPr>
            <p:cNvPr id="85" name="TextBox 84"/>
            <p:cNvSpPr txBox="1"/>
            <p:nvPr/>
          </p:nvSpPr>
          <p:spPr>
            <a:xfrm>
              <a:off x="3779912"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一月</a:t>
              </a:r>
            </a:p>
          </p:txBody>
        </p:sp>
        <p:sp>
          <p:nvSpPr>
            <p:cNvPr id="86" name="TextBox 85"/>
            <p:cNvSpPr txBox="1"/>
            <p:nvPr/>
          </p:nvSpPr>
          <p:spPr>
            <a:xfrm>
              <a:off x="4613681"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三月</a:t>
              </a:r>
            </a:p>
          </p:txBody>
        </p:sp>
        <p:sp>
          <p:nvSpPr>
            <p:cNvPr id="87" name="TextBox 86"/>
            <p:cNvSpPr txBox="1"/>
            <p:nvPr/>
          </p:nvSpPr>
          <p:spPr>
            <a:xfrm>
              <a:off x="5447450"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五月</a:t>
              </a:r>
            </a:p>
          </p:txBody>
        </p:sp>
        <p:sp>
          <p:nvSpPr>
            <p:cNvPr id="88" name="TextBox 87"/>
            <p:cNvSpPr txBox="1"/>
            <p:nvPr/>
          </p:nvSpPr>
          <p:spPr>
            <a:xfrm>
              <a:off x="6281219"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七月</a:t>
              </a:r>
            </a:p>
          </p:txBody>
        </p:sp>
        <p:sp>
          <p:nvSpPr>
            <p:cNvPr id="89" name="TextBox 88"/>
            <p:cNvSpPr txBox="1"/>
            <p:nvPr/>
          </p:nvSpPr>
          <p:spPr>
            <a:xfrm>
              <a:off x="7114987"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十月</a:t>
              </a:r>
            </a:p>
          </p:txBody>
        </p:sp>
        <p:sp>
          <p:nvSpPr>
            <p:cNvPr id="90" name="TextBox 89"/>
            <p:cNvSpPr txBox="1"/>
            <p:nvPr/>
          </p:nvSpPr>
          <p:spPr>
            <a:xfrm>
              <a:off x="7948755" y="3515766"/>
              <a:ext cx="655693" cy="492556"/>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十二月</a:t>
              </a:r>
            </a:p>
          </p:txBody>
        </p:sp>
      </p:grpSp>
      <p:sp>
        <p:nvSpPr>
          <p:cNvPr id="107" name="矩形 106"/>
          <p:cNvSpPr/>
          <p:nvPr/>
        </p:nvSpPr>
        <p:spPr>
          <a:xfrm>
            <a:off x="3892939" y="3551687"/>
            <a:ext cx="426234" cy="15142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08" name="矩形 107"/>
          <p:cNvSpPr/>
          <p:nvPr/>
        </p:nvSpPr>
        <p:spPr>
          <a:xfrm>
            <a:off x="4518121" y="3389707"/>
            <a:ext cx="426234" cy="31340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09" name="矩形 108"/>
          <p:cNvSpPr/>
          <p:nvPr/>
        </p:nvSpPr>
        <p:spPr>
          <a:xfrm>
            <a:off x="5144405" y="3141598"/>
            <a:ext cx="426234" cy="561508"/>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0" name="矩形 109"/>
          <p:cNvSpPr/>
          <p:nvPr/>
        </p:nvSpPr>
        <p:spPr>
          <a:xfrm>
            <a:off x="5768485" y="2905676"/>
            <a:ext cx="426234" cy="79743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1" name="矩形 110"/>
          <p:cNvSpPr/>
          <p:nvPr/>
        </p:nvSpPr>
        <p:spPr>
          <a:xfrm>
            <a:off x="6393667" y="2580090"/>
            <a:ext cx="426234" cy="1123017"/>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2" name="右箭头 111"/>
          <p:cNvSpPr/>
          <p:nvPr/>
        </p:nvSpPr>
        <p:spPr>
          <a:xfrm rot="20205540">
            <a:off x="3853601" y="2559967"/>
            <a:ext cx="3045349" cy="261710"/>
          </a:xfrm>
          <a:prstGeom prst="rightArrow">
            <a:avLst>
              <a:gd name="adj1" fmla="val 42945"/>
              <a:gd name="adj2" fmla="val 1767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3" name="矩形 112"/>
          <p:cNvSpPr/>
          <p:nvPr/>
        </p:nvSpPr>
        <p:spPr>
          <a:xfrm rot="20271435">
            <a:off x="4224046" y="2339390"/>
            <a:ext cx="1569660" cy="369332"/>
          </a:xfrm>
          <a:prstGeom prst="rect">
            <a:avLst/>
          </a:prstGeom>
        </p:spPr>
        <p:txBody>
          <a:bodyPr wrap="none">
            <a:spAutoFit/>
          </a:bodyPr>
          <a:lstStyle/>
          <a:p>
            <a:pPr algn="r" defTabSz="514091"/>
            <a:r>
              <a:rPr lang="zh-CN" altLang="en-US" kern="0" dirty="0">
                <a:solidFill>
                  <a:srgbClr val="FF0000"/>
                </a:solidFill>
                <a:latin typeface="微软雅黑" panose="020B0503020204020204" pitchFamily="34" charset="-122"/>
                <a:ea typeface="微软雅黑" panose="020B0503020204020204" pitchFamily="34" charset="-122"/>
              </a:rPr>
              <a:t>单击添加文本</a:t>
            </a:r>
          </a:p>
        </p:txBody>
      </p:sp>
      <p:sp>
        <p:nvSpPr>
          <p:cNvPr id="114" name="矩形 113"/>
          <p:cNvSpPr/>
          <p:nvPr/>
        </p:nvSpPr>
        <p:spPr>
          <a:xfrm>
            <a:off x="7018847" y="2150720"/>
            <a:ext cx="426234" cy="155525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7018847" y="2150720"/>
            <a:ext cx="426234" cy="1555251"/>
            <a:chOff x="7948755" y="1355234"/>
            <a:chExt cx="568443" cy="2074148"/>
          </a:xfrm>
          <a:solidFill>
            <a:srgbClr val="0070C0"/>
          </a:solidFill>
        </p:grpSpPr>
        <p:sp>
          <p:nvSpPr>
            <p:cNvPr id="116" name="矩形 115"/>
            <p:cNvSpPr/>
            <p:nvPr/>
          </p:nvSpPr>
          <p:spPr>
            <a:xfrm>
              <a:off x="7948755" y="1355234"/>
              <a:ext cx="568443" cy="207414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7" name="矩形 116"/>
            <p:cNvSpPr/>
            <p:nvPr/>
          </p:nvSpPr>
          <p:spPr>
            <a:xfrm>
              <a:off x="8077170" y="1566042"/>
              <a:ext cx="311254" cy="15696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单击添加文本</a:t>
              </a:r>
            </a:p>
          </p:txBody>
        </p:sp>
      </p:grpSp>
      <p:sp>
        <p:nvSpPr>
          <p:cNvPr id="118" name="矩形 117"/>
          <p:cNvSpPr/>
          <p:nvPr/>
        </p:nvSpPr>
        <p:spPr>
          <a:xfrm rot="16200000">
            <a:off x="2690453" y="2896432"/>
            <a:ext cx="1569660" cy="369332"/>
          </a:xfrm>
          <a:prstGeom prst="rect">
            <a:avLst/>
          </a:prstGeom>
        </p:spPr>
        <p:txBody>
          <a:bodyPr wrap="none">
            <a:spAutoFit/>
          </a:bodyPr>
          <a:lstStyle/>
          <a:p>
            <a:pPr algn="r" defTabSz="514091"/>
            <a:r>
              <a:rPr lang="zh-CN" altLang="en-US" b="1" kern="0" dirty="0">
                <a:solidFill>
                  <a:srgbClr val="FF0000"/>
                </a:solidFill>
                <a:latin typeface="微软雅黑" panose="020B0503020204020204" pitchFamily="34" charset="-122"/>
                <a:ea typeface="微软雅黑" panose="020B0503020204020204" pitchFamily="34" charset="-122"/>
              </a:rPr>
              <a:t>单击添加文本</a:t>
            </a:r>
          </a:p>
        </p:txBody>
      </p:sp>
    </p:spTree>
    <p:extLst>
      <p:ext uri="{BB962C8B-B14F-4D97-AF65-F5344CB8AC3E}">
        <p14:creationId xmlns:p14="http://schemas.microsoft.com/office/powerpoint/2010/main" val="288041151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250"/>
                                        <p:tgtEl>
                                          <p:spTgt spid="80"/>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500" fill="hold"/>
                                        <p:tgtEl>
                                          <p:spTgt spid="81"/>
                                        </p:tgtEl>
                                        <p:attrNameLst>
                                          <p:attrName>ppt_x</p:attrName>
                                        </p:attrNameLst>
                                      </p:cBhvr>
                                      <p:tavLst>
                                        <p:tav tm="0">
                                          <p:val>
                                            <p:strVal val="0-#ppt_w/2"/>
                                          </p:val>
                                        </p:tav>
                                        <p:tav tm="100000">
                                          <p:val>
                                            <p:strVal val="#ppt_x"/>
                                          </p:val>
                                        </p:tav>
                                      </p:tavLst>
                                    </p:anim>
                                    <p:anim calcmode="lin" valueType="num">
                                      <p:cBhvr additive="base">
                                        <p:cTn id="16" dur="500" fill="hold"/>
                                        <p:tgtEl>
                                          <p:spTgt spid="81"/>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wipe(down)">
                                      <p:cBhvr>
                                        <p:cTn id="20" dur="1000"/>
                                        <p:tgtEl>
                                          <p:spTgt spid="8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1000"/>
                                        <p:tgtEl>
                                          <p:spTgt spid="83"/>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par>
                                <p:cTn id="28" presetID="10" presetClass="entr" presetSubtype="0" fill="hold"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childTnLst>
                          </p:cTn>
                        </p:par>
                        <p:par>
                          <p:cTn id="31" fill="hold">
                            <p:stCondLst>
                              <p:cond delay="2750"/>
                            </p:stCondLst>
                            <p:childTnLst>
                              <p:par>
                                <p:cTn id="32" presetID="22" presetClass="entr" presetSubtype="4"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down)">
                                      <p:cBhvr>
                                        <p:cTn id="34" dur="500"/>
                                        <p:tgtEl>
                                          <p:spTgt spid="10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500"/>
                                        <p:tgtEl>
                                          <p:spTgt spid="10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wipe(down)">
                                      <p:cBhvr>
                                        <p:cTn id="43" dur="500"/>
                                        <p:tgtEl>
                                          <p:spTgt spid="1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wipe(down)">
                                      <p:cBhvr>
                                        <p:cTn id="46" dur="500"/>
                                        <p:tgtEl>
                                          <p:spTgt spid="1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animEffect transition="in" filter="wipe(down)">
                                      <p:cBhvr>
                                        <p:cTn id="49" dur="500"/>
                                        <p:tgtEl>
                                          <p:spTgt spid="114"/>
                                        </p:tgtEl>
                                      </p:cBhvr>
                                    </p:animEffect>
                                  </p:childTnLst>
                                </p:cTn>
                              </p:par>
                            </p:childTnLst>
                          </p:cTn>
                        </p:par>
                        <p:par>
                          <p:cTn id="50" fill="hold">
                            <p:stCondLst>
                              <p:cond delay="3250"/>
                            </p:stCondLst>
                            <p:childTnLst>
                              <p:par>
                                <p:cTn id="51" presetID="22" presetClass="entr" presetSubtype="8" fill="hold" grpId="0" nodeType="afterEffect">
                                  <p:stCondLst>
                                    <p:cond delay="0"/>
                                  </p:stCondLst>
                                  <p:childTnLst>
                                    <p:set>
                                      <p:cBhvr>
                                        <p:cTn id="52" dur="1" fill="hold">
                                          <p:stCondLst>
                                            <p:cond delay="0"/>
                                          </p:stCondLst>
                                        </p:cTn>
                                        <p:tgtEl>
                                          <p:spTgt spid="112"/>
                                        </p:tgtEl>
                                        <p:attrNameLst>
                                          <p:attrName>style.visibility</p:attrName>
                                        </p:attrNameLst>
                                      </p:cBhvr>
                                      <p:to>
                                        <p:strVal val="visible"/>
                                      </p:to>
                                    </p:set>
                                    <p:animEffect transition="in" filter="wipe(left)">
                                      <p:cBhvr>
                                        <p:cTn id="53" dur="500"/>
                                        <p:tgtEl>
                                          <p:spTgt spid="112"/>
                                        </p:tgtEl>
                                      </p:cBhvr>
                                    </p:animEffect>
                                  </p:childTnLst>
                                </p:cTn>
                              </p:par>
                            </p:childTnLst>
                          </p:cTn>
                        </p:par>
                        <p:par>
                          <p:cTn id="54" fill="hold">
                            <p:stCondLst>
                              <p:cond delay="3750"/>
                            </p:stCondLst>
                            <p:childTnLst>
                              <p:par>
                                <p:cTn id="55" presetID="22" presetClass="entr" presetSubtype="4" fill="hold" nodeType="after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wipe(down)">
                                      <p:cBhvr>
                                        <p:cTn id="57" dur="500"/>
                                        <p:tgtEl>
                                          <p:spTgt spid="115"/>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113"/>
                                        </p:tgtEl>
                                        <p:attrNameLst>
                                          <p:attrName>style.visibility</p:attrName>
                                        </p:attrNameLst>
                                      </p:cBhvr>
                                      <p:to>
                                        <p:strVal val="visible"/>
                                      </p:to>
                                    </p:set>
                                    <p:animEffect transition="in" filter="fade">
                                      <p:cBhvr>
                                        <p:cTn id="6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P spid="82" grpId="0" animBg="1"/>
      <p:bldP spid="83" grpId="0" animBg="1"/>
      <p:bldP spid="107" grpId="0" animBg="1"/>
      <p:bldP spid="108" grpId="0" animBg="1"/>
      <p:bldP spid="109" grpId="0" animBg="1"/>
      <p:bldP spid="110" grpId="0" animBg="1"/>
      <p:bldP spid="111" grpId="0" animBg="1"/>
      <p:bldP spid="112" grpId="0" animBg="1"/>
      <p:bldP spid="113" grpId="0"/>
      <p:bldP spid="114" grpId="0" animBg="1"/>
      <p:bldP spid="118"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252223" y="426815"/>
            <a:ext cx="4584813" cy="444406"/>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cxnSp>
        <p:nvCxnSpPr>
          <p:cNvPr id="40" name="直接连接符 39"/>
          <p:cNvCxnSpPr/>
          <p:nvPr/>
        </p:nvCxnSpPr>
        <p:spPr>
          <a:xfrm flipV="1">
            <a:off x="1341234" y="2933703"/>
            <a:ext cx="6789927" cy="2536"/>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860471" y="2879102"/>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600152" y="2571750"/>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2014</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43" name="组合 42"/>
          <p:cNvGrpSpPr/>
          <p:nvPr/>
        </p:nvGrpSpPr>
        <p:grpSpPr>
          <a:xfrm>
            <a:off x="898237" y="2763517"/>
            <a:ext cx="301817" cy="358324"/>
            <a:chOff x="641350" y="2287588"/>
            <a:chExt cx="720725" cy="855662"/>
          </a:xfrm>
          <a:solidFill>
            <a:srgbClr val="FF0000"/>
          </a:solidFill>
        </p:grpSpPr>
        <p:sp>
          <p:nvSpPr>
            <p:cNvPr id="44"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5"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6"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7"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nvGrpSpPr>
          <p:cNvPr id="48" name="组合 47"/>
          <p:cNvGrpSpPr/>
          <p:nvPr/>
        </p:nvGrpSpPr>
        <p:grpSpPr>
          <a:xfrm>
            <a:off x="1791921" y="3304670"/>
            <a:ext cx="1612080" cy="778898"/>
            <a:chOff x="1629975" y="3177529"/>
            <a:chExt cx="2149937" cy="1038771"/>
          </a:xfrm>
          <a:solidFill>
            <a:srgbClr val="0070C0"/>
          </a:solidFill>
        </p:grpSpPr>
        <p:grpSp>
          <p:nvGrpSpPr>
            <p:cNvPr id="49" name="组合 48"/>
            <p:cNvGrpSpPr/>
            <p:nvPr/>
          </p:nvGrpSpPr>
          <p:grpSpPr>
            <a:xfrm>
              <a:off x="1629975" y="3177529"/>
              <a:ext cx="2149937" cy="1038771"/>
              <a:chOff x="1629975" y="3215629"/>
              <a:chExt cx="2149937" cy="1038771"/>
            </a:xfrm>
            <a:grpFill/>
          </p:grpSpPr>
          <p:sp>
            <p:nvSpPr>
              <p:cNvPr id="51" name="矩形标注 50"/>
              <p:cNvSpPr/>
              <p:nvPr/>
            </p:nvSpPr>
            <p:spPr>
              <a:xfrm>
                <a:off x="1629975" y="3215629"/>
                <a:ext cx="2149937" cy="1038771"/>
              </a:xfrm>
              <a:prstGeom prst="wedgeRectCallout">
                <a:avLst>
                  <a:gd name="adj1" fmla="val -40918"/>
                  <a:gd name="adj2" fmla="val -962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50" name="矩形 49"/>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53" name="椭圆 52"/>
          <p:cNvSpPr/>
          <p:nvPr/>
        </p:nvSpPr>
        <p:spPr>
          <a:xfrm>
            <a:off x="3050820" y="2879102"/>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2896566" y="2989771"/>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2015</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55" name="组合 54"/>
          <p:cNvGrpSpPr/>
          <p:nvPr/>
        </p:nvGrpSpPr>
        <p:grpSpPr>
          <a:xfrm>
            <a:off x="3016802" y="1859645"/>
            <a:ext cx="1612080" cy="778898"/>
            <a:chOff x="1629975" y="3177529"/>
            <a:chExt cx="2149937" cy="1038771"/>
          </a:xfrm>
          <a:solidFill>
            <a:srgbClr val="0070C0"/>
          </a:solidFill>
        </p:grpSpPr>
        <p:grpSp>
          <p:nvGrpSpPr>
            <p:cNvPr id="56" name="组合 55"/>
            <p:cNvGrpSpPr/>
            <p:nvPr/>
          </p:nvGrpSpPr>
          <p:grpSpPr>
            <a:xfrm>
              <a:off x="1629975" y="3177529"/>
              <a:ext cx="2149937" cy="1038771"/>
              <a:chOff x="1629975" y="3215629"/>
              <a:chExt cx="2149937" cy="1038771"/>
            </a:xfrm>
            <a:grpFill/>
          </p:grpSpPr>
          <p:sp>
            <p:nvSpPr>
              <p:cNvPr id="58" name="矩形标注 57"/>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57" name="矩形 56"/>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60" name="椭圆 59"/>
          <p:cNvSpPr/>
          <p:nvPr/>
        </p:nvSpPr>
        <p:spPr>
          <a:xfrm>
            <a:off x="4317352" y="2879102"/>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sp>
        <p:nvSpPr>
          <p:cNvPr id="61" name="矩形 60"/>
          <p:cNvSpPr/>
          <p:nvPr/>
        </p:nvSpPr>
        <p:spPr>
          <a:xfrm>
            <a:off x="4163097" y="2646950"/>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2016</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62" name="组合 61"/>
          <p:cNvGrpSpPr/>
          <p:nvPr/>
        </p:nvGrpSpPr>
        <p:grpSpPr>
          <a:xfrm>
            <a:off x="4248802" y="3304670"/>
            <a:ext cx="1612080" cy="778898"/>
            <a:chOff x="1629975" y="3177529"/>
            <a:chExt cx="2149937" cy="1038771"/>
          </a:xfrm>
          <a:solidFill>
            <a:srgbClr val="0070C0"/>
          </a:solidFill>
        </p:grpSpPr>
        <p:grpSp>
          <p:nvGrpSpPr>
            <p:cNvPr id="63" name="组合 62"/>
            <p:cNvGrpSpPr/>
            <p:nvPr/>
          </p:nvGrpSpPr>
          <p:grpSpPr>
            <a:xfrm>
              <a:off x="1629975" y="3177529"/>
              <a:ext cx="2149937" cy="1038771"/>
              <a:chOff x="1629975" y="3215629"/>
              <a:chExt cx="2149937" cy="1038771"/>
            </a:xfrm>
            <a:grpFill/>
          </p:grpSpPr>
          <p:sp>
            <p:nvSpPr>
              <p:cNvPr id="65" name="矩形标注 64"/>
              <p:cNvSpPr/>
              <p:nvPr/>
            </p:nvSpPr>
            <p:spPr>
              <a:xfrm>
                <a:off x="1629975" y="3215629"/>
                <a:ext cx="2149937" cy="1038771"/>
              </a:xfrm>
              <a:prstGeom prst="wedgeRectCallout">
                <a:avLst>
                  <a:gd name="adj1" fmla="val -40918"/>
                  <a:gd name="adj2" fmla="val -9621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dirty="0">
                  <a:solidFill>
                    <a:schemeClr val="tx1"/>
                  </a:solidFill>
                </a:endParaRPr>
              </a:p>
            </p:txBody>
          </p:sp>
          <p:sp>
            <p:nvSpPr>
              <p:cNvPr id="66" name="TextBox 65"/>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64" name="矩形 63"/>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grpSp>
        <p:nvGrpSpPr>
          <p:cNvPr id="67" name="组合 66"/>
          <p:cNvGrpSpPr/>
          <p:nvPr/>
        </p:nvGrpSpPr>
        <p:grpSpPr>
          <a:xfrm>
            <a:off x="7826484" y="2427867"/>
            <a:ext cx="394271" cy="506494"/>
            <a:chOff x="7959725" y="1997075"/>
            <a:chExt cx="630238" cy="809625"/>
          </a:xfrm>
          <a:solidFill>
            <a:schemeClr val="tx1">
              <a:lumMod val="50000"/>
              <a:lumOff val="50000"/>
            </a:schemeClr>
          </a:solidFill>
        </p:grpSpPr>
        <p:sp>
          <p:nvSpPr>
            <p:cNvPr id="68"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69"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70"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sp>
        <p:nvSpPr>
          <p:cNvPr id="71" name="矩形 70"/>
          <p:cNvSpPr/>
          <p:nvPr/>
        </p:nvSpPr>
        <p:spPr>
          <a:xfrm>
            <a:off x="7809405" y="2961840"/>
            <a:ext cx="479618" cy="230832"/>
          </a:xfrm>
          <a:prstGeom prst="rect">
            <a:avLst/>
          </a:prstGeom>
        </p:spPr>
        <p:txBody>
          <a:bodyPr wrap="none">
            <a:spAutoFit/>
          </a:bodyPr>
          <a:lstStyle/>
          <a:p>
            <a:r>
              <a:rPr lang="en-US" altLang="zh-CN" sz="900"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900" dirty="0">
              <a:solidFill>
                <a:schemeClr val="tx1">
                  <a:lumMod val="50000"/>
                  <a:lumOff val="50000"/>
                </a:schemeClr>
              </a:solidFill>
            </a:endParaRPr>
          </a:p>
        </p:txBody>
      </p:sp>
      <p:sp>
        <p:nvSpPr>
          <p:cNvPr id="72" name="椭圆 71"/>
          <p:cNvSpPr/>
          <p:nvPr/>
        </p:nvSpPr>
        <p:spPr>
          <a:xfrm>
            <a:off x="5541678" y="2885836"/>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grpSp>
        <p:nvGrpSpPr>
          <p:cNvPr id="73" name="组合 72"/>
          <p:cNvGrpSpPr/>
          <p:nvPr/>
        </p:nvGrpSpPr>
        <p:grpSpPr>
          <a:xfrm>
            <a:off x="5540796" y="1859645"/>
            <a:ext cx="1612080" cy="778898"/>
            <a:chOff x="1629975" y="3177529"/>
            <a:chExt cx="2149937" cy="1038771"/>
          </a:xfrm>
          <a:solidFill>
            <a:srgbClr val="0070C0"/>
          </a:solidFill>
        </p:grpSpPr>
        <p:grpSp>
          <p:nvGrpSpPr>
            <p:cNvPr id="74" name="组合 73"/>
            <p:cNvGrpSpPr/>
            <p:nvPr/>
          </p:nvGrpSpPr>
          <p:grpSpPr>
            <a:xfrm>
              <a:off x="1629975" y="3177529"/>
              <a:ext cx="2149937" cy="1038771"/>
              <a:chOff x="1629975" y="3215629"/>
              <a:chExt cx="2149937" cy="1038771"/>
            </a:xfrm>
            <a:grpFill/>
          </p:grpSpPr>
          <p:sp>
            <p:nvSpPr>
              <p:cNvPr id="76" name="矩形标注 75"/>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6"/>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75" name="矩形 74"/>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78" name="矩形 77"/>
          <p:cNvSpPr/>
          <p:nvPr/>
        </p:nvSpPr>
        <p:spPr>
          <a:xfrm>
            <a:off x="5709726" y="2974534"/>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2018</a:t>
            </a:r>
            <a:endParaRPr lang="zh-CN" altLang="en-US" sz="1500" dirty="0">
              <a:solidFill>
                <a:srgbClr val="FF0000"/>
              </a:solidFill>
              <a:latin typeface="Arial" pitchFamily="34" charset="0"/>
              <a:ea typeface="方正大黑简体" pitchFamily="2" charset="-122"/>
              <a:cs typeface="Arial" pitchFamily="34" charset="0"/>
            </a:endParaRPr>
          </a:p>
        </p:txBody>
      </p:sp>
    </p:spTree>
    <p:extLst>
      <p:ext uri="{BB962C8B-B14F-4D97-AF65-F5344CB8AC3E}">
        <p14:creationId xmlns:p14="http://schemas.microsoft.com/office/powerpoint/2010/main" val="108708521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par>
                                <p:cTn id="12" presetID="42" presetClass="entr" presetSubtype="0" fill="hold" nodeType="withEffect">
                                  <p:stCondLst>
                                    <p:cond delay="30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500"/>
                                        <p:tgtEl>
                                          <p:spTgt spid="43"/>
                                        </p:tgtEl>
                                      </p:cBhvr>
                                    </p:animEffect>
                                    <p:anim calcmode="lin" valueType="num">
                                      <p:cBhvr>
                                        <p:cTn id="15" dur="500" fill="hold"/>
                                        <p:tgtEl>
                                          <p:spTgt spid="43"/>
                                        </p:tgtEl>
                                        <p:attrNameLst>
                                          <p:attrName>ppt_x</p:attrName>
                                        </p:attrNameLst>
                                      </p:cBhvr>
                                      <p:tavLst>
                                        <p:tav tm="0">
                                          <p:val>
                                            <p:strVal val="#ppt_x"/>
                                          </p:val>
                                        </p:tav>
                                        <p:tav tm="100000">
                                          <p:val>
                                            <p:strVal val="#ppt_x"/>
                                          </p:val>
                                        </p:tav>
                                      </p:tavLst>
                                    </p:anim>
                                    <p:anim calcmode="lin" valueType="num">
                                      <p:cBhvr>
                                        <p:cTn id="16" dur="500" fill="hold"/>
                                        <p:tgtEl>
                                          <p:spTgt spid="43"/>
                                        </p:tgtEl>
                                        <p:attrNameLst>
                                          <p:attrName>ppt_y</p:attrName>
                                        </p:attrNameLst>
                                      </p:cBhvr>
                                      <p:tavLst>
                                        <p:tav tm="0">
                                          <p:val>
                                            <p:strVal val="#ppt_y+.1"/>
                                          </p:val>
                                        </p:tav>
                                        <p:tav tm="100000">
                                          <p:val>
                                            <p:strVal val="#ppt_y"/>
                                          </p:val>
                                        </p:tav>
                                      </p:tavLst>
                                    </p:anim>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750"/>
                                        <p:tgtEl>
                                          <p:spTgt spid="40"/>
                                        </p:tgtEl>
                                      </p:cBhvr>
                                    </p:animEffect>
                                  </p:childTnLst>
                                </p:cTn>
                              </p:par>
                              <p:par>
                                <p:cTn id="21" presetID="53" presetClass="entr" presetSubtype="16" fill="hold" grpId="0" nodeType="withEffect">
                                  <p:stCondLst>
                                    <p:cond delay="600"/>
                                  </p:stCondLst>
                                  <p:childTnLst>
                                    <p:set>
                                      <p:cBhvr>
                                        <p:cTn id="22" dur="1" fill="hold">
                                          <p:stCondLst>
                                            <p:cond delay="0"/>
                                          </p:stCondLst>
                                        </p:cTn>
                                        <p:tgtEl>
                                          <p:spTgt spid="41"/>
                                        </p:tgtEl>
                                        <p:attrNameLst>
                                          <p:attrName>style.visibility</p:attrName>
                                        </p:attrNameLst>
                                      </p:cBhvr>
                                      <p:to>
                                        <p:strVal val="visible"/>
                                      </p:to>
                                    </p:set>
                                    <p:anim calcmode="lin" valueType="num">
                                      <p:cBhvr>
                                        <p:cTn id="23" dur="250" fill="hold"/>
                                        <p:tgtEl>
                                          <p:spTgt spid="41"/>
                                        </p:tgtEl>
                                        <p:attrNameLst>
                                          <p:attrName>ppt_w</p:attrName>
                                        </p:attrNameLst>
                                      </p:cBhvr>
                                      <p:tavLst>
                                        <p:tav tm="0">
                                          <p:val>
                                            <p:fltVal val="0"/>
                                          </p:val>
                                        </p:tav>
                                        <p:tav tm="100000">
                                          <p:val>
                                            <p:strVal val="#ppt_w"/>
                                          </p:val>
                                        </p:tav>
                                      </p:tavLst>
                                    </p:anim>
                                    <p:anim calcmode="lin" valueType="num">
                                      <p:cBhvr>
                                        <p:cTn id="24" dur="250" fill="hold"/>
                                        <p:tgtEl>
                                          <p:spTgt spid="41"/>
                                        </p:tgtEl>
                                        <p:attrNameLst>
                                          <p:attrName>ppt_h</p:attrName>
                                        </p:attrNameLst>
                                      </p:cBhvr>
                                      <p:tavLst>
                                        <p:tav tm="0">
                                          <p:val>
                                            <p:fltVal val="0"/>
                                          </p:val>
                                        </p:tav>
                                        <p:tav tm="100000">
                                          <p:val>
                                            <p:strVal val="#ppt_h"/>
                                          </p:val>
                                        </p:tav>
                                      </p:tavLst>
                                    </p:anim>
                                    <p:animEffect transition="in" filter="fade">
                                      <p:cBhvr>
                                        <p:cTn id="25" dur="250"/>
                                        <p:tgtEl>
                                          <p:spTgt spid="41"/>
                                        </p:tgtEl>
                                      </p:cBhvr>
                                    </p:animEffect>
                                  </p:childTnLst>
                                </p:cTn>
                              </p:par>
                              <p:par>
                                <p:cTn id="26" presetID="42" presetClass="entr" presetSubtype="0" fill="hold" grpId="0" nodeType="withEffect">
                                  <p:stCondLst>
                                    <p:cond delay="10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250"/>
                                        <p:tgtEl>
                                          <p:spTgt spid="42"/>
                                        </p:tgtEl>
                                      </p:cBhvr>
                                    </p:animEffect>
                                    <p:anim calcmode="lin" valueType="num">
                                      <p:cBhvr>
                                        <p:cTn id="29" dur="250" fill="hold"/>
                                        <p:tgtEl>
                                          <p:spTgt spid="42"/>
                                        </p:tgtEl>
                                        <p:attrNameLst>
                                          <p:attrName>ppt_x</p:attrName>
                                        </p:attrNameLst>
                                      </p:cBhvr>
                                      <p:tavLst>
                                        <p:tav tm="0">
                                          <p:val>
                                            <p:strVal val="#ppt_x"/>
                                          </p:val>
                                        </p:tav>
                                        <p:tav tm="100000">
                                          <p:val>
                                            <p:strVal val="#ppt_x"/>
                                          </p:val>
                                        </p:tav>
                                      </p:tavLst>
                                    </p:anim>
                                    <p:anim calcmode="lin" valueType="num">
                                      <p:cBhvr>
                                        <p:cTn id="30" dur="250" fill="hold"/>
                                        <p:tgtEl>
                                          <p:spTgt spid="42"/>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125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anim calcmode="lin" valueType="num">
                                      <p:cBhvr>
                                        <p:cTn id="34" dur="750" fill="hold"/>
                                        <p:tgtEl>
                                          <p:spTgt spid="48"/>
                                        </p:tgtEl>
                                        <p:attrNameLst>
                                          <p:attrName>ppt_x</p:attrName>
                                        </p:attrNameLst>
                                      </p:cBhvr>
                                      <p:tavLst>
                                        <p:tav tm="0">
                                          <p:val>
                                            <p:strVal val="#ppt_x"/>
                                          </p:val>
                                        </p:tav>
                                        <p:tav tm="100000">
                                          <p:val>
                                            <p:strVal val="#ppt_x"/>
                                          </p:val>
                                        </p:tav>
                                      </p:tavLst>
                                    </p:anim>
                                    <p:anim calcmode="lin" valueType="num">
                                      <p:cBhvr>
                                        <p:cTn id="35" dur="750" fill="hold"/>
                                        <p:tgtEl>
                                          <p:spTgt spid="48"/>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1900"/>
                                  </p:stCondLst>
                                  <p:childTnLst>
                                    <p:set>
                                      <p:cBhvr>
                                        <p:cTn id="37" dur="1" fill="hold">
                                          <p:stCondLst>
                                            <p:cond delay="0"/>
                                          </p:stCondLst>
                                        </p:cTn>
                                        <p:tgtEl>
                                          <p:spTgt spid="53"/>
                                        </p:tgtEl>
                                        <p:attrNameLst>
                                          <p:attrName>style.visibility</p:attrName>
                                        </p:attrNameLst>
                                      </p:cBhvr>
                                      <p:to>
                                        <p:strVal val="visible"/>
                                      </p:to>
                                    </p:set>
                                    <p:anim calcmode="lin" valueType="num">
                                      <p:cBhvr>
                                        <p:cTn id="38" dur="250" fill="hold"/>
                                        <p:tgtEl>
                                          <p:spTgt spid="53"/>
                                        </p:tgtEl>
                                        <p:attrNameLst>
                                          <p:attrName>ppt_w</p:attrName>
                                        </p:attrNameLst>
                                      </p:cBhvr>
                                      <p:tavLst>
                                        <p:tav tm="0">
                                          <p:val>
                                            <p:fltVal val="0"/>
                                          </p:val>
                                        </p:tav>
                                        <p:tav tm="100000">
                                          <p:val>
                                            <p:strVal val="#ppt_w"/>
                                          </p:val>
                                        </p:tav>
                                      </p:tavLst>
                                    </p:anim>
                                    <p:anim calcmode="lin" valueType="num">
                                      <p:cBhvr>
                                        <p:cTn id="39" dur="250" fill="hold"/>
                                        <p:tgtEl>
                                          <p:spTgt spid="53"/>
                                        </p:tgtEl>
                                        <p:attrNameLst>
                                          <p:attrName>ppt_h</p:attrName>
                                        </p:attrNameLst>
                                      </p:cBhvr>
                                      <p:tavLst>
                                        <p:tav tm="0">
                                          <p:val>
                                            <p:fltVal val="0"/>
                                          </p:val>
                                        </p:tav>
                                        <p:tav tm="100000">
                                          <p:val>
                                            <p:strVal val="#ppt_h"/>
                                          </p:val>
                                        </p:tav>
                                      </p:tavLst>
                                    </p:anim>
                                    <p:animEffect transition="in" filter="fade">
                                      <p:cBhvr>
                                        <p:cTn id="40" dur="250"/>
                                        <p:tgtEl>
                                          <p:spTgt spid="53"/>
                                        </p:tgtEl>
                                      </p:cBhvr>
                                    </p:animEffect>
                                  </p:childTnLst>
                                </p:cTn>
                              </p:par>
                              <p:par>
                                <p:cTn id="41" presetID="47" presetClass="entr" presetSubtype="0" fill="hold" grpId="0" nodeType="withEffect">
                                  <p:stCondLst>
                                    <p:cond delay="23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250"/>
                                        <p:tgtEl>
                                          <p:spTgt spid="54"/>
                                        </p:tgtEl>
                                      </p:cBhvr>
                                    </p:animEffect>
                                    <p:anim calcmode="lin" valueType="num">
                                      <p:cBhvr>
                                        <p:cTn id="44" dur="250" fill="hold"/>
                                        <p:tgtEl>
                                          <p:spTgt spid="54"/>
                                        </p:tgtEl>
                                        <p:attrNameLst>
                                          <p:attrName>ppt_x</p:attrName>
                                        </p:attrNameLst>
                                      </p:cBhvr>
                                      <p:tavLst>
                                        <p:tav tm="0">
                                          <p:val>
                                            <p:strVal val="#ppt_x"/>
                                          </p:val>
                                        </p:tav>
                                        <p:tav tm="100000">
                                          <p:val>
                                            <p:strVal val="#ppt_x"/>
                                          </p:val>
                                        </p:tav>
                                      </p:tavLst>
                                    </p:anim>
                                    <p:anim calcmode="lin" valueType="num">
                                      <p:cBhvr>
                                        <p:cTn id="45" dur="250" fill="hold"/>
                                        <p:tgtEl>
                                          <p:spTgt spid="5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30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750"/>
                                        <p:tgtEl>
                                          <p:spTgt spid="55"/>
                                        </p:tgtEl>
                                      </p:cBhvr>
                                    </p:animEffect>
                                    <p:anim calcmode="lin" valueType="num">
                                      <p:cBhvr>
                                        <p:cTn id="49" dur="750" fill="hold"/>
                                        <p:tgtEl>
                                          <p:spTgt spid="55"/>
                                        </p:tgtEl>
                                        <p:attrNameLst>
                                          <p:attrName>ppt_x</p:attrName>
                                        </p:attrNameLst>
                                      </p:cBhvr>
                                      <p:tavLst>
                                        <p:tav tm="0">
                                          <p:val>
                                            <p:strVal val="#ppt_x"/>
                                          </p:val>
                                        </p:tav>
                                        <p:tav tm="100000">
                                          <p:val>
                                            <p:strVal val="#ppt_x"/>
                                          </p:val>
                                        </p:tav>
                                      </p:tavLst>
                                    </p:anim>
                                    <p:anim calcmode="lin" valueType="num">
                                      <p:cBhvr>
                                        <p:cTn id="50" dur="750" fill="hold"/>
                                        <p:tgtEl>
                                          <p:spTgt spid="55"/>
                                        </p:tgtEl>
                                        <p:attrNameLst>
                                          <p:attrName>ppt_y</p:attrName>
                                        </p:attrNameLst>
                                      </p:cBhvr>
                                      <p:tavLst>
                                        <p:tav tm="0">
                                          <p:val>
                                            <p:strVal val="#ppt_y+.1"/>
                                          </p:val>
                                        </p:tav>
                                        <p:tav tm="100000">
                                          <p:val>
                                            <p:strVal val="#ppt_y"/>
                                          </p:val>
                                        </p:tav>
                                      </p:tavLst>
                                    </p:anim>
                                  </p:childTnLst>
                                </p:cTn>
                              </p:par>
                              <p:par>
                                <p:cTn id="51" presetID="53" presetClass="entr" presetSubtype="16" fill="hold" grpId="0" nodeType="withEffect">
                                  <p:stCondLst>
                                    <p:cond delay="2500"/>
                                  </p:stCondLst>
                                  <p:childTnLst>
                                    <p:set>
                                      <p:cBhvr>
                                        <p:cTn id="52" dur="1" fill="hold">
                                          <p:stCondLst>
                                            <p:cond delay="0"/>
                                          </p:stCondLst>
                                        </p:cTn>
                                        <p:tgtEl>
                                          <p:spTgt spid="60"/>
                                        </p:tgtEl>
                                        <p:attrNameLst>
                                          <p:attrName>style.visibility</p:attrName>
                                        </p:attrNameLst>
                                      </p:cBhvr>
                                      <p:to>
                                        <p:strVal val="visible"/>
                                      </p:to>
                                    </p:set>
                                    <p:anim calcmode="lin" valueType="num">
                                      <p:cBhvr>
                                        <p:cTn id="53" dur="250" fill="hold"/>
                                        <p:tgtEl>
                                          <p:spTgt spid="60"/>
                                        </p:tgtEl>
                                        <p:attrNameLst>
                                          <p:attrName>ppt_w</p:attrName>
                                        </p:attrNameLst>
                                      </p:cBhvr>
                                      <p:tavLst>
                                        <p:tav tm="0">
                                          <p:val>
                                            <p:fltVal val="0"/>
                                          </p:val>
                                        </p:tav>
                                        <p:tav tm="100000">
                                          <p:val>
                                            <p:strVal val="#ppt_w"/>
                                          </p:val>
                                        </p:tav>
                                      </p:tavLst>
                                    </p:anim>
                                    <p:anim calcmode="lin" valueType="num">
                                      <p:cBhvr>
                                        <p:cTn id="54" dur="250" fill="hold"/>
                                        <p:tgtEl>
                                          <p:spTgt spid="60"/>
                                        </p:tgtEl>
                                        <p:attrNameLst>
                                          <p:attrName>ppt_h</p:attrName>
                                        </p:attrNameLst>
                                      </p:cBhvr>
                                      <p:tavLst>
                                        <p:tav tm="0">
                                          <p:val>
                                            <p:fltVal val="0"/>
                                          </p:val>
                                        </p:tav>
                                        <p:tav tm="100000">
                                          <p:val>
                                            <p:strVal val="#ppt_h"/>
                                          </p:val>
                                        </p:tav>
                                      </p:tavLst>
                                    </p:anim>
                                    <p:animEffect transition="in" filter="fade">
                                      <p:cBhvr>
                                        <p:cTn id="55" dur="250"/>
                                        <p:tgtEl>
                                          <p:spTgt spid="60"/>
                                        </p:tgtEl>
                                      </p:cBhvr>
                                    </p:animEffect>
                                  </p:childTnLst>
                                </p:cTn>
                              </p:par>
                              <p:par>
                                <p:cTn id="56" presetID="42" presetClass="entr" presetSubtype="0" fill="hold" nodeType="withEffect">
                                  <p:stCondLst>
                                    <p:cond delay="300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750"/>
                                        <p:tgtEl>
                                          <p:spTgt spid="62"/>
                                        </p:tgtEl>
                                      </p:cBhvr>
                                    </p:animEffect>
                                    <p:anim calcmode="lin" valueType="num">
                                      <p:cBhvr>
                                        <p:cTn id="59" dur="750" fill="hold"/>
                                        <p:tgtEl>
                                          <p:spTgt spid="62"/>
                                        </p:tgtEl>
                                        <p:attrNameLst>
                                          <p:attrName>ppt_x</p:attrName>
                                        </p:attrNameLst>
                                      </p:cBhvr>
                                      <p:tavLst>
                                        <p:tav tm="0">
                                          <p:val>
                                            <p:strVal val="#ppt_x"/>
                                          </p:val>
                                        </p:tav>
                                        <p:tav tm="100000">
                                          <p:val>
                                            <p:strVal val="#ppt_x"/>
                                          </p:val>
                                        </p:tav>
                                      </p:tavLst>
                                    </p:anim>
                                    <p:anim calcmode="lin" valueType="num">
                                      <p:cBhvr>
                                        <p:cTn id="60" dur="750" fill="hold"/>
                                        <p:tgtEl>
                                          <p:spTgt spid="6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300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250"/>
                                        <p:tgtEl>
                                          <p:spTgt spid="61"/>
                                        </p:tgtEl>
                                      </p:cBhvr>
                                    </p:animEffect>
                                    <p:anim calcmode="lin" valueType="num">
                                      <p:cBhvr>
                                        <p:cTn id="64" dur="250" fill="hold"/>
                                        <p:tgtEl>
                                          <p:spTgt spid="61"/>
                                        </p:tgtEl>
                                        <p:attrNameLst>
                                          <p:attrName>ppt_x</p:attrName>
                                        </p:attrNameLst>
                                      </p:cBhvr>
                                      <p:tavLst>
                                        <p:tav tm="0">
                                          <p:val>
                                            <p:strVal val="#ppt_x"/>
                                          </p:val>
                                        </p:tav>
                                        <p:tav tm="100000">
                                          <p:val>
                                            <p:strVal val="#ppt_x"/>
                                          </p:val>
                                        </p:tav>
                                      </p:tavLst>
                                    </p:anim>
                                    <p:anim calcmode="lin" valueType="num">
                                      <p:cBhvr>
                                        <p:cTn id="65" dur="250" fill="hold"/>
                                        <p:tgtEl>
                                          <p:spTgt spid="61"/>
                                        </p:tgtEl>
                                        <p:attrNameLst>
                                          <p:attrName>ppt_y</p:attrName>
                                        </p:attrNameLst>
                                      </p:cBhvr>
                                      <p:tavLst>
                                        <p:tav tm="0">
                                          <p:val>
                                            <p:strVal val="#ppt_y-.1"/>
                                          </p:val>
                                        </p:tav>
                                        <p:tav tm="100000">
                                          <p:val>
                                            <p:strVal val="#ppt_y"/>
                                          </p:val>
                                        </p:tav>
                                      </p:tavLst>
                                    </p:anim>
                                  </p:childTnLst>
                                </p:cTn>
                              </p:par>
                            </p:childTnLst>
                          </p:cTn>
                        </p:par>
                        <p:par>
                          <p:cTn id="66" fill="hold">
                            <p:stCondLst>
                              <p:cond delay="505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250" fill="hold"/>
                                        <p:tgtEl>
                                          <p:spTgt spid="72"/>
                                        </p:tgtEl>
                                        <p:attrNameLst>
                                          <p:attrName>ppt_w</p:attrName>
                                        </p:attrNameLst>
                                      </p:cBhvr>
                                      <p:tavLst>
                                        <p:tav tm="0">
                                          <p:val>
                                            <p:fltVal val="0"/>
                                          </p:val>
                                        </p:tav>
                                        <p:tav tm="100000">
                                          <p:val>
                                            <p:strVal val="#ppt_w"/>
                                          </p:val>
                                        </p:tav>
                                      </p:tavLst>
                                    </p:anim>
                                    <p:anim calcmode="lin" valueType="num">
                                      <p:cBhvr>
                                        <p:cTn id="70" dur="250" fill="hold"/>
                                        <p:tgtEl>
                                          <p:spTgt spid="72"/>
                                        </p:tgtEl>
                                        <p:attrNameLst>
                                          <p:attrName>ppt_h</p:attrName>
                                        </p:attrNameLst>
                                      </p:cBhvr>
                                      <p:tavLst>
                                        <p:tav tm="0">
                                          <p:val>
                                            <p:fltVal val="0"/>
                                          </p:val>
                                        </p:tav>
                                        <p:tav tm="100000">
                                          <p:val>
                                            <p:strVal val="#ppt_h"/>
                                          </p:val>
                                        </p:tav>
                                      </p:tavLst>
                                    </p:anim>
                                    <p:animEffect transition="in" filter="fade">
                                      <p:cBhvr>
                                        <p:cTn id="71" dur="250"/>
                                        <p:tgtEl>
                                          <p:spTgt spid="72"/>
                                        </p:tgtEl>
                                      </p:cBhvr>
                                    </p:animEffect>
                                  </p:childTnLst>
                                </p:cTn>
                              </p:par>
                            </p:childTnLst>
                          </p:cTn>
                        </p:par>
                        <p:par>
                          <p:cTn id="72" fill="hold">
                            <p:stCondLst>
                              <p:cond delay="5300"/>
                            </p:stCondLst>
                            <p:childTnLst>
                              <p:par>
                                <p:cTn id="73" presetID="42" presetClass="entr" presetSubtype="0"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750"/>
                                        <p:tgtEl>
                                          <p:spTgt spid="73"/>
                                        </p:tgtEl>
                                      </p:cBhvr>
                                    </p:animEffect>
                                    <p:anim calcmode="lin" valueType="num">
                                      <p:cBhvr>
                                        <p:cTn id="76" dur="750" fill="hold"/>
                                        <p:tgtEl>
                                          <p:spTgt spid="73"/>
                                        </p:tgtEl>
                                        <p:attrNameLst>
                                          <p:attrName>ppt_x</p:attrName>
                                        </p:attrNameLst>
                                      </p:cBhvr>
                                      <p:tavLst>
                                        <p:tav tm="0">
                                          <p:val>
                                            <p:strVal val="#ppt_x"/>
                                          </p:val>
                                        </p:tav>
                                        <p:tav tm="100000">
                                          <p:val>
                                            <p:strVal val="#ppt_x"/>
                                          </p:val>
                                        </p:tav>
                                      </p:tavLst>
                                    </p:anim>
                                    <p:anim calcmode="lin" valueType="num">
                                      <p:cBhvr>
                                        <p:cTn id="77" dur="750" fill="hold"/>
                                        <p:tgtEl>
                                          <p:spTgt spid="73"/>
                                        </p:tgtEl>
                                        <p:attrNameLst>
                                          <p:attrName>ppt_y</p:attrName>
                                        </p:attrNameLst>
                                      </p:cBhvr>
                                      <p:tavLst>
                                        <p:tav tm="0">
                                          <p:val>
                                            <p:strVal val="#ppt_y+.1"/>
                                          </p:val>
                                        </p:tav>
                                        <p:tav tm="100000">
                                          <p:val>
                                            <p:strVal val="#ppt_y"/>
                                          </p:val>
                                        </p:tav>
                                      </p:tavLst>
                                    </p:anim>
                                  </p:childTnLst>
                                </p:cTn>
                              </p:par>
                            </p:childTnLst>
                          </p:cTn>
                        </p:par>
                        <p:par>
                          <p:cTn id="78" fill="hold">
                            <p:stCondLst>
                              <p:cond delay="6050"/>
                            </p:stCondLst>
                            <p:childTnLst>
                              <p:par>
                                <p:cTn id="79" presetID="47" presetClass="entr" presetSubtype="0" fill="hold" grpId="0" nodeType="after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250"/>
                                        <p:tgtEl>
                                          <p:spTgt spid="78"/>
                                        </p:tgtEl>
                                      </p:cBhvr>
                                    </p:animEffect>
                                    <p:anim calcmode="lin" valueType="num">
                                      <p:cBhvr>
                                        <p:cTn id="82" dur="250" fill="hold"/>
                                        <p:tgtEl>
                                          <p:spTgt spid="78"/>
                                        </p:tgtEl>
                                        <p:attrNameLst>
                                          <p:attrName>ppt_x</p:attrName>
                                        </p:attrNameLst>
                                      </p:cBhvr>
                                      <p:tavLst>
                                        <p:tav tm="0">
                                          <p:val>
                                            <p:strVal val="#ppt_x"/>
                                          </p:val>
                                        </p:tav>
                                        <p:tav tm="100000">
                                          <p:val>
                                            <p:strVal val="#ppt_x"/>
                                          </p:val>
                                        </p:tav>
                                      </p:tavLst>
                                    </p:anim>
                                    <p:anim calcmode="lin" valueType="num">
                                      <p:cBhvr>
                                        <p:cTn id="83" dur="250" fill="hold"/>
                                        <p:tgtEl>
                                          <p:spTgt spid="78"/>
                                        </p:tgtEl>
                                        <p:attrNameLst>
                                          <p:attrName>ppt_y</p:attrName>
                                        </p:attrNameLst>
                                      </p:cBhvr>
                                      <p:tavLst>
                                        <p:tav tm="0">
                                          <p:val>
                                            <p:strVal val="#ppt_y-.1"/>
                                          </p:val>
                                        </p:tav>
                                        <p:tav tm="100000">
                                          <p:val>
                                            <p:strVal val="#ppt_y"/>
                                          </p:val>
                                        </p:tav>
                                      </p:tavLst>
                                    </p:anim>
                                  </p:childTnLst>
                                </p:cTn>
                              </p:par>
                              <p:par>
                                <p:cTn id="84" presetID="22" presetClass="entr" presetSubtype="4" fill="hold" nodeType="with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down)">
                                      <p:cBhvr>
                                        <p:cTn id="86" dur="500"/>
                                        <p:tgtEl>
                                          <p:spTgt spid="67"/>
                                        </p:tgtEl>
                                      </p:cBhvr>
                                    </p:animEffect>
                                  </p:childTnLst>
                                </p:cTn>
                              </p:par>
                              <p:par>
                                <p:cTn id="87" presetID="12" presetClass="entr" presetSubtype="1" fill="hold" grpId="0" nodeType="withEffect">
                                  <p:stCondLst>
                                    <p:cond delay="20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500"/>
                                        <p:tgtEl>
                                          <p:spTgt spid="71"/>
                                        </p:tgtEl>
                                        <p:attrNameLst>
                                          <p:attrName>ppt_y</p:attrName>
                                        </p:attrNameLst>
                                      </p:cBhvr>
                                      <p:tavLst>
                                        <p:tav tm="0">
                                          <p:val>
                                            <p:strVal val="#ppt_y-#ppt_h*1.125000"/>
                                          </p:val>
                                        </p:tav>
                                        <p:tav tm="100000">
                                          <p:val>
                                            <p:strVal val="#ppt_y"/>
                                          </p:val>
                                        </p:tav>
                                      </p:tavLst>
                                    </p:anim>
                                    <p:animEffect transition="in" filter="wipe(down)">
                                      <p:cBhvr>
                                        <p:cTn id="9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animBg="1"/>
      <p:bldP spid="42" grpId="0"/>
      <p:bldP spid="53" grpId="0" animBg="1"/>
      <p:bldP spid="54" grpId="0"/>
      <p:bldP spid="60" grpId="0" animBg="1"/>
      <p:bldP spid="61" grpId="0"/>
      <p:bldP spid="71" grpId="0"/>
      <p:bldP spid="72" grpId="0" animBg="1"/>
      <p:bldP spid="7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62" name="组合 61"/>
          <p:cNvGrpSpPr/>
          <p:nvPr/>
        </p:nvGrpSpPr>
        <p:grpSpPr>
          <a:xfrm>
            <a:off x="252223" y="426815"/>
            <a:ext cx="4584813" cy="444406"/>
            <a:chOff x="0" y="569219"/>
            <a:chExt cx="6114499" cy="592678"/>
          </a:xfrm>
        </p:grpSpPr>
        <p:sp>
          <p:nvSpPr>
            <p:cNvPr id="68"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72" name="Chevron 2"/>
          <p:cNvSpPr/>
          <p:nvPr/>
        </p:nvSpPr>
        <p:spPr bwMode="auto">
          <a:xfrm>
            <a:off x="3578342"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3" name="Oval 51"/>
          <p:cNvSpPr/>
          <p:nvPr/>
        </p:nvSpPr>
        <p:spPr bwMode="auto">
          <a:xfrm>
            <a:off x="1062554"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4" name="Oval 65"/>
          <p:cNvSpPr/>
          <p:nvPr/>
        </p:nvSpPr>
        <p:spPr bwMode="auto">
          <a:xfrm>
            <a:off x="2468916"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5" name="Oval 69"/>
          <p:cNvSpPr/>
          <p:nvPr/>
        </p:nvSpPr>
        <p:spPr bwMode="auto">
          <a:xfrm>
            <a:off x="5239870"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6" name="Oval 73"/>
          <p:cNvSpPr/>
          <p:nvPr/>
        </p:nvSpPr>
        <p:spPr bwMode="auto">
          <a:xfrm>
            <a:off x="3857010"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7" name="Chevron 86"/>
          <p:cNvSpPr/>
          <p:nvPr/>
        </p:nvSpPr>
        <p:spPr bwMode="auto">
          <a:xfrm>
            <a:off x="2190249"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8" name="Chevron 87"/>
          <p:cNvSpPr/>
          <p:nvPr/>
        </p:nvSpPr>
        <p:spPr bwMode="auto">
          <a:xfrm>
            <a:off x="4966436"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cxnSp>
        <p:nvCxnSpPr>
          <p:cNvPr id="79" name="Straight Connector 23"/>
          <p:cNvCxnSpPr/>
          <p:nvPr/>
        </p:nvCxnSpPr>
        <p:spPr bwMode="auto">
          <a:xfrm>
            <a:off x="1062422" y="3023182"/>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0" name="矩形 79"/>
          <p:cNvSpPr/>
          <p:nvPr/>
        </p:nvSpPr>
        <p:spPr>
          <a:xfrm>
            <a:off x="1062554" y="3185163"/>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1" name="Straight Connector 23"/>
          <p:cNvCxnSpPr/>
          <p:nvPr/>
        </p:nvCxnSpPr>
        <p:spPr bwMode="auto">
          <a:xfrm>
            <a:off x="2468916"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2" name="矩形 81"/>
          <p:cNvSpPr/>
          <p:nvPr/>
        </p:nvSpPr>
        <p:spPr>
          <a:xfrm>
            <a:off x="2469048" y="3177728"/>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3" name="Straight Connector 23"/>
          <p:cNvCxnSpPr/>
          <p:nvPr/>
        </p:nvCxnSpPr>
        <p:spPr bwMode="auto">
          <a:xfrm>
            <a:off x="3857010"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4" name="矩形 83"/>
          <p:cNvSpPr/>
          <p:nvPr/>
        </p:nvSpPr>
        <p:spPr>
          <a:xfrm>
            <a:off x="3857141" y="3177728"/>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5" name="Straight Connector 23"/>
          <p:cNvCxnSpPr/>
          <p:nvPr/>
        </p:nvCxnSpPr>
        <p:spPr bwMode="auto">
          <a:xfrm>
            <a:off x="5239870"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6" name="矩形 85"/>
          <p:cNvSpPr/>
          <p:nvPr/>
        </p:nvSpPr>
        <p:spPr>
          <a:xfrm>
            <a:off x="5240001" y="31777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87" name="Oval 69"/>
          <p:cNvSpPr/>
          <p:nvPr/>
        </p:nvSpPr>
        <p:spPr bwMode="auto">
          <a:xfrm>
            <a:off x="6728299"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88" name="Chevron 87"/>
          <p:cNvSpPr/>
          <p:nvPr/>
        </p:nvSpPr>
        <p:spPr bwMode="auto">
          <a:xfrm>
            <a:off x="6454866"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cxnSp>
        <p:nvCxnSpPr>
          <p:cNvPr id="89" name="Straight Connector 23"/>
          <p:cNvCxnSpPr/>
          <p:nvPr/>
        </p:nvCxnSpPr>
        <p:spPr bwMode="auto">
          <a:xfrm>
            <a:off x="6728299"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90" name="矩形 89"/>
          <p:cNvSpPr/>
          <p:nvPr/>
        </p:nvSpPr>
        <p:spPr>
          <a:xfrm>
            <a:off x="6728431" y="31777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91" name="Freeform 226"/>
          <p:cNvSpPr>
            <a:spLocks noEditPoints="1"/>
          </p:cNvSpPr>
          <p:nvPr/>
        </p:nvSpPr>
        <p:spPr bwMode="auto">
          <a:xfrm>
            <a:off x="1330488" y="1925525"/>
            <a:ext cx="539904" cy="658167"/>
          </a:xfrm>
          <a:custGeom>
            <a:avLst/>
            <a:gdLst>
              <a:gd name="T0" fmla="*/ 26 w 209"/>
              <a:gd name="T1" fmla="*/ 192 h 254"/>
              <a:gd name="T2" fmla="*/ 27 w 209"/>
              <a:gd name="T3" fmla="*/ 189 h 254"/>
              <a:gd name="T4" fmla="*/ 35 w 209"/>
              <a:gd name="T5" fmla="*/ 178 h 254"/>
              <a:gd name="T6" fmla="*/ 45 w 209"/>
              <a:gd name="T7" fmla="*/ 173 h 254"/>
              <a:gd name="T8" fmla="*/ 161 w 209"/>
              <a:gd name="T9" fmla="*/ 171 h 254"/>
              <a:gd name="T10" fmla="*/ 167 w 209"/>
              <a:gd name="T11" fmla="*/ 173 h 254"/>
              <a:gd name="T12" fmla="*/ 178 w 209"/>
              <a:gd name="T13" fmla="*/ 178 h 254"/>
              <a:gd name="T14" fmla="*/ 185 w 209"/>
              <a:gd name="T15" fmla="*/ 189 h 254"/>
              <a:gd name="T16" fmla="*/ 209 w 209"/>
              <a:gd name="T17" fmla="*/ 254 h 254"/>
              <a:gd name="T18" fmla="*/ 103 w 209"/>
              <a:gd name="T19" fmla="*/ 166 h 254"/>
              <a:gd name="T20" fmla="*/ 96 w 209"/>
              <a:gd name="T21" fmla="*/ 166 h 254"/>
              <a:gd name="T22" fmla="*/ 79 w 209"/>
              <a:gd name="T23" fmla="*/ 162 h 254"/>
              <a:gd name="T24" fmla="*/ 64 w 209"/>
              <a:gd name="T25" fmla="*/ 156 h 254"/>
              <a:gd name="T26" fmla="*/ 45 w 209"/>
              <a:gd name="T27" fmla="*/ 141 h 254"/>
              <a:gd name="T28" fmla="*/ 31 w 209"/>
              <a:gd name="T29" fmla="*/ 123 h 254"/>
              <a:gd name="T30" fmla="*/ 24 w 209"/>
              <a:gd name="T31" fmla="*/ 108 h 254"/>
              <a:gd name="T32" fmla="*/ 22 w 209"/>
              <a:gd name="T33" fmla="*/ 92 h 254"/>
              <a:gd name="T34" fmla="*/ 20 w 209"/>
              <a:gd name="T35" fmla="*/ 83 h 254"/>
              <a:gd name="T36" fmla="*/ 23 w 209"/>
              <a:gd name="T37" fmla="*/ 66 h 254"/>
              <a:gd name="T38" fmla="*/ 27 w 209"/>
              <a:gd name="T39" fmla="*/ 50 h 254"/>
              <a:gd name="T40" fmla="*/ 35 w 209"/>
              <a:gd name="T41" fmla="*/ 36 h 254"/>
              <a:gd name="T42" fmla="*/ 57 w 209"/>
              <a:gd name="T43" fmla="*/ 14 h 254"/>
              <a:gd name="T44" fmla="*/ 71 w 209"/>
              <a:gd name="T45" fmla="*/ 6 h 254"/>
              <a:gd name="T46" fmla="*/ 87 w 209"/>
              <a:gd name="T47" fmla="*/ 1 h 254"/>
              <a:gd name="T48" fmla="*/ 103 w 209"/>
              <a:gd name="T49" fmla="*/ 0 h 254"/>
              <a:gd name="T50" fmla="*/ 113 w 209"/>
              <a:gd name="T51" fmla="*/ 0 h 254"/>
              <a:gd name="T52" fmla="*/ 128 w 209"/>
              <a:gd name="T53" fmla="*/ 4 h 254"/>
              <a:gd name="T54" fmla="*/ 144 w 209"/>
              <a:gd name="T55" fmla="*/ 10 h 254"/>
              <a:gd name="T56" fmla="*/ 163 w 209"/>
              <a:gd name="T57" fmla="*/ 24 h 254"/>
              <a:gd name="T58" fmla="*/ 178 w 209"/>
              <a:gd name="T59" fmla="*/ 44 h 254"/>
              <a:gd name="T60" fmla="*/ 183 w 209"/>
              <a:gd name="T61" fmla="*/ 58 h 254"/>
              <a:gd name="T62" fmla="*/ 187 w 209"/>
              <a:gd name="T63" fmla="*/ 75 h 254"/>
              <a:gd name="T64" fmla="*/ 187 w 209"/>
              <a:gd name="T65" fmla="*/ 83 h 254"/>
              <a:gd name="T66" fmla="*/ 185 w 209"/>
              <a:gd name="T67" fmla="*/ 100 h 254"/>
              <a:gd name="T68" fmla="*/ 180 w 209"/>
              <a:gd name="T69" fmla="*/ 115 h 254"/>
              <a:gd name="T70" fmla="*/ 172 w 209"/>
              <a:gd name="T71" fmla="*/ 130 h 254"/>
              <a:gd name="T72" fmla="*/ 150 w 209"/>
              <a:gd name="T73" fmla="*/ 152 h 254"/>
              <a:gd name="T74" fmla="*/ 136 w 209"/>
              <a:gd name="T75" fmla="*/ 160 h 254"/>
              <a:gd name="T76" fmla="*/ 120 w 209"/>
              <a:gd name="T77" fmla="*/ 165 h 254"/>
              <a:gd name="T78" fmla="*/ 103 w 209"/>
              <a:gd name="T79" fmla="*/ 166 h 254"/>
              <a:gd name="T80" fmla="*/ 90 w 209"/>
              <a:gd name="T81" fmla="*/ 22 h 254"/>
              <a:gd name="T82" fmla="*/ 87 w 209"/>
              <a:gd name="T83" fmla="*/ 24 h 254"/>
              <a:gd name="T84" fmla="*/ 81 w 209"/>
              <a:gd name="T85" fmla="*/ 30 h 254"/>
              <a:gd name="T86" fmla="*/ 77 w 209"/>
              <a:gd name="T87" fmla="*/ 40 h 254"/>
              <a:gd name="T88" fmla="*/ 74 w 209"/>
              <a:gd name="T89" fmla="*/ 58 h 254"/>
              <a:gd name="T90" fmla="*/ 68 w 209"/>
              <a:gd name="T91" fmla="*/ 67 h 254"/>
              <a:gd name="T92" fmla="*/ 57 w 209"/>
              <a:gd name="T93" fmla="*/ 75 h 254"/>
              <a:gd name="T94" fmla="*/ 40 w 209"/>
              <a:gd name="T95" fmla="*/ 83 h 254"/>
              <a:gd name="T96" fmla="*/ 41 w 209"/>
              <a:gd name="T97" fmla="*/ 96 h 254"/>
              <a:gd name="T98" fmla="*/ 51 w 209"/>
              <a:gd name="T99" fmla="*/ 119 h 254"/>
              <a:gd name="T100" fmla="*/ 68 w 209"/>
              <a:gd name="T101" fmla="*/ 136 h 254"/>
              <a:gd name="T102" fmla="*/ 90 w 209"/>
              <a:gd name="T103" fmla="*/ 145 h 254"/>
              <a:gd name="T104" fmla="*/ 103 w 209"/>
              <a:gd name="T105" fmla="*/ 147 h 254"/>
              <a:gd name="T106" fmla="*/ 128 w 209"/>
              <a:gd name="T107" fmla="*/ 141 h 254"/>
              <a:gd name="T108" fmla="*/ 149 w 209"/>
              <a:gd name="T109" fmla="*/ 128 h 254"/>
              <a:gd name="T110" fmla="*/ 162 w 209"/>
              <a:gd name="T111" fmla="*/ 108 h 254"/>
              <a:gd name="T112" fmla="*/ 167 w 209"/>
              <a:gd name="T113" fmla="*/ 83 h 254"/>
              <a:gd name="T114" fmla="*/ 161 w 209"/>
              <a:gd name="T115" fmla="*/ 79 h 254"/>
              <a:gd name="T116" fmla="*/ 140 w 209"/>
              <a:gd name="T117" fmla="*/ 69 h 254"/>
              <a:gd name="T118" fmla="*/ 102 w 209"/>
              <a:gd name="T119" fmla="*/ 54 h 254"/>
              <a:gd name="T120" fmla="*/ 93 w 209"/>
              <a:gd name="T121" fmla="*/ 48 h 254"/>
              <a:gd name="T122" fmla="*/ 89 w 209"/>
              <a:gd name="T123" fmla="*/ 37 h 254"/>
              <a:gd name="T124" fmla="*/ 90 w 209"/>
              <a:gd name="T125" fmla="*/ 2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 h="254">
                <a:moveTo>
                  <a:pt x="0" y="254"/>
                </a:moveTo>
                <a:lnTo>
                  <a:pt x="26" y="192"/>
                </a:lnTo>
                <a:lnTo>
                  <a:pt x="26" y="192"/>
                </a:lnTo>
                <a:lnTo>
                  <a:pt x="27" y="189"/>
                </a:lnTo>
                <a:lnTo>
                  <a:pt x="31" y="182"/>
                </a:lnTo>
                <a:lnTo>
                  <a:pt x="35" y="178"/>
                </a:lnTo>
                <a:lnTo>
                  <a:pt x="40" y="175"/>
                </a:lnTo>
                <a:lnTo>
                  <a:pt x="45" y="173"/>
                </a:lnTo>
                <a:lnTo>
                  <a:pt x="53" y="171"/>
                </a:lnTo>
                <a:lnTo>
                  <a:pt x="161" y="171"/>
                </a:lnTo>
                <a:lnTo>
                  <a:pt x="161" y="171"/>
                </a:lnTo>
                <a:lnTo>
                  <a:pt x="167" y="173"/>
                </a:lnTo>
                <a:lnTo>
                  <a:pt x="172" y="175"/>
                </a:lnTo>
                <a:lnTo>
                  <a:pt x="178" y="178"/>
                </a:lnTo>
                <a:lnTo>
                  <a:pt x="181" y="182"/>
                </a:lnTo>
                <a:lnTo>
                  <a:pt x="185" y="189"/>
                </a:lnTo>
                <a:lnTo>
                  <a:pt x="187" y="192"/>
                </a:lnTo>
                <a:lnTo>
                  <a:pt x="209" y="254"/>
                </a:lnTo>
                <a:lnTo>
                  <a:pt x="0" y="254"/>
                </a:lnTo>
                <a:close/>
                <a:moveTo>
                  <a:pt x="103" y="166"/>
                </a:moveTo>
                <a:lnTo>
                  <a:pt x="103" y="166"/>
                </a:lnTo>
                <a:lnTo>
                  <a:pt x="96" y="166"/>
                </a:lnTo>
                <a:lnTo>
                  <a:pt x="87" y="165"/>
                </a:lnTo>
                <a:lnTo>
                  <a:pt x="79" y="162"/>
                </a:lnTo>
                <a:lnTo>
                  <a:pt x="71" y="160"/>
                </a:lnTo>
                <a:lnTo>
                  <a:pt x="64"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4" y="10"/>
                </a:lnTo>
                <a:lnTo>
                  <a:pt x="71" y="6"/>
                </a:lnTo>
                <a:lnTo>
                  <a:pt x="79" y="4"/>
                </a:lnTo>
                <a:lnTo>
                  <a:pt x="87" y="1"/>
                </a:lnTo>
                <a:lnTo>
                  <a:pt x="96" y="0"/>
                </a:lnTo>
                <a:lnTo>
                  <a:pt x="103" y="0"/>
                </a:lnTo>
                <a:lnTo>
                  <a:pt x="103" y="0"/>
                </a:lnTo>
                <a:lnTo>
                  <a:pt x="113" y="0"/>
                </a:lnTo>
                <a:lnTo>
                  <a:pt x="120" y="1"/>
                </a:lnTo>
                <a:lnTo>
                  <a:pt x="128" y="4"/>
                </a:lnTo>
                <a:lnTo>
                  <a:pt x="136" y="6"/>
                </a:lnTo>
                <a:lnTo>
                  <a:pt x="144" y="10"/>
                </a:lnTo>
                <a:lnTo>
                  <a:pt x="150" y="14"/>
                </a:lnTo>
                <a:lnTo>
                  <a:pt x="163" y="24"/>
                </a:lnTo>
                <a:lnTo>
                  <a:pt x="172" y="36"/>
                </a:lnTo>
                <a:lnTo>
                  <a:pt x="178" y="44"/>
                </a:lnTo>
                <a:lnTo>
                  <a:pt x="180" y="50"/>
                </a:lnTo>
                <a:lnTo>
                  <a:pt x="183" y="58"/>
                </a:lnTo>
                <a:lnTo>
                  <a:pt x="185" y="66"/>
                </a:lnTo>
                <a:lnTo>
                  <a:pt x="187" y="75"/>
                </a:lnTo>
                <a:lnTo>
                  <a:pt x="187" y="83"/>
                </a:lnTo>
                <a:lnTo>
                  <a:pt x="187" y="83"/>
                </a:lnTo>
                <a:lnTo>
                  <a:pt x="187" y="92"/>
                </a:lnTo>
                <a:lnTo>
                  <a:pt x="185" y="100"/>
                </a:lnTo>
                <a:lnTo>
                  <a:pt x="183" y="108"/>
                </a:lnTo>
                <a:lnTo>
                  <a:pt x="180" y="115"/>
                </a:lnTo>
                <a:lnTo>
                  <a:pt x="178" y="123"/>
                </a:lnTo>
                <a:lnTo>
                  <a:pt x="172" y="130"/>
                </a:lnTo>
                <a:lnTo>
                  <a:pt x="163" y="141"/>
                </a:lnTo>
                <a:lnTo>
                  <a:pt x="150" y="152"/>
                </a:lnTo>
                <a:lnTo>
                  <a:pt x="144" y="156"/>
                </a:lnTo>
                <a:lnTo>
                  <a:pt x="136" y="160"/>
                </a:lnTo>
                <a:lnTo>
                  <a:pt x="128" y="162"/>
                </a:lnTo>
                <a:lnTo>
                  <a:pt x="120" y="165"/>
                </a:lnTo>
                <a:lnTo>
                  <a:pt x="113" y="166"/>
                </a:lnTo>
                <a:lnTo>
                  <a:pt x="103" y="166"/>
                </a:lnTo>
                <a:lnTo>
                  <a:pt x="103" y="166"/>
                </a:lnTo>
                <a:close/>
                <a:moveTo>
                  <a:pt x="90" y="22"/>
                </a:moveTo>
                <a:lnTo>
                  <a:pt x="90" y="22"/>
                </a:lnTo>
                <a:lnTo>
                  <a:pt x="87" y="24"/>
                </a:lnTo>
                <a:lnTo>
                  <a:pt x="83" y="27"/>
                </a:lnTo>
                <a:lnTo>
                  <a:pt x="81" y="30"/>
                </a:lnTo>
                <a:lnTo>
                  <a:pt x="79" y="33"/>
                </a:lnTo>
                <a:lnTo>
                  <a:pt x="77" y="40"/>
                </a:lnTo>
                <a:lnTo>
                  <a:pt x="76" y="49"/>
                </a:lnTo>
                <a:lnTo>
                  <a:pt x="74" y="58"/>
                </a:lnTo>
                <a:lnTo>
                  <a:pt x="71" y="62"/>
                </a:lnTo>
                <a:lnTo>
                  <a:pt x="68" y="67"/>
                </a:lnTo>
                <a:lnTo>
                  <a:pt x="63" y="71"/>
                </a:lnTo>
                <a:lnTo>
                  <a:pt x="57" y="75"/>
                </a:lnTo>
                <a:lnTo>
                  <a:pt x="49" y="79"/>
                </a:lnTo>
                <a:lnTo>
                  <a:pt x="40" y="83"/>
                </a:lnTo>
                <a:lnTo>
                  <a:pt x="40" y="83"/>
                </a:lnTo>
                <a:lnTo>
                  <a:pt x="41" y="96"/>
                </a:lnTo>
                <a:lnTo>
                  <a:pt x="45" y="108"/>
                </a:lnTo>
                <a:lnTo>
                  <a:pt x="51" y="119"/>
                </a:lnTo>
                <a:lnTo>
                  <a:pt x="59" y="128"/>
                </a:lnTo>
                <a:lnTo>
                  <a:pt x="68" y="136"/>
                </a:lnTo>
                <a:lnTo>
                  <a:pt x="79" y="141"/>
                </a:lnTo>
                <a:lnTo>
                  <a:pt x="90" y="145"/>
                </a:lnTo>
                <a:lnTo>
                  <a:pt x="103" y="147"/>
                </a:lnTo>
                <a:lnTo>
                  <a:pt x="103" y="147"/>
                </a:lnTo>
                <a:lnTo>
                  <a:pt x="116"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0" y="43"/>
                </a:lnTo>
                <a:lnTo>
                  <a:pt x="89" y="37"/>
                </a:lnTo>
                <a:lnTo>
                  <a:pt x="89" y="31"/>
                </a:lnTo>
                <a:lnTo>
                  <a:pt x="90" y="22"/>
                </a:lnTo>
                <a:lnTo>
                  <a:pt x="90" y="2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2" name="Freeform 227"/>
          <p:cNvSpPr>
            <a:spLocks noEditPoints="1"/>
          </p:cNvSpPr>
          <p:nvPr/>
        </p:nvSpPr>
        <p:spPr bwMode="auto">
          <a:xfrm>
            <a:off x="2689929" y="1901845"/>
            <a:ext cx="668450" cy="658167"/>
          </a:xfrm>
          <a:custGeom>
            <a:avLst/>
            <a:gdLst>
              <a:gd name="T0" fmla="*/ 197 w 260"/>
              <a:gd name="T1" fmla="*/ 251 h 254"/>
              <a:gd name="T2" fmla="*/ 171 w 260"/>
              <a:gd name="T3" fmla="*/ 236 h 254"/>
              <a:gd name="T4" fmla="*/ 157 w 260"/>
              <a:gd name="T5" fmla="*/ 210 h 254"/>
              <a:gd name="T6" fmla="*/ 157 w 260"/>
              <a:gd name="T7" fmla="*/ 189 h 254"/>
              <a:gd name="T8" fmla="*/ 171 w 260"/>
              <a:gd name="T9" fmla="*/ 163 h 254"/>
              <a:gd name="T10" fmla="*/ 197 w 260"/>
              <a:gd name="T11" fmla="*/ 149 h 254"/>
              <a:gd name="T12" fmla="*/ 218 w 260"/>
              <a:gd name="T13" fmla="*/ 149 h 254"/>
              <a:gd name="T14" fmla="*/ 245 w 260"/>
              <a:gd name="T15" fmla="*/ 163 h 254"/>
              <a:gd name="T16" fmla="*/ 258 w 260"/>
              <a:gd name="T17" fmla="*/ 189 h 254"/>
              <a:gd name="T18" fmla="*/ 258 w 260"/>
              <a:gd name="T19" fmla="*/ 210 h 254"/>
              <a:gd name="T20" fmla="*/ 245 w 260"/>
              <a:gd name="T21" fmla="*/ 236 h 254"/>
              <a:gd name="T22" fmla="*/ 218 w 260"/>
              <a:gd name="T23" fmla="*/ 251 h 254"/>
              <a:gd name="T24" fmla="*/ 239 w 260"/>
              <a:gd name="T25" fmla="*/ 192 h 254"/>
              <a:gd name="T26" fmla="*/ 197 w 260"/>
              <a:gd name="T27" fmla="*/ 171 h 254"/>
              <a:gd name="T28" fmla="*/ 176 w 260"/>
              <a:gd name="T29" fmla="*/ 213 h 254"/>
              <a:gd name="T30" fmla="*/ 218 w 260"/>
              <a:gd name="T31" fmla="*/ 234 h 254"/>
              <a:gd name="T32" fmla="*/ 239 w 260"/>
              <a:gd name="T33" fmla="*/ 192 h 254"/>
              <a:gd name="T34" fmla="*/ 96 w 260"/>
              <a:gd name="T35" fmla="*/ 166 h 254"/>
              <a:gd name="T36" fmla="*/ 71 w 260"/>
              <a:gd name="T37" fmla="*/ 160 h 254"/>
              <a:gd name="T38" fmla="*/ 45 w 260"/>
              <a:gd name="T39" fmla="*/ 141 h 254"/>
              <a:gd name="T40" fmla="*/ 27 w 260"/>
              <a:gd name="T41" fmla="*/ 115 h 254"/>
              <a:gd name="T42" fmla="*/ 22 w 260"/>
              <a:gd name="T43" fmla="*/ 92 h 254"/>
              <a:gd name="T44" fmla="*/ 22 w 260"/>
              <a:gd name="T45" fmla="*/ 75 h 254"/>
              <a:gd name="T46" fmla="*/ 27 w 260"/>
              <a:gd name="T47" fmla="*/ 50 h 254"/>
              <a:gd name="T48" fmla="*/ 45 w 260"/>
              <a:gd name="T49" fmla="*/ 24 h 254"/>
              <a:gd name="T50" fmla="*/ 71 w 260"/>
              <a:gd name="T51" fmla="*/ 6 h 254"/>
              <a:gd name="T52" fmla="*/ 96 w 260"/>
              <a:gd name="T53" fmla="*/ 0 h 254"/>
              <a:gd name="T54" fmla="*/ 113 w 260"/>
              <a:gd name="T55" fmla="*/ 0 h 254"/>
              <a:gd name="T56" fmla="*/ 136 w 260"/>
              <a:gd name="T57" fmla="*/ 6 h 254"/>
              <a:gd name="T58" fmla="*/ 162 w 260"/>
              <a:gd name="T59" fmla="*/ 24 h 254"/>
              <a:gd name="T60" fmla="*/ 180 w 260"/>
              <a:gd name="T61" fmla="*/ 50 h 254"/>
              <a:gd name="T62" fmla="*/ 187 w 260"/>
              <a:gd name="T63" fmla="*/ 75 h 254"/>
              <a:gd name="T64" fmla="*/ 187 w 260"/>
              <a:gd name="T65" fmla="*/ 92 h 254"/>
              <a:gd name="T66" fmla="*/ 180 w 260"/>
              <a:gd name="T67" fmla="*/ 115 h 254"/>
              <a:gd name="T68" fmla="*/ 162 w 260"/>
              <a:gd name="T69" fmla="*/ 141 h 254"/>
              <a:gd name="T70" fmla="*/ 136 w 260"/>
              <a:gd name="T71" fmla="*/ 160 h 254"/>
              <a:gd name="T72" fmla="*/ 113 w 260"/>
              <a:gd name="T73" fmla="*/ 166 h 254"/>
              <a:gd name="T74" fmla="*/ 91 w 260"/>
              <a:gd name="T75" fmla="*/ 22 h 254"/>
              <a:gd name="T76" fmla="*/ 83 w 260"/>
              <a:gd name="T77" fmla="*/ 27 h 254"/>
              <a:gd name="T78" fmla="*/ 78 w 260"/>
              <a:gd name="T79" fmla="*/ 40 h 254"/>
              <a:gd name="T80" fmla="*/ 71 w 260"/>
              <a:gd name="T81" fmla="*/ 62 h 254"/>
              <a:gd name="T82" fmla="*/ 57 w 260"/>
              <a:gd name="T83" fmla="*/ 75 h 254"/>
              <a:gd name="T84" fmla="*/ 40 w 260"/>
              <a:gd name="T85" fmla="*/ 83 h 254"/>
              <a:gd name="T86" fmla="*/ 50 w 260"/>
              <a:gd name="T87" fmla="*/ 119 h 254"/>
              <a:gd name="T88" fmla="*/ 79 w 260"/>
              <a:gd name="T89" fmla="*/ 141 h 254"/>
              <a:gd name="T90" fmla="*/ 104 w 260"/>
              <a:gd name="T91" fmla="*/ 147 h 254"/>
              <a:gd name="T92" fmla="*/ 140 w 260"/>
              <a:gd name="T93" fmla="*/ 136 h 254"/>
              <a:gd name="T94" fmla="*/ 162 w 260"/>
              <a:gd name="T95" fmla="*/ 108 h 254"/>
              <a:gd name="T96" fmla="*/ 167 w 260"/>
              <a:gd name="T97" fmla="*/ 83 h 254"/>
              <a:gd name="T98" fmla="*/ 140 w 260"/>
              <a:gd name="T99" fmla="*/ 69 h 254"/>
              <a:gd name="T100" fmla="*/ 97 w 260"/>
              <a:gd name="T101" fmla="*/ 52 h 254"/>
              <a:gd name="T102" fmla="*/ 89 w 260"/>
              <a:gd name="T103" fmla="*/ 37 h 254"/>
              <a:gd name="T104" fmla="*/ 91 w 260"/>
              <a:gd name="T105" fmla="*/ 22 h 254"/>
              <a:gd name="T106" fmla="*/ 147 w 260"/>
              <a:gd name="T107" fmla="*/ 171 h 254"/>
              <a:gd name="T108" fmla="*/ 141 w 260"/>
              <a:gd name="T109" fmla="*/ 192 h 254"/>
              <a:gd name="T110" fmla="*/ 141 w 260"/>
              <a:gd name="T111" fmla="*/ 209 h 254"/>
              <a:gd name="T112" fmla="*/ 148 w 260"/>
              <a:gd name="T113" fmla="*/ 231 h 254"/>
              <a:gd name="T114" fmla="*/ 162 w 260"/>
              <a:gd name="T115" fmla="*/ 249 h 254"/>
              <a:gd name="T116" fmla="*/ 26 w 260"/>
              <a:gd name="T117" fmla="*/ 192 h 254"/>
              <a:gd name="T118" fmla="*/ 31 w 260"/>
              <a:gd name="T119" fmla="*/ 182 h 254"/>
              <a:gd name="T120" fmla="*/ 45 w 260"/>
              <a:gd name="T121" fmla="*/ 17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254">
                <a:moveTo>
                  <a:pt x="208" y="252"/>
                </a:moveTo>
                <a:lnTo>
                  <a:pt x="208" y="252"/>
                </a:lnTo>
                <a:lnTo>
                  <a:pt x="197" y="251"/>
                </a:lnTo>
                <a:lnTo>
                  <a:pt x="188" y="248"/>
                </a:lnTo>
                <a:lnTo>
                  <a:pt x="179" y="243"/>
                </a:lnTo>
                <a:lnTo>
                  <a:pt x="171" y="236"/>
                </a:lnTo>
                <a:lnTo>
                  <a:pt x="165" y="228"/>
                </a:lnTo>
                <a:lnTo>
                  <a:pt x="160" y="221"/>
                </a:lnTo>
                <a:lnTo>
                  <a:pt x="157" y="210"/>
                </a:lnTo>
                <a:lnTo>
                  <a:pt x="156" y="200"/>
                </a:lnTo>
                <a:lnTo>
                  <a:pt x="156" y="200"/>
                </a:lnTo>
                <a:lnTo>
                  <a:pt x="157" y="189"/>
                </a:lnTo>
                <a:lnTo>
                  <a:pt x="160" y="180"/>
                </a:lnTo>
                <a:lnTo>
                  <a:pt x="165" y="171"/>
                </a:lnTo>
                <a:lnTo>
                  <a:pt x="171" y="163"/>
                </a:lnTo>
                <a:lnTo>
                  <a:pt x="179" y="157"/>
                </a:lnTo>
                <a:lnTo>
                  <a:pt x="188" y="152"/>
                </a:lnTo>
                <a:lnTo>
                  <a:pt x="197" y="149"/>
                </a:lnTo>
                <a:lnTo>
                  <a:pt x="208" y="148"/>
                </a:lnTo>
                <a:lnTo>
                  <a:pt x="208" y="148"/>
                </a:lnTo>
                <a:lnTo>
                  <a:pt x="218" y="149"/>
                </a:lnTo>
                <a:lnTo>
                  <a:pt x="228" y="152"/>
                </a:lnTo>
                <a:lnTo>
                  <a:pt x="238" y="157"/>
                </a:lnTo>
                <a:lnTo>
                  <a:pt x="245" y="163"/>
                </a:lnTo>
                <a:lnTo>
                  <a:pt x="251" y="171"/>
                </a:lnTo>
                <a:lnTo>
                  <a:pt x="256" y="180"/>
                </a:lnTo>
                <a:lnTo>
                  <a:pt x="258" y="189"/>
                </a:lnTo>
                <a:lnTo>
                  <a:pt x="260" y="200"/>
                </a:lnTo>
                <a:lnTo>
                  <a:pt x="260" y="200"/>
                </a:lnTo>
                <a:lnTo>
                  <a:pt x="258" y="210"/>
                </a:lnTo>
                <a:lnTo>
                  <a:pt x="256" y="221"/>
                </a:lnTo>
                <a:lnTo>
                  <a:pt x="251" y="228"/>
                </a:lnTo>
                <a:lnTo>
                  <a:pt x="245" y="236"/>
                </a:lnTo>
                <a:lnTo>
                  <a:pt x="238" y="243"/>
                </a:lnTo>
                <a:lnTo>
                  <a:pt x="228" y="248"/>
                </a:lnTo>
                <a:lnTo>
                  <a:pt x="218" y="251"/>
                </a:lnTo>
                <a:lnTo>
                  <a:pt x="208" y="252"/>
                </a:lnTo>
                <a:lnTo>
                  <a:pt x="208" y="252"/>
                </a:lnTo>
                <a:close/>
                <a:moveTo>
                  <a:pt x="239" y="192"/>
                </a:moveTo>
                <a:lnTo>
                  <a:pt x="218" y="192"/>
                </a:lnTo>
                <a:lnTo>
                  <a:pt x="218" y="171"/>
                </a:lnTo>
                <a:lnTo>
                  <a:pt x="197" y="171"/>
                </a:lnTo>
                <a:lnTo>
                  <a:pt x="197" y="192"/>
                </a:lnTo>
                <a:lnTo>
                  <a:pt x="176" y="192"/>
                </a:lnTo>
                <a:lnTo>
                  <a:pt x="176" y="213"/>
                </a:lnTo>
                <a:lnTo>
                  <a:pt x="197" y="213"/>
                </a:lnTo>
                <a:lnTo>
                  <a:pt x="197" y="234"/>
                </a:lnTo>
                <a:lnTo>
                  <a:pt x="218" y="234"/>
                </a:lnTo>
                <a:lnTo>
                  <a:pt x="218" y="213"/>
                </a:lnTo>
                <a:lnTo>
                  <a:pt x="239" y="213"/>
                </a:lnTo>
                <a:lnTo>
                  <a:pt x="239" y="192"/>
                </a:lnTo>
                <a:close/>
                <a:moveTo>
                  <a:pt x="104" y="166"/>
                </a:moveTo>
                <a:lnTo>
                  <a:pt x="104" y="166"/>
                </a:lnTo>
                <a:lnTo>
                  <a:pt x="96" y="166"/>
                </a:lnTo>
                <a:lnTo>
                  <a:pt x="87" y="165"/>
                </a:lnTo>
                <a:lnTo>
                  <a:pt x="79" y="162"/>
                </a:lnTo>
                <a:lnTo>
                  <a:pt x="71" y="160"/>
                </a:lnTo>
                <a:lnTo>
                  <a:pt x="65"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5" y="10"/>
                </a:lnTo>
                <a:lnTo>
                  <a:pt x="71" y="6"/>
                </a:lnTo>
                <a:lnTo>
                  <a:pt x="79" y="4"/>
                </a:lnTo>
                <a:lnTo>
                  <a:pt x="87" y="1"/>
                </a:lnTo>
                <a:lnTo>
                  <a:pt x="96" y="0"/>
                </a:lnTo>
                <a:lnTo>
                  <a:pt x="104" y="0"/>
                </a:lnTo>
                <a:lnTo>
                  <a:pt x="104" y="0"/>
                </a:lnTo>
                <a:lnTo>
                  <a:pt x="113" y="0"/>
                </a:lnTo>
                <a:lnTo>
                  <a:pt x="121" y="1"/>
                </a:lnTo>
                <a:lnTo>
                  <a:pt x="128" y="4"/>
                </a:lnTo>
                <a:lnTo>
                  <a:pt x="136" y="6"/>
                </a:lnTo>
                <a:lnTo>
                  <a:pt x="144" y="10"/>
                </a:lnTo>
                <a:lnTo>
                  <a:pt x="150" y="14"/>
                </a:lnTo>
                <a:lnTo>
                  <a:pt x="162" y="24"/>
                </a:lnTo>
                <a:lnTo>
                  <a:pt x="173" y="36"/>
                </a:lnTo>
                <a:lnTo>
                  <a:pt x="176" y="44"/>
                </a:lnTo>
                <a:lnTo>
                  <a:pt x="180" y="50"/>
                </a:lnTo>
                <a:lnTo>
                  <a:pt x="183" y="58"/>
                </a:lnTo>
                <a:lnTo>
                  <a:pt x="186" y="66"/>
                </a:lnTo>
                <a:lnTo>
                  <a:pt x="187" y="75"/>
                </a:lnTo>
                <a:lnTo>
                  <a:pt x="187" y="83"/>
                </a:lnTo>
                <a:lnTo>
                  <a:pt x="187" y="83"/>
                </a:lnTo>
                <a:lnTo>
                  <a:pt x="187" y="92"/>
                </a:lnTo>
                <a:lnTo>
                  <a:pt x="186" y="100"/>
                </a:lnTo>
                <a:lnTo>
                  <a:pt x="183" y="108"/>
                </a:lnTo>
                <a:lnTo>
                  <a:pt x="180" y="115"/>
                </a:lnTo>
                <a:lnTo>
                  <a:pt x="176" y="123"/>
                </a:lnTo>
                <a:lnTo>
                  <a:pt x="173" y="130"/>
                </a:lnTo>
                <a:lnTo>
                  <a:pt x="162" y="141"/>
                </a:lnTo>
                <a:lnTo>
                  <a:pt x="150" y="152"/>
                </a:lnTo>
                <a:lnTo>
                  <a:pt x="144" y="156"/>
                </a:lnTo>
                <a:lnTo>
                  <a:pt x="136" y="160"/>
                </a:lnTo>
                <a:lnTo>
                  <a:pt x="128" y="162"/>
                </a:lnTo>
                <a:lnTo>
                  <a:pt x="121" y="165"/>
                </a:lnTo>
                <a:lnTo>
                  <a:pt x="113" y="166"/>
                </a:lnTo>
                <a:lnTo>
                  <a:pt x="104" y="166"/>
                </a:lnTo>
                <a:lnTo>
                  <a:pt x="104" y="166"/>
                </a:lnTo>
                <a:close/>
                <a:moveTo>
                  <a:pt x="91" y="22"/>
                </a:moveTo>
                <a:lnTo>
                  <a:pt x="91" y="22"/>
                </a:lnTo>
                <a:lnTo>
                  <a:pt x="87" y="24"/>
                </a:lnTo>
                <a:lnTo>
                  <a:pt x="83" y="27"/>
                </a:lnTo>
                <a:lnTo>
                  <a:pt x="82" y="30"/>
                </a:lnTo>
                <a:lnTo>
                  <a:pt x="79" y="33"/>
                </a:lnTo>
                <a:lnTo>
                  <a:pt x="78" y="40"/>
                </a:lnTo>
                <a:lnTo>
                  <a:pt x="76" y="49"/>
                </a:lnTo>
                <a:lnTo>
                  <a:pt x="74" y="58"/>
                </a:lnTo>
                <a:lnTo>
                  <a:pt x="71" y="62"/>
                </a:lnTo>
                <a:lnTo>
                  <a:pt x="69" y="67"/>
                </a:lnTo>
                <a:lnTo>
                  <a:pt x="63" y="71"/>
                </a:lnTo>
                <a:lnTo>
                  <a:pt x="57" y="75"/>
                </a:lnTo>
                <a:lnTo>
                  <a:pt x="49" y="79"/>
                </a:lnTo>
                <a:lnTo>
                  <a:pt x="40" y="83"/>
                </a:lnTo>
                <a:lnTo>
                  <a:pt x="40" y="83"/>
                </a:lnTo>
                <a:lnTo>
                  <a:pt x="41" y="96"/>
                </a:lnTo>
                <a:lnTo>
                  <a:pt x="45" y="108"/>
                </a:lnTo>
                <a:lnTo>
                  <a:pt x="50" y="119"/>
                </a:lnTo>
                <a:lnTo>
                  <a:pt x="58" y="128"/>
                </a:lnTo>
                <a:lnTo>
                  <a:pt x="69" y="136"/>
                </a:lnTo>
                <a:lnTo>
                  <a:pt x="79" y="141"/>
                </a:lnTo>
                <a:lnTo>
                  <a:pt x="91" y="145"/>
                </a:lnTo>
                <a:lnTo>
                  <a:pt x="104" y="147"/>
                </a:lnTo>
                <a:lnTo>
                  <a:pt x="104" y="147"/>
                </a:lnTo>
                <a:lnTo>
                  <a:pt x="117"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1" y="43"/>
                </a:lnTo>
                <a:lnTo>
                  <a:pt x="89" y="37"/>
                </a:lnTo>
                <a:lnTo>
                  <a:pt x="89" y="31"/>
                </a:lnTo>
                <a:lnTo>
                  <a:pt x="91" y="22"/>
                </a:lnTo>
                <a:lnTo>
                  <a:pt x="91" y="22"/>
                </a:lnTo>
                <a:close/>
                <a:moveTo>
                  <a:pt x="52" y="171"/>
                </a:moveTo>
                <a:lnTo>
                  <a:pt x="147" y="171"/>
                </a:lnTo>
                <a:lnTo>
                  <a:pt x="147" y="171"/>
                </a:lnTo>
                <a:lnTo>
                  <a:pt x="144" y="178"/>
                </a:lnTo>
                <a:lnTo>
                  <a:pt x="143" y="186"/>
                </a:lnTo>
                <a:lnTo>
                  <a:pt x="141" y="192"/>
                </a:lnTo>
                <a:lnTo>
                  <a:pt x="140" y="200"/>
                </a:lnTo>
                <a:lnTo>
                  <a:pt x="140" y="200"/>
                </a:lnTo>
                <a:lnTo>
                  <a:pt x="141" y="209"/>
                </a:lnTo>
                <a:lnTo>
                  <a:pt x="143" y="217"/>
                </a:lnTo>
                <a:lnTo>
                  <a:pt x="145" y="225"/>
                </a:lnTo>
                <a:lnTo>
                  <a:pt x="148" y="231"/>
                </a:lnTo>
                <a:lnTo>
                  <a:pt x="152" y="238"/>
                </a:lnTo>
                <a:lnTo>
                  <a:pt x="157" y="244"/>
                </a:lnTo>
                <a:lnTo>
                  <a:pt x="162" y="249"/>
                </a:lnTo>
                <a:lnTo>
                  <a:pt x="167" y="254"/>
                </a:lnTo>
                <a:lnTo>
                  <a:pt x="0" y="254"/>
                </a:lnTo>
                <a:lnTo>
                  <a:pt x="26" y="192"/>
                </a:lnTo>
                <a:lnTo>
                  <a:pt x="26" y="192"/>
                </a:lnTo>
                <a:lnTo>
                  <a:pt x="27" y="189"/>
                </a:lnTo>
                <a:lnTo>
                  <a:pt x="31" y="182"/>
                </a:lnTo>
                <a:lnTo>
                  <a:pt x="35" y="178"/>
                </a:lnTo>
                <a:lnTo>
                  <a:pt x="40" y="175"/>
                </a:lnTo>
                <a:lnTo>
                  <a:pt x="45" y="173"/>
                </a:lnTo>
                <a:lnTo>
                  <a:pt x="52" y="171"/>
                </a:lnTo>
                <a:lnTo>
                  <a:pt x="52" y="171"/>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3" name="Freeform 228"/>
          <p:cNvSpPr>
            <a:spLocks noEditPoints="1"/>
          </p:cNvSpPr>
          <p:nvPr/>
        </p:nvSpPr>
        <p:spPr bwMode="auto">
          <a:xfrm>
            <a:off x="4115092" y="1868965"/>
            <a:ext cx="668450" cy="653025"/>
          </a:xfrm>
          <a:custGeom>
            <a:avLst/>
            <a:gdLst>
              <a:gd name="T0" fmla="*/ 199 w 261"/>
              <a:gd name="T1" fmla="*/ 251 h 255"/>
              <a:gd name="T2" fmla="*/ 172 w 261"/>
              <a:gd name="T3" fmla="*/ 237 h 255"/>
              <a:gd name="T4" fmla="*/ 159 w 261"/>
              <a:gd name="T5" fmla="*/ 211 h 255"/>
              <a:gd name="T6" fmla="*/ 159 w 261"/>
              <a:gd name="T7" fmla="*/ 190 h 255"/>
              <a:gd name="T8" fmla="*/ 172 w 261"/>
              <a:gd name="T9" fmla="*/ 163 h 255"/>
              <a:gd name="T10" fmla="*/ 199 w 261"/>
              <a:gd name="T11" fmla="*/ 150 h 255"/>
              <a:gd name="T12" fmla="*/ 220 w 261"/>
              <a:gd name="T13" fmla="*/ 150 h 255"/>
              <a:gd name="T14" fmla="*/ 246 w 261"/>
              <a:gd name="T15" fmla="*/ 163 h 255"/>
              <a:gd name="T16" fmla="*/ 260 w 261"/>
              <a:gd name="T17" fmla="*/ 190 h 255"/>
              <a:gd name="T18" fmla="*/ 260 w 261"/>
              <a:gd name="T19" fmla="*/ 211 h 255"/>
              <a:gd name="T20" fmla="*/ 246 w 261"/>
              <a:gd name="T21" fmla="*/ 237 h 255"/>
              <a:gd name="T22" fmla="*/ 220 w 261"/>
              <a:gd name="T23" fmla="*/ 251 h 255"/>
              <a:gd name="T24" fmla="*/ 240 w 261"/>
              <a:gd name="T25" fmla="*/ 193 h 255"/>
              <a:gd name="T26" fmla="*/ 240 w 261"/>
              <a:gd name="T27" fmla="*/ 214 h 255"/>
              <a:gd name="T28" fmla="*/ 105 w 261"/>
              <a:gd name="T29" fmla="*/ 167 h 255"/>
              <a:gd name="T30" fmla="*/ 81 w 261"/>
              <a:gd name="T31" fmla="*/ 163 h 255"/>
              <a:gd name="T32" fmla="*/ 59 w 261"/>
              <a:gd name="T33" fmla="*/ 152 h 255"/>
              <a:gd name="T34" fmla="*/ 31 w 261"/>
              <a:gd name="T35" fmla="*/ 123 h 255"/>
              <a:gd name="T36" fmla="*/ 23 w 261"/>
              <a:gd name="T37" fmla="*/ 100 h 255"/>
              <a:gd name="T38" fmla="*/ 22 w 261"/>
              <a:gd name="T39" fmla="*/ 84 h 255"/>
              <a:gd name="T40" fmla="*/ 26 w 261"/>
              <a:gd name="T41" fmla="*/ 59 h 255"/>
              <a:gd name="T42" fmla="*/ 36 w 261"/>
              <a:gd name="T43" fmla="*/ 37 h 255"/>
              <a:gd name="T44" fmla="*/ 65 w 261"/>
              <a:gd name="T45" fmla="*/ 9 h 255"/>
              <a:gd name="T46" fmla="*/ 88 w 261"/>
              <a:gd name="T47" fmla="*/ 2 h 255"/>
              <a:gd name="T48" fmla="*/ 105 w 261"/>
              <a:gd name="T49" fmla="*/ 0 h 255"/>
              <a:gd name="T50" fmla="*/ 130 w 261"/>
              <a:gd name="T51" fmla="*/ 4 h 255"/>
              <a:gd name="T52" fmla="*/ 151 w 261"/>
              <a:gd name="T53" fmla="*/ 15 h 255"/>
              <a:gd name="T54" fmla="*/ 178 w 261"/>
              <a:gd name="T55" fmla="*/ 43 h 255"/>
              <a:gd name="T56" fmla="*/ 186 w 261"/>
              <a:gd name="T57" fmla="*/ 67 h 255"/>
              <a:gd name="T58" fmla="*/ 188 w 261"/>
              <a:gd name="T59" fmla="*/ 84 h 255"/>
              <a:gd name="T60" fmla="*/ 185 w 261"/>
              <a:gd name="T61" fmla="*/ 108 h 255"/>
              <a:gd name="T62" fmla="*/ 174 w 261"/>
              <a:gd name="T63" fmla="*/ 129 h 255"/>
              <a:gd name="T64" fmla="*/ 144 w 261"/>
              <a:gd name="T65" fmla="*/ 156 h 255"/>
              <a:gd name="T66" fmla="*/ 122 w 261"/>
              <a:gd name="T67" fmla="*/ 164 h 255"/>
              <a:gd name="T68" fmla="*/ 105 w 261"/>
              <a:gd name="T69" fmla="*/ 167 h 255"/>
              <a:gd name="T70" fmla="*/ 87 w 261"/>
              <a:gd name="T71" fmla="*/ 25 h 255"/>
              <a:gd name="T72" fmla="*/ 81 w 261"/>
              <a:gd name="T73" fmla="*/ 33 h 255"/>
              <a:gd name="T74" fmla="*/ 75 w 261"/>
              <a:gd name="T75" fmla="*/ 58 h 255"/>
              <a:gd name="T76" fmla="*/ 64 w 261"/>
              <a:gd name="T77" fmla="*/ 72 h 255"/>
              <a:gd name="T78" fmla="*/ 42 w 261"/>
              <a:gd name="T79" fmla="*/ 84 h 255"/>
              <a:gd name="T80" fmla="*/ 46 w 261"/>
              <a:gd name="T81" fmla="*/ 108 h 255"/>
              <a:gd name="T82" fmla="*/ 69 w 261"/>
              <a:gd name="T83" fmla="*/ 136 h 255"/>
              <a:gd name="T84" fmla="*/ 105 w 261"/>
              <a:gd name="T85" fmla="*/ 147 h 255"/>
              <a:gd name="T86" fmla="*/ 130 w 261"/>
              <a:gd name="T87" fmla="*/ 142 h 255"/>
              <a:gd name="T88" fmla="*/ 157 w 261"/>
              <a:gd name="T89" fmla="*/ 119 h 255"/>
              <a:gd name="T90" fmla="*/ 169 w 261"/>
              <a:gd name="T91" fmla="*/ 84 h 255"/>
              <a:gd name="T92" fmla="*/ 156 w 261"/>
              <a:gd name="T93" fmla="*/ 74 h 255"/>
              <a:gd name="T94" fmla="*/ 103 w 261"/>
              <a:gd name="T95" fmla="*/ 55 h 255"/>
              <a:gd name="T96" fmla="*/ 92 w 261"/>
              <a:gd name="T97" fmla="*/ 43 h 255"/>
              <a:gd name="T98" fmla="*/ 91 w 261"/>
              <a:gd name="T99" fmla="*/ 22 h 255"/>
              <a:gd name="T100" fmla="*/ 148 w 261"/>
              <a:gd name="T101" fmla="*/ 172 h 255"/>
              <a:gd name="T102" fmla="*/ 143 w 261"/>
              <a:gd name="T103" fmla="*/ 185 h 255"/>
              <a:gd name="T104" fmla="*/ 142 w 261"/>
              <a:gd name="T105" fmla="*/ 201 h 255"/>
              <a:gd name="T106" fmla="*/ 146 w 261"/>
              <a:gd name="T107" fmla="*/ 224 h 255"/>
              <a:gd name="T108" fmla="*/ 157 w 261"/>
              <a:gd name="T109" fmla="*/ 245 h 255"/>
              <a:gd name="T110" fmla="*/ 0 w 261"/>
              <a:gd name="T111" fmla="*/ 255 h 255"/>
              <a:gd name="T112" fmla="*/ 29 w 261"/>
              <a:gd name="T113" fmla="*/ 189 h 255"/>
              <a:gd name="T114" fmla="*/ 40 w 261"/>
              <a:gd name="T115" fmla="*/ 175 h 255"/>
              <a:gd name="T116" fmla="*/ 53 w 261"/>
              <a:gd name="T117" fmla="*/ 17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 h="255">
                <a:moveTo>
                  <a:pt x="209" y="253"/>
                </a:moveTo>
                <a:lnTo>
                  <a:pt x="209" y="253"/>
                </a:lnTo>
                <a:lnTo>
                  <a:pt x="199" y="251"/>
                </a:lnTo>
                <a:lnTo>
                  <a:pt x="188" y="249"/>
                </a:lnTo>
                <a:lnTo>
                  <a:pt x="179" y="243"/>
                </a:lnTo>
                <a:lnTo>
                  <a:pt x="172" y="237"/>
                </a:lnTo>
                <a:lnTo>
                  <a:pt x="166" y="229"/>
                </a:lnTo>
                <a:lnTo>
                  <a:pt x="161" y="220"/>
                </a:lnTo>
                <a:lnTo>
                  <a:pt x="159" y="211"/>
                </a:lnTo>
                <a:lnTo>
                  <a:pt x="157" y="201"/>
                </a:lnTo>
                <a:lnTo>
                  <a:pt x="157" y="201"/>
                </a:lnTo>
                <a:lnTo>
                  <a:pt x="159" y="190"/>
                </a:lnTo>
                <a:lnTo>
                  <a:pt x="161" y="180"/>
                </a:lnTo>
                <a:lnTo>
                  <a:pt x="166" y="171"/>
                </a:lnTo>
                <a:lnTo>
                  <a:pt x="172" y="163"/>
                </a:lnTo>
                <a:lnTo>
                  <a:pt x="179" y="158"/>
                </a:lnTo>
                <a:lnTo>
                  <a:pt x="188" y="152"/>
                </a:lnTo>
                <a:lnTo>
                  <a:pt x="199" y="150"/>
                </a:lnTo>
                <a:lnTo>
                  <a:pt x="209" y="149"/>
                </a:lnTo>
                <a:lnTo>
                  <a:pt x="209" y="149"/>
                </a:lnTo>
                <a:lnTo>
                  <a:pt x="220" y="150"/>
                </a:lnTo>
                <a:lnTo>
                  <a:pt x="229" y="152"/>
                </a:lnTo>
                <a:lnTo>
                  <a:pt x="238" y="158"/>
                </a:lnTo>
                <a:lnTo>
                  <a:pt x="246" y="163"/>
                </a:lnTo>
                <a:lnTo>
                  <a:pt x="252" y="171"/>
                </a:lnTo>
                <a:lnTo>
                  <a:pt x="257" y="180"/>
                </a:lnTo>
                <a:lnTo>
                  <a:pt x="260" y="190"/>
                </a:lnTo>
                <a:lnTo>
                  <a:pt x="261" y="201"/>
                </a:lnTo>
                <a:lnTo>
                  <a:pt x="261" y="201"/>
                </a:lnTo>
                <a:lnTo>
                  <a:pt x="260" y="211"/>
                </a:lnTo>
                <a:lnTo>
                  <a:pt x="257" y="220"/>
                </a:lnTo>
                <a:lnTo>
                  <a:pt x="252" y="229"/>
                </a:lnTo>
                <a:lnTo>
                  <a:pt x="246" y="237"/>
                </a:lnTo>
                <a:lnTo>
                  <a:pt x="238" y="243"/>
                </a:lnTo>
                <a:lnTo>
                  <a:pt x="229" y="249"/>
                </a:lnTo>
                <a:lnTo>
                  <a:pt x="220" y="251"/>
                </a:lnTo>
                <a:lnTo>
                  <a:pt x="209" y="253"/>
                </a:lnTo>
                <a:lnTo>
                  <a:pt x="209" y="253"/>
                </a:lnTo>
                <a:close/>
                <a:moveTo>
                  <a:pt x="240" y="193"/>
                </a:moveTo>
                <a:lnTo>
                  <a:pt x="178" y="193"/>
                </a:lnTo>
                <a:lnTo>
                  <a:pt x="178" y="214"/>
                </a:lnTo>
                <a:lnTo>
                  <a:pt x="240" y="214"/>
                </a:lnTo>
                <a:lnTo>
                  <a:pt x="240" y="193"/>
                </a:lnTo>
                <a:close/>
                <a:moveTo>
                  <a:pt x="105" y="167"/>
                </a:moveTo>
                <a:lnTo>
                  <a:pt x="105" y="167"/>
                </a:lnTo>
                <a:lnTo>
                  <a:pt x="96" y="165"/>
                </a:lnTo>
                <a:lnTo>
                  <a:pt x="88" y="164"/>
                </a:lnTo>
                <a:lnTo>
                  <a:pt x="81" y="163"/>
                </a:lnTo>
                <a:lnTo>
                  <a:pt x="73" y="160"/>
                </a:lnTo>
                <a:lnTo>
                  <a:pt x="65" y="156"/>
                </a:lnTo>
                <a:lnTo>
                  <a:pt x="59" y="152"/>
                </a:lnTo>
                <a:lnTo>
                  <a:pt x="46" y="142"/>
                </a:lnTo>
                <a:lnTo>
                  <a:pt x="36" y="129"/>
                </a:lnTo>
                <a:lnTo>
                  <a:pt x="31" y="123"/>
                </a:lnTo>
                <a:lnTo>
                  <a:pt x="29" y="116"/>
                </a:lnTo>
                <a:lnTo>
                  <a:pt x="26" y="108"/>
                </a:lnTo>
                <a:lnTo>
                  <a:pt x="23" y="100"/>
                </a:lnTo>
                <a:lnTo>
                  <a:pt x="22" y="91"/>
                </a:lnTo>
                <a:lnTo>
                  <a:pt x="22" y="84"/>
                </a:lnTo>
                <a:lnTo>
                  <a:pt x="22" y="84"/>
                </a:lnTo>
                <a:lnTo>
                  <a:pt x="22" y="74"/>
                </a:lnTo>
                <a:lnTo>
                  <a:pt x="23" y="67"/>
                </a:lnTo>
                <a:lnTo>
                  <a:pt x="26" y="59"/>
                </a:lnTo>
                <a:lnTo>
                  <a:pt x="29" y="51"/>
                </a:lnTo>
                <a:lnTo>
                  <a:pt x="31" y="43"/>
                </a:lnTo>
                <a:lnTo>
                  <a:pt x="36" y="37"/>
                </a:lnTo>
                <a:lnTo>
                  <a:pt x="46" y="24"/>
                </a:lnTo>
                <a:lnTo>
                  <a:pt x="59" y="15"/>
                </a:lnTo>
                <a:lnTo>
                  <a:pt x="65" y="9"/>
                </a:lnTo>
                <a:lnTo>
                  <a:pt x="73" y="7"/>
                </a:lnTo>
                <a:lnTo>
                  <a:pt x="81" y="4"/>
                </a:lnTo>
                <a:lnTo>
                  <a:pt x="88" y="2"/>
                </a:lnTo>
                <a:lnTo>
                  <a:pt x="96" y="0"/>
                </a:lnTo>
                <a:lnTo>
                  <a:pt x="105" y="0"/>
                </a:lnTo>
                <a:lnTo>
                  <a:pt x="105" y="0"/>
                </a:lnTo>
                <a:lnTo>
                  <a:pt x="113" y="0"/>
                </a:lnTo>
                <a:lnTo>
                  <a:pt x="122" y="2"/>
                </a:lnTo>
                <a:lnTo>
                  <a:pt x="130" y="4"/>
                </a:lnTo>
                <a:lnTo>
                  <a:pt x="138" y="7"/>
                </a:lnTo>
                <a:lnTo>
                  <a:pt x="144" y="9"/>
                </a:lnTo>
                <a:lnTo>
                  <a:pt x="151" y="15"/>
                </a:lnTo>
                <a:lnTo>
                  <a:pt x="164" y="24"/>
                </a:lnTo>
                <a:lnTo>
                  <a:pt x="174" y="37"/>
                </a:lnTo>
                <a:lnTo>
                  <a:pt x="178" y="43"/>
                </a:lnTo>
                <a:lnTo>
                  <a:pt x="182" y="51"/>
                </a:lnTo>
                <a:lnTo>
                  <a:pt x="185" y="59"/>
                </a:lnTo>
                <a:lnTo>
                  <a:pt x="186" y="67"/>
                </a:lnTo>
                <a:lnTo>
                  <a:pt x="187" y="74"/>
                </a:lnTo>
                <a:lnTo>
                  <a:pt x="188" y="84"/>
                </a:lnTo>
                <a:lnTo>
                  <a:pt x="188" y="84"/>
                </a:lnTo>
                <a:lnTo>
                  <a:pt x="187" y="91"/>
                </a:lnTo>
                <a:lnTo>
                  <a:pt x="186" y="100"/>
                </a:lnTo>
                <a:lnTo>
                  <a:pt x="185" y="108"/>
                </a:lnTo>
                <a:lnTo>
                  <a:pt x="182" y="116"/>
                </a:lnTo>
                <a:lnTo>
                  <a:pt x="178" y="123"/>
                </a:lnTo>
                <a:lnTo>
                  <a:pt x="174" y="129"/>
                </a:lnTo>
                <a:lnTo>
                  <a:pt x="164" y="142"/>
                </a:lnTo>
                <a:lnTo>
                  <a:pt x="151" y="152"/>
                </a:lnTo>
                <a:lnTo>
                  <a:pt x="144" y="156"/>
                </a:lnTo>
                <a:lnTo>
                  <a:pt x="138" y="160"/>
                </a:lnTo>
                <a:lnTo>
                  <a:pt x="130" y="163"/>
                </a:lnTo>
                <a:lnTo>
                  <a:pt x="122" y="164"/>
                </a:lnTo>
                <a:lnTo>
                  <a:pt x="113" y="165"/>
                </a:lnTo>
                <a:lnTo>
                  <a:pt x="105" y="167"/>
                </a:lnTo>
                <a:lnTo>
                  <a:pt x="105" y="167"/>
                </a:lnTo>
                <a:close/>
                <a:moveTo>
                  <a:pt x="91" y="22"/>
                </a:moveTo>
                <a:lnTo>
                  <a:pt x="91" y="22"/>
                </a:lnTo>
                <a:lnTo>
                  <a:pt x="87" y="25"/>
                </a:lnTo>
                <a:lnTo>
                  <a:pt x="85" y="26"/>
                </a:lnTo>
                <a:lnTo>
                  <a:pt x="82" y="30"/>
                </a:lnTo>
                <a:lnTo>
                  <a:pt x="81" y="33"/>
                </a:lnTo>
                <a:lnTo>
                  <a:pt x="79" y="41"/>
                </a:lnTo>
                <a:lnTo>
                  <a:pt x="78" y="50"/>
                </a:lnTo>
                <a:lnTo>
                  <a:pt x="75" y="58"/>
                </a:lnTo>
                <a:lnTo>
                  <a:pt x="73" y="63"/>
                </a:lnTo>
                <a:lnTo>
                  <a:pt x="69" y="67"/>
                </a:lnTo>
                <a:lnTo>
                  <a:pt x="64" y="72"/>
                </a:lnTo>
                <a:lnTo>
                  <a:pt x="59" y="76"/>
                </a:lnTo>
                <a:lnTo>
                  <a:pt x="51" y="80"/>
                </a:lnTo>
                <a:lnTo>
                  <a:pt x="42" y="84"/>
                </a:lnTo>
                <a:lnTo>
                  <a:pt x="42" y="84"/>
                </a:lnTo>
                <a:lnTo>
                  <a:pt x="43" y="97"/>
                </a:lnTo>
                <a:lnTo>
                  <a:pt x="46" y="108"/>
                </a:lnTo>
                <a:lnTo>
                  <a:pt x="52" y="119"/>
                </a:lnTo>
                <a:lnTo>
                  <a:pt x="60" y="128"/>
                </a:lnTo>
                <a:lnTo>
                  <a:pt x="69" y="136"/>
                </a:lnTo>
                <a:lnTo>
                  <a:pt x="81" y="142"/>
                </a:lnTo>
                <a:lnTo>
                  <a:pt x="92" y="146"/>
                </a:lnTo>
                <a:lnTo>
                  <a:pt x="105" y="147"/>
                </a:lnTo>
                <a:lnTo>
                  <a:pt x="105" y="147"/>
                </a:lnTo>
                <a:lnTo>
                  <a:pt x="118" y="146"/>
                </a:lnTo>
                <a:lnTo>
                  <a:pt x="130" y="142"/>
                </a:lnTo>
                <a:lnTo>
                  <a:pt x="140" y="136"/>
                </a:lnTo>
                <a:lnTo>
                  <a:pt x="150" y="128"/>
                </a:lnTo>
                <a:lnTo>
                  <a:pt x="157" y="119"/>
                </a:lnTo>
                <a:lnTo>
                  <a:pt x="164" y="108"/>
                </a:lnTo>
                <a:lnTo>
                  <a:pt x="168" y="97"/>
                </a:lnTo>
                <a:lnTo>
                  <a:pt x="169" y="84"/>
                </a:lnTo>
                <a:lnTo>
                  <a:pt x="169" y="84"/>
                </a:lnTo>
                <a:lnTo>
                  <a:pt x="163" y="78"/>
                </a:lnTo>
                <a:lnTo>
                  <a:pt x="156" y="74"/>
                </a:lnTo>
                <a:lnTo>
                  <a:pt x="142" y="69"/>
                </a:lnTo>
                <a:lnTo>
                  <a:pt x="114" y="60"/>
                </a:lnTo>
                <a:lnTo>
                  <a:pt x="103" y="55"/>
                </a:lnTo>
                <a:lnTo>
                  <a:pt x="99" y="51"/>
                </a:lnTo>
                <a:lnTo>
                  <a:pt x="95" y="47"/>
                </a:lnTo>
                <a:lnTo>
                  <a:pt x="92" y="43"/>
                </a:lnTo>
                <a:lnTo>
                  <a:pt x="91" y="37"/>
                </a:lnTo>
                <a:lnTo>
                  <a:pt x="90" y="30"/>
                </a:lnTo>
                <a:lnTo>
                  <a:pt x="91" y="22"/>
                </a:lnTo>
                <a:lnTo>
                  <a:pt x="91" y="22"/>
                </a:lnTo>
                <a:close/>
                <a:moveTo>
                  <a:pt x="53"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48" y="232"/>
                </a:lnTo>
                <a:lnTo>
                  <a:pt x="153" y="238"/>
                </a:lnTo>
                <a:lnTo>
                  <a:pt x="157" y="245"/>
                </a:lnTo>
                <a:lnTo>
                  <a:pt x="163" y="250"/>
                </a:lnTo>
                <a:lnTo>
                  <a:pt x="169" y="255"/>
                </a:lnTo>
                <a:lnTo>
                  <a:pt x="0" y="255"/>
                </a:lnTo>
                <a:lnTo>
                  <a:pt x="27" y="193"/>
                </a:lnTo>
                <a:lnTo>
                  <a:pt x="27" y="193"/>
                </a:lnTo>
                <a:lnTo>
                  <a:pt x="29" y="189"/>
                </a:lnTo>
                <a:lnTo>
                  <a:pt x="33" y="182"/>
                </a:lnTo>
                <a:lnTo>
                  <a:pt x="36" y="178"/>
                </a:lnTo>
                <a:lnTo>
                  <a:pt x="40" y="175"/>
                </a:lnTo>
                <a:lnTo>
                  <a:pt x="47" y="172"/>
                </a:lnTo>
                <a:lnTo>
                  <a:pt x="53" y="172"/>
                </a:lnTo>
                <a:lnTo>
                  <a:pt x="53" y="17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4" name="Freeform 229"/>
          <p:cNvSpPr>
            <a:spLocks noEditPoints="1"/>
          </p:cNvSpPr>
          <p:nvPr/>
        </p:nvSpPr>
        <p:spPr bwMode="auto">
          <a:xfrm>
            <a:off x="5460947" y="1910745"/>
            <a:ext cx="668450" cy="653025"/>
          </a:xfrm>
          <a:custGeom>
            <a:avLst/>
            <a:gdLst>
              <a:gd name="T0" fmla="*/ 189 w 262"/>
              <a:gd name="T1" fmla="*/ 249 h 255"/>
              <a:gd name="T2" fmla="*/ 161 w 262"/>
              <a:gd name="T3" fmla="*/ 220 h 255"/>
              <a:gd name="T4" fmla="*/ 159 w 262"/>
              <a:gd name="T5" fmla="*/ 190 h 255"/>
              <a:gd name="T6" fmla="*/ 180 w 262"/>
              <a:gd name="T7" fmla="*/ 158 h 255"/>
              <a:gd name="T8" fmla="*/ 210 w 262"/>
              <a:gd name="T9" fmla="*/ 149 h 255"/>
              <a:gd name="T10" fmla="*/ 246 w 262"/>
              <a:gd name="T11" fmla="*/ 163 h 255"/>
              <a:gd name="T12" fmla="*/ 262 w 262"/>
              <a:gd name="T13" fmla="*/ 201 h 255"/>
              <a:gd name="T14" fmla="*/ 252 w 262"/>
              <a:gd name="T15" fmla="*/ 229 h 255"/>
              <a:gd name="T16" fmla="*/ 220 w 262"/>
              <a:gd name="T17" fmla="*/ 251 h 255"/>
              <a:gd name="T18" fmla="*/ 223 w 262"/>
              <a:gd name="T19" fmla="*/ 206 h 255"/>
              <a:gd name="T20" fmla="*/ 217 w 262"/>
              <a:gd name="T21" fmla="*/ 204 h 255"/>
              <a:gd name="T22" fmla="*/ 213 w 262"/>
              <a:gd name="T23" fmla="*/ 175 h 255"/>
              <a:gd name="T24" fmla="*/ 202 w 262"/>
              <a:gd name="T25" fmla="*/ 169 h 255"/>
              <a:gd name="T26" fmla="*/ 185 w 262"/>
              <a:gd name="T27" fmla="*/ 173 h 255"/>
              <a:gd name="T28" fmla="*/ 177 w 262"/>
              <a:gd name="T29" fmla="*/ 184 h 255"/>
              <a:gd name="T30" fmla="*/ 176 w 262"/>
              <a:gd name="T31" fmla="*/ 197 h 255"/>
              <a:gd name="T32" fmla="*/ 184 w 262"/>
              <a:gd name="T33" fmla="*/ 208 h 255"/>
              <a:gd name="T34" fmla="*/ 199 w 262"/>
              <a:gd name="T35" fmla="*/ 215 h 255"/>
              <a:gd name="T36" fmla="*/ 212 w 262"/>
              <a:gd name="T37" fmla="*/ 210 h 255"/>
              <a:gd name="T38" fmla="*/ 229 w 262"/>
              <a:gd name="T39" fmla="*/ 227 h 255"/>
              <a:gd name="T40" fmla="*/ 238 w 262"/>
              <a:gd name="T41" fmla="*/ 227 h 255"/>
              <a:gd name="T42" fmla="*/ 239 w 262"/>
              <a:gd name="T43" fmla="*/ 220 h 255"/>
              <a:gd name="T44" fmla="*/ 189 w 262"/>
              <a:gd name="T45" fmla="*/ 202 h 255"/>
              <a:gd name="T46" fmla="*/ 189 w 262"/>
              <a:gd name="T47" fmla="*/ 182 h 255"/>
              <a:gd name="T48" fmla="*/ 203 w 262"/>
              <a:gd name="T49" fmla="*/ 178 h 255"/>
              <a:gd name="T50" fmla="*/ 212 w 262"/>
              <a:gd name="T51" fmla="*/ 191 h 255"/>
              <a:gd name="T52" fmla="*/ 208 w 262"/>
              <a:gd name="T53" fmla="*/ 201 h 255"/>
              <a:gd name="T54" fmla="*/ 189 w 262"/>
              <a:gd name="T55" fmla="*/ 202 h 255"/>
              <a:gd name="T56" fmla="*/ 96 w 262"/>
              <a:gd name="T57" fmla="*/ 165 h 255"/>
              <a:gd name="T58" fmla="*/ 65 w 262"/>
              <a:gd name="T59" fmla="*/ 156 h 255"/>
              <a:gd name="T60" fmla="*/ 33 w 262"/>
              <a:gd name="T61" fmla="*/ 123 h 255"/>
              <a:gd name="T62" fmla="*/ 22 w 262"/>
              <a:gd name="T63" fmla="*/ 91 h 255"/>
              <a:gd name="T64" fmla="*/ 24 w 262"/>
              <a:gd name="T65" fmla="*/ 67 h 255"/>
              <a:gd name="T66" fmla="*/ 37 w 262"/>
              <a:gd name="T67" fmla="*/ 37 h 255"/>
              <a:gd name="T68" fmla="*/ 73 w 262"/>
              <a:gd name="T69" fmla="*/ 7 h 255"/>
              <a:gd name="T70" fmla="*/ 106 w 262"/>
              <a:gd name="T71" fmla="*/ 0 h 255"/>
              <a:gd name="T72" fmla="*/ 130 w 262"/>
              <a:gd name="T73" fmla="*/ 4 h 255"/>
              <a:gd name="T74" fmla="*/ 164 w 262"/>
              <a:gd name="T75" fmla="*/ 24 h 255"/>
              <a:gd name="T76" fmla="*/ 185 w 262"/>
              <a:gd name="T77" fmla="*/ 59 h 255"/>
              <a:gd name="T78" fmla="*/ 189 w 262"/>
              <a:gd name="T79" fmla="*/ 84 h 255"/>
              <a:gd name="T80" fmla="*/ 182 w 262"/>
              <a:gd name="T81" fmla="*/ 116 h 255"/>
              <a:gd name="T82" fmla="*/ 152 w 262"/>
              <a:gd name="T83" fmla="*/ 152 h 255"/>
              <a:gd name="T84" fmla="*/ 122 w 262"/>
              <a:gd name="T85" fmla="*/ 164 h 255"/>
              <a:gd name="T86" fmla="*/ 91 w 262"/>
              <a:gd name="T87" fmla="*/ 22 h 255"/>
              <a:gd name="T88" fmla="*/ 82 w 262"/>
              <a:gd name="T89" fmla="*/ 30 h 255"/>
              <a:gd name="T90" fmla="*/ 76 w 262"/>
              <a:gd name="T91" fmla="*/ 58 h 255"/>
              <a:gd name="T92" fmla="*/ 59 w 262"/>
              <a:gd name="T93" fmla="*/ 76 h 255"/>
              <a:gd name="T94" fmla="*/ 43 w 262"/>
              <a:gd name="T95" fmla="*/ 97 h 255"/>
              <a:gd name="T96" fmla="*/ 69 w 262"/>
              <a:gd name="T97" fmla="*/ 136 h 255"/>
              <a:gd name="T98" fmla="*/ 106 w 262"/>
              <a:gd name="T99" fmla="*/ 147 h 255"/>
              <a:gd name="T100" fmla="*/ 151 w 262"/>
              <a:gd name="T101" fmla="*/ 128 h 255"/>
              <a:gd name="T102" fmla="*/ 169 w 262"/>
              <a:gd name="T103" fmla="*/ 84 h 255"/>
              <a:gd name="T104" fmla="*/ 142 w 262"/>
              <a:gd name="T105" fmla="*/ 69 h 255"/>
              <a:gd name="T106" fmla="*/ 95 w 262"/>
              <a:gd name="T107" fmla="*/ 47 h 255"/>
              <a:gd name="T108" fmla="*/ 91 w 262"/>
              <a:gd name="T109" fmla="*/ 22 h 255"/>
              <a:gd name="T110" fmla="*/ 148 w 262"/>
              <a:gd name="T111" fmla="*/ 172 h 255"/>
              <a:gd name="T112" fmla="*/ 142 w 262"/>
              <a:gd name="T113" fmla="*/ 201 h 255"/>
              <a:gd name="T114" fmla="*/ 146 w 262"/>
              <a:gd name="T115" fmla="*/ 224 h 255"/>
              <a:gd name="T116" fmla="*/ 163 w 262"/>
              <a:gd name="T117" fmla="*/ 250 h 255"/>
              <a:gd name="T118" fmla="*/ 28 w 262"/>
              <a:gd name="T119" fmla="*/ 193 h 255"/>
              <a:gd name="T120" fmla="*/ 41 w 262"/>
              <a:gd name="T121" fmla="*/ 17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2" h="255">
                <a:moveTo>
                  <a:pt x="210" y="253"/>
                </a:moveTo>
                <a:lnTo>
                  <a:pt x="210" y="253"/>
                </a:lnTo>
                <a:lnTo>
                  <a:pt x="199" y="251"/>
                </a:lnTo>
                <a:lnTo>
                  <a:pt x="189" y="249"/>
                </a:lnTo>
                <a:lnTo>
                  <a:pt x="180" y="243"/>
                </a:lnTo>
                <a:lnTo>
                  <a:pt x="173" y="237"/>
                </a:lnTo>
                <a:lnTo>
                  <a:pt x="167" y="229"/>
                </a:lnTo>
                <a:lnTo>
                  <a:pt x="161" y="220"/>
                </a:lnTo>
                <a:lnTo>
                  <a:pt x="159" y="211"/>
                </a:lnTo>
                <a:lnTo>
                  <a:pt x="158" y="201"/>
                </a:lnTo>
                <a:lnTo>
                  <a:pt x="158" y="201"/>
                </a:lnTo>
                <a:lnTo>
                  <a:pt x="159" y="190"/>
                </a:lnTo>
                <a:lnTo>
                  <a:pt x="161" y="180"/>
                </a:lnTo>
                <a:lnTo>
                  <a:pt x="167" y="171"/>
                </a:lnTo>
                <a:lnTo>
                  <a:pt x="173" y="163"/>
                </a:lnTo>
                <a:lnTo>
                  <a:pt x="180" y="158"/>
                </a:lnTo>
                <a:lnTo>
                  <a:pt x="189" y="152"/>
                </a:lnTo>
                <a:lnTo>
                  <a:pt x="199" y="150"/>
                </a:lnTo>
                <a:lnTo>
                  <a:pt x="210" y="149"/>
                </a:lnTo>
                <a:lnTo>
                  <a:pt x="210" y="149"/>
                </a:lnTo>
                <a:lnTo>
                  <a:pt x="220" y="150"/>
                </a:lnTo>
                <a:lnTo>
                  <a:pt x="229" y="152"/>
                </a:lnTo>
                <a:lnTo>
                  <a:pt x="238" y="158"/>
                </a:lnTo>
                <a:lnTo>
                  <a:pt x="246" y="163"/>
                </a:lnTo>
                <a:lnTo>
                  <a:pt x="252" y="171"/>
                </a:lnTo>
                <a:lnTo>
                  <a:pt x="258" y="180"/>
                </a:lnTo>
                <a:lnTo>
                  <a:pt x="260" y="190"/>
                </a:lnTo>
                <a:lnTo>
                  <a:pt x="262" y="201"/>
                </a:lnTo>
                <a:lnTo>
                  <a:pt x="262" y="201"/>
                </a:lnTo>
                <a:lnTo>
                  <a:pt x="260" y="211"/>
                </a:lnTo>
                <a:lnTo>
                  <a:pt x="258" y="220"/>
                </a:lnTo>
                <a:lnTo>
                  <a:pt x="252" y="229"/>
                </a:lnTo>
                <a:lnTo>
                  <a:pt x="246" y="237"/>
                </a:lnTo>
                <a:lnTo>
                  <a:pt x="238" y="243"/>
                </a:lnTo>
                <a:lnTo>
                  <a:pt x="229" y="249"/>
                </a:lnTo>
                <a:lnTo>
                  <a:pt x="220" y="251"/>
                </a:lnTo>
                <a:lnTo>
                  <a:pt x="210" y="253"/>
                </a:lnTo>
                <a:lnTo>
                  <a:pt x="210" y="253"/>
                </a:lnTo>
                <a:close/>
                <a:moveTo>
                  <a:pt x="238" y="217"/>
                </a:moveTo>
                <a:lnTo>
                  <a:pt x="223" y="206"/>
                </a:lnTo>
                <a:lnTo>
                  <a:pt x="223" y="206"/>
                </a:lnTo>
                <a:lnTo>
                  <a:pt x="220" y="204"/>
                </a:lnTo>
                <a:lnTo>
                  <a:pt x="217" y="204"/>
                </a:lnTo>
                <a:lnTo>
                  <a:pt x="217" y="204"/>
                </a:lnTo>
                <a:lnTo>
                  <a:pt x="220" y="197"/>
                </a:lnTo>
                <a:lnTo>
                  <a:pt x="221" y="189"/>
                </a:lnTo>
                <a:lnTo>
                  <a:pt x="219" y="181"/>
                </a:lnTo>
                <a:lnTo>
                  <a:pt x="213" y="175"/>
                </a:lnTo>
                <a:lnTo>
                  <a:pt x="213" y="175"/>
                </a:lnTo>
                <a:lnTo>
                  <a:pt x="210" y="172"/>
                </a:lnTo>
                <a:lnTo>
                  <a:pt x="206" y="171"/>
                </a:lnTo>
                <a:lnTo>
                  <a:pt x="202" y="169"/>
                </a:lnTo>
                <a:lnTo>
                  <a:pt x="198" y="169"/>
                </a:lnTo>
                <a:lnTo>
                  <a:pt x="193" y="169"/>
                </a:lnTo>
                <a:lnTo>
                  <a:pt x="189" y="171"/>
                </a:lnTo>
                <a:lnTo>
                  <a:pt x="185" y="173"/>
                </a:lnTo>
                <a:lnTo>
                  <a:pt x="181" y="176"/>
                </a:lnTo>
                <a:lnTo>
                  <a:pt x="181" y="176"/>
                </a:lnTo>
                <a:lnTo>
                  <a:pt x="178" y="180"/>
                </a:lnTo>
                <a:lnTo>
                  <a:pt x="177" y="184"/>
                </a:lnTo>
                <a:lnTo>
                  <a:pt x="176" y="188"/>
                </a:lnTo>
                <a:lnTo>
                  <a:pt x="176" y="193"/>
                </a:lnTo>
                <a:lnTo>
                  <a:pt x="176" y="193"/>
                </a:lnTo>
                <a:lnTo>
                  <a:pt x="176" y="197"/>
                </a:lnTo>
                <a:lnTo>
                  <a:pt x="177" y="202"/>
                </a:lnTo>
                <a:lnTo>
                  <a:pt x="180" y="204"/>
                </a:lnTo>
                <a:lnTo>
                  <a:pt x="184" y="208"/>
                </a:lnTo>
                <a:lnTo>
                  <a:pt x="184" y="208"/>
                </a:lnTo>
                <a:lnTo>
                  <a:pt x="186" y="211"/>
                </a:lnTo>
                <a:lnTo>
                  <a:pt x="190" y="214"/>
                </a:lnTo>
                <a:lnTo>
                  <a:pt x="195" y="214"/>
                </a:lnTo>
                <a:lnTo>
                  <a:pt x="199" y="215"/>
                </a:lnTo>
                <a:lnTo>
                  <a:pt x="199" y="215"/>
                </a:lnTo>
                <a:lnTo>
                  <a:pt x="207" y="214"/>
                </a:lnTo>
                <a:lnTo>
                  <a:pt x="212" y="210"/>
                </a:lnTo>
                <a:lnTo>
                  <a:pt x="212" y="210"/>
                </a:lnTo>
                <a:lnTo>
                  <a:pt x="213" y="212"/>
                </a:lnTo>
                <a:lnTo>
                  <a:pt x="215" y="215"/>
                </a:lnTo>
                <a:lnTo>
                  <a:pt x="229" y="227"/>
                </a:lnTo>
                <a:lnTo>
                  <a:pt x="229" y="227"/>
                </a:lnTo>
                <a:lnTo>
                  <a:pt x="232" y="228"/>
                </a:lnTo>
                <a:lnTo>
                  <a:pt x="233" y="229"/>
                </a:lnTo>
                <a:lnTo>
                  <a:pt x="236" y="228"/>
                </a:lnTo>
                <a:lnTo>
                  <a:pt x="238" y="227"/>
                </a:lnTo>
                <a:lnTo>
                  <a:pt x="238" y="227"/>
                </a:lnTo>
                <a:lnTo>
                  <a:pt x="239" y="224"/>
                </a:lnTo>
                <a:lnTo>
                  <a:pt x="239" y="221"/>
                </a:lnTo>
                <a:lnTo>
                  <a:pt x="239" y="220"/>
                </a:lnTo>
                <a:lnTo>
                  <a:pt x="238" y="217"/>
                </a:lnTo>
                <a:lnTo>
                  <a:pt x="238" y="217"/>
                </a:lnTo>
                <a:close/>
                <a:moveTo>
                  <a:pt x="189" y="202"/>
                </a:moveTo>
                <a:lnTo>
                  <a:pt x="189" y="202"/>
                </a:lnTo>
                <a:lnTo>
                  <a:pt x="186" y="197"/>
                </a:lnTo>
                <a:lnTo>
                  <a:pt x="185" y="193"/>
                </a:lnTo>
                <a:lnTo>
                  <a:pt x="185" y="188"/>
                </a:lnTo>
                <a:lnTo>
                  <a:pt x="189" y="182"/>
                </a:lnTo>
                <a:lnTo>
                  <a:pt x="189" y="182"/>
                </a:lnTo>
                <a:lnTo>
                  <a:pt x="193" y="180"/>
                </a:lnTo>
                <a:lnTo>
                  <a:pt x="198" y="178"/>
                </a:lnTo>
                <a:lnTo>
                  <a:pt x="203" y="178"/>
                </a:lnTo>
                <a:lnTo>
                  <a:pt x="207" y="181"/>
                </a:lnTo>
                <a:lnTo>
                  <a:pt x="207" y="181"/>
                </a:lnTo>
                <a:lnTo>
                  <a:pt x="211" y="186"/>
                </a:lnTo>
                <a:lnTo>
                  <a:pt x="212" y="191"/>
                </a:lnTo>
                <a:lnTo>
                  <a:pt x="212" y="191"/>
                </a:lnTo>
                <a:lnTo>
                  <a:pt x="211" y="197"/>
                </a:lnTo>
                <a:lnTo>
                  <a:pt x="208" y="201"/>
                </a:lnTo>
                <a:lnTo>
                  <a:pt x="208" y="201"/>
                </a:lnTo>
                <a:lnTo>
                  <a:pt x="204" y="204"/>
                </a:lnTo>
                <a:lnTo>
                  <a:pt x="199" y="206"/>
                </a:lnTo>
                <a:lnTo>
                  <a:pt x="194" y="204"/>
                </a:lnTo>
                <a:lnTo>
                  <a:pt x="189" y="202"/>
                </a:lnTo>
                <a:lnTo>
                  <a:pt x="189" y="202"/>
                </a:lnTo>
                <a:close/>
                <a:moveTo>
                  <a:pt x="106" y="167"/>
                </a:moveTo>
                <a:lnTo>
                  <a:pt x="106" y="167"/>
                </a:lnTo>
                <a:lnTo>
                  <a:pt x="96" y="165"/>
                </a:lnTo>
                <a:lnTo>
                  <a:pt x="89" y="164"/>
                </a:lnTo>
                <a:lnTo>
                  <a:pt x="81" y="163"/>
                </a:lnTo>
                <a:lnTo>
                  <a:pt x="73" y="160"/>
                </a:lnTo>
                <a:lnTo>
                  <a:pt x="65" y="156"/>
                </a:lnTo>
                <a:lnTo>
                  <a:pt x="59" y="152"/>
                </a:lnTo>
                <a:lnTo>
                  <a:pt x="47" y="142"/>
                </a:lnTo>
                <a:lnTo>
                  <a:pt x="37" y="129"/>
                </a:lnTo>
                <a:lnTo>
                  <a:pt x="33" y="123"/>
                </a:lnTo>
                <a:lnTo>
                  <a:pt x="29" y="116"/>
                </a:lnTo>
                <a:lnTo>
                  <a:pt x="26" y="108"/>
                </a:lnTo>
                <a:lnTo>
                  <a:pt x="24" y="100"/>
                </a:lnTo>
                <a:lnTo>
                  <a:pt x="22" y="91"/>
                </a:lnTo>
                <a:lnTo>
                  <a:pt x="22" y="84"/>
                </a:lnTo>
                <a:lnTo>
                  <a:pt x="22" y="84"/>
                </a:lnTo>
                <a:lnTo>
                  <a:pt x="22" y="74"/>
                </a:lnTo>
                <a:lnTo>
                  <a:pt x="24" y="67"/>
                </a:lnTo>
                <a:lnTo>
                  <a:pt x="26" y="59"/>
                </a:lnTo>
                <a:lnTo>
                  <a:pt x="29" y="51"/>
                </a:lnTo>
                <a:lnTo>
                  <a:pt x="33" y="43"/>
                </a:lnTo>
                <a:lnTo>
                  <a:pt x="37" y="37"/>
                </a:lnTo>
                <a:lnTo>
                  <a:pt x="47" y="24"/>
                </a:lnTo>
                <a:lnTo>
                  <a:pt x="59" y="15"/>
                </a:lnTo>
                <a:lnTo>
                  <a:pt x="65" y="9"/>
                </a:lnTo>
                <a:lnTo>
                  <a:pt x="73" y="7"/>
                </a:lnTo>
                <a:lnTo>
                  <a:pt x="81" y="4"/>
                </a:lnTo>
                <a:lnTo>
                  <a:pt x="89" y="2"/>
                </a:lnTo>
                <a:lnTo>
                  <a:pt x="96" y="0"/>
                </a:lnTo>
                <a:lnTo>
                  <a:pt x="106" y="0"/>
                </a:lnTo>
                <a:lnTo>
                  <a:pt x="106" y="0"/>
                </a:lnTo>
                <a:lnTo>
                  <a:pt x="113" y="0"/>
                </a:lnTo>
                <a:lnTo>
                  <a:pt x="122" y="2"/>
                </a:lnTo>
                <a:lnTo>
                  <a:pt x="130" y="4"/>
                </a:lnTo>
                <a:lnTo>
                  <a:pt x="138" y="7"/>
                </a:lnTo>
                <a:lnTo>
                  <a:pt x="145" y="9"/>
                </a:lnTo>
                <a:lnTo>
                  <a:pt x="152" y="15"/>
                </a:lnTo>
                <a:lnTo>
                  <a:pt x="164" y="24"/>
                </a:lnTo>
                <a:lnTo>
                  <a:pt x="174" y="37"/>
                </a:lnTo>
                <a:lnTo>
                  <a:pt x="178" y="43"/>
                </a:lnTo>
                <a:lnTo>
                  <a:pt x="182" y="51"/>
                </a:lnTo>
                <a:lnTo>
                  <a:pt x="185" y="59"/>
                </a:lnTo>
                <a:lnTo>
                  <a:pt x="186" y="67"/>
                </a:lnTo>
                <a:lnTo>
                  <a:pt x="187" y="74"/>
                </a:lnTo>
                <a:lnTo>
                  <a:pt x="189" y="84"/>
                </a:lnTo>
                <a:lnTo>
                  <a:pt x="189" y="84"/>
                </a:lnTo>
                <a:lnTo>
                  <a:pt x="187" y="91"/>
                </a:lnTo>
                <a:lnTo>
                  <a:pt x="186" y="100"/>
                </a:lnTo>
                <a:lnTo>
                  <a:pt x="185" y="108"/>
                </a:lnTo>
                <a:lnTo>
                  <a:pt x="182" y="116"/>
                </a:lnTo>
                <a:lnTo>
                  <a:pt x="178" y="123"/>
                </a:lnTo>
                <a:lnTo>
                  <a:pt x="174" y="129"/>
                </a:lnTo>
                <a:lnTo>
                  <a:pt x="164" y="142"/>
                </a:lnTo>
                <a:lnTo>
                  <a:pt x="152" y="152"/>
                </a:lnTo>
                <a:lnTo>
                  <a:pt x="145" y="156"/>
                </a:lnTo>
                <a:lnTo>
                  <a:pt x="138" y="160"/>
                </a:lnTo>
                <a:lnTo>
                  <a:pt x="130" y="163"/>
                </a:lnTo>
                <a:lnTo>
                  <a:pt x="122" y="164"/>
                </a:lnTo>
                <a:lnTo>
                  <a:pt x="113" y="165"/>
                </a:lnTo>
                <a:lnTo>
                  <a:pt x="106" y="167"/>
                </a:lnTo>
                <a:lnTo>
                  <a:pt x="106" y="167"/>
                </a:lnTo>
                <a:close/>
                <a:moveTo>
                  <a:pt x="91" y="22"/>
                </a:moveTo>
                <a:lnTo>
                  <a:pt x="91" y="22"/>
                </a:lnTo>
                <a:lnTo>
                  <a:pt x="87" y="25"/>
                </a:lnTo>
                <a:lnTo>
                  <a:pt x="85" y="26"/>
                </a:lnTo>
                <a:lnTo>
                  <a:pt x="82" y="30"/>
                </a:lnTo>
                <a:lnTo>
                  <a:pt x="81" y="33"/>
                </a:lnTo>
                <a:lnTo>
                  <a:pt x="80" y="41"/>
                </a:lnTo>
                <a:lnTo>
                  <a:pt x="78" y="50"/>
                </a:lnTo>
                <a:lnTo>
                  <a:pt x="76" y="58"/>
                </a:lnTo>
                <a:lnTo>
                  <a:pt x="73" y="63"/>
                </a:lnTo>
                <a:lnTo>
                  <a:pt x="69" y="67"/>
                </a:lnTo>
                <a:lnTo>
                  <a:pt x="65" y="72"/>
                </a:lnTo>
                <a:lnTo>
                  <a:pt x="59" y="76"/>
                </a:lnTo>
                <a:lnTo>
                  <a:pt x="51" y="80"/>
                </a:lnTo>
                <a:lnTo>
                  <a:pt x="42" y="84"/>
                </a:lnTo>
                <a:lnTo>
                  <a:pt x="42" y="84"/>
                </a:lnTo>
                <a:lnTo>
                  <a:pt x="43" y="97"/>
                </a:lnTo>
                <a:lnTo>
                  <a:pt x="47" y="108"/>
                </a:lnTo>
                <a:lnTo>
                  <a:pt x="52" y="119"/>
                </a:lnTo>
                <a:lnTo>
                  <a:pt x="60" y="128"/>
                </a:lnTo>
                <a:lnTo>
                  <a:pt x="69" y="136"/>
                </a:lnTo>
                <a:lnTo>
                  <a:pt x="81" y="142"/>
                </a:lnTo>
                <a:lnTo>
                  <a:pt x="93" y="146"/>
                </a:lnTo>
                <a:lnTo>
                  <a:pt x="106" y="147"/>
                </a:lnTo>
                <a:lnTo>
                  <a:pt x="106" y="147"/>
                </a:lnTo>
                <a:lnTo>
                  <a:pt x="119" y="146"/>
                </a:lnTo>
                <a:lnTo>
                  <a:pt x="130" y="142"/>
                </a:lnTo>
                <a:lnTo>
                  <a:pt x="141" y="136"/>
                </a:lnTo>
                <a:lnTo>
                  <a:pt x="151" y="128"/>
                </a:lnTo>
                <a:lnTo>
                  <a:pt x="159" y="119"/>
                </a:lnTo>
                <a:lnTo>
                  <a:pt x="164" y="108"/>
                </a:lnTo>
                <a:lnTo>
                  <a:pt x="168" y="97"/>
                </a:lnTo>
                <a:lnTo>
                  <a:pt x="169" y="84"/>
                </a:lnTo>
                <a:lnTo>
                  <a:pt x="169" y="84"/>
                </a:lnTo>
                <a:lnTo>
                  <a:pt x="163" y="78"/>
                </a:lnTo>
                <a:lnTo>
                  <a:pt x="156" y="74"/>
                </a:lnTo>
                <a:lnTo>
                  <a:pt x="142" y="69"/>
                </a:lnTo>
                <a:lnTo>
                  <a:pt x="115" y="60"/>
                </a:lnTo>
                <a:lnTo>
                  <a:pt x="103" y="55"/>
                </a:lnTo>
                <a:lnTo>
                  <a:pt x="99" y="51"/>
                </a:lnTo>
                <a:lnTo>
                  <a:pt x="95" y="47"/>
                </a:lnTo>
                <a:lnTo>
                  <a:pt x="93" y="43"/>
                </a:lnTo>
                <a:lnTo>
                  <a:pt x="91" y="37"/>
                </a:lnTo>
                <a:lnTo>
                  <a:pt x="90" y="30"/>
                </a:lnTo>
                <a:lnTo>
                  <a:pt x="91" y="22"/>
                </a:lnTo>
                <a:lnTo>
                  <a:pt x="91" y="22"/>
                </a:lnTo>
                <a:close/>
                <a:moveTo>
                  <a:pt x="54"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50" y="232"/>
                </a:lnTo>
                <a:lnTo>
                  <a:pt x="154" y="238"/>
                </a:lnTo>
                <a:lnTo>
                  <a:pt x="158" y="245"/>
                </a:lnTo>
                <a:lnTo>
                  <a:pt x="163" y="250"/>
                </a:lnTo>
                <a:lnTo>
                  <a:pt x="169" y="255"/>
                </a:lnTo>
                <a:lnTo>
                  <a:pt x="0" y="255"/>
                </a:lnTo>
                <a:lnTo>
                  <a:pt x="28" y="193"/>
                </a:lnTo>
                <a:lnTo>
                  <a:pt x="28" y="193"/>
                </a:lnTo>
                <a:lnTo>
                  <a:pt x="29" y="189"/>
                </a:lnTo>
                <a:lnTo>
                  <a:pt x="33" y="182"/>
                </a:lnTo>
                <a:lnTo>
                  <a:pt x="37" y="178"/>
                </a:lnTo>
                <a:lnTo>
                  <a:pt x="41" y="175"/>
                </a:lnTo>
                <a:lnTo>
                  <a:pt x="47" y="172"/>
                </a:lnTo>
                <a:lnTo>
                  <a:pt x="54" y="172"/>
                </a:lnTo>
                <a:lnTo>
                  <a:pt x="54" y="17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5" name="Freeform 230"/>
          <p:cNvSpPr>
            <a:spLocks noEditPoints="1"/>
          </p:cNvSpPr>
          <p:nvPr/>
        </p:nvSpPr>
        <p:spPr bwMode="auto">
          <a:xfrm>
            <a:off x="6944815" y="1987228"/>
            <a:ext cx="642741" cy="534761"/>
          </a:xfrm>
          <a:custGeom>
            <a:avLst/>
            <a:gdLst>
              <a:gd name="T0" fmla="*/ 189 w 249"/>
              <a:gd name="T1" fmla="*/ 150 h 208"/>
              <a:gd name="T2" fmla="*/ 171 w 249"/>
              <a:gd name="T3" fmla="*/ 140 h 208"/>
              <a:gd name="T4" fmla="*/ 150 w 249"/>
              <a:gd name="T5" fmla="*/ 125 h 208"/>
              <a:gd name="T6" fmla="*/ 222 w 249"/>
              <a:gd name="T7" fmla="*/ 109 h 208"/>
              <a:gd name="T8" fmla="*/ 234 w 249"/>
              <a:gd name="T9" fmla="*/ 116 h 208"/>
              <a:gd name="T10" fmla="*/ 196 w 249"/>
              <a:gd name="T11" fmla="*/ 161 h 208"/>
              <a:gd name="T12" fmla="*/ 183 w 249"/>
              <a:gd name="T13" fmla="*/ 98 h 208"/>
              <a:gd name="T14" fmla="*/ 196 w 249"/>
              <a:gd name="T15" fmla="*/ 56 h 208"/>
              <a:gd name="T16" fmla="*/ 191 w 249"/>
              <a:gd name="T17" fmla="*/ 30 h 208"/>
              <a:gd name="T18" fmla="*/ 167 w 249"/>
              <a:gd name="T19" fmla="*/ 5 h 208"/>
              <a:gd name="T20" fmla="*/ 189 w 249"/>
              <a:gd name="T21" fmla="*/ 3 h 208"/>
              <a:gd name="T22" fmla="*/ 221 w 249"/>
              <a:gd name="T23" fmla="*/ 13 h 208"/>
              <a:gd name="T24" fmla="*/ 236 w 249"/>
              <a:gd name="T25" fmla="*/ 51 h 208"/>
              <a:gd name="T26" fmla="*/ 228 w 249"/>
              <a:gd name="T27" fmla="*/ 77 h 208"/>
              <a:gd name="T28" fmla="*/ 199 w 249"/>
              <a:gd name="T29" fmla="*/ 98 h 208"/>
              <a:gd name="T30" fmla="*/ 182 w 249"/>
              <a:gd name="T31" fmla="*/ 60 h 208"/>
              <a:gd name="T32" fmla="*/ 163 w 249"/>
              <a:gd name="T33" fmla="*/ 103 h 208"/>
              <a:gd name="T34" fmla="*/ 122 w 249"/>
              <a:gd name="T35" fmla="*/ 120 h 208"/>
              <a:gd name="T36" fmla="*/ 88 w 249"/>
              <a:gd name="T37" fmla="*/ 109 h 208"/>
              <a:gd name="T38" fmla="*/ 63 w 249"/>
              <a:gd name="T39" fmla="*/ 73 h 208"/>
              <a:gd name="T40" fmla="*/ 66 w 249"/>
              <a:gd name="T41" fmla="*/ 36 h 208"/>
              <a:gd name="T42" fmla="*/ 98 w 249"/>
              <a:gd name="T43" fmla="*/ 5 h 208"/>
              <a:gd name="T44" fmla="*/ 134 w 249"/>
              <a:gd name="T45" fmla="*/ 1 h 208"/>
              <a:gd name="T46" fmla="*/ 171 w 249"/>
              <a:gd name="T47" fmla="*/ 27 h 208"/>
              <a:gd name="T48" fmla="*/ 182 w 249"/>
              <a:gd name="T49" fmla="*/ 60 h 208"/>
              <a:gd name="T50" fmla="*/ 104 w 249"/>
              <a:gd name="T51" fmla="*/ 25 h 208"/>
              <a:gd name="T52" fmla="*/ 88 w 249"/>
              <a:gd name="T53" fmla="*/ 55 h 208"/>
              <a:gd name="T54" fmla="*/ 79 w 249"/>
              <a:gd name="T55" fmla="*/ 78 h 208"/>
              <a:gd name="T56" fmla="*/ 104 w 249"/>
              <a:gd name="T57" fmla="*/ 103 h 208"/>
              <a:gd name="T58" fmla="*/ 131 w 249"/>
              <a:gd name="T59" fmla="*/ 105 h 208"/>
              <a:gd name="T60" fmla="*/ 160 w 249"/>
              <a:gd name="T61" fmla="*/ 86 h 208"/>
              <a:gd name="T62" fmla="*/ 167 w 249"/>
              <a:gd name="T63" fmla="*/ 60 h 208"/>
              <a:gd name="T64" fmla="*/ 121 w 249"/>
              <a:gd name="T65" fmla="*/ 40 h 208"/>
              <a:gd name="T66" fmla="*/ 111 w 249"/>
              <a:gd name="T67" fmla="*/ 27 h 208"/>
              <a:gd name="T68" fmla="*/ 78 w 249"/>
              <a:gd name="T69" fmla="*/ 4 h 208"/>
              <a:gd name="T70" fmla="*/ 53 w 249"/>
              <a:gd name="T71" fmla="*/ 30 h 208"/>
              <a:gd name="T72" fmla="*/ 46 w 249"/>
              <a:gd name="T73" fmla="*/ 56 h 208"/>
              <a:gd name="T74" fmla="*/ 59 w 249"/>
              <a:gd name="T75" fmla="*/ 104 h 208"/>
              <a:gd name="T76" fmla="*/ 49 w 249"/>
              <a:gd name="T77" fmla="*/ 103 h 208"/>
              <a:gd name="T78" fmla="*/ 19 w 249"/>
              <a:gd name="T79" fmla="*/ 79 h 208"/>
              <a:gd name="T80" fmla="*/ 11 w 249"/>
              <a:gd name="T81" fmla="*/ 51 h 208"/>
              <a:gd name="T82" fmla="*/ 27 w 249"/>
              <a:gd name="T83" fmla="*/ 14 h 208"/>
              <a:gd name="T84" fmla="*/ 59 w 249"/>
              <a:gd name="T85" fmla="*/ 3 h 208"/>
              <a:gd name="T86" fmla="*/ 78 w 249"/>
              <a:gd name="T87" fmla="*/ 4 h 208"/>
              <a:gd name="T88" fmla="*/ 65 w 249"/>
              <a:gd name="T89" fmla="*/ 109 h 208"/>
              <a:gd name="T90" fmla="*/ 104 w 249"/>
              <a:gd name="T91" fmla="*/ 130 h 208"/>
              <a:gd name="T92" fmla="*/ 70 w 249"/>
              <a:gd name="T93" fmla="*/ 142 h 208"/>
              <a:gd name="T94" fmla="*/ 53 w 249"/>
              <a:gd name="T95" fmla="*/ 156 h 208"/>
              <a:gd name="T96" fmla="*/ 14 w 249"/>
              <a:gd name="T97" fmla="*/ 121 h 208"/>
              <a:gd name="T98" fmla="*/ 26 w 249"/>
              <a:gd name="T99" fmla="*/ 109 h 208"/>
              <a:gd name="T100" fmla="*/ 162 w 249"/>
              <a:gd name="T101" fmla="*/ 146 h 208"/>
              <a:gd name="T102" fmla="*/ 174 w 249"/>
              <a:gd name="T103" fmla="*/ 150 h 208"/>
              <a:gd name="T104" fmla="*/ 197 w 249"/>
              <a:gd name="T105" fmla="*/ 208 h 208"/>
              <a:gd name="T106" fmla="*/ 66 w 249"/>
              <a:gd name="T107" fmla="*/ 159 h 208"/>
              <a:gd name="T108" fmla="*/ 79 w 249"/>
              <a:gd name="T109" fmla="*/ 14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208">
                <a:moveTo>
                  <a:pt x="196" y="161"/>
                </a:moveTo>
                <a:lnTo>
                  <a:pt x="196" y="161"/>
                </a:lnTo>
                <a:lnTo>
                  <a:pt x="193" y="156"/>
                </a:lnTo>
                <a:lnTo>
                  <a:pt x="189" y="150"/>
                </a:lnTo>
                <a:lnTo>
                  <a:pt x="187" y="146"/>
                </a:lnTo>
                <a:lnTo>
                  <a:pt x="183" y="143"/>
                </a:lnTo>
                <a:lnTo>
                  <a:pt x="178" y="142"/>
                </a:lnTo>
                <a:lnTo>
                  <a:pt x="171" y="140"/>
                </a:lnTo>
                <a:lnTo>
                  <a:pt x="136" y="140"/>
                </a:lnTo>
                <a:lnTo>
                  <a:pt x="140" y="129"/>
                </a:lnTo>
                <a:lnTo>
                  <a:pt x="140" y="129"/>
                </a:lnTo>
                <a:lnTo>
                  <a:pt x="150" y="125"/>
                </a:lnTo>
                <a:lnTo>
                  <a:pt x="161" y="122"/>
                </a:lnTo>
                <a:lnTo>
                  <a:pt x="170" y="117"/>
                </a:lnTo>
                <a:lnTo>
                  <a:pt x="179" y="109"/>
                </a:lnTo>
                <a:lnTo>
                  <a:pt x="222" y="109"/>
                </a:lnTo>
                <a:lnTo>
                  <a:pt x="222" y="109"/>
                </a:lnTo>
                <a:lnTo>
                  <a:pt x="226" y="109"/>
                </a:lnTo>
                <a:lnTo>
                  <a:pt x="228" y="111"/>
                </a:lnTo>
                <a:lnTo>
                  <a:pt x="234" y="116"/>
                </a:lnTo>
                <a:lnTo>
                  <a:pt x="236" y="120"/>
                </a:lnTo>
                <a:lnTo>
                  <a:pt x="236" y="121"/>
                </a:lnTo>
                <a:lnTo>
                  <a:pt x="249" y="161"/>
                </a:lnTo>
                <a:lnTo>
                  <a:pt x="196" y="161"/>
                </a:lnTo>
                <a:close/>
                <a:moveTo>
                  <a:pt x="189" y="99"/>
                </a:moveTo>
                <a:lnTo>
                  <a:pt x="189" y="99"/>
                </a:lnTo>
                <a:lnTo>
                  <a:pt x="183" y="98"/>
                </a:lnTo>
                <a:lnTo>
                  <a:pt x="183" y="98"/>
                </a:lnTo>
                <a:lnTo>
                  <a:pt x="188" y="88"/>
                </a:lnTo>
                <a:lnTo>
                  <a:pt x="192" y="78"/>
                </a:lnTo>
                <a:lnTo>
                  <a:pt x="195" y="68"/>
                </a:lnTo>
                <a:lnTo>
                  <a:pt x="196" y="56"/>
                </a:lnTo>
                <a:lnTo>
                  <a:pt x="196" y="56"/>
                </a:lnTo>
                <a:lnTo>
                  <a:pt x="195" y="46"/>
                </a:lnTo>
                <a:lnTo>
                  <a:pt x="193" y="36"/>
                </a:lnTo>
                <a:lnTo>
                  <a:pt x="191" y="30"/>
                </a:lnTo>
                <a:lnTo>
                  <a:pt x="187" y="23"/>
                </a:lnTo>
                <a:lnTo>
                  <a:pt x="178" y="14"/>
                </a:lnTo>
                <a:lnTo>
                  <a:pt x="167" y="5"/>
                </a:lnTo>
                <a:lnTo>
                  <a:pt x="167" y="5"/>
                </a:lnTo>
                <a:lnTo>
                  <a:pt x="161" y="7"/>
                </a:lnTo>
                <a:lnTo>
                  <a:pt x="163" y="5"/>
                </a:lnTo>
                <a:lnTo>
                  <a:pt x="174" y="4"/>
                </a:lnTo>
                <a:lnTo>
                  <a:pt x="189" y="3"/>
                </a:lnTo>
                <a:lnTo>
                  <a:pt x="197" y="4"/>
                </a:lnTo>
                <a:lnTo>
                  <a:pt x="206" y="5"/>
                </a:lnTo>
                <a:lnTo>
                  <a:pt x="214" y="8"/>
                </a:lnTo>
                <a:lnTo>
                  <a:pt x="221" y="13"/>
                </a:lnTo>
                <a:lnTo>
                  <a:pt x="227" y="18"/>
                </a:lnTo>
                <a:lnTo>
                  <a:pt x="232" y="27"/>
                </a:lnTo>
                <a:lnTo>
                  <a:pt x="236" y="38"/>
                </a:lnTo>
                <a:lnTo>
                  <a:pt x="236" y="51"/>
                </a:lnTo>
                <a:lnTo>
                  <a:pt x="236" y="51"/>
                </a:lnTo>
                <a:lnTo>
                  <a:pt x="236" y="60"/>
                </a:lnTo>
                <a:lnTo>
                  <a:pt x="234" y="69"/>
                </a:lnTo>
                <a:lnTo>
                  <a:pt x="228" y="77"/>
                </a:lnTo>
                <a:lnTo>
                  <a:pt x="223" y="85"/>
                </a:lnTo>
                <a:lnTo>
                  <a:pt x="215" y="90"/>
                </a:lnTo>
                <a:lnTo>
                  <a:pt x="208" y="95"/>
                </a:lnTo>
                <a:lnTo>
                  <a:pt x="199" y="98"/>
                </a:lnTo>
                <a:lnTo>
                  <a:pt x="189" y="99"/>
                </a:lnTo>
                <a:lnTo>
                  <a:pt x="189" y="99"/>
                </a:lnTo>
                <a:close/>
                <a:moveTo>
                  <a:pt x="182" y="60"/>
                </a:moveTo>
                <a:lnTo>
                  <a:pt x="182" y="60"/>
                </a:lnTo>
                <a:lnTo>
                  <a:pt x="180" y="73"/>
                </a:lnTo>
                <a:lnTo>
                  <a:pt x="176" y="83"/>
                </a:lnTo>
                <a:lnTo>
                  <a:pt x="171" y="94"/>
                </a:lnTo>
                <a:lnTo>
                  <a:pt x="163" y="103"/>
                </a:lnTo>
                <a:lnTo>
                  <a:pt x="154" y="109"/>
                </a:lnTo>
                <a:lnTo>
                  <a:pt x="145" y="116"/>
                </a:lnTo>
                <a:lnTo>
                  <a:pt x="134" y="118"/>
                </a:lnTo>
                <a:lnTo>
                  <a:pt x="122" y="120"/>
                </a:lnTo>
                <a:lnTo>
                  <a:pt x="122" y="120"/>
                </a:lnTo>
                <a:lnTo>
                  <a:pt x="109" y="118"/>
                </a:lnTo>
                <a:lnTo>
                  <a:pt x="98" y="116"/>
                </a:lnTo>
                <a:lnTo>
                  <a:pt x="88" y="109"/>
                </a:lnTo>
                <a:lnTo>
                  <a:pt x="79" y="103"/>
                </a:lnTo>
                <a:lnTo>
                  <a:pt x="72" y="94"/>
                </a:lnTo>
                <a:lnTo>
                  <a:pt x="66" y="83"/>
                </a:lnTo>
                <a:lnTo>
                  <a:pt x="63" y="73"/>
                </a:lnTo>
                <a:lnTo>
                  <a:pt x="62" y="60"/>
                </a:lnTo>
                <a:lnTo>
                  <a:pt x="62" y="60"/>
                </a:lnTo>
                <a:lnTo>
                  <a:pt x="63" y="48"/>
                </a:lnTo>
                <a:lnTo>
                  <a:pt x="66" y="36"/>
                </a:lnTo>
                <a:lnTo>
                  <a:pt x="72" y="27"/>
                </a:lnTo>
                <a:lnTo>
                  <a:pt x="79" y="18"/>
                </a:lnTo>
                <a:lnTo>
                  <a:pt x="88" y="10"/>
                </a:lnTo>
                <a:lnTo>
                  <a:pt x="98" y="5"/>
                </a:lnTo>
                <a:lnTo>
                  <a:pt x="109" y="1"/>
                </a:lnTo>
                <a:lnTo>
                  <a:pt x="122" y="0"/>
                </a:lnTo>
                <a:lnTo>
                  <a:pt x="122" y="0"/>
                </a:lnTo>
                <a:lnTo>
                  <a:pt x="134" y="1"/>
                </a:lnTo>
                <a:lnTo>
                  <a:pt x="145" y="5"/>
                </a:lnTo>
                <a:lnTo>
                  <a:pt x="154" y="10"/>
                </a:lnTo>
                <a:lnTo>
                  <a:pt x="163" y="18"/>
                </a:lnTo>
                <a:lnTo>
                  <a:pt x="171" y="27"/>
                </a:lnTo>
                <a:lnTo>
                  <a:pt x="176" y="36"/>
                </a:lnTo>
                <a:lnTo>
                  <a:pt x="180" y="48"/>
                </a:lnTo>
                <a:lnTo>
                  <a:pt x="182" y="60"/>
                </a:lnTo>
                <a:lnTo>
                  <a:pt x="182" y="60"/>
                </a:lnTo>
                <a:close/>
                <a:moveTo>
                  <a:pt x="111" y="17"/>
                </a:moveTo>
                <a:lnTo>
                  <a:pt x="111" y="17"/>
                </a:lnTo>
                <a:lnTo>
                  <a:pt x="106" y="20"/>
                </a:lnTo>
                <a:lnTo>
                  <a:pt x="104" y="25"/>
                </a:lnTo>
                <a:lnTo>
                  <a:pt x="102" y="36"/>
                </a:lnTo>
                <a:lnTo>
                  <a:pt x="100" y="42"/>
                </a:lnTo>
                <a:lnTo>
                  <a:pt x="96" y="48"/>
                </a:lnTo>
                <a:lnTo>
                  <a:pt x="88" y="55"/>
                </a:lnTo>
                <a:lnTo>
                  <a:pt x="75" y="60"/>
                </a:lnTo>
                <a:lnTo>
                  <a:pt x="75" y="60"/>
                </a:lnTo>
                <a:lnTo>
                  <a:pt x="76" y="69"/>
                </a:lnTo>
                <a:lnTo>
                  <a:pt x="79" y="78"/>
                </a:lnTo>
                <a:lnTo>
                  <a:pt x="84" y="86"/>
                </a:lnTo>
                <a:lnTo>
                  <a:pt x="89" y="92"/>
                </a:lnTo>
                <a:lnTo>
                  <a:pt x="96" y="99"/>
                </a:lnTo>
                <a:lnTo>
                  <a:pt x="104" y="103"/>
                </a:lnTo>
                <a:lnTo>
                  <a:pt x="113" y="105"/>
                </a:lnTo>
                <a:lnTo>
                  <a:pt x="122" y="107"/>
                </a:lnTo>
                <a:lnTo>
                  <a:pt x="122" y="107"/>
                </a:lnTo>
                <a:lnTo>
                  <a:pt x="131" y="105"/>
                </a:lnTo>
                <a:lnTo>
                  <a:pt x="139" y="103"/>
                </a:lnTo>
                <a:lnTo>
                  <a:pt x="147" y="99"/>
                </a:lnTo>
                <a:lnTo>
                  <a:pt x="154" y="92"/>
                </a:lnTo>
                <a:lnTo>
                  <a:pt x="160" y="86"/>
                </a:lnTo>
                <a:lnTo>
                  <a:pt x="163" y="78"/>
                </a:lnTo>
                <a:lnTo>
                  <a:pt x="166" y="69"/>
                </a:lnTo>
                <a:lnTo>
                  <a:pt x="167" y="60"/>
                </a:lnTo>
                <a:lnTo>
                  <a:pt x="167" y="60"/>
                </a:lnTo>
                <a:lnTo>
                  <a:pt x="158" y="55"/>
                </a:lnTo>
                <a:lnTo>
                  <a:pt x="148" y="49"/>
                </a:lnTo>
                <a:lnTo>
                  <a:pt x="128" y="44"/>
                </a:lnTo>
                <a:lnTo>
                  <a:pt x="121" y="40"/>
                </a:lnTo>
                <a:lnTo>
                  <a:pt x="117" y="38"/>
                </a:lnTo>
                <a:lnTo>
                  <a:pt x="114" y="35"/>
                </a:lnTo>
                <a:lnTo>
                  <a:pt x="113" y="31"/>
                </a:lnTo>
                <a:lnTo>
                  <a:pt x="111" y="27"/>
                </a:lnTo>
                <a:lnTo>
                  <a:pt x="111" y="22"/>
                </a:lnTo>
                <a:lnTo>
                  <a:pt x="111" y="17"/>
                </a:lnTo>
                <a:lnTo>
                  <a:pt x="111" y="17"/>
                </a:lnTo>
                <a:close/>
                <a:moveTo>
                  <a:pt x="78" y="4"/>
                </a:moveTo>
                <a:lnTo>
                  <a:pt x="78" y="4"/>
                </a:lnTo>
                <a:lnTo>
                  <a:pt x="67" y="14"/>
                </a:lnTo>
                <a:lnTo>
                  <a:pt x="57" y="25"/>
                </a:lnTo>
                <a:lnTo>
                  <a:pt x="53" y="30"/>
                </a:lnTo>
                <a:lnTo>
                  <a:pt x="50" y="38"/>
                </a:lnTo>
                <a:lnTo>
                  <a:pt x="48" y="47"/>
                </a:lnTo>
                <a:lnTo>
                  <a:pt x="46" y="56"/>
                </a:lnTo>
                <a:lnTo>
                  <a:pt x="46" y="56"/>
                </a:lnTo>
                <a:lnTo>
                  <a:pt x="48" y="69"/>
                </a:lnTo>
                <a:lnTo>
                  <a:pt x="50" y="81"/>
                </a:lnTo>
                <a:lnTo>
                  <a:pt x="54" y="94"/>
                </a:lnTo>
                <a:lnTo>
                  <a:pt x="59" y="104"/>
                </a:lnTo>
                <a:lnTo>
                  <a:pt x="59" y="104"/>
                </a:lnTo>
                <a:lnTo>
                  <a:pt x="59" y="104"/>
                </a:lnTo>
                <a:lnTo>
                  <a:pt x="59" y="104"/>
                </a:lnTo>
                <a:lnTo>
                  <a:pt x="49" y="103"/>
                </a:lnTo>
                <a:lnTo>
                  <a:pt x="41" y="99"/>
                </a:lnTo>
                <a:lnTo>
                  <a:pt x="32" y="94"/>
                </a:lnTo>
                <a:lnTo>
                  <a:pt x="26" y="87"/>
                </a:lnTo>
                <a:lnTo>
                  <a:pt x="19" y="79"/>
                </a:lnTo>
                <a:lnTo>
                  <a:pt x="15" y="70"/>
                </a:lnTo>
                <a:lnTo>
                  <a:pt x="13" y="60"/>
                </a:lnTo>
                <a:lnTo>
                  <a:pt x="11" y="51"/>
                </a:lnTo>
                <a:lnTo>
                  <a:pt x="11" y="51"/>
                </a:lnTo>
                <a:lnTo>
                  <a:pt x="13" y="38"/>
                </a:lnTo>
                <a:lnTo>
                  <a:pt x="17" y="29"/>
                </a:lnTo>
                <a:lnTo>
                  <a:pt x="20" y="20"/>
                </a:lnTo>
                <a:lnTo>
                  <a:pt x="27" y="14"/>
                </a:lnTo>
                <a:lnTo>
                  <a:pt x="35" y="9"/>
                </a:lnTo>
                <a:lnTo>
                  <a:pt x="43" y="7"/>
                </a:lnTo>
                <a:lnTo>
                  <a:pt x="50" y="4"/>
                </a:lnTo>
                <a:lnTo>
                  <a:pt x="59" y="3"/>
                </a:lnTo>
                <a:lnTo>
                  <a:pt x="74" y="3"/>
                </a:lnTo>
                <a:lnTo>
                  <a:pt x="84" y="4"/>
                </a:lnTo>
                <a:lnTo>
                  <a:pt x="85" y="5"/>
                </a:lnTo>
                <a:lnTo>
                  <a:pt x="78" y="4"/>
                </a:lnTo>
                <a:lnTo>
                  <a:pt x="78" y="4"/>
                </a:lnTo>
                <a:close/>
                <a:moveTo>
                  <a:pt x="30" y="109"/>
                </a:moveTo>
                <a:lnTo>
                  <a:pt x="65" y="109"/>
                </a:lnTo>
                <a:lnTo>
                  <a:pt x="65" y="109"/>
                </a:lnTo>
                <a:lnTo>
                  <a:pt x="72" y="118"/>
                </a:lnTo>
                <a:lnTo>
                  <a:pt x="82" y="124"/>
                </a:lnTo>
                <a:lnTo>
                  <a:pt x="92" y="127"/>
                </a:lnTo>
                <a:lnTo>
                  <a:pt x="104" y="130"/>
                </a:lnTo>
                <a:lnTo>
                  <a:pt x="106" y="140"/>
                </a:lnTo>
                <a:lnTo>
                  <a:pt x="75" y="140"/>
                </a:lnTo>
                <a:lnTo>
                  <a:pt x="75" y="140"/>
                </a:lnTo>
                <a:lnTo>
                  <a:pt x="70" y="142"/>
                </a:lnTo>
                <a:lnTo>
                  <a:pt x="65" y="143"/>
                </a:lnTo>
                <a:lnTo>
                  <a:pt x="61" y="146"/>
                </a:lnTo>
                <a:lnTo>
                  <a:pt x="58" y="150"/>
                </a:lnTo>
                <a:lnTo>
                  <a:pt x="53" y="156"/>
                </a:lnTo>
                <a:lnTo>
                  <a:pt x="52" y="161"/>
                </a:lnTo>
                <a:lnTo>
                  <a:pt x="0" y="161"/>
                </a:lnTo>
                <a:lnTo>
                  <a:pt x="14" y="121"/>
                </a:lnTo>
                <a:lnTo>
                  <a:pt x="14" y="121"/>
                </a:lnTo>
                <a:lnTo>
                  <a:pt x="15" y="120"/>
                </a:lnTo>
                <a:lnTo>
                  <a:pt x="18" y="116"/>
                </a:lnTo>
                <a:lnTo>
                  <a:pt x="22" y="111"/>
                </a:lnTo>
                <a:lnTo>
                  <a:pt x="26" y="109"/>
                </a:lnTo>
                <a:lnTo>
                  <a:pt x="30" y="109"/>
                </a:lnTo>
                <a:lnTo>
                  <a:pt x="30" y="109"/>
                </a:lnTo>
                <a:close/>
                <a:moveTo>
                  <a:pt x="84" y="146"/>
                </a:moveTo>
                <a:lnTo>
                  <a:pt x="162" y="146"/>
                </a:lnTo>
                <a:lnTo>
                  <a:pt x="162" y="146"/>
                </a:lnTo>
                <a:lnTo>
                  <a:pt x="167" y="146"/>
                </a:lnTo>
                <a:lnTo>
                  <a:pt x="171" y="148"/>
                </a:lnTo>
                <a:lnTo>
                  <a:pt x="174" y="150"/>
                </a:lnTo>
                <a:lnTo>
                  <a:pt x="176" y="153"/>
                </a:lnTo>
                <a:lnTo>
                  <a:pt x="180" y="159"/>
                </a:lnTo>
                <a:lnTo>
                  <a:pt x="182" y="160"/>
                </a:lnTo>
                <a:lnTo>
                  <a:pt x="197" y="208"/>
                </a:lnTo>
                <a:lnTo>
                  <a:pt x="46" y="208"/>
                </a:lnTo>
                <a:lnTo>
                  <a:pt x="66" y="160"/>
                </a:lnTo>
                <a:lnTo>
                  <a:pt x="66" y="160"/>
                </a:lnTo>
                <a:lnTo>
                  <a:pt x="66" y="159"/>
                </a:lnTo>
                <a:lnTo>
                  <a:pt x="70" y="153"/>
                </a:lnTo>
                <a:lnTo>
                  <a:pt x="72" y="150"/>
                </a:lnTo>
                <a:lnTo>
                  <a:pt x="75" y="148"/>
                </a:lnTo>
                <a:lnTo>
                  <a:pt x="79" y="146"/>
                </a:lnTo>
                <a:lnTo>
                  <a:pt x="84" y="146"/>
                </a:lnTo>
                <a:lnTo>
                  <a:pt x="84" y="146"/>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514584649"/>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left)">
                                          <p:cBhvr>
                                            <p:cTn id="11" dur="250"/>
                                            <p:tgtEl>
                                              <p:spTgt spid="71"/>
                                            </p:tgtEl>
                                          </p:cBhvr>
                                        </p:animEffect>
                                      </p:childTnLst>
                                    </p:cTn>
                                  </p:par>
                                </p:childTnLst>
                              </p:cTn>
                            </p:par>
                            <p:par>
                              <p:cTn id="12" fill="hold">
                                <p:stCondLst>
                                  <p:cond delay="750"/>
                                </p:stCondLst>
                                <p:childTnLst>
                                  <p:par>
                                    <p:cTn id="13" presetID="2" presetClass="entr" presetSubtype="8" fill="hold" grpId="0" nodeType="afterEffect" p14:presetBounceEnd="37500">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14:bounceEnd="37500">
                                          <p:cBhvr additive="base">
                                            <p:cTn id="15" dur="300" fill="hold"/>
                                            <p:tgtEl>
                                              <p:spTgt spid="73"/>
                                            </p:tgtEl>
                                            <p:attrNameLst>
                                              <p:attrName>ppt_x</p:attrName>
                                            </p:attrNameLst>
                                          </p:cBhvr>
                                          <p:tavLst>
                                            <p:tav tm="0">
                                              <p:val>
                                                <p:strVal val="0-#ppt_w/2"/>
                                              </p:val>
                                            </p:tav>
                                            <p:tav tm="100000">
                                              <p:val>
                                                <p:strVal val="#ppt_x"/>
                                              </p:val>
                                            </p:tav>
                                          </p:tavLst>
                                        </p:anim>
                                        <p:anim calcmode="lin" valueType="num" p14:bounceEnd="37500">
                                          <p:cBhvr additive="base">
                                            <p:cTn id="16" dur="300" fill="hold"/>
                                            <p:tgtEl>
                                              <p:spTgt spid="73"/>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6" presetClass="emph" presetSubtype="0" fill="hold" grpId="1" nodeType="afterEffect" p14:presetBounceEnd="40000">
                                      <p:stCondLst>
                                        <p:cond delay="0"/>
                                      </p:stCondLst>
                                      <p:childTnLst>
                                        <p:animScale p14:bounceEnd="40000">
                                          <p:cBhvr>
                                            <p:cTn id="19" dur="100" fill="hold"/>
                                            <p:tgtEl>
                                              <p:spTgt spid="73"/>
                                            </p:tgtEl>
                                          </p:cBhvr>
                                          <p:by x="105000" y="105000"/>
                                        </p:animScale>
                                      </p:childTnLst>
                                    </p:cTn>
                                  </p:par>
                                </p:childTnLst>
                              </p:cTn>
                            </p:par>
                            <p:par>
                              <p:cTn id="20" fill="hold">
                                <p:stCondLst>
                                  <p:cond delay="1150"/>
                                </p:stCondLst>
                                <p:childTnLst>
                                  <p:par>
                                    <p:cTn id="21" presetID="6" presetClass="emph" presetSubtype="0" decel="100000" fill="hold" grpId="2" nodeType="afterEffect">
                                      <p:stCondLst>
                                        <p:cond delay="0"/>
                                      </p:stCondLst>
                                      <p:childTnLst>
                                        <p:animScale>
                                          <p:cBhvr>
                                            <p:cTn id="22" dur="100" fill="hold"/>
                                            <p:tgtEl>
                                              <p:spTgt spid="73"/>
                                            </p:tgtEl>
                                          </p:cBhvr>
                                          <p:by x="95000" y="95000"/>
                                        </p:animScale>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250"/>
                                            <p:tgtEl>
                                              <p:spTgt spid="77"/>
                                            </p:tgtEl>
                                          </p:cBhvr>
                                        </p:animEffect>
                                      </p:childTnLst>
                                    </p:cTn>
                                  </p:par>
                                </p:childTnLst>
                              </p:cTn>
                            </p:par>
                            <p:par>
                              <p:cTn id="27" fill="hold">
                                <p:stCondLst>
                                  <p:cond delay="1500"/>
                                </p:stCondLst>
                                <p:childTnLst>
                                  <p:par>
                                    <p:cTn id="28" presetID="2" presetClass="entr" presetSubtype="8" fill="hold" grpId="0" nodeType="afterEffect" p14:presetBounceEnd="37500">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14:bounceEnd="37500">
                                          <p:cBhvr additive="base">
                                            <p:cTn id="30" dur="300" fill="hold"/>
                                            <p:tgtEl>
                                              <p:spTgt spid="74"/>
                                            </p:tgtEl>
                                            <p:attrNameLst>
                                              <p:attrName>ppt_x</p:attrName>
                                            </p:attrNameLst>
                                          </p:cBhvr>
                                          <p:tavLst>
                                            <p:tav tm="0">
                                              <p:val>
                                                <p:strVal val="0-#ppt_w/2"/>
                                              </p:val>
                                            </p:tav>
                                            <p:tav tm="100000">
                                              <p:val>
                                                <p:strVal val="#ppt_x"/>
                                              </p:val>
                                            </p:tav>
                                          </p:tavLst>
                                        </p:anim>
                                        <p:anim calcmode="lin" valueType="num" p14:bounceEnd="37500">
                                          <p:cBhvr additive="base">
                                            <p:cTn id="31" dur="300" fill="hold"/>
                                            <p:tgtEl>
                                              <p:spTgt spid="74"/>
                                            </p:tgtEl>
                                            <p:attrNameLst>
                                              <p:attrName>ppt_y</p:attrName>
                                            </p:attrNameLst>
                                          </p:cBhvr>
                                          <p:tavLst>
                                            <p:tav tm="0">
                                              <p:val>
                                                <p:strVal val="#ppt_y"/>
                                              </p:val>
                                            </p:tav>
                                            <p:tav tm="100000">
                                              <p:val>
                                                <p:strVal val="#ppt_y"/>
                                              </p:val>
                                            </p:tav>
                                          </p:tavLst>
                                        </p:anim>
                                      </p:childTnLst>
                                    </p:cTn>
                                  </p:par>
                                </p:childTnLst>
                              </p:cTn>
                            </p:par>
                            <p:par>
                              <p:cTn id="32" fill="hold">
                                <p:stCondLst>
                                  <p:cond delay="1800"/>
                                </p:stCondLst>
                                <p:childTnLst>
                                  <p:par>
                                    <p:cTn id="33" presetID="6" presetClass="emph" presetSubtype="0" fill="hold" grpId="1" nodeType="afterEffect" p14:presetBounceEnd="40000">
                                      <p:stCondLst>
                                        <p:cond delay="0"/>
                                      </p:stCondLst>
                                      <p:childTnLst>
                                        <p:animScale p14:bounceEnd="40000">
                                          <p:cBhvr>
                                            <p:cTn id="34" dur="100" fill="hold"/>
                                            <p:tgtEl>
                                              <p:spTgt spid="74"/>
                                            </p:tgtEl>
                                          </p:cBhvr>
                                          <p:by x="105000" y="105000"/>
                                        </p:animScale>
                                      </p:childTnLst>
                                    </p:cTn>
                                  </p:par>
                                </p:childTnLst>
                              </p:cTn>
                            </p:par>
                            <p:par>
                              <p:cTn id="35" fill="hold">
                                <p:stCondLst>
                                  <p:cond delay="1900"/>
                                </p:stCondLst>
                                <p:childTnLst>
                                  <p:par>
                                    <p:cTn id="36" presetID="6" presetClass="emph" presetSubtype="0" decel="100000" fill="hold" grpId="2" nodeType="afterEffect">
                                      <p:stCondLst>
                                        <p:cond delay="0"/>
                                      </p:stCondLst>
                                      <p:childTnLst>
                                        <p:animScale>
                                          <p:cBhvr>
                                            <p:cTn id="37" dur="100" fill="hold"/>
                                            <p:tgtEl>
                                              <p:spTgt spid="74"/>
                                            </p:tgtEl>
                                          </p:cBhvr>
                                          <p:by x="95000" y="95000"/>
                                        </p:animScale>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250"/>
                                            <p:tgtEl>
                                              <p:spTgt spid="72"/>
                                            </p:tgtEl>
                                          </p:cBhvr>
                                        </p:animEffect>
                                      </p:childTnLst>
                                    </p:cTn>
                                  </p:par>
                                </p:childTnLst>
                              </p:cTn>
                            </p:par>
                            <p:par>
                              <p:cTn id="42" fill="hold">
                                <p:stCondLst>
                                  <p:cond delay="2250"/>
                                </p:stCondLst>
                                <p:childTnLst>
                                  <p:par>
                                    <p:cTn id="43" presetID="2" presetClass="entr" presetSubtype="8" fill="hold" grpId="0" nodeType="afterEffect" p14:presetBounceEnd="37500">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14:bounceEnd="37500">
                                          <p:cBhvr additive="base">
                                            <p:cTn id="45" dur="300" fill="hold"/>
                                            <p:tgtEl>
                                              <p:spTgt spid="76"/>
                                            </p:tgtEl>
                                            <p:attrNameLst>
                                              <p:attrName>ppt_x</p:attrName>
                                            </p:attrNameLst>
                                          </p:cBhvr>
                                          <p:tavLst>
                                            <p:tav tm="0">
                                              <p:val>
                                                <p:strVal val="0-#ppt_w/2"/>
                                              </p:val>
                                            </p:tav>
                                            <p:tav tm="100000">
                                              <p:val>
                                                <p:strVal val="#ppt_x"/>
                                              </p:val>
                                            </p:tav>
                                          </p:tavLst>
                                        </p:anim>
                                        <p:anim calcmode="lin" valueType="num" p14:bounceEnd="37500">
                                          <p:cBhvr additive="base">
                                            <p:cTn id="46" dur="300" fill="hold"/>
                                            <p:tgtEl>
                                              <p:spTgt spid="76"/>
                                            </p:tgtEl>
                                            <p:attrNameLst>
                                              <p:attrName>ppt_y</p:attrName>
                                            </p:attrNameLst>
                                          </p:cBhvr>
                                          <p:tavLst>
                                            <p:tav tm="0">
                                              <p:val>
                                                <p:strVal val="#ppt_y"/>
                                              </p:val>
                                            </p:tav>
                                            <p:tav tm="100000">
                                              <p:val>
                                                <p:strVal val="#ppt_y"/>
                                              </p:val>
                                            </p:tav>
                                          </p:tavLst>
                                        </p:anim>
                                      </p:childTnLst>
                                    </p:cTn>
                                  </p:par>
                                </p:childTnLst>
                              </p:cTn>
                            </p:par>
                            <p:par>
                              <p:cTn id="47" fill="hold">
                                <p:stCondLst>
                                  <p:cond delay="2550"/>
                                </p:stCondLst>
                                <p:childTnLst>
                                  <p:par>
                                    <p:cTn id="48" presetID="6" presetClass="emph" presetSubtype="0" fill="hold" grpId="1" nodeType="afterEffect" p14:presetBounceEnd="40000">
                                      <p:stCondLst>
                                        <p:cond delay="0"/>
                                      </p:stCondLst>
                                      <p:childTnLst>
                                        <p:animScale p14:bounceEnd="40000">
                                          <p:cBhvr>
                                            <p:cTn id="49" dur="100" fill="hold"/>
                                            <p:tgtEl>
                                              <p:spTgt spid="76"/>
                                            </p:tgtEl>
                                          </p:cBhvr>
                                          <p:by x="105000" y="105000"/>
                                        </p:animScale>
                                      </p:childTnLst>
                                    </p:cTn>
                                  </p:par>
                                </p:childTnLst>
                              </p:cTn>
                            </p:par>
                            <p:par>
                              <p:cTn id="50" fill="hold">
                                <p:stCondLst>
                                  <p:cond delay="2650"/>
                                </p:stCondLst>
                                <p:childTnLst>
                                  <p:par>
                                    <p:cTn id="51" presetID="6" presetClass="emph" presetSubtype="0" decel="100000" fill="hold" grpId="2" nodeType="afterEffect">
                                      <p:stCondLst>
                                        <p:cond delay="0"/>
                                      </p:stCondLst>
                                      <p:childTnLst>
                                        <p:animScale>
                                          <p:cBhvr>
                                            <p:cTn id="52" dur="100" fill="hold"/>
                                            <p:tgtEl>
                                              <p:spTgt spid="76"/>
                                            </p:tgtEl>
                                          </p:cBhvr>
                                          <p:by x="95000" y="95000"/>
                                        </p:animScale>
                                      </p:childTnLst>
                                    </p:cTn>
                                  </p:par>
                                </p:childTnLst>
                              </p:cTn>
                            </p:par>
                            <p:par>
                              <p:cTn id="53" fill="hold">
                                <p:stCondLst>
                                  <p:cond delay="2750"/>
                                </p:stCondLst>
                                <p:childTnLst>
                                  <p:par>
                                    <p:cTn id="54" presetID="22" presetClass="entr" presetSubtype="8"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wipe(left)">
                                          <p:cBhvr>
                                            <p:cTn id="56" dur="250"/>
                                            <p:tgtEl>
                                              <p:spTgt spid="78"/>
                                            </p:tgtEl>
                                          </p:cBhvr>
                                        </p:animEffect>
                                      </p:childTnLst>
                                    </p:cTn>
                                  </p:par>
                                </p:childTnLst>
                              </p:cTn>
                            </p:par>
                            <p:par>
                              <p:cTn id="57" fill="hold">
                                <p:stCondLst>
                                  <p:cond delay="3000"/>
                                </p:stCondLst>
                                <p:childTnLst>
                                  <p:par>
                                    <p:cTn id="58" presetID="2" presetClass="entr" presetSubtype="8" fill="hold" grpId="0" nodeType="afterEffect" p14:presetBounceEnd="37500">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14:bounceEnd="37500">
                                          <p:cBhvr additive="base">
                                            <p:cTn id="60" dur="300" fill="hold"/>
                                            <p:tgtEl>
                                              <p:spTgt spid="75"/>
                                            </p:tgtEl>
                                            <p:attrNameLst>
                                              <p:attrName>ppt_x</p:attrName>
                                            </p:attrNameLst>
                                          </p:cBhvr>
                                          <p:tavLst>
                                            <p:tav tm="0">
                                              <p:val>
                                                <p:strVal val="0-#ppt_w/2"/>
                                              </p:val>
                                            </p:tav>
                                            <p:tav tm="100000">
                                              <p:val>
                                                <p:strVal val="#ppt_x"/>
                                              </p:val>
                                            </p:tav>
                                          </p:tavLst>
                                        </p:anim>
                                        <p:anim calcmode="lin" valueType="num" p14:bounceEnd="37500">
                                          <p:cBhvr additive="base">
                                            <p:cTn id="61" dur="300" fill="hold"/>
                                            <p:tgtEl>
                                              <p:spTgt spid="75"/>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6" presetClass="emph" presetSubtype="0" fill="hold" grpId="1" nodeType="afterEffect" p14:presetBounceEnd="40000">
                                      <p:stCondLst>
                                        <p:cond delay="0"/>
                                      </p:stCondLst>
                                      <p:childTnLst>
                                        <p:animScale p14:bounceEnd="40000">
                                          <p:cBhvr>
                                            <p:cTn id="64" dur="100" fill="hold"/>
                                            <p:tgtEl>
                                              <p:spTgt spid="75"/>
                                            </p:tgtEl>
                                          </p:cBhvr>
                                          <p:by x="105000" y="105000"/>
                                        </p:animScale>
                                      </p:childTnLst>
                                    </p:cTn>
                                  </p:par>
                                </p:childTnLst>
                              </p:cTn>
                            </p:par>
                            <p:par>
                              <p:cTn id="65" fill="hold">
                                <p:stCondLst>
                                  <p:cond delay="3400"/>
                                </p:stCondLst>
                                <p:childTnLst>
                                  <p:par>
                                    <p:cTn id="66" presetID="6" presetClass="emph" presetSubtype="0" decel="100000" fill="hold" grpId="2" nodeType="afterEffect">
                                      <p:stCondLst>
                                        <p:cond delay="0"/>
                                      </p:stCondLst>
                                      <p:childTnLst>
                                        <p:animScale>
                                          <p:cBhvr>
                                            <p:cTn id="67" dur="100" fill="hold"/>
                                            <p:tgtEl>
                                              <p:spTgt spid="75"/>
                                            </p:tgtEl>
                                          </p:cBhvr>
                                          <p:by x="95000" y="95000"/>
                                        </p:animScale>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250"/>
                                            <p:tgtEl>
                                              <p:spTgt spid="88"/>
                                            </p:tgtEl>
                                          </p:cBhvr>
                                        </p:animEffect>
                                      </p:childTnLst>
                                    </p:cTn>
                                  </p:par>
                                </p:childTnLst>
                              </p:cTn>
                            </p:par>
                            <p:par>
                              <p:cTn id="72" fill="hold">
                                <p:stCondLst>
                                  <p:cond delay="3750"/>
                                </p:stCondLst>
                                <p:childTnLst>
                                  <p:par>
                                    <p:cTn id="73" presetID="2" presetClass="entr" presetSubtype="8" fill="hold" grpId="0" nodeType="afterEffect" p14:presetBounceEnd="37500">
                                      <p:stCondLst>
                                        <p:cond delay="0"/>
                                      </p:stCondLst>
                                      <p:childTnLst>
                                        <p:set>
                                          <p:cBhvr>
                                            <p:cTn id="74" dur="1" fill="hold">
                                              <p:stCondLst>
                                                <p:cond delay="0"/>
                                              </p:stCondLst>
                                            </p:cTn>
                                            <p:tgtEl>
                                              <p:spTgt spid="87"/>
                                            </p:tgtEl>
                                            <p:attrNameLst>
                                              <p:attrName>style.visibility</p:attrName>
                                            </p:attrNameLst>
                                          </p:cBhvr>
                                          <p:to>
                                            <p:strVal val="visible"/>
                                          </p:to>
                                        </p:set>
                                        <p:anim calcmode="lin" valueType="num" p14:bounceEnd="37500">
                                          <p:cBhvr additive="base">
                                            <p:cTn id="75" dur="300" fill="hold"/>
                                            <p:tgtEl>
                                              <p:spTgt spid="87"/>
                                            </p:tgtEl>
                                            <p:attrNameLst>
                                              <p:attrName>ppt_x</p:attrName>
                                            </p:attrNameLst>
                                          </p:cBhvr>
                                          <p:tavLst>
                                            <p:tav tm="0">
                                              <p:val>
                                                <p:strVal val="0-#ppt_w/2"/>
                                              </p:val>
                                            </p:tav>
                                            <p:tav tm="100000">
                                              <p:val>
                                                <p:strVal val="#ppt_x"/>
                                              </p:val>
                                            </p:tav>
                                          </p:tavLst>
                                        </p:anim>
                                        <p:anim calcmode="lin" valueType="num" p14:bounceEnd="37500">
                                          <p:cBhvr additive="base">
                                            <p:cTn id="76" dur="300" fill="hold"/>
                                            <p:tgtEl>
                                              <p:spTgt spid="87"/>
                                            </p:tgtEl>
                                            <p:attrNameLst>
                                              <p:attrName>ppt_y</p:attrName>
                                            </p:attrNameLst>
                                          </p:cBhvr>
                                          <p:tavLst>
                                            <p:tav tm="0">
                                              <p:val>
                                                <p:strVal val="#ppt_y"/>
                                              </p:val>
                                            </p:tav>
                                            <p:tav tm="100000">
                                              <p:val>
                                                <p:strVal val="#ppt_y"/>
                                              </p:val>
                                            </p:tav>
                                          </p:tavLst>
                                        </p:anim>
                                      </p:childTnLst>
                                    </p:cTn>
                                  </p:par>
                                </p:childTnLst>
                              </p:cTn>
                            </p:par>
                            <p:par>
                              <p:cTn id="77" fill="hold">
                                <p:stCondLst>
                                  <p:cond delay="4050"/>
                                </p:stCondLst>
                                <p:childTnLst>
                                  <p:par>
                                    <p:cTn id="78" presetID="6" presetClass="emph" presetSubtype="0" fill="hold" grpId="1" nodeType="afterEffect" p14:presetBounceEnd="40000">
                                      <p:stCondLst>
                                        <p:cond delay="0"/>
                                      </p:stCondLst>
                                      <p:childTnLst>
                                        <p:animScale p14:bounceEnd="40000">
                                          <p:cBhvr>
                                            <p:cTn id="79" dur="100" fill="hold"/>
                                            <p:tgtEl>
                                              <p:spTgt spid="87"/>
                                            </p:tgtEl>
                                          </p:cBhvr>
                                          <p:by x="105000" y="105000"/>
                                        </p:animScale>
                                      </p:childTnLst>
                                    </p:cTn>
                                  </p:par>
                                </p:childTnLst>
                              </p:cTn>
                            </p:par>
                            <p:par>
                              <p:cTn id="80" fill="hold">
                                <p:stCondLst>
                                  <p:cond delay="4150"/>
                                </p:stCondLst>
                                <p:childTnLst>
                                  <p:par>
                                    <p:cTn id="81" presetID="6" presetClass="emph" presetSubtype="0" decel="100000" fill="hold" grpId="2" nodeType="afterEffect">
                                      <p:stCondLst>
                                        <p:cond delay="0"/>
                                      </p:stCondLst>
                                      <p:childTnLst>
                                        <p:animScale>
                                          <p:cBhvr>
                                            <p:cTn id="82" dur="100" fill="hold"/>
                                            <p:tgtEl>
                                              <p:spTgt spid="87"/>
                                            </p:tgtEl>
                                          </p:cBhvr>
                                          <p:by x="95000" y="95000"/>
                                        </p:animScale>
                                      </p:childTnLst>
                                    </p:cTn>
                                  </p:par>
                                </p:childTnLst>
                              </p:cTn>
                            </p:par>
                            <p:par>
                              <p:cTn id="83" fill="hold">
                                <p:stCondLst>
                                  <p:cond delay="4250"/>
                                </p:stCondLst>
                                <p:childTnLst>
                                  <p:par>
                                    <p:cTn id="84" presetID="10" presetClass="entr" presetSubtype="0"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fade">
                                          <p:cBhvr>
                                            <p:cTn id="86" dur="250"/>
                                            <p:tgtEl>
                                              <p:spTgt spid="9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fade">
                                          <p:cBhvr>
                                            <p:cTn id="89" dur="250"/>
                                            <p:tgtEl>
                                              <p:spTgt spid="9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250"/>
                                            <p:tgtEl>
                                              <p:spTgt spid="9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250"/>
                                            <p:tgtEl>
                                              <p:spTgt spid="9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250"/>
                                            <p:tgtEl>
                                              <p:spTgt spid="95"/>
                                            </p:tgtEl>
                                          </p:cBhvr>
                                        </p:animEffect>
                                      </p:childTnLst>
                                    </p:cTn>
                                  </p:par>
                                </p:childTnLst>
                              </p:cTn>
                            </p:par>
                            <p:par>
                              <p:cTn id="99" fill="hold">
                                <p:stCondLst>
                                  <p:cond delay="4500"/>
                                </p:stCondLst>
                                <p:childTnLst>
                                  <p:par>
                                    <p:cTn id="100" presetID="47" presetClass="entr" presetSubtype="0"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200"/>
                                            <p:tgtEl>
                                              <p:spTgt spid="79"/>
                                            </p:tgtEl>
                                          </p:cBhvr>
                                        </p:animEffect>
                                        <p:anim calcmode="lin" valueType="num">
                                          <p:cBhvr>
                                            <p:cTn id="103" dur="200" fill="hold"/>
                                            <p:tgtEl>
                                              <p:spTgt spid="79"/>
                                            </p:tgtEl>
                                            <p:attrNameLst>
                                              <p:attrName>ppt_x</p:attrName>
                                            </p:attrNameLst>
                                          </p:cBhvr>
                                          <p:tavLst>
                                            <p:tav tm="0">
                                              <p:val>
                                                <p:strVal val="#ppt_x"/>
                                              </p:val>
                                            </p:tav>
                                            <p:tav tm="100000">
                                              <p:val>
                                                <p:strVal val="#ppt_x"/>
                                              </p:val>
                                            </p:tav>
                                          </p:tavLst>
                                        </p:anim>
                                        <p:anim calcmode="lin" valueType="num">
                                          <p:cBhvr>
                                            <p:cTn id="104" dur="200" fill="hold"/>
                                            <p:tgtEl>
                                              <p:spTgt spid="79"/>
                                            </p:tgtEl>
                                            <p:attrNameLst>
                                              <p:attrName>ppt_y</p:attrName>
                                            </p:attrNameLst>
                                          </p:cBhvr>
                                          <p:tavLst>
                                            <p:tav tm="0">
                                              <p:val>
                                                <p:strVal val="#ppt_y-.1"/>
                                              </p:val>
                                            </p:tav>
                                            <p:tav tm="100000">
                                              <p:val>
                                                <p:strVal val="#ppt_y"/>
                                              </p:val>
                                            </p:tav>
                                          </p:tavLst>
                                        </p:anim>
                                      </p:childTnLst>
                                    </p:cTn>
                                  </p:par>
                                </p:childTnLst>
                              </p:cTn>
                            </p:par>
                            <p:par>
                              <p:cTn id="105" fill="hold">
                                <p:stCondLst>
                                  <p:cond delay="4700"/>
                                </p:stCondLst>
                                <p:childTnLst>
                                  <p:par>
                                    <p:cTn id="106" presetID="47" presetClass="entr" presetSubtype="0"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fade">
                                          <p:cBhvr>
                                            <p:cTn id="108" dur="200"/>
                                            <p:tgtEl>
                                              <p:spTgt spid="80"/>
                                            </p:tgtEl>
                                          </p:cBhvr>
                                        </p:animEffect>
                                        <p:anim calcmode="lin" valueType="num">
                                          <p:cBhvr>
                                            <p:cTn id="109" dur="200" fill="hold"/>
                                            <p:tgtEl>
                                              <p:spTgt spid="80"/>
                                            </p:tgtEl>
                                            <p:attrNameLst>
                                              <p:attrName>ppt_x</p:attrName>
                                            </p:attrNameLst>
                                          </p:cBhvr>
                                          <p:tavLst>
                                            <p:tav tm="0">
                                              <p:val>
                                                <p:strVal val="#ppt_x"/>
                                              </p:val>
                                            </p:tav>
                                            <p:tav tm="100000">
                                              <p:val>
                                                <p:strVal val="#ppt_x"/>
                                              </p:val>
                                            </p:tav>
                                          </p:tavLst>
                                        </p:anim>
                                        <p:anim calcmode="lin" valueType="num">
                                          <p:cBhvr>
                                            <p:cTn id="110" dur="200" fill="hold"/>
                                            <p:tgtEl>
                                              <p:spTgt spid="80"/>
                                            </p:tgtEl>
                                            <p:attrNameLst>
                                              <p:attrName>ppt_y</p:attrName>
                                            </p:attrNameLst>
                                          </p:cBhvr>
                                          <p:tavLst>
                                            <p:tav tm="0">
                                              <p:val>
                                                <p:strVal val="#ppt_y-.1"/>
                                              </p:val>
                                            </p:tav>
                                            <p:tav tm="100000">
                                              <p:val>
                                                <p:strVal val="#ppt_y"/>
                                              </p:val>
                                            </p:tav>
                                          </p:tavLst>
                                        </p:anim>
                                      </p:childTnLst>
                                    </p:cTn>
                                  </p:par>
                                </p:childTnLst>
                              </p:cTn>
                            </p:par>
                            <p:par>
                              <p:cTn id="111" fill="hold">
                                <p:stCondLst>
                                  <p:cond delay="4900"/>
                                </p:stCondLst>
                                <p:childTnLst>
                                  <p:par>
                                    <p:cTn id="112" presetID="47" presetClass="entr" presetSubtype="0" fill="hold" nodeType="afterEffect">
                                      <p:stCondLst>
                                        <p:cond delay="0"/>
                                      </p:stCondLst>
                                      <p:childTnLst>
                                        <p:set>
                                          <p:cBhvr>
                                            <p:cTn id="113" dur="1" fill="hold">
                                              <p:stCondLst>
                                                <p:cond delay="0"/>
                                              </p:stCondLst>
                                            </p:cTn>
                                            <p:tgtEl>
                                              <p:spTgt spid="81"/>
                                            </p:tgtEl>
                                            <p:attrNameLst>
                                              <p:attrName>style.visibility</p:attrName>
                                            </p:attrNameLst>
                                          </p:cBhvr>
                                          <p:to>
                                            <p:strVal val="visible"/>
                                          </p:to>
                                        </p:set>
                                        <p:animEffect transition="in" filter="fade">
                                          <p:cBhvr>
                                            <p:cTn id="114" dur="200"/>
                                            <p:tgtEl>
                                              <p:spTgt spid="81"/>
                                            </p:tgtEl>
                                          </p:cBhvr>
                                        </p:animEffect>
                                        <p:anim calcmode="lin" valueType="num">
                                          <p:cBhvr>
                                            <p:cTn id="115" dur="200" fill="hold"/>
                                            <p:tgtEl>
                                              <p:spTgt spid="81"/>
                                            </p:tgtEl>
                                            <p:attrNameLst>
                                              <p:attrName>ppt_x</p:attrName>
                                            </p:attrNameLst>
                                          </p:cBhvr>
                                          <p:tavLst>
                                            <p:tav tm="0">
                                              <p:val>
                                                <p:strVal val="#ppt_x"/>
                                              </p:val>
                                            </p:tav>
                                            <p:tav tm="100000">
                                              <p:val>
                                                <p:strVal val="#ppt_x"/>
                                              </p:val>
                                            </p:tav>
                                          </p:tavLst>
                                        </p:anim>
                                        <p:anim calcmode="lin" valueType="num">
                                          <p:cBhvr>
                                            <p:cTn id="116" dur="200" fill="hold"/>
                                            <p:tgtEl>
                                              <p:spTgt spid="81"/>
                                            </p:tgtEl>
                                            <p:attrNameLst>
                                              <p:attrName>ppt_y</p:attrName>
                                            </p:attrNameLst>
                                          </p:cBhvr>
                                          <p:tavLst>
                                            <p:tav tm="0">
                                              <p:val>
                                                <p:strVal val="#ppt_y-.1"/>
                                              </p:val>
                                            </p:tav>
                                            <p:tav tm="100000">
                                              <p:val>
                                                <p:strVal val="#ppt_y"/>
                                              </p:val>
                                            </p:tav>
                                          </p:tavLst>
                                        </p:anim>
                                      </p:childTnLst>
                                    </p:cTn>
                                  </p:par>
                                </p:childTnLst>
                              </p:cTn>
                            </p:par>
                            <p:par>
                              <p:cTn id="117" fill="hold">
                                <p:stCondLst>
                                  <p:cond delay="5100"/>
                                </p:stCondLst>
                                <p:childTnLst>
                                  <p:par>
                                    <p:cTn id="118" presetID="47" presetClass="entr" presetSubtype="0" fill="hold" grpId="0" nodeType="afterEffect">
                                      <p:stCondLst>
                                        <p:cond delay="0"/>
                                      </p:stCondLst>
                                      <p:childTnLst>
                                        <p:set>
                                          <p:cBhvr>
                                            <p:cTn id="119" dur="1" fill="hold">
                                              <p:stCondLst>
                                                <p:cond delay="0"/>
                                              </p:stCondLst>
                                            </p:cTn>
                                            <p:tgtEl>
                                              <p:spTgt spid="82"/>
                                            </p:tgtEl>
                                            <p:attrNameLst>
                                              <p:attrName>style.visibility</p:attrName>
                                            </p:attrNameLst>
                                          </p:cBhvr>
                                          <p:to>
                                            <p:strVal val="visible"/>
                                          </p:to>
                                        </p:set>
                                        <p:animEffect transition="in" filter="fade">
                                          <p:cBhvr>
                                            <p:cTn id="120" dur="200"/>
                                            <p:tgtEl>
                                              <p:spTgt spid="82"/>
                                            </p:tgtEl>
                                          </p:cBhvr>
                                        </p:animEffect>
                                        <p:anim calcmode="lin" valueType="num">
                                          <p:cBhvr>
                                            <p:cTn id="121" dur="200" fill="hold"/>
                                            <p:tgtEl>
                                              <p:spTgt spid="82"/>
                                            </p:tgtEl>
                                            <p:attrNameLst>
                                              <p:attrName>ppt_x</p:attrName>
                                            </p:attrNameLst>
                                          </p:cBhvr>
                                          <p:tavLst>
                                            <p:tav tm="0">
                                              <p:val>
                                                <p:strVal val="#ppt_x"/>
                                              </p:val>
                                            </p:tav>
                                            <p:tav tm="100000">
                                              <p:val>
                                                <p:strVal val="#ppt_x"/>
                                              </p:val>
                                            </p:tav>
                                          </p:tavLst>
                                        </p:anim>
                                        <p:anim calcmode="lin" valueType="num">
                                          <p:cBhvr>
                                            <p:cTn id="122" dur="200" fill="hold"/>
                                            <p:tgtEl>
                                              <p:spTgt spid="82"/>
                                            </p:tgtEl>
                                            <p:attrNameLst>
                                              <p:attrName>ppt_y</p:attrName>
                                            </p:attrNameLst>
                                          </p:cBhvr>
                                          <p:tavLst>
                                            <p:tav tm="0">
                                              <p:val>
                                                <p:strVal val="#ppt_y-.1"/>
                                              </p:val>
                                            </p:tav>
                                            <p:tav tm="100000">
                                              <p:val>
                                                <p:strVal val="#ppt_y"/>
                                              </p:val>
                                            </p:tav>
                                          </p:tavLst>
                                        </p:anim>
                                      </p:childTnLst>
                                    </p:cTn>
                                  </p:par>
                                </p:childTnLst>
                              </p:cTn>
                            </p:par>
                            <p:par>
                              <p:cTn id="123" fill="hold">
                                <p:stCondLst>
                                  <p:cond delay="5300"/>
                                </p:stCondLst>
                                <p:childTnLst>
                                  <p:par>
                                    <p:cTn id="124" presetID="47"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200"/>
                                            <p:tgtEl>
                                              <p:spTgt spid="83"/>
                                            </p:tgtEl>
                                          </p:cBhvr>
                                        </p:animEffect>
                                        <p:anim calcmode="lin" valueType="num">
                                          <p:cBhvr>
                                            <p:cTn id="127" dur="200" fill="hold"/>
                                            <p:tgtEl>
                                              <p:spTgt spid="83"/>
                                            </p:tgtEl>
                                            <p:attrNameLst>
                                              <p:attrName>ppt_x</p:attrName>
                                            </p:attrNameLst>
                                          </p:cBhvr>
                                          <p:tavLst>
                                            <p:tav tm="0">
                                              <p:val>
                                                <p:strVal val="#ppt_x"/>
                                              </p:val>
                                            </p:tav>
                                            <p:tav tm="100000">
                                              <p:val>
                                                <p:strVal val="#ppt_x"/>
                                              </p:val>
                                            </p:tav>
                                          </p:tavLst>
                                        </p:anim>
                                        <p:anim calcmode="lin" valueType="num">
                                          <p:cBhvr>
                                            <p:cTn id="128" dur="200" fill="hold"/>
                                            <p:tgtEl>
                                              <p:spTgt spid="83"/>
                                            </p:tgtEl>
                                            <p:attrNameLst>
                                              <p:attrName>ppt_y</p:attrName>
                                            </p:attrNameLst>
                                          </p:cBhvr>
                                          <p:tavLst>
                                            <p:tav tm="0">
                                              <p:val>
                                                <p:strVal val="#ppt_y-.1"/>
                                              </p:val>
                                            </p:tav>
                                            <p:tav tm="100000">
                                              <p:val>
                                                <p:strVal val="#ppt_y"/>
                                              </p:val>
                                            </p:tav>
                                          </p:tavLst>
                                        </p:anim>
                                      </p:childTnLst>
                                    </p:cTn>
                                  </p:par>
                                </p:childTnLst>
                              </p:cTn>
                            </p:par>
                            <p:par>
                              <p:cTn id="129" fill="hold">
                                <p:stCondLst>
                                  <p:cond delay="5500"/>
                                </p:stCondLst>
                                <p:childTnLst>
                                  <p:par>
                                    <p:cTn id="130" presetID="47"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fade">
                                          <p:cBhvr>
                                            <p:cTn id="132" dur="200"/>
                                            <p:tgtEl>
                                              <p:spTgt spid="84"/>
                                            </p:tgtEl>
                                          </p:cBhvr>
                                        </p:animEffect>
                                        <p:anim calcmode="lin" valueType="num">
                                          <p:cBhvr>
                                            <p:cTn id="133" dur="200" fill="hold"/>
                                            <p:tgtEl>
                                              <p:spTgt spid="84"/>
                                            </p:tgtEl>
                                            <p:attrNameLst>
                                              <p:attrName>ppt_x</p:attrName>
                                            </p:attrNameLst>
                                          </p:cBhvr>
                                          <p:tavLst>
                                            <p:tav tm="0">
                                              <p:val>
                                                <p:strVal val="#ppt_x"/>
                                              </p:val>
                                            </p:tav>
                                            <p:tav tm="100000">
                                              <p:val>
                                                <p:strVal val="#ppt_x"/>
                                              </p:val>
                                            </p:tav>
                                          </p:tavLst>
                                        </p:anim>
                                        <p:anim calcmode="lin" valueType="num">
                                          <p:cBhvr>
                                            <p:cTn id="134" dur="200" fill="hold"/>
                                            <p:tgtEl>
                                              <p:spTgt spid="84"/>
                                            </p:tgtEl>
                                            <p:attrNameLst>
                                              <p:attrName>ppt_y</p:attrName>
                                            </p:attrNameLst>
                                          </p:cBhvr>
                                          <p:tavLst>
                                            <p:tav tm="0">
                                              <p:val>
                                                <p:strVal val="#ppt_y-.1"/>
                                              </p:val>
                                            </p:tav>
                                            <p:tav tm="100000">
                                              <p:val>
                                                <p:strVal val="#ppt_y"/>
                                              </p:val>
                                            </p:tav>
                                          </p:tavLst>
                                        </p:anim>
                                      </p:childTnLst>
                                    </p:cTn>
                                  </p:par>
                                </p:childTnLst>
                              </p:cTn>
                            </p:par>
                            <p:par>
                              <p:cTn id="135" fill="hold">
                                <p:stCondLst>
                                  <p:cond delay="5700"/>
                                </p:stCondLst>
                                <p:childTnLst>
                                  <p:par>
                                    <p:cTn id="136" presetID="47" presetClass="entr" presetSubtype="0" fill="hold" nodeType="afterEffect">
                                      <p:stCondLst>
                                        <p:cond delay="0"/>
                                      </p:stCondLst>
                                      <p:childTnLst>
                                        <p:set>
                                          <p:cBhvr>
                                            <p:cTn id="137" dur="1" fill="hold">
                                              <p:stCondLst>
                                                <p:cond delay="0"/>
                                              </p:stCondLst>
                                            </p:cTn>
                                            <p:tgtEl>
                                              <p:spTgt spid="85"/>
                                            </p:tgtEl>
                                            <p:attrNameLst>
                                              <p:attrName>style.visibility</p:attrName>
                                            </p:attrNameLst>
                                          </p:cBhvr>
                                          <p:to>
                                            <p:strVal val="visible"/>
                                          </p:to>
                                        </p:set>
                                        <p:animEffect transition="in" filter="fade">
                                          <p:cBhvr>
                                            <p:cTn id="138" dur="200"/>
                                            <p:tgtEl>
                                              <p:spTgt spid="85"/>
                                            </p:tgtEl>
                                          </p:cBhvr>
                                        </p:animEffect>
                                        <p:anim calcmode="lin" valueType="num">
                                          <p:cBhvr>
                                            <p:cTn id="139" dur="200" fill="hold"/>
                                            <p:tgtEl>
                                              <p:spTgt spid="85"/>
                                            </p:tgtEl>
                                            <p:attrNameLst>
                                              <p:attrName>ppt_x</p:attrName>
                                            </p:attrNameLst>
                                          </p:cBhvr>
                                          <p:tavLst>
                                            <p:tav tm="0">
                                              <p:val>
                                                <p:strVal val="#ppt_x"/>
                                              </p:val>
                                            </p:tav>
                                            <p:tav tm="100000">
                                              <p:val>
                                                <p:strVal val="#ppt_x"/>
                                              </p:val>
                                            </p:tav>
                                          </p:tavLst>
                                        </p:anim>
                                        <p:anim calcmode="lin" valueType="num">
                                          <p:cBhvr>
                                            <p:cTn id="140" dur="200" fill="hold"/>
                                            <p:tgtEl>
                                              <p:spTgt spid="85"/>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47" presetClass="entr" presetSubtype="0" fill="hold" grpId="0" nodeType="afterEffect">
                                      <p:stCondLst>
                                        <p:cond delay="0"/>
                                      </p:stCondLst>
                                      <p:childTnLst>
                                        <p:set>
                                          <p:cBhvr>
                                            <p:cTn id="143" dur="1" fill="hold">
                                              <p:stCondLst>
                                                <p:cond delay="0"/>
                                              </p:stCondLst>
                                            </p:cTn>
                                            <p:tgtEl>
                                              <p:spTgt spid="86"/>
                                            </p:tgtEl>
                                            <p:attrNameLst>
                                              <p:attrName>style.visibility</p:attrName>
                                            </p:attrNameLst>
                                          </p:cBhvr>
                                          <p:to>
                                            <p:strVal val="visible"/>
                                          </p:to>
                                        </p:set>
                                        <p:animEffect transition="in" filter="fade">
                                          <p:cBhvr>
                                            <p:cTn id="144" dur="200"/>
                                            <p:tgtEl>
                                              <p:spTgt spid="86"/>
                                            </p:tgtEl>
                                          </p:cBhvr>
                                        </p:animEffect>
                                        <p:anim calcmode="lin" valueType="num">
                                          <p:cBhvr>
                                            <p:cTn id="145" dur="200" fill="hold"/>
                                            <p:tgtEl>
                                              <p:spTgt spid="86"/>
                                            </p:tgtEl>
                                            <p:attrNameLst>
                                              <p:attrName>ppt_x</p:attrName>
                                            </p:attrNameLst>
                                          </p:cBhvr>
                                          <p:tavLst>
                                            <p:tav tm="0">
                                              <p:val>
                                                <p:strVal val="#ppt_x"/>
                                              </p:val>
                                            </p:tav>
                                            <p:tav tm="100000">
                                              <p:val>
                                                <p:strVal val="#ppt_x"/>
                                              </p:val>
                                            </p:tav>
                                          </p:tavLst>
                                        </p:anim>
                                        <p:anim calcmode="lin" valueType="num">
                                          <p:cBhvr>
                                            <p:cTn id="146" dur="200" fill="hold"/>
                                            <p:tgtEl>
                                              <p:spTgt spid="86"/>
                                            </p:tgtEl>
                                            <p:attrNameLst>
                                              <p:attrName>ppt_y</p:attrName>
                                            </p:attrNameLst>
                                          </p:cBhvr>
                                          <p:tavLst>
                                            <p:tav tm="0">
                                              <p:val>
                                                <p:strVal val="#ppt_y-.1"/>
                                              </p:val>
                                            </p:tav>
                                            <p:tav tm="100000">
                                              <p:val>
                                                <p:strVal val="#ppt_y"/>
                                              </p:val>
                                            </p:tav>
                                          </p:tavLst>
                                        </p:anim>
                                      </p:childTnLst>
                                    </p:cTn>
                                  </p:par>
                                </p:childTnLst>
                              </p:cTn>
                            </p:par>
                            <p:par>
                              <p:cTn id="147" fill="hold">
                                <p:stCondLst>
                                  <p:cond delay="6100"/>
                                </p:stCondLst>
                                <p:childTnLst>
                                  <p:par>
                                    <p:cTn id="148" presetID="47" presetClass="entr" presetSubtype="0" fill="hold" nodeType="afterEffect">
                                      <p:stCondLst>
                                        <p:cond delay="0"/>
                                      </p:stCondLst>
                                      <p:childTnLst>
                                        <p:set>
                                          <p:cBhvr>
                                            <p:cTn id="149" dur="1" fill="hold">
                                              <p:stCondLst>
                                                <p:cond delay="0"/>
                                              </p:stCondLst>
                                            </p:cTn>
                                            <p:tgtEl>
                                              <p:spTgt spid="89"/>
                                            </p:tgtEl>
                                            <p:attrNameLst>
                                              <p:attrName>style.visibility</p:attrName>
                                            </p:attrNameLst>
                                          </p:cBhvr>
                                          <p:to>
                                            <p:strVal val="visible"/>
                                          </p:to>
                                        </p:set>
                                        <p:animEffect transition="in" filter="fade">
                                          <p:cBhvr>
                                            <p:cTn id="150" dur="200"/>
                                            <p:tgtEl>
                                              <p:spTgt spid="89"/>
                                            </p:tgtEl>
                                          </p:cBhvr>
                                        </p:animEffect>
                                        <p:anim calcmode="lin" valueType="num">
                                          <p:cBhvr>
                                            <p:cTn id="151" dur="200" fill="hold"/>
                                            <p:tgtEl>
                                              <p:spTgt spid="89"/>
                                            </p:tgtEl>
                                            <p:attrNameLst>
                                              <p:attrName>ppt_x</p:attrName>
                                            </p:attrNameLst>
                                          </p:cBhvr>
                                          <p:tavLst>
                                            <p:tav tm="0">
                                              <p:val>
                                                <p:strVal val="#ppt_x"/>
                                              </p:val>
                                            </p:tav>
                                            <p:tav tm="100000">
                                              <p:val>
                                                <p:strVal val="#ppt_x"/>
                                              </p:val>
                                            </p:tav>
                                          </p:tavLst>
                                        </p:anim>
                                        <p:anim calcmode="lin" valueType="num">
                                          <p:cBhvr>
                                            <p:cTn id="152" dur="200" fill="hold"/>
                                            <p:tgtEl>
                                              <p:spTgt spid="89"/>
                                            </p:tgtEl>
                                            <p:attrNameLst>
                                              <p:attrName>ppt_y</p:attrName>
                                            </p:attrNameLst>
                                          </p:cBhvr>
                                          <p:tavLst>
                                            <p:tav tm="0">
                                              <p:val>
                                                <p:strVal val="#ppt_y-.1"/>
                                              </p:val>
                                            </p:tav>
                                            <p:tav tm="100000">
                                              <p:val>
                                                <p:strVal val="#ppt_y"/>
                                              </p:val>
                                            </p:tav>
                                          </p:tavLst>
                                        </p:anim>
                                      </p:childTnLst>
                                    </p:cTn>
                                  </p:par>
                                </p:childTnLst>
                              </p:cTn>
                            </p:par>
                            <p:par>
                              <p:cTn id="153" fill="hold">
                                <p:stCondLst>
                                  <p:cond delay="6300"/>
                                </p:stCondLst>
                                <p:childTnLst>
                                  <p:par>
                                    <p:cTn id="154" presetID="47" presetClass="entr" presetSubtype="0" fill="hold" grpId="0" nodeType="afterEffect">
                                      <p:stCondLst>
                                        <p:cond delay="0"/>
                                      </p:stCondLst>
                                      <p:childTnLst>
                                        <p:set>
                                          <p:cBhvr>
                                            <p:cTn id="155" dur="1" fill="hold">
                                              <p:stCondLst>
                                                <p:cond delay="0"/>
                                              </p:stCondLst>
                                            </p:cTn>
                                            <p:tgtEl>
                                              <p:spTgt spid="90"/>
                                            </p:tgtEl>
                                            <p:attrNameLst>
                                              <p:attrName>style.visibility</p:attrName>
                                            </p:attrNameLst>
                                          </p:cBhvr>
                                          <p:to>
                                            <p:strVal val="visible"/>
                                          </p:to>
                                        </p:set>
                                        <p:animEffect transition="in" filter="fade">
                                          <p:cBhvr>
                                            <p:cTn id="156" dur="200"/>
                                            <p:tgtEl>
                                              <p:spTgt spid="90"/>
                                            </p:tgtEl>
                                          </p:cBhvr>
                                        </p:animEffect>
                                        <p:anim calcmode="lin" valueType="num">
                                          <p:cBhvr>
                                            <p:cTn id="157" dur="200" fill="hold"/>
                                            <p:tgtEl>
                                              <p:spTgt spid="90"/>
                                            </p:tgtEl>
                                            <p:attrNameLst>
                                              <p:attrName>ppt_x</p:attrName>
                                            </p:attrNameLst>
                                          </p:cBhvr>
                                          <p:tavLst>
                                            <p:tav tm="0">
                                              <p:val>
                                                <p:strVal val="#ppt_x"/>
                                              </p:val>
                                            </p:tav>
                                            <p:tav tm="100000">
                                              <p:val>
                                                <p:strVal val="#ppt_x"/>
                                              </p:val>
                                            </p:tav>
                                          </p:tavLst>
                                        </p:anim>
                                        <p:anim calcmode="lin" valueType="num">
                                          <p:cBhvr>
                                            <p:cTn id="158" dur="2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8" grpId="0" animBg="1"/>
          <p:bldP spid="80" grpId="0"/>
          <p:bldP spid="82" grpId="0"/>
          <p:bldP spid="84" grpId="0"/>
          <p:bldP spid="86" grpId="0"/>
          <p:bldP spid="87" grpId="0" animBg="1"/>
          <p:bldP spid="87" grpId="1" animBg="1"/>
          <p:bldP spid="87" grpId="2" animBg="1"/>
          <p:bldP spid="88" grpId="0" animBg="1"/>
          <p:bldP spid="90" grpId="0"/>
          <p:bldP spid="91" grpId="0" animBg="1"/>
          <p:bldP spid="92" grpId="0" animBg="1"/>
          <p:bldP spid="93" grpId="0" animBg="1"/>
          <p:bldP spid="94" grpId="0" animBg="1"/>
          <p:bldP spid="9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left)">
                                          <p:cBhvr>
                                            <p:cTn id="11" dur="250"/>
                                            <p:tgtEl>
                                              <p:spTgt spid="71"/>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300" fill="hold"/>
                                            <p:tgtEl>
                                              <p:spTgt spid="73"/>
                                            </p:tgtEl>
                                            <p:attrNameLst>
                                              <p:attrName>ppt_x</p:attrName>
                                            </p:attrNameLst>
                                          </p:cBhvr>
                                          <p:tavLst>
                                            <p:tav tm="0">
                                              <p:val>
                                                <p:strVal val="0-#ppt_w/2"/>
                                              </p:val>
                                            </p:tav>
                                            <p:tav tm="100000">
                                              <p:val>
                                                <p:strVal val="#ppt_x"/>
                                              </p:val>
                                            </p:tav>
                                          </p:tavLst>
                                        </p:anim>
                                        <p:anim calcmode="lin" valueType="num">
                                          <p:cBhvr additive="base">
                                            <p:cTn id="16" dur="300" fill="hold"/>
                                            <p:tgtEl>
                                              <p:spTgt spid="73"/>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6" presetClass="emph" presetSubtype="0" fill="hold" grpId="1" nodeType="afterEffect">
                                      <p:stCondLst>
                                        <p:cond delay="0"/>
                                      </p:stCondLst>
                                      <p:childTnLst>
                                        <p:animScale>
                                          <p:cBhvr>
                                            <p:cTn id="19" dur="100" fill="hold"/>
                                            <p:tgtEl>
                                              <p:spTgt spid="73"/>
                                            </p:tgtEl>
                                          </p:cBhvr>
                                          <p:by x="105000" y="105000"/>
                                        </p:animScale>
                                      </p:childTnLst>
                                    </p:cTn>
                                  </p:par>
                                </p:childTnLst>
                              </p:cTn>
                            </p:par>
                            <p:par>
                              <p:cTn id="20" fill="hold">
                                <p:stCondLst>
                                  <p:cond delay="1150"/>
                                </p:stCondLst>
                                <p:childTnLst>
                                  <p:par>
                                    <p:cTn id="21" presetID="6" presetClass="emph" presetSubtype="0" decel="100000" fill="hold" grpId="2" nodeType="afterEffect">
                                      <p:stCondLst>
                                        <p:cond delay="0"/>
                                      </p:stCondLst>
                                      <p:childTnLst>
                                        <p:animScale>
                                          <p:cBhvr>
                                            <p:cTn id="22" dur="100" fill="hold"/>
                                            <p:tgtEl>
                                              <p:spTgt spid="73"/>
                                            </p:tgtEl>
                                          </p:cBhvr>
                                          <p:by x="95000" y="95000"/>
                                        </p:animScale>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250"/>
                                            <p:tgtEl>
                                              <p:spTgt spid="77"/>
                                            </p:tgtEl>
                                          </p:cBhvr>
                                        </p:animEffect>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additive="base">
                                            <p:cTn id="30" dur="300" fill="hold"/>
                                            <p:tgtEl>
                                              <p:spTgt spid="74"/>
                                            </p:tgtEl>
                                            <p:attrNameLst>
                                              <p:attrName>ppt_x</p:attrName>
                                            </p:attrNameLst>
                                          </p:cBhvr>
                                          <p:tavLst>
                                            <p:tav tm="0">
                                              <p:val>
                                                <p:strVal val="0-#ppt_w/2"/>
                                              </p:val>
                                            </p:tav>
                                            <p:tav tm="100000">
                                              <p:val>
                                                <p:strVal val="#ppt_x"/>
                                              </p:val>
                                            </p:tav>
                                          </p:tavLst>
                                        </p:anim>
                                        <p:anim calcmode="lin" valueType="num">
                                          <p:cBhvr additive="base">
                                            <p:cTn id="31" dur="300" fill="hold"/>
                                            <p:tgtEl>
                                              <p:spTgt spid="74"/>
                                            </p:tgtEl>
                                            <p:attrNameLst>
                                              <p:attrName>ppt_y</p:attrName>
                                            </p:attrNameLst>
                                          </p:cBhvr>
                                          <p:tavLst>
                                            <p:tav tm="0">
                                              <p:val>
                                                <p:strVal val="#ppt_y"/>
                                              </p:val>
                                            </p:tav>
                                            <p:tav tm="100000">
                                              <p:val>
                                                <p:strVal val="#ppt_y"/>
                                              </p:val>
                                            </p:tav>
                                          </p:tavLst>
                                        </p:anim>
                                      </p:childTnLst>
                                    </p:cTn>
                                  </p:par>
                                </p:childTnLst>
                              </p:cTn>
                            </p:par>
                            <p:par>
                              <p:cTn id="32" fill="hold">
                                <p:stCondLst>
                                  <p:cond delay="1800"/>
                                </p:stCondLst>
                                <p:childTnLst>
                                  <p:par>
                                    <p:cTn id="33" presetID="6" presetClass="emph" presetSubtype="0" fill="hold" grpId="1" nodeType="afterEffect">
                                      <p:stCondLst>
                                        <p:cond delay="0"/>
                                      </p:stCondLst>
                                      <p:childTnLst>
                                        <p:animScale>
                                          <p:cBhvr>
                                            <p:cTn id="34" dur="100" fill="hold"/>
                                            <p:tgtEl>
                                              <p:spTgt spid="74"/>
                                            </p:tgtEl>
                                          </p:cBhvr>
                                          <p:by x="105000" y="105000"/>
                                        </p:animScale>
                                      </p:childTnLst>
                                    </p:cTn>
                                  </p:par>
                                </p:childTnLst>
                              </p:cTn>
                            </p:par>
                            <p:par>
                              <p:cTn id="35" fill="hold">
                                <p:stCondLst>
                                  <p:cond delay="1900"/>
                                </p:stCondLst>
                                <p:childTnLst>
                                  <p:par>
                                    <p:cTn id="36" presetID="6" presetClass="emph" presetSubtype="0" decel="100000" fill="hold" grpId="2" nodeType="afterEffect">
                                      <p:stCondLst>
                                        <p:cond delay="0"/>
                                      </p:stCondLst>
                                      <p:childTnLst>
                                        <p:animScale>
                                          <p:cBhvr>
                                            <p:cTn id="37" dur="100" fill="hold"/>
                                            <p:tgtEl>
                                              <p:spTgt spid="74"/>
                                            </p:tgtEl>
                                          </p:cBhvr>
                                          <p:by x="95000" y="95000"/>
                                        </p:animScale>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250"/>
                                            <p:tgtEl>
                                              <p:spTgt spid="72"/>
                                            </p:tgtEl>
                                          </p:cBhvr>
                                        </p:animEffect>
                                      </p:childTnLst>
                                    </p:cTn>
                                  </p:par>
                                </p:childTnLst>
                              </p:cTn>
                            </p:par>
                            <p:par>
                              <p:cTn id="42" fill="hold">
                                <p:stCondLst>
                                  <p:cond delay="2250"/>
                                </p:stCondLst>
                                <p:childTnLst>
                                  <p:par>
                                    <p:cTn id="43" presetID="2" presetClass="entr" presetSubtype="8"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cBhvr additive="base">
                                            <p:cTn id="45" dur="300" fill="hold"/>
                                            <p:tgtEl>
                                              <p:spTgt spid="76"/>
                                            </p:tgtEl>
                                            <p:attrNameLst>
                                              <p:attrName>ppt_x</p:attrName>
                                            </p:attrNameLst>
                                          </p:cBhvr>
                                          <p:tavLst>
                                            <p:tav tm="0">
                                              <p:val>
                                                <p:strVal val="0-#ppt_w/2"/>
                                              </p:val>
                                            </p:tav>
                                            <p:tav tm="100000">
                                              <p:val>
                                                <p:strVal val="#ppt_x"/>
                                              </p:val>
                                            </p:tav>
                                          </p:tavLst>
                                        </p:anim>
                                        <p:anim calcmode="lin" valueType="num">
                                          <p:cBhvr additive="base">
                                            <p:cTn id="46" dur="300" fill="hold"/>
                                            <p:tgtEl>
                                              <p:spTgt spid="76"/>
                                            </p:tgtEl>
                                            <p:attrNameLst>
                                              <p:attrName>ppt_y</p:attrName>
                                            </p:attrNameLst>
                                          </p:cBhvr>
                                          <p:tavLst>
                                            <p:tav tm="0">
                                              <p:val>
                                                <p:strVal val="#ppt_y"/>
                                              </p:val>
                                            </p:tav>
                                            <p:tav tm="100000">
                                              <p:val>
                                                <p:strVal val="#ppt_y"/>
                                              </p:val>
                                            </p:tav>
                                          </p:tavLst>
                                        </p:anim>
                                      </p:childTnLst>
                                    </p:cTn>
                                  </p:par>
                                </p:childTnLst>
                              </p:cTn>
                            </p:par>
                            <p:par>
                              <p:cTn id="47" fill="hold">
                                <p:stCondLst>
                                  <p:cond delay="2550"/>
                                </p:stCondLst>
                                <p:childTnLst>
                                  <p:par>
                                    <p:cTn id="48" presetID="6" presetClass="emph" presetSubtype="0" fill="hold" grpId="1" nodeType="afterEffect">
                                      <p:stCondLst>
                                        <p:cond delay="0"/>
                                      </p:stCondLst>
                                      <p:childTnLst>
                                        <p:animScale>
                                          <p:cBhvr>
                                            <p:cTn id="49" dur="100" fill="hold"/>
                                            <p:tgtEl>
                                              <p:spTgt spid="76"/>
                                            </p:tgtEl>
                                          </p:cBhvr>
                                          <p:by x="105000" y="105000"/>
                                        </p:animScale>
                                      </p:childTnLst>
                                    </p:cTn>
                                  </p:par>
                                </p:childTnLst>
                              </p:cTn>
                            </p:par>
                            <p:par>
                              <p:cTn id="50" fill="hold">
                                <p:stCondLst>
                                  <p:cond delay="2650"/>
                                </p:stCondLst>
                                <p:childTnLst>
                                  <p:par>
                                    <p:cTn id="51" presetID="6" presetClass="emph" presetSubtype="0" decel="100000" fill="hold" grpId="2" nodeType="afterEffect">
                                      <p:stCondLst>
                                        <p:cond delay="0"/>
                                      </p:stCondLst>
                                      <p:childTnLst>
                                        <p:animScale>
                                          <p:cBhvr>
                                            <p:cTn id="52" dur="100" fill="hold"/>
                                            <p:tgtEl>
                                              <p:spTgt spid="76"/>
                                            </p:tgtEl>
                                          </p:cBhvr>
                                          <p:by x="95000" y="95000"/>
                                        </p:animScale>
                                      </p:childTnLst>
                                    </p:cTn>
                                  </p:par>
                                </p:childTnLst>
                              </p:cTn>
                            </p:par>
                            <p:par>
                              <p:cTn id="53" fill="hold">
                                <p:stCondLst>
                                  <p:cond delay="2750"/>
                                </p:stCondLst>
                                <p:childTnLst>
                                  <p:par>
                                    <p:cTn id="54" presetID="22" presetClass="entr" presetSubtype="8"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wipe(left)">
                                          <p:cBhvr>
                                            <p:cTn id="56" dur="250"/>
                                            <p:tgtEl>
                                              <p:spTgt spid="78"/>
                                            </p:tgtEl>
                                          </p:cBhvr>
                                        </p:animEffect>
                                      </p:childTnLst>
                                    </p:cTn>
                                  </p:par>
                                </p:childTnLst>
                              </p:cTn>
                            </p:par>
                            <p:par>
                              <p:cTn id="57" fill="hold">
                                <p:stCondLst>
                                  <p:cond delay="3000"/>
                                </p:stCondLst>
                                <p:childTnLst>
                                  <p:par>
                                    <p:cTn id="58" presetID="2" presetClass="entr" presetSubtype="8"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300" fill="hold"/>
                                            <p:tgtEl>
                                              <p:spTgt spid="75"/>
                                            </p:tgtEl>
                                            <p:attrNameLst>
                                              <p:attrName>ppt_x</p:attrName>
                                            </p:attrNameLst>
                                          </p:cBhvr>
                                          <p:tavLst>
                                            <p:tav tm="0">
                                              <p:val>
                                                <p:strVal val="0-#ppt_w/2"/>
                                              </p:val>
                                            </p:tav>
                                            <p:tav tm="100000">
                                              <p:val>
                                                <p:strVal val="#ppt_x"/>
                                              </p:val>
                                            </p:tav>
                                          </p:tavLst>
                                        </p:anim>
                                        <p:anim calcmode="lin" valueType="num">
                                          <p:cBhvr additive="base">
                                            <p:cTn id="61" dur="300" fill="hold"/>
                                            <p:tgtEl>
                                              <p:spTgt spid="75"/>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6" presetClass="emph" presetSubtype="0" fill="hold" grpId="1" nodeType="afterEffect">
                                      <p:stCondLst>
                                        <p:cond delay="0"/>
                                      </p:stCondLst>
                                      <p:childTnLst>
                                        <p:animScale>
                                          <p:cBhvr>
                                            <p:cTn id="64" dur="100" fill="hold"/>
                                            <p:tgtEl>
                                              <p:spTgt spid="75"/>
                                            </p:tgtEl>
                                          </p:cBhvr>
                                          <p:by x="105000" y="105000"/>
                                        </p:animScale>
                                      </p:childTnLst>
                                    </p:cTn>
                                  </p:par>
                                </p:childTnLst>
                              </p:cTn>
                            </p:par>
                            <p:par>
                              <p:cTn id="65" fill="hold">
                                <p:stCondLst>
                                  <p:cond delay="3400"/>
                                </p:stCondLst>
                                <p:childTnLst>
                                  <p:par>
                                    <p:cTn id="66" presetID="6" presetClass="emph" presetSubtype="0" decel="100000" fill="hold" grpId="2" nodeType="afterEffect">
                                      <p:stCondLst>
                                        <p:cond delay="0"/>
                                      </p:stCondLst>
                                      <p:childTnLst>
                                        <p:animScale>
                                          <p:cBhvr>
                                            <p:cTn id="67" dur="100" fill="hold"/>
                                            <p:tgtEl>
                                              <p:spTgt spid="75"/>
                                            </p:tgtEl>
                                          </p:cBhvr>
                                          <p:by x="95000" y="95000"/>
                                        </p:animScale>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250"/>
                                            <p:tgtEl>
                                              <p:spTgt spid="88"/>
                                            </p:tgtEl>
                                          </p:cBhvr>
                                        </p:animEffect>
                                      </p:childTnLst>
                                    </p:cTn>
                                  </p:par>
                                </p:childTnLst>
                              </p:cTn>
                            </p:par>
                            <p:par>
                              <p:cTn id="72" fill="hold">
                                <p:stCondLst>
                                  <p:cond delay="3750"/>
                                </p:stCondLst>
                                <p:childTnLst>
                                  <p:par>
                                    <p:cTn id="73" presetID="2" presetClass="entr" presetSubtype="8"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 calcmode="lin" valueType="num">
                                          <p:cBhvr additive="base">
                                            <p:cTn id="75" dur="300" fill="hold"/>
                                            <p:tgtEl>
                                              <p:spTgt spid="87"/>
                                            </p:tgtEl>
                                            <p:attrNameLst>
                                              <p:attrName>ppt_x</p:attrName>
                                            </p:attrNameLst>
                                          </p:cBhvr>
                                          <p:tavLst>
                                            <p:tav tm="0">
                                              <p:val>
                                                <p:strVal val="0-#ppt_w/2"/>
                                              </p:val>
                                            </p:tav>
                                            <p:tav tm="100000">
                                              <p:val>
                                                <p:strVal val="#ppt_x"/>
                                              </p:val>
                                            </p:tav>
                                          </p:tavLst>
                                        </p:anim>
                                        <p:anim calcmode="lin" valueType="num">
                                          <p:cBhvr additive="base">
                                            <p:cTn id="76" dur="300" fill="hold"/>
                                            <p:tgtEl>
                                              <p:spTgt spid="87"/>
                                            </p:tgtEl>
                                            <p:attrNameLst>
                                              <p:attrName>ppt_y</p:attrName>
                                            </p:attrNameLst>
                                          </p:cBhvr>
                                          <p:tavLst>
                                            <p:tav tm="0">
                                              <p:val>
                                                <p:strVal val="#ppt_y"/>
                                              </p:val>
                                            </p:tav>
                                            <p:tav tm="100000">
                                              <p:val>
                                                <p:strVal val="#ppt_y"/>
                                              </p:val>
                                            </p:tav>
                                          </p:tavLst>
                                        </p:anim>
                                      </p:childTnLst>
                                    </p:cTn>
                                  </p:par>
                                </p:childTnLst>
                              </p:cTn>
                            </p:par>
                            <p:par>
                              <p:cTn id="77" fill="hold">
                                <p:stCondLst>
                                  <p:cond delay="4050"/>
                                </p:stCondLst>
                                <p:childTnLst>
                                  <p:par>
                                    <p:cTn id="78" presetID="6" presetClass="emph" presetSubtype="0" fill="hold" grpId="1" nodeType="afterEffect">
                                      <p:stCondLst>
                                        <p:cond delay="0"/>
                                      </p:stCondLst>
                                      <p:childTnLst>
                                        <p:animScale>
                                          <p:cBhvr>
                                            <p:cTn id="79" dur="100" fill="hold"/>
                                            <p:tgtEl>
                                              <p:spTgt spid="87"/>
                                            </p:tgtEl>
                                          </p:cBhvr>
                                          <p:by x="105000" y="105000"/>
                                        </p:animScale>
                                      </p:childTnLst>
                                    </p:cTn>
                                  </p:par>
                                </p:childTnLst>
                              </p:cTn>
                            </p:par>
                            <p:par>
                              <p:cTn id="80" fill="hold">
                                <p:stCondLst>
                                  <p:cond delay="4150"/>
                                </p:stCondLst>
                                <p:childTnLst>
                                  <p:par>
                                    <p:cTn id="81" presetID="6" presetClass="emph" presetSubtype="0" decel="100000" fill="hold" grpId="2" nodeType="afterEffect">
                                      <p:stCondLst>
                                        <p:cond delay="0"/>
                                      </p:stCondLst>
                                      <p:childTnLst>
                                        <p:animScale>
                                          <p:cBhvr>
                                            <p:cTn id="82" dur="100" fill="hold"/>
                                            <p:tgtEl>
                                              <p:spTgt spid="87"/>
                                            </p:tgtEl>
                                          </p:cBhvr>
                                          <p:by x="95000" y="95000"/>
                                        </p:animScale>
                                      </p:childTnLst>
                                    </p:cTn>
                                  </p:par>
                                </p:childTnLst>
                              </p:cTn>
                            </p:par>
                            <p:par>
                              <p:cTn id="83" fill="hold">
                                <p:stCondLst>
                                  <p:cond delay="4250"/>
                                </p:stCondLst>
                                <p:childTnLst>
                                  <p:par>
                                    <p:cTn id="84" presetID="10" presetClass="entr" presetSubtype="0" fill="hold" grpId="1"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fade">
                                          <p:cBhvr>
                                            <p:cTn id="86" dur="250"/>
                                            <p:tgtEl>
                                              <p:spTgt spid="9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fade">
                                          <p:cBhvr>
                                            <p:cTn id="89" dur="250"/>
                                            <p:tgtEl>
                                              <p:spTgt spid="9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250"/>
                                            <p:tgtEl>
                                              <p:spTgt spid="9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250"/>
                                            <p:tgtEl>
                                              <p:spTgt spid="9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250"/>
                                            <p:tgtEl>
                                              <p:spTgt spid="95"/>
                                            </p:tgtEl>
                                          </p:cBhvr>
                                        </p:animEffect>
                                      </p:childTnLst>
                                    </p:cTn>
                                  </p:par>
                                </p:childTnLst>
                              </p:cTn>
                            </p:par>
                            <p:par>
                              <p:cTn id="99" fill="hold">
                                <p:stCondLst>
                                  <p:cond delay="4500"/>
                                </p:stCondLst>
                                <p:childTnLst>
                                  <p:par>
                                    <p:cTn id="100" presetID="47" presetClass="entr" presetSubtype="0"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200"/>
                                            <p:tgtEl>
                                              <p:spTgt spid="79"/>
                                            </p:tgtEl>
                                          </p:cBhvr>
                                        </p:animEffect>
                                        <p:anim calcmode="lin" valueType="num">
                                          <p:cBhvr>
                                            <p:cTn id="103" dur="200" fill="hold"/>
                                            <p:tgtEl>
                                              <p:spTgt spid="79"/>
                                            </p:tgtEl>
                                            <p:attrNameLst>
                                              <p:attrName>ppt_x</p:attrName>
                                            </p:attrNameLst>
                                          </p:cBhvr>
                                          <p:tavLst>
                                            <p:tav tm="0">
                                              <p:val>
                                                <p:strVal val="#ppt_x"/>
                                              </p:val>
                                            </p:tav>
                                            <p:tav tm="100000">
                                              <p:val>
                                                <p:strVal val="#ppt_x"/>
                                              </p:val>
                                            </p:tav>
                                          </p:tavLst>
                                        </p:anim>
                                        <p:anim calcmode="lin" valueType="num">
                                          <p:cBhvr>
                                            <p:cTn id="104" dur="200" fill="hold"/>
                                            <p:tgtEl>
                                              <p:spTgt spid="79"/>
                                            </p:tgtEl>
                                            <p:attrNameLst>
                                              <p:attrName>ppt_y</p:attrName>
                                            </p:attrNameLst>
                                          </p:cBhvr>
                                          <p:tavLst>
                                            <p:tav tm="0">
                                              <p:val>
                                                <p:strVal val="#ppt_y-.1"/>
                                              </p:val>
                                            </p:tav>
                                            <p:tav tm="100000">
                                              <p:val>
                                                <p:strVal val="#ppt_y"/>
                                              </p:val>
                                            </p:tav>
                                          </p:tavLst>
                                        </p:anim>
                                      </p:childTnLst>
                                    </p:cTn>
                                  </p:par>
                                </p:childTnLst>
                              </p:cTn>
                            </p:par>
                            <p:par>
                              <p:cTn id="105" fill="hold">
                                <p:stCondLst>
                                  <p:cond delay="4700"/>
                                </p:stCondLst>
                                <p:childTnLst>
                                  <p:par>
                                    <p:cTn id="106" presetID="47" presetClass="entr" presetSubtype="0"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fade">
                                          <p:cBhvr>
                                            <p:cTn id="108" dur="200"/>
                                            <p:tgtEl>
                                              <p:spTgt spid="80"/>
                                            </p:tgtEl>
                                          </p:cBhvr>
                                        </p:animEffect>
                                        <p:anim calcmode="lin" valueType="num">
                                          <p:cBhvr>
                                            <p:cTn id="109" dur="200" fill="hold"/>
                                            <p:tgtEl>
                                              <p:spTgt spid="80"/>
                                            </p:tgtEl>
                                            <p:attrNameLst>
                                              <p:attrName>ppt_x</p:attrName>
                                            </p:attrNameLst>
                                          </p:cBhvr>
                                          <p:tavLst>
                                            <p:tav tm="0">
                                              <p:val>
                                                <p:strVal val="#ppt_x"/>
                                              </p:val>
                                            </p:tav>
                                            <p:tav tm="100000">
                                              <p:val>
                                                <p:strVal val="#ppt_x"/>
                                              </p:val>
                                            </p:tav>
                                          </p:tavLst>
                                        </p:anim>
                                        <p:anim calcmode="lin" valueType="num">
                                          <p:cBhvr>
                                            <p:cTn id="110" dur="200" fill="hold"/>
                                            <p:tgtEl>
                                              <p:spTgt spid="80"/>
                                            </p:tgtEl>
                                            <p:attrNameLst>
                                              <p:attrName>ppt_y</p:attrName>
                                            </p:attrNameLst>
                                          </p:cBhvr>
                                          <p:tavLst>
                                            <p:tav tm="0">
                                              <p:val>
                                                <p:strVal val="#ppt_y-.1"/>
                                              </p:val>
                                            </p:tav>
                                            <p:tav tm="100000">
                                              <p:val>
                                                <p:strVal val="#ppt_y"/>
                                              </p:val>
                                            </p:tav>
                                          </p:tavLst>
                                        </p:anim>
                                      </p:childTnLst>
                                    </p:cTn>
                                  </p:par>
                                </p:childTnLst>
                              </p:cTn>
                            </p:par>
                            <p:par>
                              <p:cTn id="111" fill="hold">
                                <p:stCondLst>
                                  <p:cond delay="4900"/>
                                </p:stCondLst>
                                <p:childTnLst>
                                  <p:par>
                                    <p:cTn id="112" presetID="47" presetClass="entr" presetSubtype="0" fill="hold" nodeType="afterEffect">
                                      <p:stCondLst>
                                        <p:cond delay="0"/>
                                      </p:stCondLst>
                                      <p:childTnLst>
                                        <p:set>
                                          <p:cBhvr>
                                            <p:cTn id="113" dur="1" fill="hold">
                                              <p:stCondLst>
                                                <p:cond delay="0"/>
                                              </p:stCondLst>
                                            </p:cTn>
                                            <p:tgtEl>
                                              <p:spTgt spid="81"/>
                                            </p:tgtEl>
                                            <p:attrNameLst>
                                              <p:attrName>style.visibility</p:attrName>
                                            </p:attrNameLst>
                                          </p:cBhvr>
                                          <p:to>
                                            <p:strVal val="visible"/>
                                          </p:to>
                                        </p:set>
                                        <p:animEffect transition="in" filter="fade">
                                          <p:cBhvr>
                                            <p:cTn id="114" dur="200"/>
                                            <p:tgtEl>
                                              <p:spTgt spid="81"/>
                                            </p:tgtEl>
                                          </p:cBhvr>
                                        </p:animEffect>
                                        <p:anim calcmode="lin" valueType="num">
                                          <p:cBhvr>
                                            <p:cTn id="115" dur="200" fill="hold"/>
                                            <p:tgtEl>
                                              <p:spTgt spid="81"/>
                                            </p:tgtEl>
                                            <p:attrNameLst>
                                              <p:attrName>ppt_x</p:attrName>
                                            </p:attrNameLst>
                                          </p:cBhvr>
                                          <p:tavLst>
                                            <p:tav tm="0">
                                              <p:val>
                                                <p:strVal val="#ppt_x"/>
                                              </p:val>
                                            </p:tav>
                                            <p:tav tm="100000">
                                              <p:val>
                                                <p:strVal val="#ppt_x"/>
                                              </p:val>
                                            </p:tav>
                                          </p:tavLst>
                                        </p:anim>
                                        <p:anim calcmode="lin" valueType="num">
                                          <p:cBhvr>
                                            <p:cTn id="116" dur="200" fill="hold"/>
                                            <p:tgtEl>
                                              <p:spTgt spid="81"/>
                                            </p:tgtEl>
                                            <p:attrNameLst>
                                              <p:attrName>ppt_y</p:attrName>
                                            </p:attrNameLst>
                                          </p:cBhvr>
                                          <p:tavLst>
                                            <p:tav tm="0">
                                              <p:val>
                                                <p:strVal val="#ppt_y-.1"/>
                                              </p:val>
                                            </p:tav>
                                            <p:tav tm="100000">
                                              <p:val>
                                                <p:strVal val="#ppt_y"/>
                                              </p:val>
                                            </p:tav>
                                          </p:tavLst>
                                        </p:anim>
                                      </p:childTnLst>
                                    </p:cTn>
                                  </p:par>
                                </p:childTnLst>
                              </p:cTn>
                            </p:par>
                            <p:par>
                              <p:cTn id="117" fill="hold">
                                <p:stCondLst>
                                  <p:cond delay="5100"/>
                                </p:stCondLst>
                                <p:childTnLst>
                                  <p:par>
                                    <p:cTn id="118" presetID="47" presetClass="entr" presetSubtype="0" fill="hold" grpId="0" nodeType="afterEffect">
                                      <p:stCondLst>
                                        <p:cond delay="0"/>
                                      </p:stCondLst>
                                      <p:childTnLst>
                                        <p:set>
                                          <p:cBhvr>
                                            <p:cTn id="119" dur="1" fill="hold">
                                              <p:stCondLst>
                                                <p:cond delay="0"/>
                                              </p:stCondLst>
                                            </p:cTn>
                                            <p:tgtEl>
                                              <p:spTgt spid="82"/>
                                            </p:tgtEl>
                                            <p:attrNameLst>
                                              <p:attrName>style.visibility</p:attrName>
                                            </p:attrNameLst>
                                          </p:cBhvr>
                                          <p:to>
                                            <p:strVal val="visible"/>
                                          </p:to>
                                        </p:set>
                                        <p:animEffect transition="in" filter="fade">
                                          <p:cBhvr>
                                            <p:cTn id="120" dur="200"/>
                                            <p:tgtEl>
                                              <p:spTgt spid="82"/>
                                            </p:tgtEl>
                                          </p:cBhvr>
                                        </p:animEffect>
                                        <p:anim calcmode="lin" valueType="num">
                                          <p:cBhvr>
                                            <p:cTn id="121" dur="200" fill="hold"/>
                                            <p:tgtEl>
                                              <p:spTgt spid="82"/>
                                            </p:tgtEl>
                                            <p:attrNameLst>
                                              <p:attrName>ppt_x</p:attrName>
                                            </p:attrNameLst>
                                          </p:cBhvr>
                                          <p:tavLst>
                                            <p:tav tm="0">
                                              <p:val>
                                                <p:strVal val="#ppt_x"/>
                                              </p:val>
                                            </p:tav>
                                            <p:tav tm="100000">
                                              <p:val>
                                                <p:strVal val="#ppt_x"/>
                                              </p:val>
                                            </p:tav>
                                          </p:tavLst>
                                        </p:anim>
                                        <p:anim calcmode="lin" valueType="num">
                                          <p:cBhvr>
                                            <p:cTn id="122" dur="200" fill="hold"/>
                                            <p:tgtEl>
                                              <p:spTgt spid="82"/>
                                            </p:tgtEl>
                                            <p:attrNameLst>
                                              <p:attrName>ppt_y</p:attrName>
                                            </p:attrNameLst>
                                          </p:cBhvr>
                                          <p:tavLst>
                                            <p:tav tm="0">
                                              <p:val>
                                                <p:strVal val="#ppt_y-.1"/>
                                              </p:val>
                                            </p:tav>
                                            <p:tav tm="100000">
                                              <p:val>
                                                <p:strVal val="#ppt_y"/>
                                              </p:val>
                                            </p:tav>
                                          </p:tavLst>
                                        </p:anim>
                                      </p:childTnLst>
                                    </p:cTn>
                                  </p:par>
                                </p:childTnLst>
                              </p:cTn>
                            </p:par>
                            <p:par>
                              <p:cTn id="123" fill="hold">
                                <p:stCondLst>
                                  <p:cond delay="5300"/>
                                </p:stCondLst>
                                <p:childTnLst>
                                  <p:par>
                                    <p:cTn id="124" presetID="47"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200"/>
                                            <p:tgtEl>
                                              <p:spTgt spid="83"/>
                                            </p:tgtEl>
                                          </p:cBhvr>
                                        </p:animEffect>
                                        <p:anim calcmode="lin" valueType="num">
                                          <p:cBhvr>
                                            <p:cTn id="127" dur="200" fill="hold"/>
                                            <p:tgtEl>
                                              <p:spTgt spid="83"/>
                                            </p:tgtEl>
                                            <p:attrNameLst>
                                              <p:attrName>ppt_x</p:attrName>
                                            </p:attrNameLst>
                                          </p:cBhvr>
                                          <p:tavLst>
                                            <p:tav tm="0">
                                              <p:val>
                                                <p:strVal val="#ppt_x"/>
                                              </p:val>
                                            </p:tav>
                                            <p:tav tm="100000">
                                              <p:val>
                                                <p:strVal val="#ppt_x"/>
                                              </p:val>
                                            </p:tav>
                                          </p:tavLst>
                                        </p:anim>
                                        <p:anim calcmode="lin" valueType="num">
                                          <p:cBhvr>
                                            <p:cTn id="128" dur="200" fill="hold"/>
                                            <p:tgtEl>
                                              <p:spTgt spid="83"/>
                                            </p:tgtEl>
                                            <p:attrNameLst>
                                              <p:attrName>ppt_y</p:attrName>
                                            </p:attrNameLst>
                                          </p:cBhvr>
                                          <p:tavLst>
                                            <p:tav tm="0">
                                              <p:val>
                                                <p:strVal val="#ppt_y-.1"/>
                                              </p:val>
                                            </p:tav>
                                            <p:tav tm="100000">
                                              <p:val>
                                                <p:strVal val="#ppt_y"/>
                                              </p:val>
                                            </p:tav>
                                          </p:tavLst>
                                        </p:anim>
                                      </p:childTnLst>
                                    </p:cTn>
                                  </p:par>
                                </p:childTnLst>
                              </p:cTn>
                            </p:par>
                            <p:par>
                              <p:cTn id="129" fill="hold">
                                <p:stCondLst>
                                  <p:cond delay="5500"/>
                                </p:stCondLst>
                                <p:childTnLst>
                                  <p:par>
                                    <p:cTn id="130" presetID="47"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fade">
                                          <p:cBhvr>
                                            <p:cTn id="132" dur="200"/>
                                            <p:tgtEl>
                                              <p:spTgt spid="84"/>
                                            </p:tgtEl>
                                          </p:cBhvr>
                                        </p:animEffect>
                                        <p:anim calcmode="lin" valueType="num">
                                          <p:cBhvr>
                                            <p:cTn id="133" dur="200" fill="hold"/>
                                            <p:tgtEl>
                                              <p:spTgt spid="84"/>
                                            </p:tgtEl>
                                            <p:attrNameLst>
                                              <p:attrName>ppt_x</p:attrName>
                                            </p:attrNameLst>
                                          </p:cBhvr>
                                          <p:tavLst>
                                            <p:tav tm="0">
                                              <p:val>
                                                <p:strVal val="#ppt_x"/>
                                              </p:val>
                                            </p:tav>
                                            <p:tav tm="100000">
                                              <p:val>
                                                <p:strVal val="#ppt_x"/>
                                              </p:val>
                                            </p:tav>
                                          </p:tavLst>
                                        </p:anim>
                                        <p:anim calcmode="lin" valueType="num">
                                          <p:cBhvr>
                                            <p:cTn id="134" dur="200" fill="hold"/>
                                            <p:tgtEl>
                                              <p:spTgt spid="84"/>
                                            </p:tgtEl>
                                            <p:attrNameLst>
                                              <p:attrName>ppt_y</p:attrName>
                                            </p:attrNameLst>
                                          </p:cBhvr>
                                          <p:tavLst>
                                            <p:tav tm="0">
                                              <p:val>
                                                <p:strVal val="#ppt_y-.1"/>
                                              </p:val>
                                            </p:tav>
                                            <p:tav tm="100000">
                                              <p:val>
                                                <p:strVal val="#ppt_y"/>
                                              </p:val>
                                            </p:tav>
                                          </p:tavLst>
                                        </p:anim>
                                      </p:childTnLst>
                                    </p:cTn>
                                  </p:par>
                                </p:childTnLst>
                              </p:cTn>
                            </p:par>
                            <p:par>
                              <p:cTn id="135" fill="hold">
                                <p:stCondLst>
                                  <p:cond delay="5700"/>
                                </p:stCondLst>
                                <p:childTnLst>
                                  <p:par>
                                    <p:cTn id="136" presetID="47" presetClass="entr" presetSubtype="0" fill="hold" nodeType="afterEffect">
                                      <p:stCondLst>
                                        <p:cond delay="0"/>
                                      </p:stCondLst>
                                      <p:childTnLst>
                                        <p:set>
                                          <p:cBhvr>
                                            <p:cTn id="137" dur="1" fill="hold">
                                              <p:stCondLst>
                                                <p:cond delay="0"/>
                                              </p:stCondLst>
                                            </p:cTn>
                                            <p:tgtEl>
                                              <p:spTgt spid="85"/>
                                            </p:tgtEl>
                                            <p:attrNameLst>
                                              <p:attrName>style.visibility</p:attrName>
                                            </p:attrNameLst>
                                          </p:cBhvr>
                                          <p:to>
                                            <p:strVal val="visible"/>
                                          </p:to>
                                        </p:set>
                                        <p:animEffect transition="in" filter="fade">
                                          <p:cBhvr>
                                            <p:cTn id="138" dur="200"/>
                                            <p:tgtEl>
                                              <p:spTgt spid="85"/>
                                            </p:tgtEl>
                                          </p:cBhvr>
                                        </p:animEffect>
                                        <p:anim calcmode="lin" valueType="num">
                                          <p:cBhvr>
                                            <p:cTn id="139" dur="200" fill="hold"/>
                                            <p:tgtEl>
                                              <p:spTgt spid="85"/>
                                            </p:tgtEl>
                                            <p:attrNameLst>
                                              <p:attrName>ppt_x</p:attrName>
                                            </p:attrNameLst>
                                          </p:cBhvr>
                                          <p:tavLst>
                                            <p:tav tm="0">
                                              <p:val>
                                                <p:strVal val="#ppt_x"/>
                                              </p:val>
                                            </p:tav>
                                            <p:tav tm="100000">
                                              <p:val>
                                                <p:strVal val="#ppt_x"/>
                                              </p:val>
                                            </p:tav>
                                          </p:tavLst>
                                        </p:anim>
                                        <p:anim calcmode="lin" valueType="num">
                                          <p:cBhvr>
                                            <p:cTn id="140" dur="200" fill="hold"/>
                                            <p:tgtEl>
                                              <p:spTgt spid="85"/>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47" presetClass="entr" presetSubtype="0" fill="hold" grpId="0" nodeType="afterEffect">
                                      <p:stCondLst>
                                        <p:cond delay="0"/>
                                      </p:stCondLst>
                                      <p:childTnLst>
                                        <p:set>
                                          <p:cBhvr>
                                            <p:cTn id="143" dur="1" fill="hold">
                                              <p:stCondLst>
                                                <p:cond delay="0"/>
                                              </p:stCondLst>
                                            </p:cTn>
                                            <p:tgtEl>
                                              <p:spTgt spid="86"/>
                                            </p:tgtEl>
                                            <p:attrNameLst>
                                              <p:attrName>style.visibility</p:attrName>
                                            </p:attrNameLst>
                                          </p:cBhvr>
                                          <p:to>
                                            <p:strVal val="visible"/>
                                          </p:to>
                                        </p:set>
                                        <p:animEffect transition="in" filter="fade">
                                          <p:cBhvr>
                                            <p:cTn id="144" dur="200"/>
                                            <p:tgtEl>
                                              <p:spTgt spid="86"/>
                                            </p:tgtEl>
                                          </p:cBhvr>
                                        </p:animEffect>
                                        <p:anim calcmode="lin" valueType="num">
                                          <p:cBhvr>
                                            <p:cTn id="145" dur="200" fill="hold"/>
                                            <p:tgtEl>
                                              <p:spTgt spid="86"/>
                                            </p:tgtEl>
                                            <p:attrNameLst>
                                              <p:attrName>ppt_x</p:attrName>
                                            </p:attrNameLst>
                                          </p:cBhvr>
                                          <p:tavLst>
                                            <p:tav tm="0">
                                              <p:val>
                                                <p:strVal val="#ppt_x"/>
                                              </p:val>
                                            </p:tav>
                                            <p:tav tm="100000">
                                              <p:val>
                                                <p:strVal val="#ppt_x"/>
                                              </p:val>
                                            </p:tav>
                                          </p:tavLst>
                                        </p:anim>
                                        <p:anim calcmode="lin" valueType="num">
                                          <p:cBhvr>
                                            <p:cTn id="146" dur="200" fill="hold"/>
                                            <p:tgtEl>
                                              <p:spTgt spid="86"/>
                                            </p:tgtEl>
                                            <p:attrNameLst>
                                              <p:attrName>ppt_y</p:attrName>
                                            </p:attrNameLst>
                                          </p:cBhvr>
                                          <p:tavLst>
                                            <p:tav tm="0">
                                              <p:val>
                                                <p:strVal val="#ppt_y-.1"/>
                                              </p:val>
                                            </p:tav>
                                            <p:tav tm="100000">
                                              <p:val>
                                                <p:strVal val="#ppt_y"/>
                                              </p:val>
                                            </p:tav>
                                          </p:tavLst>
                                        </p:anim>
                                      </p:childTnLst>
                                    </p:cTn>
                                  </p:par>
                                </p:childTnLst>
                              </p:cTn>
                            </p:par>
                            <p:par>
                              <p:cTn id="147" fill="hold">
                                <p:stCondLst>
                                  <p:cond delay="6100"/>
                                </p:stCondLst>
                                <p:childTnLst>
                                  <p:par>
                                    <p:cTn id="148" presetID="47" presetClass="entr" presetSubtype="0" fill="hold" nodeType="afterEffect">
                                      <p:stCondLst>
                                        <p:cond delay="0"/>
                                      </p:stCondLst>
                                      <p:childTnLst>
                                        <p:set>
                                          <p:cBhvr>
                                            <p:cTn id="149" dur="1" fill="hold">
                                              <p:stCondLst>
                                                <p:cond delay="0"/>
                                              </p:stCondLst>
                                            </p:cTn>
                                            <p:tgtEl>
                                              <p:spTgt spid="89"/>
                                            </p:tgtEl>
                                            <p:attrNameLst>
                                              <p:attrName>style.visibility</p:attrName>
                                            </p:attrNameLst>
                                          </p:cBhvr>
                                          <p:to>
                                            <p:strVal val="visible"/>
                                          </p:to>
                                        </p:set>
                                        <p:animEffect transition="in" filter="fade">
                                          <p:cBhvr>
                                            <p:cTn id="150" dur="200"/>
                                            <p:tgtEl>
                                              <p:spTgt spid="89"/>
                                            </p:tgtEl>
                                          </p:cBhvr>
                                        </p:animEffect>
                                        <p:anim calcmode="lin" valueType="num">
                                          <p:cBhvr>
                                            <p:cTn id="151" dur="200" fill="hold"/>
                                            <p:tgtEl>
                                              <p:spTgt spid="89"/>
                                            </p:tgtEl>
                                            <p:attrNameLst>
                                              <p:attrName>ppt_x</p:attrName>
                                            </p:attrNameLst>
                                          </p:cBhvr>
                                          <p:tavLst>
                                            <p:tav tm="0">
                                              <p:val>
                                                <p:strVal val="#ppt_x"/>
                                              </p:val>
                                            </p:tav>
                                            <p:tav tm="100000">
                                              <p:val>
                                                <p:strVal val="#ppt_x"/>
                                              </p:val>
                                            </p:tav>
                                          </p:tavLst>
                                        </p:anim>
                                        <p:anim calcmode="lin" valueType="num">
                                          <p:cBhvr>
                                            <p:cTn id="152" dur="200" fill="hold"/>
                                            <p:tgtEl>
                                              <p:spTgt spid="89"/>
                                            </p:tgtEl>
                                            <p:attrNameLst>
                                              <p:attrName>ppt_y</p:attrName>
                                            </p:attrNameLst>
                                          </p:cBhvr>
                                          <p:tavLst>
                                            <p:tav tm="0">
                                              <p:val>
                                                <p:strVal val="#ppt_y-.1"/>
                                              </p:val>
                                            </p:tav>
                                            <p:tav tm="100000">
                                              <p:val>
                                                <p:strVal val="#ppt_y"/>
                                              </p:val>
                                            </p:tav>
                                          </p:tavLst>
                                        </p:anim>
                                      </p:childTnLst>
                                    </p:cTn>
                                  </p:par>
                                </p:childTnLst>
                              </p:cTn>
                            </p:par>
                            <p:par>
                              <p:cTn id="153" fill="hold">
                                <p:stCondLst>
                                  <p:cond delay="6300"/>
                                </p:stCondLst>
                                <p:childTnLst>
                                  <p:par>
                                    <p:cTn id="154" presetID="47" presetClass="entr" presetSubtype="0" fill="hold" grpId="0" nodeType="afterEffect">
                                      <p:stCondLst>
                                        <p:cond delay="0"/>
                                      </p:stCondLst>
                                      <p:childTnLst>
                                        <p:set>
                                          <p:cBhvr>
                                            <p:cTn id="155" dur="1" fill="hold">
                                              <p:stCondLst>
                                                <p:cond delay="0"/>
                                              </p:stCondLst>
                                            </p:cTn>
                                            <p:tgtEl>
                                              <p:spTgt spid="90"/>
                                            </p:tgtEl>
                                            <p:attrNameLst>
                                              <p:attrName>style.visibility</p:attrName>
                                            </p:attrNameLst>
                                          </p:cBhvr>
                                          <p:to>
                                            <p:strVal val="visible"/>
                                          </p:to>
                                        </p:set>
                                        <p:animEffect transition="in" filter="fade">
                                          <p:cBhvr>
                                            <p:cTn id="156" dur="200"/>
                                            <p:tgtEl>
                                              <p:spTgt spid="90"/>
                                            </p:tgtEl>
                                          </p:cBhvr>
                                        </p:animEffect>
                                        <p:anim calcmode="lin" valueType="num">
                                          <p:cBhvr>
                                            <p:cTn id="157" dur="200" fill="hold"/>
                                            <p:tgtEl>
                                              <p:spTgt spid="90"/>
                                            </p:tgtEl>
                                            <p:attrNameLst>
                                              <p:attrName>ppt_x</p:attrName>
                                            </p:attrNameLst>
                                          </p:cBhvr>
                                          <p:tavLst>
                                            <p:tav tm="0">
                                              <p:val>
                                                <p:strVal val="#ppt_x"/>
                                              </p:val>
                                            </p:tav>
                                            <p:tav tm="100000">
                                              <p:val>
                                                <p:strVal val="#ppt_x"/>
                                              </p:val>
                                            </p:tav>
                                          </p:tavLst>
                                        </p:anim>
                                        <p:anim calcmode="lin" valueType="num">
                                          <p:cBhvr>
                                            <p:cTn id="158" dur="2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8" grpId="0" animBg="1"/>
          <p:bldP spid="80" grpId="0"/>
          <p:bldP spid="82" grpId="0"/>
          <p:bldP spid="84" grpId="0"/>
          <p:bldP spid="86" grpId="0"/>
          <p:bldP spid="87" grpId="0" animBg="1"/>
          <p:bldP spid="87" grpId="1" animBg="1"/>
          <p:bldP spid="87" grpId="2" animBg="1"/>
          <p:bldP spid="88" grpId="0" animBg="1"/>
          <p:bldP spid="90" grpId="0"/>
          <p:bldP spid="91" grpId="1" animBg="1"/>
          <p:bldP spid="92" grpId="0" animBg="1"/>
          <p:bldP spid="93" grpId="0" animBg="1"/>
          <p:bldP spid="94" grpId="0" animBg="1"/>
          <p:bldP spid="95"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72" name="组合 71"/>
          <p:cNvGrpSpPr/>
          <p:nvPr/>
        </p:nvGrpSpPr>
        <p:grpSpPr>
          <a:xfrm>
            <a:off x="252223" y="426815"/>
            <a:ext cx="4584813" cy="444406"/>
            <a:chOff x="0" y="569219"/>
            <a:chExt cx="6114499" cy="592678"/>
          </a:xfrm>
        </p:grpSpPr>
        <p:sp>
          <p:nvSpPr>
            <p:cNvPr id="7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pic>
        <p:nvPicPr>
          <p:cNvPr id="88"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0410" y="1509905"/>
            <a:ext cx="2145461" cy="128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170409" y="2859742"/>
            <a:ext cx="2145461" cy="14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矩形 11"/>
          <p:cNvSpPr>
            <a:spLocks noChangeArrowheads="1"/>
          </p:cNvSpPr>
          <p:nvPr/>
        </p:nvSpPr>
        <p:spPr bwMode="auto">
          <a:xfrm>
            <a:off x="4175814" y="1491880"/>
            <a:ext cx="3797776" cy="9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p:txBody>
      </p:sp>
      <p:grpSp>
        <p:nvGrpSpPr>
          <p:cNvPr id="91" name="Group 14"/>
          <p:cNvGrpSpPr>
            <a:grpSpLocks/>
          </p:cNvGrpSpPr>
          <p:nvPr/>
        </p:nvGrpSpPr>
        <p:grpSpPr bwMode="auto">
          <a:xfrm>
            <a:off x="4012764" y="2301783"/>
            <a:ext cx="3969001" cy="1648113"/>
            <a:chOff x="0" y="0"/>
            <a:chExt cx="6192688" cy="2571234"/>
          </a:xfrm>
          <a:solidFill>
            <a:srgbClr val="0070C0"/>
          </a:solidFill>
        </p:grpSpPr>
        <p:sp>
          <p:nvSpPr>
            <p:cNvPr id="92" name="Rectangle 13"/>
            <p:cNvSpPr>
              <a:spLocks noChangeArrowheads="1"/>
            </p:cNvSpPr>
            <p:nvPr/>
          </p:nvSpPr>
          <p:spPr bwMode="auto">
            <a:xfrm>
              <a:off x="0"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3" name="Rectangle 14"/>
            <p:cNvSpPr>
              <a:spLocks noChangeArrowheads="1"/>
            </p:cNvSpPr>
            <p:nvPr/>
          </p:nvSpPr>
          <p:spPr bwMode="auto">
            <a:xfrm>
              <a:off x="241159" y="301788"/>
              <a:ext cx="172572" cy="22694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5" name="Rectangle 15"/>
            <p:cNvSpPr>
              <a:spLocks noChangeArrowheads="1"/>
            </p:cNvSpPr>
            <p:nvPr/>
          </p:nvSpPr>
          <p:spPr bwMode="auto">
            <a:xfrm>
              <a:off x="482317" y="848024"/>
              <a:ext cx="172572"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6" name="Rectangle 16"/>
            <p:cNvSpPr>
              <a:spLocks noChangeArrowheads="1"/>
            </p:cNvSpPr>
            <p:nvPr/>
          </p:nvSpPr>
          <p:spPr bwMode="auto">
            <a:xfrm>
              <a:off x="72347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7" name="Rectangle 17"/>
            <p:cNvSpPr>
              <a:spLocks noChangeArrowheads="1"/>
            </p:cNvSpPr>
            <p:nvPr/>
          </p:nvSpPr>
          <p:spPr bwMode="auto">
            <a:xfrm>
              <a:off x="964634" y="1696047"/>
              <a:ext cx="172572" cy="87518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8" name="Rectangle 18"/>
            <p:cNvSpPr>
              <a:spLocks noChangeArrowheads="1"/>
            </p:cNvSpPr>
            <p:nvPr/>
          </p:nvSpPr>
          <p:spPr bwMode="auto">
            <a:xfrm>
              <a:off x="1685898" y="353093"/>
              <a:ext cx="174785" cy="221814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9" name="Rectangle 19"/>
            <p:cNvSpPr>
              <a:spLocks noChangeArrowheads="1"/>
            </p:cNvSpPr>
            <p:nvPr/>
          </p:nvSpPr>
          <p:spPr bwMode="auto">
            <a:xfrm>
              <a:off x="1927057" y="848024"/>
              <a:ext cx="174785"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0" name="Rectangle 20"/>
            <p:cNvSpPr>
              <a:spLocks noChangeArrowheads="1"/>
            </p:cNvSpPr>
            <p:nvPr/>
          </p:nvSpPr>
          <p:spPr bwMode="auto">
            <a:xfrm>
              <a:off x="2168215" y="1342956"/>
              <a:ext cx="172572" cy="1228277"/>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1" name="Rectangle 21"/>
            <p:cNvSpPr>
              <a:spLocks noChangeArrowheads="1"/>
            </p:cNvSpPr>
            <p:nvPr/>
          </p:nvSpPr>
          <p:spPr bwMode="auto">
            <a:xfrm>
              <a:off x="2409374" y="733345"/>
              <a:ext cx="172572" cy="1837888"/>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2" name="Rectangle 22"/>
            <p:cNvSpPr>
              <a:spLocks noChangeArrowheads="1"/>
            </p:cNvSpPr>
            <p:nvPr/>
          </p:nvSpPr>
          <p:spPr bwMode="auto">
            <a:xfrm>
              <a:off x="2650532" y="1010990"/>
              <a:ext cx="172572" cy="15602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3" name="Rectangle 23"/>
            <p:cNvSpPr>
              <a:spLocks noChangeArrowheads="1"/>
            </p:cNvSpPr>
            <p:nvPr/>
          </p:nvSpPr>
          <p:spPr bwMode="auto">
            <a:xfrm>
              <a:off x="3374009" y="1364081"/>
              <a:ext cx="168147"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4" name="Rectangle 24"/>
            <p:cNvSpPr>
              <a:spLocks noChangeArrowheads="1"/>
            </p:cNvSpPr>
            <p:nvPr/>
          </p:nvSpPr>
          <p:spPr bwMode="auto">
            <a:xfrm>
              <a:off x="3615167" y="516058"/>
              <a:ext cx="168147" cy="205517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5" name="Rectangle 25"/>
            <p:cNvSpPr>
              <a:spLocks noChangeArrowheads="1"/>
            </p:cNvSpPr>
            <p:nvPr/>
          </p:nvSpPr>
          <p:spPr bwMode="auto">
            <a:xfrm>
              <a:off x="3849688" y="187108"/>
              <a:ext cx="174785" cy="238412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6" name="Rectangle 26"/>
            <p:cNvSpPr>
              <a:spLocks noChangeArrowheads="1"/>
            </p:cNvSpPr>
            <p:nvPr/>
          </p:nvSpPr>
          <p:spPr bwMode="auto">
            <a:xfrm>
              <a:off x="4090847" y="920454"/>
              <a:ext cx="172572" cy="1650780"/>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7" name="Rectangle 27"/>
            <p:cNvSpPr>
              <a:spLocks noChangeArrowheads="1"/>
            </p:cNvSpPr>
            <p:nvPr/>
          </p:nvSpPr>
          <p:spPr bwMode="auto">
            <a:xfrm>
              <a:off x="4332005" y="374217"/>
              <a:ext cx="172572" cy="219701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8" name="Rectangle 28"/>
            <p:cNvSpPr>
              <a:spLocks noChangeArrowheads="1"/>
            </p:cNvSpPr>
            <p:nvPr/>
          </p:nvSpPr>
          <p:spPr bwMode="auto">
            <a:xfrm>
              <a:off x="5055481" y="754469"/>
              <a:ext cx="172572" cy="1816762"/>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9" name="Rectangle 29"/>
            <p:cNvSpPr>
              <a:spLocks noChangeArrowheads="1"/>
            </p:cNvSpPr>
            <p:nvPr/>
          </p:nvSpPr>
          <p:spPr bwMode="auto">
            <a:xfrm>
              <a:off x="5296639" y="1623618"/>
              <a:ext cx="172572" cy="94761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6" name="Rectangle 30"/>
            <p:cNvSpPr>
              <a:spLocks noChangeArrowheads="1"/>
            </p:cNvSpPr>
            <p:nvPr/>
          </p:nvSpPr>
          <p:spPr bwMode="auto">
            <a:xfrm>
              <a:off x="5537799" y="1816762"/>
              <a:ext cx="172572" cy="75446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9" name="Rectangle 31"/>
            <p:cNvSpPr>
              <a:spLocks noChangeArrowheads="1"/>
            </p:cNvSpPr>
            <p:nvPr/>
          </p:nvSpPr>
          <p:spPr bwMode="auto">
            <a:xfrm>
              <a:off x="577895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30" name="Rectangle 32"/>
            <p:cNvSpPr>
              <a:spLocks noChangeArrowheads="1"/>
            </p:cNvSpPr>
            <p:nvPr/>
          </p:nvSpPr>
          <p:spPr bwMode="auto">
            <a:xfrm>
              <a:off x="6020116" y="0"/>
              <a:ext cx="172572" cy="257123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grpSp>
      <p:sp>
        <p:nvSpPr>
          <p:cNvPr id="131" name="文本框 37"/>
          <p:cNvSpPr>
            <a:spLocks noChangeArrowheads="1"/>
          </p:cNvSpPr>
          <p:nvPr/>
        </p:nvSpPr>
        <p:spPr bwMode="auto">
          <a:xfrm>
            <a:off x="4038886" y="4145891"/>
            <a:ext cx="10811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部门一</a:t>
            </a:r>
          </a:p>
        </p:txBody>
      </p:sp>
      <p:sp>
        <p:nvSpPr>
          <p:cNvPr id="160" name="文本框 38"/>
          <p:cNvSpPr>
            <a:spLocks noChangeArrowheads="1"/>
          </p:cNvSpPr>
          <p:nvPr/>
        </p:nvSpPr>
        <p:spPr bwMode="auto">
          <a:xfrm>
            <a:off x="5110693" y="4145891"/>
            <a:ext cx="10811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部门二</a:t>
            </a:r>
          </a:p>
        </p:txBody>
      </p:sp>
      <p:sp>
        <p:nvSpPr>
          <p:cNvPr id="161" name="文本框 39"/>
          <p:cNvSpPr>
            <a:spLocks noChangeArrowheads="1"/>
          </p:cNvSpPr>
          <p:nvPr/>
        </p:nvSpPr>
        <p:spPr bwMode="auto">
          <a:xfrm>
            <a:off x="6189332" y="4145891"/>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部门三</a:t>
            </a:r>
          </a:p>
        </p:txBody>
      </p:sp>
      <p:sp>
        <p:nvSpPr>
          <p:cNvPr id="162" name="文本框 40"/>
          <p:cNvSpPr>
            <a:spLocks noChangeArrowheads="1"/>
          </p:cNvSpPr>
          <p:nvPr/>
        </p:nvSpPr>
        <p:spPr bwMode="auto">
          <a:xfrm>
            <a:off x="7377189" y="4137562"/>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部门四</a:t>
            </a:r>
          </a:p>
        </p:txBody>
      </p:sp>
    </p:spTree>
    <p:extLst>
      <p:ext uri="{BB962C8B-B14F-4D97-AF65-F5344CB8AC3E}">
        <p14:creationId xmlns:p14="http://schemas.microsoft.com/office/powerpoint/2010/main" val="37309355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250"/>
                                        <p:tgtEl>
                                          <p:spTgt spid="87"/>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500"/>
                                        <p:tgtEl>
                                          <p:spTgt spid="88"/>
                                        </p:tgtEl>
                                      </p:cBhvr>
                                    </p:animEffect>
                                    <p:anim calcmode="lin" valueType="num">
                                      <p:cBhvr>
                                        <p:cTn id="16" dur="500" fill="hold"/>
                                        <p:tgtEl>
                                          <p:spTgt spid="88"/>
                                        </p:tgtEl>
                                        <p:attrNameLst>
                                          <p:attrName>ppt_x</p:attrName>
                                        </p:attrNameLst>
                                      </p:cBhvr>
                                      <p:tavLst>
                                        <p:tav tm="0">
                                          <p:val>
                                            <p:strVal val="#ppt_x"/>
                                          </p:val>
                                        </p:tav>
                                        <p:tav tm="100000">
                                          <p:val>
                                            <p:strVal val="#ppt_x"/>
                                          </p:val>
                                        </p:tav>
                                      </p:tavLst>
                                    </p:anim>
                                    <p:anim calcmode="lin" valueType="num">
                                      <p:cBhvr>
                                        <p:cTn id="17" dur="500" fill="hold"/>
                                        <p:tgtEl>
                                          <p:spTgt spid="88"/>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500"/>
                                        <p:tgtEl>
                                          <p:spTgt spid="89"/>
                                        </p:tgtEl>
                                      </p:cBhvr>
                                    </p:animEffect>
                                    <p:anim calcmode="lin" valueType="num">
                                      <p:cBhvr>
                                        <p:cTn id="22" dur="500" fill="hold"/>
                                        <p:tgtEl>
                                          <p:spTgt spid="89"/>
                                        </p:tgtEl>
                                        <p:attrNameLst>
                                          <p:attrName>ppt_x</p:attrName>
                                        </p:attrNameLst>
                                      </p:cBhvr>
                                      <p:tavLst>
                                        <p:tav tm="0">
                                          <p:val>
                                            <p:strVal val="#ppt_x"/>
                                          </p:val>
                                        </p:tav>
                                        <p:tav tm="100000">
                                          <p:val>
                                            <p:strVal val="#ppt_x"/>
                                          </p:val>
                                        </p:tav>
                                      </p:tavLst>
                                    </p:anim>
                                    <p:anim calcmode="lin" valueType="num">
                                      <p:cBhvr>
                                        <p:cTn id="23" dur="500" fill="hold"/>
                                        <p:tgtEl>
                                          <p:spTgt spid="89"/>
                                        </p:tgtEl>
                                        <p:attrNameLst>
                                          <p:attrName>ppt_y</p:attrName>
                                        </p:attrNameLst>
                                      </p:cBhvr>
                                      <p:tavLst>
                                        <p:tav tm="0">
                                          <p:val>
                                            <p:strVal val="#ppt_y-.1"/>
                                          </p:val>
                                        </p:tav>
                                        <p:tav tm="100000">
                                          <p:val>
                                            <p:strVal val="#ppt_y"/>
                                          </p:val>
                                        </p:tav>
                                      </p:tavLst>
                                    </p:anim>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p:stCondLst>
                              <p:cond delay="2250"/>
                            </p:stCondLst>
                            <p:childTnLst>
                              <p:par>
                                <p:cTn id="29" presetID="42" presetClass="entr" presetSubtype="0"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1000"/>
                                        <p:tgtEl>
                                          <p:spTgt spid="91"/>
                                        </p:tgtEl>
                                      </p:cBhvr>
                                    </p:animEffect>
                                    <p:anim calcmode="lin" valueType="num">
                                      <p:cBhvr>
                                        <p:cTn id="32" dur="1000" fill="hold"/>
                                        <p:tgtEl>
                                          <p:spTgt spid="91"/>
                                        </p:tgtEl>
                                        <p:attrNameLst>
                                          <p:attrName>ppt_x</p:attrName>
                                        </p:attrNameLst>
                                      </p:cBhvr>
                                      <p:tavLst>
                                        <p:tav tm="0">
                                          <p:val>
                                            <p:strVal val="#ppt_x"/>
                                          </p:val>
                                        </p:tav>
                                        <p:tav tm="100000">
                                          <p:val>
                                            <p:strVal val="#ppt_x"/>
                                          </p:val>
                                        </p:tav>
                                      </p:tavLst>
                                    </p:anim>
                                    <p:anim calcmode="lin" valueType="num">
                                      <p:cBhvr>
                                        <p:cTn id="33" dur="1000" fill="hold"/>
                                        <p:tgtEl>
                                          <p:spTgt spid="91"/>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131"/>
                                        </p:tgtEl>
                                        <p:attrNameLst>
                                          <p:attrName>style.visibility</p:attrName>
                                        </p:attrNameLst>
                                      </p:cBhvr>
                                      <p:to>
                                        <p:strVal val="visible"/>
                                      </p:to>
                                    </p:set>
                                    <p:animEffect transition="in" filter="fade">
                                      <p:cBhvr>
                                        <p:cTn id="37" dur="500"/>
                                        <p:tgtEl>
                                          <p:spTgt spid="131"/>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61"/>
                                        </p:tgtEl>
                                        <p:attrNameLst>
                                          <p:attrName>style.visibility</p:attrName>
                                        </p:attrNameLst>
                                      </p:cBhvr>
                                      <p:to>
                                        <p:strVal val="visible"/>
                                      </p:to>
                                    </p:set>
                                    <p:animEffect transition="in" filter="fade">
                                      <p:cBhvr>
                                        <p:cTn id="45" dur="500"/>
                                        <p:tgtEl>
                                          <p:spTgt spid="161"/>
                                        </p:tgtEl>
                                      </p:cBhvr>
                                    </p:animEffect>
                                  </p:childTnLst>
                                </p:cTn>
                              </p:par>
                            </p:childTnLst>
                          </p:cTn>
                        </p:par>
                        <p:par>
                          <p:cTn id="46" fill="hold">
                            <p:stCondLst>
                              <p:cond delay="4750"/>
                            </p:stCondLst>
                            <p:childTnLst>
                              <p:par>
                                <p:cTn id="47" presetID="10" presetClass="entr" presetSubtype="0" fill="hold" grpId="0" nodeType="afterEffect">
                                  <p:stCondLst>
                                    <p:cond delay="0"/>
                                  </p:stCondLst>
                                  <p:childTnLst>
                                    <p:set>
                                      <p:cBhvr>
                                        <p:cTn id="48" dur="1" fill="hold">
                                          <p:stCondLst>
                                            <p:cond delay="0"/>
                                          </p:stCondLst>
                                        </p:cTn>
                                        <p:tgtEl>
                                          <p:spTgt spid="162"/>
                                        </p:tgtEl>
                                        <p:attrNameLst>
                                          <p:attrName>style.visibility</p:attrName>
                                        </p:attrNameLst>
                                      </p:cBhvr>
                                      <p:to>
                                        <p:strVal val="visible"/>
                                      </p:to>
                                    </p:set>
                                    <p:animEffect transition="in" filter="fade">
                                      <p:cBhvr>
                                        <p:cTn id="49"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0" grpId="0"/>
      <p:bldP spid="131" grpId="0"/>
      <p:bldP spid="160" grpId="0"/>
      <p:bldP spid="161" grpId="0"/>
      <p:bldP spid="162"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TextBox 33"/>
          <p:cNvSpPr txBox="1"/>
          <p:nvPr/>
        </p:nvSpPr>
        <p:spPr>
          <a:xfrm>
            <a:off x="4032065" y="1321187"/>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dirty="0">
                <a:solidFill>
                  <a:srgbClr val="FF0000"/>
                </a:solidFill>
                <a:latin typeface="微软雅黑" pitchFamily="34" charset="-122"/>
                <a:ea typeface="微软雅黑" pitchFamily="34" charset="-122"/>
              </a:rPr>
              <a:t> </a:t>
            </a:r>
            <a:r>
              <a:rPr lang="zh-CN" altLang="en-US" sz="2249" dirty="0">
                <a:solidFill>
                  <a:srgbClr val="FF0000"/>
                </a:solidFill>
                <a:latin typeface="微软雅黑" pitchFamily="34" charset="-122"/>
                <a:ea typeface="微软雅黑" pitchFamily="34" charset="-122"/>
              </a:rPr>
              <a:t>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buFont typeface="Wingdings" pitchFamily="2" charset="2"/>
              <a:buChar char="n"/>
            </a:pPr>
            <a:endParaRPr lang="zh-CN" altLang="en-US" sz="2249" dirty="0">
              <a:solidFill>
                <a:srgbClr val="FF0000"/>
              </a:solidFill>
              <a:latin typeface="微软雅黑" pitchFamily="34" charset="-122"/>
              <a:ea typeface="微软雅黑" pitchFamily="34" charset="-122"/>
            </a:endParaRPr>
          </a:p>
        </p:txBody>
      </p:sp>
      <p:sp>
        <p:nvSpPr>
          <p:cNvPr id="16" name="矩形 15"/>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H="1">
            <a:off x="3074677" y="573991"/>
            <a:ext cx="47691" cy="3430983"/>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8" name="文本框 29"/>
          <p:cNvSpPr txBox="1">
            <a:spLocks noChangeArrowheads="1"/>
          </p:cNvSpPr>
          <p:nvPr/>
        </p:nvSpPr>
        <p:spPr bwMode="auto">
          <a:xfrm>
            <a:off x="1995481" y="1374855"/>
            <a:ext cx="1093569"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solidFill>
                  <a:schemeClr val="bg1"/>
                </a:solidFill>
                <a:latin typeface="Impact" pitchFamily="34" charset="0"/>
                <a:ea typeface="微软雅黑" pitchFamily="34" charset="-122"/>
              </a:rPr>
              <a:t>05</a:t>
            </a:r>
            <a:endParaRPr lang="zh-CN" altLang="en-US" sz="6598" dirty="0">
              <a:solidFill>
                <a:schemeClr val="bg1"/>
              </a:solidFill>
              <a:latin typeface="Impact" pitchFamily="34" charset="0"/>
              <a:ea typeface="微软雅黑" pitchFamily="34" charset="-122"/>
            </a:endParaRPr>
          </a:p>
        </p:txBody>
      </p:sp>
      <p:sp>
        <p:nvSpPr>
          <p:cNvPr id="39" name="文本框 33"/>
          <p:cNvSpPr txBox="1"/>
          <p:nvPr/>
        </p:nvSpPr>
        <p:spPr>
          <a:xfrm>
            <a:off x="1656351" y="2353027"/>
            <a:ext cx="1305443" cy="392287"/>
          </a:xfrm>
          <a:prstGeom prst="rect">
            <a:avLst/>
          </a:prstGeom>
          <a:noFill/>
        </p:spPr>
        <p:txBody>
          <a:bodyPr wrap="square" rtlCol="0">
            <a:spAutoFit/>
          </a:bodyPr>
          <a:lstStyle/>
          <a:p>
            <a:pPr algn="dist"/>
            <a:r>
              <a:rPr lang="zh-CN" altLang="en-US" sz="1949" dirty="0">
                <a:solidFill>
                  <a:schemeClr val="bg1"/>
                </a:solidFill>
                <a:latin typeface="微软雅黑" pitchFamily="34" charset="-122"/>
                <a:ea typeface="微软雅黑" pitchFamily="34" charset="-122"/>
              </a:rPr>
              <a:t>添加标题</a:t>
            </a:r>
          </a:p>
        </p:txBody>
      </p:sp>
      <p:sp>
        <p:nvSpPr>
          <p:cNvPr id="7" name="等腰三角形 6"/>
          <p:cNvSpPr/>
          <p:nvPr/>
        </p:nvSpPr>
        <p:spPr>
          <a:xfrm rot="5400000">
            <a:off x="2897707" y="2088832"/>
            <a:ext cx="959606" cy="4136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8432681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34"/>
                                        </p:tgtEl>
                                        <p:attrNameLst>
                                          <p:attrName>ppt_y</p:attrName>
                                        </p:attrNameLst>
                                      </p:cBhvr>
                                      <p:tavLst>
                                        <p:tav tm="0">
                                          <p:val>
                                            <p:strVal val="#ppt_y"/>
                                          </p:val>
                                        </p:tav>
                                        <p:tav tm="100000">
                                          <p:val>
                                            <p:strVal val="#ppt_y"/>
                                          </p:val>
                                        </p:tav>
                                      </p:tavLst>
                                    </p:anim>
                                    <p:anim calcmode="lin" valueType="num">
                                      <p:cBhvr>
                                        <p:cTn id="19"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 name="组合 2"/>
          <p:cNvGrpSpPr/>
          <p:nvPr/>
        </p:nvGrpSpPr>
        <p:grpSpPr>
          <a:xfrm>
            <a:off x="1116861" y="1329900"/>
            <a:ext cx="3838511" cy="1118211"/>
            <a:chOff x="1225126" y="1121810"/>
            <a:chExt cx="5119200" cy="1491293"/>
          </a:xfrm>
        </p:grpSpPr>
        <p:sp>
          <p:nvSpPr>
            <p:cNvPr id="163" name="Freeform 5"/>
            <p:cNvSpPr>
              <a:spLocks/>
            </p:cNvSpPr>
            <p:nvPr/>
          </p:nvSpPr>
          <p:spPr bwMode="auto">
            <a:xfrm>
              <a:off x="1501710" y="1379642"/>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4" name="图片 1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5126" y="1121810"/>
              <a:ext cx="5119200" cy="1491293"/>
            </a:xfrm>
            <a:prstGeom prst="rect">
              <a:avLst/>
            </a:prstGeom>
          </p:spPr>
        </p:pic>
        <p:grpSp>
          <p:nvGrpSpPr>
            <p:cNvPr id="171" name="组合 170"/>
            <p:cNvGrpSpPr/>
            <p:nvPr/>
          </p:nvGrpSpPr>
          <p:grpSpPr>
            <a:xfrm>
              <a:off x="1677829" y="1605403"/>
              <a:ext cx="608012" cy="365125"/>
              <a:chOff x="4370388" y="1439863"/>
              <a:chExt cx="608012" cy="365125"/>
            </a:xfrm>
          </p:grpSpPr>
          <p:sp>
            <p:nvSpPr>
              <p:cNvPr id="172" name="Freeform 25"/>
              <p:cNvSpPr>
                <a:spLocks noEditPoints="1"/>
              </p:cNvSpPr>
              <p:nvPr/>
            </p:nvSpPr>
            <p:spPr bwMode="auto">
              <a:xfrm>
                <a:off x="4605338" y="1439863"/>
                <a:ext cx="373062" cy="365125"/>
              </a:xfrm>
              <a:custGeom>
                <a:avLst/>
                <a:gdLst>
                  <a:gd name="T0" fmla="*/ 117 w 117"/>
                  <a:gd name="T1" fmla="*/ 58 h 116"/>
                  <a:gd name="T2" fmla="*/ 101 w 117"/>
                  <a:gd name="T3" fmla="*/ 51 h 116"/>
                  <a:gd name="T4" fmla="*/ 106 w 117"/>
                  <a:gd name="T5" fmla="*/ 39 h 116"/>
                  <a:gd name="T6" fmla="*/ 99 w 117"/>
                  <a:gd name="T7" fmla="*/ 26 h 116"/>
                  <a:gd name="T8" fmla="*/ 86 w 117"/>
                  <a:gd name="T9" fmla="*/ 24 h 116"/>
                  <a:gd name="T10" fmla="*/ 87 w 117"/>
                  <a:gd name="T11" fmla="*/ 7 h 116"/>
                  <a:gd name="T12" fmla="*/ 74 w 117"/>
                  <a:gd name="T13" fmla="*/ 17 h 116"/>
                  <a:gd name="T14" fmla="*/ 65 w 117"/>
                  <a:gd name="T15" fmla="*/ 7 h 116"/>
                  <a:gd name="T16" fmla="*/ 51 w 117"/>
                  <a:gd name="T17" fmla="*/ 7 h 116"/>
                  <a:gd name="T18" fmla="*/ 43 w 117"/>
                  <a:gd name="T19" fmla="*/ 17 h 116"/>
                  <a:gd name="T20" fmla="*/ 29 w 117"/>
                  <a:gd name="T21" fmla="*/ 7 h 116"/>
                  <a:gd name="T22" fmla="*/ 30 w 117"/>
                  <a:gd name="T23" fmla="*/ 24 h 116"/>
                  <a:gd name="T24" fmla="*/ 18 w 117"/>
                  <a:gd name="T25" fmla="*/ 26 h 116"/>
                  <a:gd name="T26" fmla="*/ 10 w 117"/>
                  <a:gd name="T27" fmla="*/ 39 h 116"/>
                  <a:gd name="T28" fmla="*/ 15 w 117"/>
                  <a:gd name="T29" fmla="*/ 51 h 116"/>
                  <a:gd name="T30" fmla="*/ 0 w 117"/>
                  <a:gd name="T31" fmla="*/ 58 h 116"/>
                  <a:gd name="T32" fmla="*/ 15 w 117"/>
                  <a:gd name="T33" fmla="*/ 65 h 116"/>
                  <a:gd name="T34" fmla="*/ 10 w 117"/>
                  <a:gd name="T35" fmla="*/ 77 h 116"/>
                  <a:gd name="T36" fmla="*/ 18 w 117"/>
                  <a:gd name="T37" fmla="*/ 90 h 116"/>
                  <a:gd name="T38" fmla="*/ 30 w 117"/>
                  <a:gd name="T39" fmla="*/ 92 h 116"/>
                  <a:gd name="T40" fmla="*/ 29 w 117"/>
                  <a:gd name="T41" fmla="*/ 108 h 116"/>
                  <a:gd name="T42" fmla="*/ 43 w 117"/>
                  <a:gd name="T43" fmla="*/ 99 h 116"/>
                  <a:gd name="T44" fmla="*/ 51 w 117"/>
                  <a:gd name="T45" fmla="*/ 109 h 116"/>
                  <a:gd name="T46" fmla="*/ 65 w 117"/>
                  <a:gd name="T47" fmla="*/ 109 h 116"/>
                  <a:gd name="T48" fmla="*/ 74 w 117"/>
                  <a:gd name="T49" fmla="*/ 99 h 116"/>
                  <a:gd name="T50" fmla="*/ 87 w 117"/>
                  <a:gd name="T51" fmla="*/ 108 h 116"/>
                  <a:gd name="T52" fmla="*/ 86 w 117"/>
                  <a:gd name="T53" fmla="*/ 92 h 116"/>
                  <a:gd name="T54" fmla="*/ 99 w 117"/>
                  <a:gd name="T55" fmla="*/ 90 h 116"/>
                  <a:gd name="T56" fmla="*/ 106 w 117"/>
                  <a:gd name="T57" fmla="*/ 77 h 116"/>
                  <a:gd name="T58" fmla="*/ 101 w 117"/>
                  <a:gd name="T59" fmla="*/ 65 h 116"/>
                  <a:gd name="T60" fmla="*/ 58 w 117"/>
                  <a:gd name="T61" fmla="*/ 94 h 116"/>
                  <a:gd name="T62" fmla="*/ 58 w 117"/>
                  <a:gd name="T63" fmla="*/ 21 h 116"/>
                  <a:gd name="T64" fmla="*/ 58 w 117"/>
                  <a:gd name="T65"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3" name="Freeform 26"/>
              <p:cNvSpPr>
                <a:spLocks noEditPoints="1"/>
              </p:cNvSpPr>
              <p:nvPr/>
            </p:nvSpPr>
            <p:spPr bwMode="auto">
              <a:xfrm>
                <a:off x="4370388" y="1552576"/>
                <a:ext cx="244475" cy="242888"/>
              </a:xfrm>
              <a:custGeom>
                <a:avLst/>
                <a:gdLst>
                  <a:gd name="T0" fmla="*/ 70 w 77"/>
                  <a:gd name="T1" fmla="*/ 31 h 77"/>
                  <a:gd name="T2" fmla="*/ 64 w 77"/>
                  <a:gd name="T3" fmla="*/ 31 h 77"/>
                  <a:gd name="T4" fmla="*/ 61 w 77"/>
                  <a:gd name="T5" fmla="*/ 26 h 77"/>
                  <a:gd name="T6" fmla="*/ 66 w 77"/>
                  <a:gd name="T7" fmla="*/ 21 h 77"/>
                  <a:gd name="T8" fmla="*/ 66 w 77"/>
                  <a:gd name="T9" fmla="*/ 11 h 77"/>
                  <a:gd name="T10" fmla="*/ 56 w 77"/>
                  <a:gd name="T11" fmla="*/ 11 h 77"/>
                  <a:gd name="T12" fmla="*/ 51 w 77"/>
                  <a:gd name="T13" fmla="*/ 16 h 77"/>
                  <a:gd name="T14" fmla="*/ 46 w 77"/>
                  <a:gd name="T15" fmla="*/ 14 h 77"/>
                  <a:gd name="T16" fmla="*/ 46 w 77"/>
                  <a:gd name="T17" fmla="*/ 7 h 77"/>
                  <a:gd name="T18" fmla="*/ 39 w 77"/>
                  <a:gd name="T19" fmla="*/ 0 h 77"/>
                  <a:gd name="T20" fmla="*/ 32 w 77"/>
                  <a:gd name="T21" fmla="*/ 7 h 77"/>
                  <a:gd name="T22" fmla="*/ 32 w 77"/>
                  <a:gd name="T23" fmla="*/ 14 h 77"/>
                  <a:gd name="T24" fmla="*/ 26 w 77"/>
                  <a:gd name="T25" fmla="*/ 16 h 77"/>
                  <a:gd name="T26" fmla="*/ 22 w 77"/>
                  <a:gd name="T27" fmla="*/ 11 h 77"/>
                  <a:gd name="T28" fmla="*/ 11 w 77"/>
                  <a:gd name="T29" fmla="*/ 11 h 77"/>
                  <a:gd name="T30" fmla="*/ 11 w 77"/>
                  <a:gd name="T31" fmla="*/ 21 h 77"/>
                  <a:gd name="T32" fmla="*/ 16 w 77"/>
                  <a:gd name="T33" fmla="*/ 26 h 77"/>
                  <a:gd name="T34" fmla="*/ 14 w 77"/>
                  <a:gd name="T35" fmla="*/ 31 h 77"/>
                  <a:gd name="T36" fmla="*/ 7 w 77"/>
                  <a:gd name="T37" fmla="*/ 31 h 77"/>
                  <a:gd name="T38" fmla="*/ 0 w 77"/>
                  <a:gd name="T39" fmla="*/ 38 h 77"/>
                  <a:gd name="T40" fmla="*/ 7 w 77"/>
                  <a:gd name="T41" fmla="*/ 46 h 77"/>
                  <a:gd name="T42" fmla="*/ 14 w 77"/>
                  <a:gd name="T43" fmla="*/ 46 h 77"/>
                  <a:gd name="T44" fmla="*/ 16 w 77"/>
                  <a:gd name="T45" fmla="*/ 51 h 77"/>
                  <a:gd name="T46" fmla="*/ 11 w 77"/>
                  <a:gd name="T47" fmla="*/ 56 h 77"/>
                  <a:gd name="T48" fmla="*/ 11 w 77"/>
                  <a:gd name="T49" fmla="*/ 66 h 77"/>
                  <a:gd name="T50" fmla="*/ 22 w 77"/>
                  <a:gd name="T51" fmla="*/ 66 h 77"/>
                  <a:gd name="T52" fmla="*/ 26 w 77"/>
                  <a:gd name="T53" fmla="*/ 61 h 77"/>
                  <a:gd name="T54" fmla="*/ 32 w 77"/>
                  <a:gd name="T55" fmla="*/ 63 h 77"/>
                  <a:gd name="T56" fmla="*/ 32 w 77"/>
                  <a:gd name="T57" fmla="*/ 70 h 77"/>
                  <a:gd name="T58" fmla="*/ 39 w 77"/>
                  <a:gd name="T59" fmla="*/ 77 h 77"/>
                  <a:gd name="T60" fmla="*/ 46 w 77"/>
                  <a:gd name="T61" fmla="*/ 70 h 77"/>
                  <a:gd name="T62" fmla="*/ 46 w 77"/>
                  <a:gd name="T63" fmla="*/ 63 h 77"/>
                  <a:gd name="T64" fmla="*/ 51 w 77"/>
                  <a:gd name="T65" fmla="*/ 61 h 77"/>
                  <a:gd name="T66" fmla="*/ 56 w 77"/>
                  <a:gd name="T67" fmla="*/ 66 h 77"/>
                  <a:gd name="T68" fmla="*/ 66 w 77"/>
                  <a:gd name="T69" fmla="*/ 66 h 77"/>
                  <a:gd name="T70" fmla="*/ 66 w 77"/>
                  <a:gd name="T71" fmla="*/ 56 h 77"/>
                  <a:gd name="T72" fmla="*/ 61 w 77"/>
                  <a:gd name="T73" fmla="*/ 51 h 77"/>
                  <a:gd name="T74" fmla="*/ 64 w 77"/>
                  <a:gd name="T75" fmla="*/ 46 h 77"/>
                  <a:gd name="T76" fmla="*/ 70 w 77"/>
                  <a:gd name="T77" fmla="*/ 46 h 77"/>
                  <a:gd name="T78" fmla="*/ 77 w 77"/>
                  <a:gd name="T79" fmla="*/ 38 h 77"/>
                  <a:gd name="T80" fmla="*/ 70 w 77"/>
                  <a:gd name="T81" fmla="*/ 31 h 77"/>
                  <a:gd name="T82" fmla="*/ 39 w 77"/>
                  <a:gd name="T83" fmla="*/ 57 h 77"/>
                  <a:gd name="T84" fmla="*/ 20 w 77"/>
                  <a:gd name="T85" fmla="*/ 38 h 77"/>
                  <a:gd name="T86" fmla="*/ 39 w 77"/>
                  <a:gd name="T87" fmla="*/ 20 h 77"/>
                  <a:gd name="T88" fmla="*/ 57 w 77"/>
                  <a:gd name="T89" fmla="*/ 38 h 77"/>
                  <a:gd name="T90" fmla="*/ 39 w 77"/>
                  <a:gd name="T91"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grpSp>
        <p:nvGrpSpPr>
          <p:cNvPr id="5" name="组合 4"/>
          <p:cNvGrpSpPr/>
          <p:nvPr/>
        </p:nvGrpSpPr>
        <p:grpSpPr>
          <a:xfrm>
            <a:off x="1122347" y="3226810"/>
            <a:ext cx="3838511" cy="1118211"/>
            <a:chOff x="1232443" y="3651609"/>
            <a:chExt cx="5119200" cy="1491293"/>
          </a:xfrm>
        </p:grpSpPr>
        <p:sp>
          <p:nvSpPr>
            <p:cNvPr id="161" name="Freeform 7"/>
            <p:cNvSpPr>
              <a:spLocks/>
            </p:cNvSpPr>
            <p:nvPr/>
          </p:nvSpPr>
          <p:spPr bwMode="auto">
            <a:xfrm>
              <a:off x="1501710" y="3861194"/>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6" name="图片 1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2443" y="3651609"/>
              <a:ext cx="5119200" cy="1491293"/>
            </a:xfrm>
            <a:prstGeom prst="rect">
              <a:avLst/>
            </a:prstGeom>
          </p:spPr>
        </p:pic>
        <p:grpSp>
          <p:nvGrpSpPr>
            <p:cNvPr id="174" name="组合 173"/>
            <p:cNvGrpSpPr/>
            <p:nvPr/>
          </p:nvGrpSpPr>
          <p:grpSpPr>
            <a:xfrm>
              <a:off x="1763554" y="4149606"/>
              <a:ext cx="433387" cy="374650"/>
              <a:chOff x="4456113" y="6981826"/>
              <a:chExt cx="433387" cy="374650"/>
            </a:xfrm>
          </p:grpSpPr>
          <p:sp>
            <p:nvSpPr>
              <p:cNvPr id="175" name="Freeform 27"/>
              <p:cNvSpPr>
                <a:spLocks noEditPoints="1"/>
              </p:cNvSpPr>
              <p:nvPr/>
            </p:nvSpPr>
            <p:spPr bwMode="auto">
              <a:xfrm>
                <a:off x="4456113" y="6981826"/>
                <a:ext cx="306387" cy="374650"/>
              </a:xfrm>
              <a:custGeom>
                <a:avLst/>
                <a:gdLst>
                  <a:gd name="T0" fmla="*/ 67 w 96"/>
                  <a:gd name="T1" fmla="*/ 48 h 119"/>
                  <a:gd name="T2" fmla="*/ 76 w 96"/>
                  <a:gd name="T3" fmla="*/ 28 h 119"/>
                  <a:gd name="T4" fmla="*/ 48 w 96"/>
                  <a:gd name="T5" fmla="*/ 0 h 119"/>
                  <a:gd name="T6" fmla="*/ 20 w 96"/>
                  <a:gd name="T7" fmla="*/ 28 h 119"/>
                  <a:gd name="T8" fmla="*/ 29 w 96"/>
                  <a:gd name="T9" fmla="*/ 48 h 119"/>
                  <a:gd name="T10" fmla="*/ 0 w 96"/>
                  <a:gd name="T11" fmla="*/ 92 h 119"/>
                  <a:gd name="T12" fmla="*/ 0 w 96"/>
                  <a:gd name="T13" fmla="*/ 119 h 119"/>
                  <a:gd name="T14" fmla="*/ 96 w 96"/>
                  <a:gd name="T15" fmla="*/ 119 h 119"/>
                  <a:gd name="T16" fmla="*/ 96 w 96"/>
                  <a:gd name="T17" fmla="*/ 92 h 119"/>
                  <a:gd name="T18" fmla="*/ 67 w 96"/>
                  <a:gd name="T19" fmla="*/ 48 h 119"/>
                  <a:gd name="T20" fmla="*/ 27 w 96"/>
                  <a:gd name="T21" fmla="*/ 28 h 119"/>
                  <a:gd name="T22" fmla="*/ 48 w 96"/>
                  <a:gd name="T23" fmla="*/ 8 h 119"/>
                  <a:gd name="T24" fmla="*/ 69 w 96"/>
                  <a:gd name="T25" fmla="*/ 28 h 119"/>
                  <a:gd name="T26" fmla="*/ 59 w 96"/>
                  <a:gd name="T27" fmla="*/ 46 h 119"/>
                  <a:gd name="T28" fmla="*/ 48 w 96"/>
                  <a:gd name="T29" fmla="*/ 49 h 119"/>
                  <a:gd name="T30" fmla="*/ 37 w 96"/>
                  <a:gd name="T31" fmla="*/ 46 h 119"/>
                  <a:gd name="T32" fmla="*/ 27 w 96"/>
                  <a:gd name="T33" fmla="*/ 28 h 119"/>
                  <a:gd name="T34" fmla="*/ 83 w 96"/>
                  <a:gd name="T35" fmla="*/ 107 h 119"/>
                  <a:gd name="T36" fmla="*/ 13 w 96"/>
                  <a:gd name="T37" fmla="*/ 107 h 119"/>
                  <a:gd name="T38" fmla="*/ 13 w 96"/>
                  <a:gd name="T39" fmla="*/ 92 h 119"/>
                  <a:gd name="T40" fmla="*/ 48 w 96"/>
                  <a:gd name="T41" fmla="*/ 57 h 119"/>
                  <a:gd name="T42" fmla="*/ 83 w 96"/>
                  <a:gd name="T43" fmla="*/ 92 h 119"/>
                  <a:gd name="T44" fmla="*/ 83 w 96"/>
                  <a:gd name="T45"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6" name="Freeform 28"/>
              <p:cNvSpPr>
                <a:spLocks/>
              </p:cNvSpPr>
              <p:nvPr/>
            </p:nvSpPr>
            <p:spPr bwMode="auto">
              <a:xfrm>
                <a:off x="4749800" y="6988176"/>
                <a:ext cx="139700" cy="195263"/>
              </a:xfrm>
              <a:custGeom>
                <a:avLst/>
                <a:gdLst>
                  <a:gd name="T0" fmla="*/ 22 w 44"/>
                  <a:gd name="T1" fmla="*/ 62 h 62"/>
                  <a:gd name="T2" fmla="*/ 19 w 44"/>
                  <a:gd name="T3" fmla="*/ 58 h 62"/>
                  <a:gd name="T4" fmla="*/ 19 w 44"/>
                  <a:gd name="T5" fmla="*/ 37 h 62"/>
                  <a:gd name="T6" fmla="*/ 22 w 44"/>
                  <a:gd name="T7" fmla="*/ 37 h 62"/>
                  <a:gd name="T8" fmla="*/ 37 w 44"/>
                  <a:gd name="T9" fmla="*/ 22 h 62"/>
                  <a:gd name="T10" fmla="*/ 22 w 44"/>
                  <a:gd name="T11" fmla="*/ 7 h 62"/>
                  <a:gd name="T12" fmla="*/ 8 w 44"/>
                  <a:gd name="T13" fmla="*/ 22 h 62"/>
                  <a:gd name="T14" fmla="*/ 4 w 44"/>
                  <a:gd name="T15" fmla="*/ 26 h 62"/>
                  <a:gd name="T16" fmla="*/ 0 w 44"/>
                  <a:gd name="T17" fmla="*/ 22 h 62"/>
                  <a:gd name="T18" fmla="*/ 22 w 44"/>
                  <a:gd name="T19" fmla="*/ 0 h 62"/>
                  <a:gd name="T20" fmla="*/ 44 w 44"/>
                  <a:gd name="T21" fmla="*/ 22 h 62"/>
                  <a:gd name="T22" fmla="*/ 26 w 44"/>
                  <a:gd name="T23" fmla="*/ 44 h 62"/>
                  <a:gd name="T24" fmla="*/ 26 w 44"/>
                  <a:gd name="T25" fmla="*/ 58 h 62"/>
                  <a:gd name="T26" fmla="*/ 22 w 44"/>
                  <a:gd name="T2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7" name="Oval 29"/>
              <p:cNvSpPr>
                <a:spLocks noChangeArrowheads="1"/>
              </p:cNvSpPr>
              <p:nvPr/>
            </p:nvSpPr>
            <p:spPr bwMode="auto">
              <a:xfrm>
                <a:off x="4803775" y="7196138"/>
                <a:ext cx="34925"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grpSp>
        <p:nvGrpSpPr>
          <p:cNvPr id="4" name="组合 3"/>
          <p:cNvGrpSpPr/>
          <p:nvPr/>
        </p:nvGrpSpPr>
        <p:grpSpPr>
          <a:xfrm>
            <a:off x="1116416" y="2281027"/>
            <a:ext cx="3838511" cy="1118211"/>
            <a:chOff x="1224533" y="2390273"/>
            <a:chExt cx="5119200" cy="1491293"/>
          </a:xfrm>
        </p:grpSpPr>
        <p:sp>
          <p:nvSpPr>
            <p:cNvPr id="162" name="Freeform 6"/>
            <p:cNvSpPr>
              <a:spLocks/>
            </p:cNvSpPr>
            <p:nvPr/>
          </p:nvSpPr>
          <p:spPr bwMode="auto">
            <a:xfrm>
              <a:off x="1501710" y="2620418"/>
              <a:ext cx="4566032" cy="949168"/>
            </a:xfrm>
            <a:custGeom>
              <a:avLst/>
              <a:gdLst>
                <a:gd name="T0" fmla="*/ 2907 w 3244"/>
                <a:gd name="T1" fmla="*/ 675 h 675"/>
                <a:gd name="T2" fmla="*/ 3244 w 3244"/>
                <a:gd name="T3" fmla="*/ 337 h 675"/>
                <a:gd name="T4" fmla="*/ 2907 w 3244"/>
                <a:gd name="T5" fmla="*/ 0 h 675"/>
                <a:gd name="T6" fmla="*/ 337 w 3244"/>
                <a:gd name="T7" fmla="*/ 0 h 675"/>
                <a:gd name="T8" fmla="*/ 0 w 3244"/>
                <a:gd name="T9" fmla="*/ 337 h 675"/>
                <a:gd name="T10" fmla="*/ 337 w 3244"/>
                <a:gd name="T11" fmla="*/ 675 h 675"/>
                <a:gd name="T12" fmla="*/ 2907 w 3244"/>
                <a:gd name="T13" fmla="*/ 675 h 675"/>
              </a:gdLst>
              <a:ahLst/>
              <a:cxnLst>
                <a:cxn ang="0">
                  <a:pos x="T0" y="T1"/>
                </a:cxn>
                <a:cxn ang="0">
                  <a:pos x="T2" y="T3"/>
                </a:cxn>
                <a:cxn ang="0">
                  <a:pos x="T4" y="T5"/>
                </a:cxn>
                <a:cxn ang="0">
                  <a:pos x="T6" y="T7"/>
                </a:cxn>
                <a:cxn ang="0">
                  <a:pos x="T8" y="T9"/>
                </a:cxn>
                <a:cxn ang="0">
                  <a:pos x="T10" y="T11"/>
                </a:cxn>
                <a:cxn ang="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5" name="图片 16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4533" y="2390273"/>
              <a:ext cx="5119200" cy="1491293"/>
            </a:xfrm>
            <a:prstGeom prst="rect">
              <a:avLst/>
            </a:prstGeom>
            <a:effectLst/>
          </p:spPr>
        </p:pic>
        <p:sp>
          <p:nvSpPr>
            <p:cNvPr id="178" name="Freeform 30"/>
            <p:cNvSpPr>
              <a:spLocks noEditPoints="1"/>
            </p:cNvSpPr>
            <p:nvPr/>
          </p:nvSpPr>
          <p:spPr bwMode="auto">
            <a:xfrm>
              <a:off x="1720691" y="2903976"/>
              <a:ext cx="525462" cy="379413"/>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sp>
        <p:nvSpPr>
          <p:cNvPr id="183" name="文本框 55"/>
          <p:cNvSpPr txBox="1"/>
          <p:nvPr/>
        </p:nvSpPr>
        <p:spPr>
          <a:xfrm>
            <a:off x="2412260" y="1763091"/>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190" name="文本框 55"/>
          <p:cNvSpPr txBox="1"/>
          <p:nvPr/>
        </p:nvSpPr>
        <p:spPr>
          <a:xfrm>
            <a:off x="2412260" y="2705945"/>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191" name="文本框 55"/>
          <p:cNvSpPr txBox="1"/>
          <p:nvPr/>
        </p:nvSpPr>
        <p:spPr>
          <a:xfrm>
            <a:off x="2412260" y="3574221"/>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50" name="TextBox 49"/>
          <p:cNvSpPr txBox="1"/>
          <p:nvPr/>
        </p:nvSpPr>
        <p:spPr>
          <a:xfrm>
            <a:off x="5292424" y="2113380"/>
            <a:ext cx="3005127" cy="1754326"/>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51" name="TextBox 50"/>
          <p:cNvSpPr txBox="1"/>
          <p:nvPr/>
        </p:nvSpPr>
        <p:spPr>
          <a:xfrm>
            <a:off x="5381903" y="1707854"/>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grpSp>
        <p:nvGrpSpPr>
          <p:cNvPr id="52" name="组合 51"/>
          <p:cNvGrpSpPr/>
          <p:nvPr/>
        </p:nvGrpSpPr>
        <p:grpSpPr>
          <a:xfrm>
            <a:off x="252223" y="426815"/>
            <a:ext cx="4584813" cy="444406"/>
            <a:chOff x="0" y="569219"/>
            <a:chExt cx="6114499" cy="592678"/>
          </a:xfrm>
        </p:grpSpPr>
        <p:sp>
          <p:nvSpPr>
            <p:cNvPr id="5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40407640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left)">
                                      <p:cBhvr>
                                        <p:cTn id="11" dur="250"/>
                                        <p:tgtEl>
                                          <p:spTgt spid="56"/>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83"/>
                                        </p:tgtEl>
                                        <p:attrNameLst>
                                          <p:attrName>style.visibility</p:attrName>
                                        </p:attrNameLst>
                                      </p:cBhvr>
                                      <p:to>
                                        <p:strVal val="visible"/>
                                      </p:to>
                                    </p:set>
                                    <p:anim calcmode="lin" valueType="num">
                                      <p:cBhvr>
                                        <p:cTn id="19" dur="250" fill="hold"/>
                                        <p:tgtEl>
                                          <p:spTgt spid="183"/>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83"/>
                                        </p:tgtEl>
                                        <p:attrNameLst>
                                          <p:attrName>ppt_y</p:attrName>
                                        </p:attrNameLst>
                                      </p:cBhvr>
                                      <p:tavLst>
                                        <p:tav tm="0">
                                          <p:val>
                                            <p:strVal val="#ppt_y"/>
                                          </p:val>
                                        </p:tav>
                                        <p:tav tm="100000">
                                          <p:val>
                                            <p:strVal val="#ppt_y"/>
                                          </p:val>
                                        </p:tav>
                                      </p:tavLst>
                                    </p:anim>
                                    <p:anim calcmode="lin" valueType="num">
                                      <p:cBhvr>
                                        <p:cTn id="21" dur="250" fill="hold"/>
                                        <p:tgtEl>
                                          <p:spTgt spid="183"/>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8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83"/>
                                        </p:tgtEl>
                                      </p:cBhvr>
                                    </p:animEffect>
                                  </p:childTnLst>
                                </p:cTn>
                              </p:par>
                            </p:childTnLst>
                          </p:cTn>
                        </p:par>
                        <p:par>
                          <p:cTn id="24" fill="hold">
                            <p:stCondLst>
                              <p:cond delay="1675"/>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175"/>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90"/>
                                        </p:tgtEl>
                                        <p:attrNameLst>
                                          <p:attrName>style.visibility</p:attrName>
                                        </p:attrNameLst>
                                      </p:cBhvr>
                                      <p:to>
                                        <p:strVal val="visible"/>
                                      </p:to>
                                    </p:set>
                                    <p:anim calcmode="lin" valueType="num">
                                      <p:cBhvr>
                                        <p:cTn id="31" dur="250" fill="hold"/>
                                        <p:tgtEl>
                                          <p:spTgt spid="190"/>
                                        </p:tgtEl>
                                        <p:attrNameLst>
                                          <p:attrName>ppt_x</p:attrName>
                                        </p:attrNameLst>
                                      </p:cBhvr>
                                      <p:tavLst>
                                        <p:tav tm="0">
                                          <p:val>
                                            <p:strVal val="#ppt_x"/>
                                          </p:val>
                                        </p:tav>
                                        <p:tav tm="50000">
                                          <p:val>
                                            <p:strVal val="#ppt_x+.1"/>
                                          </p:val>
                                        </p:tav>
                                        <p:tav tm="100000">
                                          <p:val>
                                            <p:strVal val="#ppt_x"/>
                                          </p:val>
                                        </p:tav>
                                      </p:tavLst>
                                    </p:anim>
                                    <p:anim calcmode="lin" valueType="num">
                                      <p:cBhvr>
                                        <p:cTn id="32" dur="250" fill="hold"/>
                                        <p:tgtEl>
                                          <p:spTgt spid="190"/>
                                        </p:tgtEl>
                                        <p:attrNameLst>
                                          <p:attrName>ppt_y</p:attrName>
                                        </p:attrNameLst>
                                      </p:cBhvr>
                                      <p:tavLst>
                                        <p:tav tm="0">
                                          <p:val>
                                            <p:strVal val="#ppt_y"/>
                                          </p:val>
                                        </p:tav>
                                        <p:tav tm="100000">
                                          <p:val>
                                            <p:strVal val="#ppt_y"/>
                                          </p:val>
                                        </p:tav>
                                      </p:tavLst>
                                    </p:anim>
                                    <p:anim calcmode="lin" valueType="num">
                                      <p:cBhvr>
                                        <p:cTn id="33" dur="250" fill="hold"/>
                                        <p:tgtEl>
                                          <p:spTgt spid="190"/>
                                        </p:tgtEl>
                                        <p:attrNameLst>
                                          <p:attrName>ppt_h</p:attrName>
                                        </p:attrNameLst>
                                      </p:cBhvr>
                                      <p:tavLst>
                                        <p:tav tm="0">
                                          <p:val>
                                            <p:strVal val="#ppt_h/10"/>
                                          </p:val>
                                        </p:tav>
                                        <p:tav tm="50000">
                                          <p:val>
                                            <p:strVal val="#ppt_h+.01"/>
                                          </p:val>
                                        </p:tav>
                                        <p:tav tm="100000">
                                          <p:val>
                                            <p:strVal val="#ppt_h"/>
                                          </p:val>
                                        </p:tav>
                                      </p:tavLst>
                                    </p:anim>
                                    <p:anim calcmode="lin" valueType="num">
                                      <p:cBhvr>
                                        <p:cTn id="34" dur="250" fill="hold"/>
                                        <p:tgtEl>
                                          <p:spTgt spid="19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250" tmFilter="0,0; .5, 1; 1, 1"/>
                                        <p:tgtEl>
                                          <p:spTgt spid="190"/>
                                        </p:tgtEl>
                                      </p:cBhvr>
                                    </p:animEffect>
                                  </p:childTnLst>
                                </p:cTn>
                              </p:par>
                            </p:childTnLst>
                          </p:cTn>
                        </p:par>
                        <p:par>
                          <p:cTn id="36" fill="hold">
                            <p:stCondLst>
                              <p:cond delay="260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31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91"/>
                                        </p:tgtEl>
                                        <p:attrNameLst>
                                          <p:attrName>style.visibility</p:attrName>
                                        </p:attrNameLst>
                                      </p:cBhvr>
                                      <p:to>
                                        <p:strVal val="visible"/>
                                      </p:to>
                                    </p:set>
                                    <p:anim calcmode="lin" valueType="num">
                                      <p:cBhvr>
                                        <p:cTn id="43" dur="250" fill="hold"/>
                                        <p:tgtEl>
                                          <p:spTgt spid="191"/>
                                        </p:tgtEl>
                                        <p:attrNameLst>
                                          <p:attrName>ppt_x</p:attrName>
                                        </p:attrNameLst>
                                      </p:cBhvr>
                                      <p:tavLst>
                                        <p:tav tm="0">
                                          <p:val>
                                            <p:strVal val="#ppt_x"/>
                                          </p:val>
                                        </p:tav>
                                        <p:tav tm="50000">
                                          <p:val>
                                            <p:strVal val="#ppt_x+.1"/>
                                          </p:val>
                                        </p:tav>
                                        <p:tav tm="100000">
                                          <p:val>
                                            <p:strVal val="#ppt_x"/>
                                          </p:val>
                                        </p:tav>
                                      </p:tavLst>
                                    </p:anim>
                                    <p:anim calcmode="lin" valueType="num">
                                      <p:cBhvr>
                                        <p:cTn id="44" dur="250" fill="hold"/>
                                        <p:tgtEl>
                                          <p:spTgt spid="191"/>
                                        </p:tgtEl>
                                        <p:attrNameLst>
                                          <p:attrName>ppt_y</p:attrName>
                                        </p:attrNameLst>
                                      </p:cBhvr>
                                      <p:tavLst>
                                        <p:tav tm="0">
                                          <p:val>
                                            <p:strVal val="#ppt_y"/>
                                          </p:val>
                                        </p:tav>
                                        <p:tav tm="100000">
                                          <p:val>
                                            <p:strVal val="#ppt_y"/>
                                          </p:val>
                                        </p:tav>
                                      </p:tavLst>
                                    </p:anim>
                                    <p:anim calcmode="lin" valueType="num">
                                      <p:cBhvr>
                                        <p:cTn id="45" dur="250" fill="hold"/>
                                        <p:tgtEl>
                                          <p:spTgt spid="191"/>
                                        </p:tgtEl>
                                        <p:attrNameLst>
                                          <p:attrName>ppt_h</p:attrName>
                                        </p:attrNameLst>
                                      </p:cBhvr>
                                      <p:tavLst>
                                        <p:tav tm="0">
                                          <p:val>
                                            <p:strVal val="#ppt_h/10"/>
                                          </p:val>
                                        </p:tav>
                                        <p:tav tm="50000">
                                          <p:val>
                                            <p:strVal val="#ppt_h+.01"/>
                                          </p:val>
                                        </p:tav>
                                        <p:tav tm="100000">
                                          <p:val>
                                            <p:strVal val="#ppt_h"/>
                                          </p:val>
                                        </p:tav>
                                      </p:tavLst>
                                    </p:anim>
                                    <p:anim calcmode="lin" valueType="num">
                                      <p:cBhvr>
                                        <p:cTn id="46" dur="250" fill="hold"/>
                                        <p:tgtEl>
                                          <p:spTgt spid="191"/>
                                        </p:tgtEl>
                                        <p:attrNameLst>
                                          <p:attrName>ppt_w</p:attrName>
                                        </p:attrNameLst>
                                      </p:cBhvr>
                                      <p:tavLst>
                                        <p:tav tm="0">
                                          <p:val>
                                            <p:strVal val="#ppt_w/10"/>
                                          </p:val>
                                        </p:tav>
                                        <p:tav tm="50000">
                                          <p:val>
                                            <p:strVal val="#ppt_w+.01"/>
                                          </p:val>
                                        </p:tav>
                                        <p:tav tm="100000">
                                          <p:val>
                                            <p:strVal val="#ppt_w"/>
                                          </p:val>
                                        </p:tav>
                                      </p:tavLst>
                                    </p:anim>
                                    <p:animEffect transition="in" filter="fade">
                                      <p:cBhvr>
                                        <p:cTn id="47" dur="250" tmFilter="0,0; .5, 1; 1, 1"/>
                                        <p:tgtEl>
                                          <p:spTgt spid="191"/>
                                        </p:tgtEl>
                                      </p:cBhvr>
                                    </p:animEffect>
                                  </p:childTnLst>
                                </p:cTn>
                              </p:par>
                            </p:childTnLst>
                          </p:cTn>
                        </p:par>
                        <p:par>
                          <p:cTn id="48" fill="hold">
                            <p:stCondLst>
                              <p:cond delay="3525"/>
                            </p:stCondLst>
                            <p:childTnLst>
                              <p:par>
                                <p:cTn id="49" presetID="12" presetClass="entr" presetSubtype="8"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p:tgtEl>
                                          <p:spTgt spid="51"/>
                                        </p:tgtEl>
                                        <p:attrNameLst>
                                          <p:attrName>ppt_x</p:attrName>
                                        </p:attrNameLst>
                                      </p:cBhvr>
                                      <p:tavLst>
                                        <p:tav tm="0">
                                          <p:val>
                                            <p:strVal val="#ppt_x-#ppt_w*1.125000"/>
                                          </p:val>
                                        </p:tav>
                                        <p:tav tm="100000">
                                          <p:val>
                                            <p:strVal val="#ppt_x"/>
                                          </p:val>
                                        </p:tav>
                                      </p:tavLst>
                                    </p:anim>
                                    <p:animEffect transition="in" filter="wipe(right)">
                                      <p:cBhvr>
                                        <p:cTn id="52" dur="500"/>
                                        <p:tgtEl>
                                          <p:spTgt spid="51"/>
                                        </p:tgtEl>
                                      </p:cBhvr>
                                    </p:animEffect>
                                  </p:childTnLst>
                                </p:cTn>
                              </p:par>
                            </p:childTnLst>
                          </p:cTn>
                        </p:par>
                        <p:par>
                          <p:cTn id="53" fill="hold">
                            <p:stCondLst>
                              <p:cond delay="4025"/>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90" grpId="0"/>
      <p:bldP spid="191" grpId="0"/>
      <p:bldP spid="50" grpId="0"/>
      <p:bldP spid="51"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2" name="组合 41"/>
          <p:cNvGrpSpPr/>
          <p:nvPr/>
        </p:nvGrpSpPr>
        <p:grpSpPr>
          <a:xfrm>
            <a:off x="252223" y="426815"/>
            <a:ext cx="4584813" cy="444406"/>
            <a:chOff x="0" y="569219"/>
            <a:chExt cx="6114499" cy="592678"/>
          </a:xfrm>
        </p:grpSpPr>
        <p:sp>
          <p:nvSpPr>
            <p:cNvPr id="4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cxnSp>
        <p:nvCxnSpPr>
          <p:cNvPr id="91" name="直接连接符 90"/>
          <p:cNvCxnSpPr/>
          <p:nvPr/>
        </p:nvCxnSpPr>
        <p:spPr>
          <a:xfrm>
            <a:off x="7231525" y="2125908"/>
            <a:ext cx="826612" cy="0"/>
          </a:xfrm>
          <a:prstGeom prst="line">
            <a:avLst/>
          </a:prstGeom>
          <a:noFill/>
          <a:ln w="28575" cmpd="sng">
            <a:solidFill>
              <a:srgbClr val="FF0000"/>
            </a:solidFill>
            <a:round/>
            <a:headEnd/>
            <a:tailEnd/>
          </a:ln>
          <a:effectLst/>
        </p:spPr>
      </p:cxnSp>
      <p:cxnSp>
        <p:nvCxnSpPr>
          <p:cNvPr id="92" name="直接连接符 91"/>
          <p:cNvCxnSpPr/>
          <p:nvPr/>
        </p:nvCxnSpPr>
        <p:spPr>
          <a:xfrm>
            <a:off x="7239277" y="2125908"/>
            <a:ext cx="0" cy="729304"/>
          </a:xfrm>
          <a:prstGeom prst="line">
            <a:avLst/>
          </a:prstGeom>
          <a:noFill/>
          <a:ln w="28575" cmpd="sng">
            <a:solidFill>
              <a:srgbClr val="FF0000"/>
            </a:solidFill>
            <a:round/>
            <a:headEnd/>
            <a:tailEnd/>
          </a:ln>
          <a:effectLst/>
        </p:spPr>
      </p:cxnSp>
      <p:cxnSp>
        <p:nvCxnSpPr>
          <p:cNvPr id="93" name="直接连接符 92"/>
          <p:cNvCxnSpPr/>
          <p:nvPr/>
        </p:nvCxnSpPr>
        <p:spPr>
          <a:xfrm>
            <a:off x="6420416" y="2855213"/>
            <a:ext cx="826612" cy="0"/>
          </a:xfrm>
          <a:prstGeom prst="line">
            <a:avLst/>
          </a:prstGeom>
          <a:noFill/>
          <a:ln w="28575" cmpd="sng">
            <a:solidFill>
              <a:srgbClr val="FF0000"/>
            </a:solidFill>
            <a:round/>
            <a:headEnd/>
            <a:tailEnd/>
          </a:ln>
          <a:effectLst/>
        </p:spPr>
      </p:cxnSp>
      <p:cxnSp>
        <p:nvCxnSpPr>
          <p:cNvPr id="94" name="直接连接符 93"/>
          <p:cNvCxnSpPr/>
          <p:nvPr/>
        </p:nvCxnSpPr>
        <p:spPr>
          <a:xfrm>
            <a:off x="6428168" y="2855213"/>
            <a:ext cx="0" cy="729304"/>
          </a:xfrm>
          <a:prstGeom prst="line">
            <a:avLst/>
          </a:prstGeom>
          <a:noFill/>
          <a:ln w="28575" cmpd="sng">
            <a:solidFill>
              <a:srgbClr val="FF0000"/>
            </a:solidFill>
            <a:round/>
            <a:headEnd/>
            <a:tailEnd/>
          </a:ln>
          <a:effectLst/>
        </p:spPr>
      </p:cxnSp>
      <p:cxnSp>
        <p:nvCxnSpPr>
          <p:cNvPr id="95" name="直接连接符 94"/>
          <p:cNvCxnSpPr/>
          <p:nvPr/>
        </p:nvCxnSpPr>
        <p:spPr>
          <a:xfrm>
            <a:off x="5612762" y="3584517"/>
            <a:ext cx="826612" cy="0"/>
          </a:xfrm>
          <a:prstGeom prst="line">
            <a:avLst/>
          </a:prstGeom>
          <a:noFill/>
          <a:ln w="28575" cmpd="sng">
            <a:solidFill>
              <a:srgbClr val="FF0000"/>
            </a:solidFill>
            <a:round/>
            <a:headEnd/>
            <a:tailEnd/>
          </a:ln>
          <a:effectLst/>
        </p:spPr>
      </p:cxnSp>
      <p:cxnSp>
        <p:nvCxnSpPr>
          <p:cNvPr id="96" name="直接连接符 95"/>
          <p:cNvCxnSpPr/>
          <p:nvPr/>
        </p:nvCxnSpPr>
        <p:spPr>
          <a:xfrm>
            <a:off x="5620514" y="3584516"/>
            <a:ext cx="0" cy="729304"/>
          </a:xfrm>
          <a:prstGeom prst="line">
            <a:avLst/>
          </a:prstGeom>
          <a:noFill/>
          <a:ln w="28575" cmpd="sng">
            <a:solidFill>
              <a:srgbClr val="FF0000"/>
            </a:solidFill>
            <a:round/>
            <a:headEnd/>
            <a:tailEnd/>
          </a:ln>
          <a:effectLst/>
        </p:spPr>
      </p:cxnSp>
      <p:cxnSp>
        <p:nvCxnSpPr>
          <p:cNvPr id="97" name="直接连接符 96"/>
          <p:cNvCxnSpPr/>
          <p:nvPr/>
        </p:nvCxnSpPr>
        <p:spPr>
          <a:xfrm>
            <a:off x="4787975" y="4313820"/>
            <a:ext cx="826612" cy="0"/>
          </a:xfrm>
          <a:prstGeom prst="line">
            <a:avLst/>
          </a:prstGeom>
          <a:noFill/>
          <a:ln w="28575" cmpd="sng">
            <a:solidFill>
              <a:srgbClr val="FF0000"/>
            </a:solidFill>
            <a:round/>
            <a:headEnd/>
            <a:tailEnd/>
          </a:ln>
          <a:effectLst/>
        </p:spPr>
      </p:cxnSp>
      <p:cxnSp>
        <p:nvCxnSpPr>
          <p:cNvPr id="98" name="直接连接符 97"/>
          <p:cNvCxnSpPr/>
          <p:nvPr/>
        </p:nvCxnSpPr>
        <p:spPr>
          <a:xfrm>
            <a:off x="4795726" y="4313820"/>
            <a:ext cx="0" cy="488212"/>
          </a:xfrm>
          <a:prstGeom prst="line">
            <a:avLst/>
          </a:prstGeom>
          <a:noFill/>
          <a:ln w="28575" cmpd="sng">
            <a:solidFill>
              <a:srgbClr val="FF0000"/>
            </a:solidFill>
            <a:round/>
            <a:headEnd/>
            <a:tailEnd/>
          </a:ln>
          <a:effectLst/>
        </p:spPr>
      </p:cxnSp>
      <p:grpSp>
        <p:nvGrpSpPr>
          <p:cNvPr id="99" name="组合 98"/>
          <p:cNvGrpSpPr/>
          <p:nvPr/>
        </p:nvGrpSpPr>
        <p:grpSpPr>
          <a:xfrm>
            <a:off x="7346905" y="1584603"/>
            <a:ext cx="539867" cy="600036"/>
            <a:chOff x="8051785" y="944862"/>
            <a:chExt cx="826543" cy="918663"/>
          </a:xfrm>
        </p:grpSpPr>
        <p:sp>
          <p:nvSpPr>
            <p:cNvPr id="100" name="椭圆 99"/>
            <p:cNvSpPr/>
            <p:nvPr/>
          </p:nvSpPr>
          <p:spPr>
            <a:xfrm>
              <a:off x="8051785" y="947066"/>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1" name="椭圆 100"/>
            <p:cNvSpPr/>
            <p:nvPr/>
          </p:nvSpPr>
          <p:spPr>
            <a:xfrm>
              <a:off x="8139438" y="1034719"/>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2" name="TextBox 101"/>
            <p:cNvSpPr txBox="1"/>
            <p:nvPr/>
          </p:nvSpPr>
          <p:spPr>
            <a:xfrm>
              <a:off x="8183451" y="944862"/>
              <a:ext cx="643497" cy="918663"/>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1</a:t>
              </a:r>
              <a:endParaRPr lang="zh-CN" altLang="en-US" sz="3299" dirty="0">
                <a:solidFill>
                  <a:schemeClr val="bg1"/>
                </a:solidFill>
                <a:latin typeface="Arial" pitchFamily="34" charset="0"/>
                <a:cs typeface="Arial" pitchFamily="34" charset="0"/>
              </a:endParaRPr>
            </a:p>
          </p:txBody>
        </p:sp>
      </p:grpSp>
      <p:grpSp>
        <p:nvGrpSpPr>
          <p:cNvPr id="103" name="组合 102"/>
          <p:cNvGrpSpPr/>
          <p:nvPr/>
        </p:nvGrpSpPr>
        <p:grpSpPr>
          <a:xfrm>
            <a:off x="1170410" y="1694150"/>
            <a:ext cx="5933245" cy="537985"/>
            <a:chOff x="-247122" y="1112579"/>
            <a:chExt cx="9083874" cy="823663"/>
          </a:xfrm>
        </p:grpSpPr>
        <p:cxnSp>
          <p:nvCxnSpPr>
            <p:cNvPr id="104" name="直接箭头连接符 103"/>
            <p:cNvCxnSpPr/>
            <p:nvPr/>
          </p:nvCxnSpPr>
          <p:spPr>
            <a:xfrm>
              <a:off x="-81793" y="1622341"/>
              <a:ext cx="891854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247122" y="1112579"/>
              <a:ext cx="6788256" cy="823663"/>
              <a:chOff x="-247122" y="1122739"/>
              <a:chExt cx="6788256" cy="823663"/>
            </a:xfrm>
          </p:grpSpPr>
          <p:sp>
            <p:nvSpPr>
              <p:cNvPr id="106" name="TextBox 105"/>
              <p:cNvSpPr txBox="1"/>
              <p:nvPr/>
            </p:nvSpPr>
            <p:spPr>
              <a:xfrm>
                <a:off x="-247122" y="1168905"/>
                <a:ext cx="1293759" cy="777497"/>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latin typeface="微软雅黑" pitchFamily="34" charset="-122"/>
                    <a:ea typeface="微软雅黑" pitchFamily="34" charset="-122"/>
                  </a:rPr>
                  <a:t>添加文本</a:t>
                </a:r>
              </a:p>
            </p:txBody>
          </p:sp>
          <p:sp>
            <p:nvSpPr>
              <p:cNvPr id="107" name="TextBox 106"/>
              <p:cNvSpPr txBox="1"/>
              <p:nvPr/>
            </p:nvSpPr>
            <p:spPr>
              <a:xfrm>
                <a:off x="1127649" y="1122739"/>
                <a:ext cx="5413485" cy="565453"/>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grpSp>
        <p:nvGrpSpPr>
          <p:cNvPr id="108" name="组合 107"/>
          <p:cNvGrpSpPr/>
          <p:nvPr/>
        </p:nvGrpSpPr>
        <p:grpSpPr>
          <a:xfrm>
            <a:off x="6563789" y="2292594"/>
            <a:ext cx="539867" cy="600036"/>
            <a:chOff x="6852825" y="2028803"/>
            <a:chExt cx="826543" cy="918663"/>
          </a:xfrm>
        </p:grpSpPr>
        <p:sp>
          <p:nvSpPr>
            <p:cNvPr id="109" name="椭圆 108"/>
            <p:cNvSpPr/>
            <p:nvPr/>
          </p:nvSpPr>
          <p:spPr>
            <a:xfrm>
              <a:off x="6852825" y="2063640"/>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0" name="椭圆 109"/>
            <p:cNvSpPr/>
            <p:nvPr/>
          </p:nvSpPr>
          <p:spPr>
            <a:xfrm>
              <a:off x="6940478" y="2151293"/>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1" name="TextBox 110"/>
            <p:cNvSpPr txBox="1"/>
            <p:nvPr/>
          </p:nvSpPr>
          <p:spPr>
            <a:xfrm>
              <a:off x="6979757" y="2028803"/>
              <a:ext cx="643497" cy="918663"/>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2</a:t>
              </a:r>
              <a:endParaRPr lang="zh-CN" altLang="en-US" sz="3299" dirty="0">
                <a:solidFill>
                  <a:schemeClr val="bg1"/>
                </a:solidFill>
                <a:latin typeface="Arial" pitchFamily="34" charset="0"/>
                <a:cs typeface="Arial" pitchFamily="34" charset="0"/>
              </a:endParaRPr>
            </a:p>
          </p:txBody>
        </p:sp>
      </p:grpSp>
      <p:grpSp>
        <p:nvGrpSpPr>
          <p:cNvPr id="112" name="组合 111"/>
          <p:cNvGrpSpPr/>
          <p:nvPr/>
        </p:nvGrpSpPr>
        <p:grpSpPr>
          <a:xfrm>
            <a:off x="1207514" y="2421234"/>
            <a:ext cx="5082907" cy="537986"/>
            <a:chOff x="-190315" y="2225758"/>
            <a:chExt cx="7781995" cy="823662"/>
          </a:xfrm>
        </p:grpSpPr>
        <p:cxnSp>
          <p:nvCxnSpPr>
            <p:cNvPr id="113" name="直接箭头连接符 112"/>
            <p:cNvCxnSpPr/>
            <p:nvPr/>
          </p:nvCxnSpPr>
          <p:spPr>
            <a:xfrm>
              <a:off x="-81793" y="2718598"/>
              <a:ext cx="7673473" cy="37148"/>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14" name="组合 113"/>
            <p:cNvGrpSpPr/>
            <p:nvPr/>
          </p:nvGrpSpPr>
          <p:grpSpPr>
            <a:xfrm>
              <a:off x="-190315" y="2225758"/>
              <a:ext cx="6070131" cy="823662"/>
              <a:chOff x="-190315" y="2246078"/>
              <a:chExt cx="6070131" cy="823662"/>
            </a:xfrm>
          </p:grpSpPr>
          <p:sp>
            <p:nvSpPr>
              <p:cNvPr id="115" name="TextBox 114"/>
              <p:cNvSpPr txBox="1"/>
              <p:nvPr/>
            </p:nvSpPr>
            <p:spPr>
              <a:xfrm>
                <a:off x="-190315" y="2292246"/>
                <a:ext cx="1308768" cy="777494"/>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16" name="TextBox 115"/>
              <p:cNvSpPr txBox="1"/>
              <p:nvPr/>
            </p:nvSpPr>
            <p:spPr>
              <a:xfrm>
                <a:off x="1127648" y="2246078"/>
                <a:ext cx="4752168" cy="56545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grpSp>
      </p:grpSp>
      <p:grpSp>
        <p:nvGrpSpPr>
          <p:cNvPr id="117" name="组合 116"/>
          <p:cNvGrpSpPr/>
          <p:nvPr/>
        </p:nvGrpSpPr>
        <p:grpSpPr>
          <a:xfrm>
            <a:off x="5750554" y="3013221"/>
            <a:ext cx="539867" cy="600036"/>
            <a:chOff x="5607753" y="3132097"/>
            <a:chExt cx="826543" cy="918664"/>
          </a:xfrm>
        </p:grpSpPr>
        <p:sp>
          <p:nvSpPr>
            <p:cNvPr id="118" name="椭圆 117"/>
            <p:cNvSpPr/>
            <p:nvPr/>
          </p:nvSpPr>
          <p:spPr>
            <a:xfrm>
              <a:off x="5607753" y="3170764"/>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9" name="椭圆 118"/>
            <p:cNvSpPr/>
            <p:nvPr/>
          </p:nvSpPr>
          <p:spPr>
            <a:xfrm>
              <a:off x="5695406" y="3258417"/>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20" name="TextBox 119"/>
            <p:cNvSpPr txBox="1"/>
            <p:nvPr/>
          </p:nvSpPr>
          <p:spPr>
            <a:xfrm>
              <a:off x="5749558" y="3132097"/>
              <a:ext cx="643497" cy="918664"/>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3</a:t>
              </a:r>
              <a:endParaRPr lang="zh-CN" altLang="en-US" sz="3299" dirty="0">
                <a:solidFill>
                  <a:schemeClr val="bg1"/>
                </a:solidFill>
                <a:latin typeface="Arial" pitchFamily="34" charset="0"/>
                <a:cs typeface="Arial" pitchFamily="34" charset="0"/>
              </a:endParaRPr>
            </a:p>
          </p:txBody>
        </p:sp>
      </p:grpSp>
      <p:grpSp>
        <p:nvGrpSpPr>
          <p:cNvPr id="121" name="组合 120"/>
          <p:cNvGrpSpPr/>
          <p:nvPr/>
        </p:nvGrpSpPr>
        <p:grpSpPr>
          <a:xfrm>
            <a:off x="1204750" y="3140501"/>
            <a:ext cx="4272437" cy="537985"/>
            <a:chOff x="-194546" y="3326958"/>
            <a:chExt cx="6541155" cy="823659"/>
          </a:xfrm>
        </p:grpSpPr>
        <p:cxnSp>
          <p:nvCxnSpPr>
            <p:cNvPr id="122" name="直接箭头连接符 121"/>
            <p:cNvCxnSpPr/>
            <p:nvPr/>
          </p:nvCxnSpPr>
          <p:spPr>
            <a:xfrm>
              <a:off x="-81793" y="3817703"/>
              <a:ext cx="6428402" cy="20846"/>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194546" y="3326958"/>
              <a:ext cx="4834392" cy="823659"/>
              <a:chOff x="-194546" y="3296478"/>
              <a:chExt cx="4834392" cy="823659"/>
            </a:xfrm>
          </p:grpSpPr>
          <p:sp>
            <p:nvSpPr>
              <p:cNvPr id="124" name="TextBox 123"/>
              <p:cNvSpPr txBox="1"/>
              <p:nvPr/>
            </p:nvSpPr>
            <p:spPr>
              <a:xfrm>
                <a:off x="-194546" y="3342645"/>
                <a:ext cx="1308768" cy="777492"/>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25" name="TextBox 124"/>
              <p:cNvSpPr txBox="1"/>
              <p:nvPr/>
            </p:nvSpPr>
            <p:spPr>
              <a:xfrm>
                <a:off x="1127650" y="3296478"/>
                <a:ext cx="3512196" cy="565450"/>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a:t>
                </a:r>
                <a:endParaRPr lang="en-US" altLang="zh-CN" sz="900" dirty="0"/>
              </a:p>
            </p:txBody>
          </p:sp>
        </p:grpSp>
      </p:grpSp>
      <p:grpSp>
        <p:nvGrpSpPr>
          <p:cNvPr id="126" name="组合 125"/>
          <p:cNvGrpSpPr/>
          <p:nvPr/>
        </p:nvGrpSpPr>
        <p:grpSpPr>
          <a:xfrm>
            <a:off x="4937320" y="3759608"/>
            <a:ext cx="539867" cy="600036"/>
            <a:chOff x="4362680" y="4274825"/>
            <a:chExt cx="826543" cy="918664"/>
          </a:xfrm>
          <a:effectLst/>
        </p:grpSpPr>
        <p:sp>
          <p:nvSpPr>
            <p:cNvPr id="127" name="椭圆 126"/>
            <p:cNvSpPr/>
            <p:nvPr/>
          </p:nvSpPr>
          <p:spPr>
            <a:xfrm>
              <a:off x="4362680" y="4300937"/>
              <a:ext cx="826543" cy="826544"/>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endParaRPr>
            </a:p>
          </p:txBody>
        </p:sp>
        <p:sp>
          <p:nvSpPr>
            <p:cNvPr id="128" name="椭圆 127"/>
            <p:cNvSpPr/>
            <p:nvPr/>
          </p:nvSpPr>
          <p:spPr>
            <a:xfrm>
              <a:off x="4450337" y="4388590"/>
              <a:ext cx="651237" cy="651236"/>
            </a:xfrm>
            <a:prstGeom prst="ellipse">
              <a:avLst/>
            </a:prstGeom>
            <a:solidFill>
              <a:srgbClr val="FF0000"/>
            </a:solidFill>
            <a:ln w="28575" cmpd="sng">
              <a:noFill/>
              <a:round/>
              <a:headEnd/>
              <a:tailEnd/>
            </a:ln>
            <a:effectLst/>
          </p:spPr>
          <p:txBody>
            <a:bodyPr rtlCol="0" anchor="ctr"/>
            <a:lstStyle/>
            <a:p>
              <a:pPr algn="ctr"/>
              <a:endParaRPr lang="zh-CN" altLang="en-US" dirty="0">
                <a:solidFill>
                  <a:srgbClr val="C89800"/>
                </a:solidFill>
                <a:latin typeface="Arial Unicode MS" pitchFamily="34" charset="-122"/>
                <a:ea typeface="Arial Unicode MS" pitchFamily="34" charset="-122"/>
                <a:cs typeface="Arial Unicode MS" pitchFamily="34" charset="-122"/>
              </a:endParaRPr>
            </a:p>
          </p:txBody>
        </p:sp>
        <p:sp>
          <p:nvSpPr>
            <p:cNvPr id="129" name="TextBox 128"/>
            <p:cNvSpPr txBox="1"/>
            <p:nvPr/>
          </p:nvSpPr>
          <p:spPr>
            <a:xfrm>
              <a:off x="4480236" y="4274825"/>
              <a:ext cx="643497" cy="918664"/>
            </a:xfrm>
            <a:prstGeom prst="rect">
              <a:avLst/>
            </a:prstGeom>
            <a:noFill/>
          </p:spPr>
          <p:txBody>
            <a:bodyPr wrap="none" rtlCol="0">
              <a:spAutoFit/>
            </a:bodyPr>
            <a:lstStyle/>
            <a:p>
              <a:r>
                <a:rPr lang="en-US" altLang="zh-CN" sz="3299" dirty="0">
                  <a:solidFill>
                    <a:schemeClr val="bg1"/>
                  </a:solidFill>
                  <a:latin typeface="Arial" pitchFamily="34" charset="0"/>
                  <a:ea typeface="Arial Unicode MS" pitchFamily="34" charset="-122"/>
                  <a:cs typeface="Arial" pitchFamily="34" charset="0"/>
                </a:rPr>
                <a:t>4</a:t>
              </a:r>
              <a:endParaRPr lang="zh-CN" altLang="en-US" sz="3299" dirty="0">
                <a:solidFill>
                  <a:schemeClr val="bg1"/>
                </a:solidFill>
                <a:latin typeface="Arial" pitchFamily="34" charset="0"/>
                <a:ea typeface="Arial Unicode MS" pitchFamily="34" charset="-122"/>
                <a:cs typeface="Arial" pitchFamily="34" charset="0"/>
              </a:endParaRPr>
            </a:p>
          </p:txBody>
        </p:sp>
      </p:grpSp>
      <p:grpSp>
        <p:nvGrpSpPr>
          <p:cNvPr id="130" name="组合 129"/>
          <p:cNvGrpSpPr/>
          <p:nvPr/>
        </p:nvGrpSpPr>
        <p:grpSpPr>
          <a:xfrm>
            <a:off x="1204751" y="3925311"/>
            <a:ext cx="3491816" cy="507831"/>
            <a:chOff x="-194546" y="4528518"/>
            <a:chExt cx="5346015" cy="777494"/>
          </a:xfrm>
        </p:grpSpPr>
        <p:cxnSp>
          <p:nvCxnSpPr>
            <p:cNvPr id="131" name="直接箭头连接符 130"/>
            <p:cNvCxnSpPr/>
            <p:nvPr/>
          </p:nvCxnSpPr>
          <p:spPr>
            <a:xfrm>
              <a:off x="-103106" y="4976211"/>
              <a:ext cx="525457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32" name="组合 131"/>
            <p:cNvGrpSpPr/>
            <p:nvPr/>
          </p:nvGrpSpPr>
          <p:grpSpPr>
            <a:xfrm>
              <a:off x="-194546" y="4528518"/>
              <a:ext cx="3594421" cy="777494"/>
              <a:chOff x="-194546" y="4498038"/>
              <a:chExt cx="3594421" cy="777494"/>
            </a:xfrm>
          </p:grpSpPr>
          <p:sp>
            <p:nvSpPr>
              <p:cNvPr id="133" name="TextBox 132"/>
              <p:cNvSpPr txBox="1"/>
              <p:nvPr/>
            </p:nvSpPr>
            <p:spPr>
              <a:xfrm>
                <a:off x="-194546" y="4498038"/>
                <a:ext cx="1308768" cy="777494"/>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34" name="TextBox 133"/>
              <p:cNvSpPr txBox="1"/>
              <p:nvPr/>
            </p:nvSpPr>
            <p:spPr>
              <a:xfrm>
                <a:off x="1166050" y="4551037"/>
                <a:ext cx="2233825" cy="353406"/>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a:t>
                </a:r>
                <a:endParaRPr lang="en-US" altLang="zh-CN" sz="900" dirty="0"/>
              </a:p>
            </p:txBody>
          </p:sp>
        </p:grpSp>
      </p:grpSp>
    </p:spTree>
    <p:extLst>
      <p:ext uri="{BB962C8B-B14F-4D97-AF65-F5344CB8AC3E}">
        <p14:creationId xmlns:p14="http://schemas.microsoft.com/office/powerpoint/2010/main" val="36381561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250"/>
                                        <p:tgtEl>
                                          <p:spTgt spid="46"/>
                                        </p:tgtEl>
                                      </p:cBhvr>
                                    </p:animEffect>
                                  </p:childTnLst>
                                </p:cTn>
                              </p:par>
                            </p:childTnLst>
                          </p:cTn>
                        </p:par>
                        <p:par>
                          <p:cTn id="12" fill="hold">
                            <p:stCondLst>
                              <p:cond delay="750"/>
                            </p:stCondLst>
                            <p:childTnLst>
                              <p:par>
                                <p:cTn id="13" presetID="22" presetClass="entr" presetSubtype="4"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wipe(down)">
                                      <p:cBhvr>
                                        <p:cTn id="15" dur="250"/>
                                        <p:tgtEl>
                                          <p:spTgt spid="9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left)">
                                      <p:cBhvr>
                                        <p:cTn id="19" dur="150"/>
                                        <p:tgtEl>
                                          <p:spTgt spid="97"/>
                                        </p:tgtEl>
                                      </p:cBhvr>
                                    </p:animEffect>
                                  </p:childTnLst>
                                </p:cTn>
                              </p:par>
                            </p:childTnLst>
                          </p:cTn>
                        </p:par>
                        <p:par>
                          <p:cTn id="20" fill="hold">
                            <p:stCondLst>
                              <p:cond delay="1150"/>
                            </p:stCondLst>
                            <p:childTnLst>
                              <p:par>
                                <p:cTn id="21" presetID="22" presetClass="entr" presetSubtype="4"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down)">
                                      <p:cBhvr>
                                        <p:cTn id="23" dur="150"/>
                                        <p:tgtEl>
                                          <p:spTgt spid="96"/>
                                        </p:tgtEl>
                                      </p:cBhvr>
                                    </p:animEffect>
                                  </p:childTnLst>
                                </p:cTn>
                              </p:par>
                            </p:childTnLst>
                          </p:cTn>
                        </p:par>
                        <p:par>
                          <p:cTn id="24" fill="hold">
                            <p:stCondLst>
                              <p:cond delay="1300"/>
                            </p:stCondLst>
                            <p:childTnLst>
                              <p:par>
                                <p:cTn id="25" presetID="22" presetClass="entr" presetSubtype="8"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wipe(left)">
                                      <p:cBhvr>
                                        <p:cTn id="27" dur="150"/>
                                        <p:tgtEl>
                                          <p:spTgt spid="95"/>
                                        </p:tgtEl>
                                      </p:cBhvr>
                                    </p:animEffect>
                                  </p:childTnLst>
                                </p:cTn>
                              </p:par>
                            </p:childTnLst>
                          </p:cTn>
                        </p:par>
                        <p:par>
                          <p:cTn id="28" fill="hold">
                            <p:stCondLst>
                              <p:cond delay="1450"/>
                            </p:stCondLst>
                            <p:childTnLst>
                              <p:par>
                                <p:cTn id="29" presetID="22" presetClass="entr" presetSubtype="4"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wipe(down)">
                                      <p:cBhvr>
                                        <p:cTn id="31" dur="150"/>
                                        <p:tgtEl>
                                          <p:spTgt spid="94"/>
                                        </p:tgtEl>
                                      </p:cBhvr>
                                    </p:animEffect>
                                  </p:childTnLst>
                                </p:cTn>
                              </p:par>
                            </p:childTnLst>
                          </p:cTn>
                        </p:par>
                        <p:par>
                          <p:cTn id="32" fill="hold">
                            <p:stCondLst>
                              <p:cond delay="1600"/>
                            </p:stCondLst>
                            <p:childTnLst>
                              <p:par>
                                <p:cTn id="33" presetID="22" presetClass="entr" presetSubtype="8" fill="hold"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wipe(left)">
                                      <p:cBhvr>
                                        <p:cTn id="35" dur="150"/>
                                        <p:tgtEl>
                                          <p:spTgt spid="93"/>
                                        </p:tgtEl>
                                      </p:cBhvr>
                                    </p:animEffect>
                                  </p:childTnLst>
                                </p:cTn>
                              </p:par>
                            </p:childTnLst>
                          </p:cTn>
                        </p:par>
                        <p:par>
                          <p:cTn id="36" fill="hold">
                            <p:stCondLst>
                              <p:cond delay="1750"/>
                            </p:stCondLst>
                            <p:childTnLst>
                              <p:par>
                                <p:cTn id="37" presetID="22" presetClass="entr" presetSubtype="4" fill="hold" nodeType="after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wipe(down)">
                                      <p:cBhvr>
                                        <p:cTn id="39" dur="150"/>
                                        <p:tgtEl>
                                          <p:spTgt spid="92"/>
                                        </p:tgtEl>
                                      </p:cBhvr>
                                    </p:animEffect>
                                  </p:childTnLst>
                                </p:cTn>
                              </p:par>
                            </p:childTnLst>
                          </p:cTn>
                        </p:par>
                        <p:par>
                          <p:cTn id="40" fill="hold">
                            <p:stCondLst>
                              <p:cond delay="1900"/>
                            </p:stCondLst>
                            <p:childTnLst>
                              <p:par>
                                <p:cTn id="41" presetID="22" presetClass="entr" presetSubtype="8" fill="hold"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150"/>
                                        <p:tgtEl>
                                          <p:spTgt spid="91"/>
                                        </p:tgtEl>
                                      </p:cBhvr>
                                    </p:animEffect>
                                  </p:childTnLst>
                                </p:cTn>
                              </p:par>
                            </p:childTnLst>
                          </p:cTn>
                        </p:par>
                        <p:par>
                          <p:cTn id="44" fill="hold">
                            <p:stCondLst>
                              <p:cond delay="2050"/>
                            </p:stCondLst>
                            <p:childTnLst>
                              <p:par>
                                <p:cTn id="45" presetID="53" presetClass="entr" presetSubtype="16" fill="hold" nodeType="after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Effect transition="in" filter="fade">
                                      <p:cBhvr>
                                        <p:cTn id="49" dur="500"/>
                                        <p:tgtEl>
                                          <p:spTgt spid="99"/>
                                        </p:tgtEl>
                                      </p:cBhvr>
                                    </p:animEffect>
                                  </p:childTnLst>
                                </p:cTn>
                              </p:par>
                              <p:par>
                                <p:cTn id="50" presetID="2" presetClass="entr" presetSubtype="8" fill="hold" nodeType="with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additive="base">
                                        <p:cTn id="52" dur="500" fill="hold"/>
                                        <p:tgtEl>
                                          <p:spTgt spid="103"/>
                                        </p:tgtEl>
                                        <p:attrNameLst>
                                          <p:attrName>ppt_x</p:attrName>
                                        </p:attrNameLst>
                                      </p:cBhvr>
                                      <p:tavLst>
                                        <p:tav tm="0">
                                          <p:val>
                                            <p:strVal val="0-#ppt_w/2"/>
                                          </p:val>
                                        </p:tav>
                                        <p:tav tm="100000">
                                          <p:val>
                                            <p:strVal val="#ppt_x"/>
                                          </p:val>
                                        </p:tav>
                                      </p:tavLst>
                                    </p:anim>
                                    <p:anim calcmode="lin" valueType="num">
                                      <p:cBhvr additive="base">
                                        <p:cTn id="53" dur="500" fill="hold"/>
                                        <p:tgtEl>
                                          <p:spTgt spid="103"/>
                                        </p:tgtEl>
                                        <p:attrNameLst>
                                          <p:attrName>ppt_y</p:attrName>
                                        </p:attrNameLst>
                                      </p:cBhvr>
                                      <p:tavLst>
                                        <p:tav tm="0">
                                          <p:val>
                                            <p:strVal val="#ppt_y"/>
                                          </p:val>
                                        </p:tav>
                                        <p:tav tm="100000">
                                          <p:val>
                                            <p:strVal val="#ppt_y"/>
                                          </p:val>
                                        </p:tav>
                                      </p:tavLst>
                                    </p:anim>
                                  </p:childTnLst>
                                </p:cTn>
                              </p:par>
                            </p:childTnLst>
                          </p:cTn>
                        </p:par>
                        <p:par>
                          <p:cTn id="54" fill="hold">
                            <p:stCondLst>
                              <p:cond delay="2550"/>
                            </p:stCondLst>
                            <p:childTnLst>
                              <p:par>
                                <p:cTn id="55" presetID="53" presetClass="entr" presetSubtype="16" fill="hold" nodeType="afterEffect">
                                  <p:stCondLst>
                                    <p:cond delay="0"/>
                                  </p:stCondLst>
                                  <p:childTnLst>
                                    <p:set>
                                      <p:cBhvr>
                                        <p:cTn id="56" dur="1" fill="hold">
                                          <p:stCondLst>
                                            <p:cond delay="0"/>
                                          </p:stCondLst>
                                        </p:cTn>
                                        <p:tgtEl>
                                          <p:spTgt spid="108"/>
                                        </p:tgtEl>
                                        <p:attrNameLst>
                                          <p:attrName>style.visibility</p:attrName>
                                        </p:attrNameLst>
                                      </p:cBhvr>
                                      <p:to>
                                        <p:strVal val="visible"/>
                                      </p:to>
                                    </p:set>
                                    <p:anim calcmode="lin" valueType="num">
                                      <p:cBhvr>
                                        <p:cTn id="57" dur="500" fill="hold"/>
                                        <p:tgtEl>
                                          <p:spTgt spid="108"/>
                                        </p:tgtEl>
                                        <p:attrNameLst>
                                          <p:attrName>ppt_w</p:attrName>
                                        </p:attrNameLst>
                                      </p:cBhvr>
                                      <p:tavLst>
                                        <p:tav tm="0">
                                          <p:val>
                                            <p:fltVal val="0"/>
                                          </p:val>
                                        </p:tav>
                                        <p:tav tm="100000">
                                          <p:val>
                                            <p:strVal val="#ppt_w"/>
                                          </p:val>
                                        </p:tav>
                                      </p:tavLst>
                                    </p:anim>
                                    <p:anim calcmode="lin" valueType="num">
                                      <p:cBhvr>
                                        <p:cTn id="58" dur="500" fill="hold"/>
                                        <p:tgtEl>
                                          <p:spTgt spid="108"/>
                                        </p:tgtEl>
                                        <p:attrNameLst>
                                          <p:attrName>ppt_h</p:attrName>
                                        </p:attrNameLst>
                                      </p:cBhvr>
                                      <p:tavLst>
                                        <p:tav tm="0">
                                          <p:val>
                                            <p:fltVal val="0"/>
                                          </p:val>
                                        </p:tav>
                                        <p:tav tm="100000">
                                          <p:val>
                                            <p:strVal val="#ppt_h"/>
                                          </p:val>
                                        </p:tav>
                                      </p:tavLst>
                                    </p:anim>
                                    <p:animEffect transition="in" filter="fade">
                                      <p:cBhvr>
                                        <p:cTn id="59" dur="500"/>
                                        <p:tgtEl>
                                          <p:spTgt spid="108"/>
                                        </p:tgtEl>
                                      </p:cBhvr>
                                    </p:animEffect>
                                  </p:childTnLst>
                                </p:cTn>
                              </p:par>
                              <p:par>
                                <p:cTn id="60" presetID="2" presetClass="entr" presetSubtype="8" fill="hold" nodeType="withEffect">
                                  <p:stCondLst>
                                    <p:cond delay="0"/>
                                  </p:stCondLst>
                                  <p:childTnLst>
                                    <p:set>
                                      <p:cBhvr>
                                        <p:cTn id="61" dur="1" fill="hold">
                                          <p:stCondLst>
                                            <p:cond delay="0"/>
                                          </p:stCondLst>
                                        </p:cTn>
                                        <p:tgtEl>
                                          <p:spTgt spid="112"/>
                                        </p:tgtEl>
                                        <p:attrNameLst>
                                          <p:attrName>style.visibility</p:attrName>
                                        </p:attrNameLst>
                                      </p:cBhvr>
                                      <p:to>
                                        <p:strVal val="visible"/>
                                      </p:to>
                                    </p:set>
                                    <p:anim calcmode="lin" valueType="num">
                                      <p:cBhvr additive="base">
                                        <p:cTn id="62" dur="500" fill="hold"/>
                                        <p:tgtEl>
                                          <p:spTgt spid="112"/>
                                        </p:tgtEl>
                                        <p:attrNameLst>
                                          <p:attrName>ppt_x</p:attrName>
                                        </p:attrNameLst>
                                      </p:cBhvr>
                                      <p:tavLst>
                                        <p:tav tm="0">
                                          <p:val>
                                            <p:strVal val="0-#ppt_w/2"/>
                                          </p:val>
                                        </p:tav>
                                        <p:tav tm="100000">
                                          <p:val>
                                            <p:strVal val="#ppt_x"/>
                                          </p:val>
                                        </p:tav>
                                      </p:tavLst>
                                    </p:anim>
                                    <p:anim calcmode="lin" valueType="num">
                                      <p:cBhvr additive="base">
                                        <p:cTn id="63" dur="500" fill="hold"/>
                                        <p:tgtEl>
                                          <p:spTgt spid="112"/>
                                        </p:tgtEl>
                                        <p:attrNameLst>
                                          <p:attrName>ppt_y</p:attrName>
                                        </p:attrNameLst>
                                      </p:cBhvr>
                                      <p:tavLst>
                                        <p:tav tm="0">
                                          <p:val>
                                            <p:strVal val="#ppt_y"/>
                                          </p:val>
                                        </p:tav>
                                        <p:tav tm="100000">
                                          <p:val>
                                            <p:strVal val="#ppt_y"/>
                                          </p:val>
                                        </p:tav>
                                      </p:tavLst>
                                    </p:anim>
                                  </p:childTnLst>
                                </p:cTn>
                              </p:par>
                            </p:childTnLst>
                          </p:cTn>
                        </p:par>
                        <p:par>
                          <p:cTn id="64" fill="hold">
                            <p:stCondLst>
                              <p:cond delay="3050"/>
                            </p:stCondLst>
                            <p:childTnLst>
                              <p:par>
                                <p:cTn id="65" presetID="53" presetClass="entr" presetSubtype="16" fill="hold"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par>
                                <p:cTn id="70" presetID="2" presetClass="entr" presetSubtype="8" fill="hold" nodeType="withEffect">
                                  <p:stCondLst>
                                    <p:cond delay="0"/>
                                  </p:stCondLst>
                                  <p:childTnLst>
                                    <p:set>
                                      <p:cBhvr>
                                        <p:cTn id="71" dur="1" fill="hold">
                                          <p:stCondLst>
                                            <p:cond delay="0"/>
                                          </p:stCondLst>
                                        </p:cTn>
                                        <p:tgtEl>
                                          <p:spTgt spid="121"/>
                                        </p:tgtEl>
                                        <p:attrNameLst>
                                          <p:attrName>style.visibility</p:attrName>
                                        </p:attrNameLst>
                                      </p:cBhvr>
                                      <p:to>
                                        <p:strVal val="visible"/>
                                      </p:to>
                                    </p:set>
                                    <p:anim calcmode="lin" valueType="num">
                                      <p:cBhvr additive="base">
                                        <p:cTn id="72" dur="500" fill="hold"/>
                                        <p:tgtEl>
                                          <p:spTgt spid="121"/>
                                        </p:tgtEl>
                                        <p:attrNameLst>
                                          <p:attrName>ppt_x</p:attrName>
                                        </p:attrNameLst>
                                      </p:cBhvr>
                                      <p:tavLst>
                                        <p:tav tm="0">
                                          <p:val>
                                            <p:strVal val="0-#ppt_w/2"/>
                                          </p:val>
                                        </p:tav>
                                        <p:tav tm="100000">
                                          <p:val>
                                            <p:strVal val="#ppt_x"/>
                                          </p:val>
                                        </p:tav>
                                      </p:tavLst>
                                    </p:anim>
                                    <p:anim calcmode="lin" valueType="num">
                                      <p:cBhvr additive="base">
                                        <p:cTn id="73" dur="500" fill="hold"/>
                                        <p:tgtEl>
                                          <p:spTgt spid="121"/>
                                        </p:tgtEl>
                                        <p:attrNameLst>
                                          <p:attrName>ppt_y</p:attrName>
                                        </p:attrNameLst>
                                      </p:cBhvr>
                                      <p:tavLst>
                                        <p:tav tm="0">
                                          <p:val>
                                            <p:strVal val="#ppt_y"/>
                                          </p:val>
                                        </p:tav>
                                        <p:tav tm="100000">
                                          <p:val>
                                            <p:strVal val="#ppt_y"/>
                                          </p:val>
                                        </p:tav>
                                      </p:tavLst>
                                    </p:anim>
                                  </p:childTnLst>
                                </p:cTn>
                              </p:par>
                            </p:childTnLst>
                          </p:cTn>
                        </p:par>
                        <p:par>
                          <p:cTn id="74" fill="hold">
                            <p:stCondLst>
                              <p:cond delay="3550"/>
                            </p:stCondLst>
                            <p:childTnLst>
                              <p:par>
                                <p:cTn id="75" presetID="53" presetClass="entr" presetSubtype="16" fill="hold" nodeType="afterEffect">
                                  <p:stCondLst>
                                    <p:cond delay="0"/>
                                  </p:stCondLst>
                                  <p:childTnLst>
                                    <p:set>
                                      <p:cBhvr>
                                        <p:cTn id="76" dur="1" fill="hold">
                                          <p:stCondLst>
                                            <p:cond delay="0"/>
                                          </p:stCondLst>
                                        </p:cTn>
                                        <p:tgtEl>
                                          <p:spTgt spid="126"/>
                                        </p:tgtEl>
                                        <p:attrNameLst>
                                          <p:attrName>style.visibility</p:attrName>
                                        </p:attrNameLst>
                                      </p:cBhvr>
                                      <p:to>
                                        <p:strVal val="visible"/>
                                      </p:to>
                                    </p:set>
                                    <p:anim calcmode="lin" valueType="num">
                                      <p:cBhvr>
                                        <p:cTn id="77" dur="500" fill="hold"/>
                                        <p:tgtEl>
                                          <p:spTgt spid="126"/>
                                        </p:tgtEl>
                                        <p:attrNameLst>
                                          <p:attrName>ppt_w</p:attrName>
                                        </p:attrNameLst>
                                      </p:cBhvr>
                                      <p:tavLst>
                                        <p:tav tm="0">
                                          <p:val>
                                            <p:fltVal val="0"/>
                                          </p:val>
                                        </p:tav>
                                        <p:tav tm="100000">
                                          <p:val>
                                            <p:strVal val="#ppt_w"/>
                                          </p:val>
                                        </p:tav>
                                      </p:tavLst>
                                    </p:anim>
                                    <p:anim calcmode="lin" valueType="num">
                                      <p:cBhvr>
                                        <p:cTn id="78" dur="500" fill="hold"/>
                                        <p:tgtEl>
                                          <p:spTgt spid="126"/>
                                        </p:tgtEl>
                                        <p:attrNameLst>
                                          <p:attrName>ppt_h</p:attrName>
                                        </p:attrNameLst>
                                      </p:cBhvr>
                                      <p:tavLst>
                                        <p:tav tm="0">
                                          <p:val>
                                            <p:fltVal val="0"/>
                                          </p:val>
                                        </p:tav>
                                        <p:tav tm="100000">
                                          <p:val>
                                            <p:strVal val="#ppt_h"/>
                                          </p:val>
                                        </p:tav>
                                      </p:tavLst>
                                    </p:anim>
                                    <p:animEffect transition="in" filter="fade">
                                      <p:cBhvr>
                                        <p:cTn id="79" dur="500"/>
                                        <p:tgtEl>
                                          <p:spTgt spid="126"/>
                                        </p:tgtEl>
                                      </p:cBhvr>
                                    </p:animEffect>
                                  </p:childTnLst>
                                </p:cTn>
                              </p:par>
                              <p:par>
                                <p:cTn id="80" presetID="2" presetClass="entr" presetSubtype="8" fill="hold" nodeType="with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additive="base">
                                        <p:cTn id="82" dur="500" fill="hold"/>
                                        <p:tgtEl>
                                          <p:spTgt spid="130"/>
                                        </p:tgtEl>
                                        <p:attrNameLst>
                                          <p:attrName>ppt_x</p:attrName>
                                        </p:attrNameLst>
                                      </p:cBhvr>
                                      <p:tavLst>
                                        <p:tav tm="0">
                                          <p:val>
                                            <p:strVal val="0-#ppt_w/2"/>
                                          </p:val>
                                        </p:tav>
                                        <p:tav tm="100000">
                                          <p:val>
                                            <p:strVal val="#ppt_x"/>
                                          </p:val>
                                        </p:tav>
                                      </p:tavLst>
                                    </p:anim>
                                    <p:anim calcmode="lin" valueType="num">
                                      <p:cBhvr additive="base">
                                        <p:cTn id="83" dur="500" fill="hold"/>
                                        <p:tgtEl>
                                          <p:spTgt spid="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 name="组合 3"/>
          <p:cNvGrpSpPr/>
          <p:nvPr/>
        </p:nvGrpSpPr>
        <p:grpSpPr>
          <a:xfrm>
            <a:off x="5304931" y="2566086"/>
            <a:ext cx="1739446" cy="1739446"/>
            <a:chOff x="6738505" y="3422241"/>
            <a:chExt cx="2319798" cy="2319798"/>
          </a:xfrm>
        </p:grpSpPr>
        <p:sp>
          <p:nvSpPr>
            <p:cNvPr id="54" name="椭圆 53"/>
            <p:cNvSpPr/>
            <p:nvPr/>
          </p:nvSpPr>
          <p:spPr>
            <a:xfrm>
              <a:off x="6738505" y="3422241"/>
              <a:ext cx="2319798" cy="2319798"/>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5" name="椭圆 54"/>
            <p:cNvSpPr/>
            <p:nvPr/>
          </p:nvSpPr>
          <p:spPr>
            <a:xfrm>
              <a:off x="6821354" y="3477403"/>
              <a:ext cx="2045203" cy="2045203"/>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9" name="TextBox 68"/>
            <p:cNvSpPr txBox="1"/>
            <p:nvPr/>
          </p:nvSpPr>
          <p:spPr>
            <a:xfrm>
              <a:off x="7063376" y="3876073"/>
              <a:ext cx="1508506"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70" name="TextBox 69"/>
            <p:cNvSpPr txBox="1"/>
            <p:nvPr/>
          </p:nvSpPr>
          <p:spPr>
            <a:xfrm>
              <a:off x="7051653" y="4231987"/>
              <a:ext cx="1847093" cy="403280"/>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71" name="TextBox 70"/>
            <p:cNvSpPr txBox="1"/>
            <p:nvPr/>
          </p:nvSpPr>
          <p:spPr>
            <a:xfrm>
              <a:off x="7063376" y="4520542"/>
              <a:ext cx="1676290" cy="68342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或通过复制您的文本后在此框中</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72" name="TextBox 71"/>
          <p:cNvSpPr txBox="1"/>
          <p:nvPr/>
        </p:nvSpPr>
        <p:spPr>
          <a:xfrm>
            <a:off x="3330239" y="1569011"/>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73" name="TextBox 72"/>
          <p:cNvSpPr txBox="1"/>
          <p:nvPr/>
        </p:nvSpPr>
        <p:spPr>
          <a:xfrm>
            <a:off x="3318826" y="1892971"/>
            <a:ext cx="23988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74" name="组合 73"/>
          <p:cNvGrpSpPr/>
          <p:nvPr/>
        </p:nvGrpSpPr>
        <p:grpSpPr>
          <a:xfrm>
            <a:off x="252223" y="426815"/>
            <a:ext cx="4584813" cy="444406"/>
            <a:chOff x="0" y="569219"/>
            <a:chExt cx="6114499" cy="592678"/>
          </a:xfrm>
        </p:grpSpPr>
        <p:sp>
          <p:nvSpPr>
            <p:cNvPr id="7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104" name="TextBox 103"/>
          <p:cNvSpPr txBox="1"/>
          <p:nvPr/>
        </p:nvSpPr>
        <p:spPr>
          <a:xfrm>
            <a:off x="853615" y="3978236"/>
            <a:ext cx="19905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105" name="TextBox 104"/>
          <p:cNvSpPr txBox="1"/>
          <p:nvPr/>
        </p:nvSpPr>
        <p:spPr>
          <a:xfrm>
            <a:off x="6679646" y="1404626"/>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106" name="TextBox 105"/>
          <p:cNvSpPr txBox="1"/>
          <p:nvPr/>
        </p:nvSpPr>
        <p:spPr>
          <a:xfrm>
            <a:off x="6668233" y="1728587"/>
            <a:ext cx="1831111"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3" name="组合 2"/>
          <p:cNvGrpSpPr/>
          <p:nvPr/>
        </p:nvGrpSpPr>
        <p:grpSpPr>
          <a:xfrm>
            <a:off x="3311575" y="2886624"/>
            <a:ext cx="2152500" cy="2059635"/>
            <a:chOff x="4080080" y="3849723"/>
            <a:chExt cx="2870665" cy="2746816"/>
          </a:xfrm>
        </p:grpSpPr>
        <p:sp>
          <p:nvSpPr>
            <p:cNvPr id="107" name="椭圆 5"/>
            <p:cNvSpPr/>
            <p:nvPr/>
          </p:nvSpPr>
          <p:spPr>
            <a:xfrm rot="19406748">
              <a:off x="4103690" y="3849723"/>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6" name="椭圆 55"/>
            <p:cNvSpPr/>
            <p:nvPr/>
          </p:nvSpPr>
          <p:spPr>
            <a:xfrm rot="19406748">
              <a:off x="4080080" y="4096062"/>
              <a:ext cx="2154098" cy="2154098"/>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7" name="TextBox 66"/>
            <p:cNvSpPr txBox="1"/>
            <p:nvPr/>
          </p:nvSpPr>
          <p:spPr>
            <a:xfrm>
              <a:off x="4244846" y="4545323"/>
              <a:ext cx="1557555" cy="44330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200" kern="0" dirty="0">
                  <a:solidFill>
                    <a:srgbClr val="FF0000"/>
                  </a:solidFill>
                  <a:latin typeface="微软雅黑" pitchFamily="34" charset="-122"/>
                  <a:ea typeface="微软雅黑" pitchFamily="34" charset="-122"/>
                </a:rPr>
                <a:t>您的小标题</a:t>
              </a:r>
            </a:p>
          </p:txBody>
        </p:sp>
        <p:sp>
          <p:nvSpPr>
            <p:cNvPr id="68" name="TextBox 67"/>
            <p:cNvSpPr txBox="1"/>
            <p:nvPr/>
          </p:nvSpPr>
          <p:spPr>
            <a:xfrm>
              <a:off x="4251024" y="4943682"/>
              <a:ext cx="2018560"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grpSp>
        <p:nvGrpSpPr>
          <p:cNvPr id="2" name="组合 1"/>
          <p:cNvGrpSpPr/>
          <p:nvPr/>
        </p:nvGrpSpPr>
        <p:grpSpPr>
          <a:xfrm>
            <a:off x="1309413" y="1807837"/>
            <a:ext cx="2134797" cy="2059635"/>
            <a:chOff x="1409913" y="2411007"/>
            <a:chExt cx="2847055" cy="2746816"/>
          </a:xfrm>
        </p:grpSpPr>
        <p:sp>
          <p:nvSpPr>
            <p:cNvPr id="57" name="椭圆 5"/>
            <p:cNvSpPr/>
            <p:nvPr/>
          </p:nvSpPr>
          <p:spPr>
            <a:xfrm>
              <a:off x="1409913" y="241100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8" name="椭圆 57"/>
            <p:cNvSpPr/>
            <p:nvPr/>
          </p:nvSpPr>
          <p:spPr>
            <a:xfrm>
              <a:off x="1504437" y="2459810"/>
              <a:ext cx="2154098" cy="2154098"/>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5" name="TextBox 64"/>
            <p:cNvSpPr txBox="1"/>
            <p:nvPr/>
          </p:nvSpPr>
          <p:spPr>
            <a:xfrm>
              <a:off x="1715858" y="2883115"/>
              <a:ext cx="1422247"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66" name="TextBox 65"/>
            <p:cNvSpPr txBox="1"/>
            <p:nvPr/>
          </p:nvSpPr>
          <p:spPr>
            <a:xfrm>
              <a:off x="1663422" y="3281474"/>
              <a:ext cx="2018559"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94" name="TextBox 93"/>
          <p:cNvSpPr txBox="1"/>
          <p:nvPr/>
        </p:nvSpPr>
        <p:spPr>
          <a:xfrm>
            <a:off x="865027" y="3654276"/>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grpSp>
        <p:nvGrpSpPr>
          <p:cNvPr id="8" name="组合 7"/>
          <p:cNvGrpSpPr/>
          <p:nvPr/>
        </p:nvGrpSpPr>
        <p:grpSpPr>
          <a:xfrm>
            <a:off x="5792493" y="2018555"/>
            <a:ext cx="675117" cy="812338"/>
            <a:chOff x="7388737" y="2692031"/>
            <a:chExt cx="900365" cy="1083368"/>
          </a:xfrm>
        </p:grpSpPr>
        <p:sp>
          <p:nvSpPr>
            <p:cNvPr id="63" name="椭圆 62"/>
            <p:cNvSpPr/>
            <p:nvPr/>
          </p:nvSpPr>
          <p:spPr>
            <a:xfrm>
              <a:off x="7388737" y="280004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4" name="TextBox 63"/>
            <p:cNvSpPr txBox="1"/>
            <p:nvPr/>
          </p:nvSpPr>
          <p:spPr>
            <a:xfrm>
              <a:off x="7455234" y="2692031"/>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3</a:t>
              </a:r>
              <a:endParaRPr lang="zh-CN" altLang="en-US" sz="3599" kern="0" dirty="0">
                <a:solidFill>
                  <a:sysClr val="window" lastClr="FFFFFF"/>
                </a:solidFill>
                <a:latin typeface="Britannic Bold" pitchFamily="34" charset="0"/>
                <a:ea typeface="微软雅黑" pitchFamily="34" charset="-122"/>
              </a:endParaRPr>
            </a:p>
          </p:txBody>
        </p:sp>
      </p:grpSp>
      <p:grpSp>
        <p:nvGrpSpPr>
          <p:cNvPr id="6" name="组合 5"/>
          <p:cNvGrpSpPr/>
          <p:nvPr/>
        </p:nvGrpSpPr>
        <p:grpSpPr>
          <a:xfrm>
            <a:off x="3758546" y="2504497"/>
            <a:ext cx="675117" cy="812338"/>
            <a:chOff x="4676180" y="3340103"/>
            <a:chExt cx="900365" cy="1083369"/>
          </a:xfrm>
        </p:grpSpPr>
        <p:sp>
          <p:nvSpPr>
            <p:cNvPr id="61" name="椭圆 60"/>
            <p:cNvSpPr/>
            <p:nvPr/>
          </p:nvSpPr>
          <p:spPr>
            <a:xfrm>
              <a:off x="4676180" y="3450922"/>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2" name="TextBox 61"/>
            <p:cNvSpPr txBox="1"/>
            <p:nvPr/>
          </p:nvSpPr>
          <p:spPr>
            <a:xfrm>
              <a:off x="4711145" y="3340103"/>
              <a:ext cx="833868" cy="1083369"/>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2</a:t>
              </a:r>
              <a:endParaRPr lang="zh-CN" altLang="en-US" sz="3599" kern="0" dirty="0">
                <a:solidFill>
                  <a:sysClr val="window" lastClr="FFFFFF"/>
                </a:solidFill>
                <a:latin typeface="Britannic Bold" pitchFamily="34" charset="0"/>
                <a:ea typeface="微软雅黑" pitchFamily="34" charset="-122"/>
              </a:endParaRPr>
            </a:p>
          </p:txBody>
        </p:sp>
      </p:grpSp>
      <p:grpSp>
        <p:nvGrpSpPr>
          <p:cNvPr id="5" name="组合 4"/>
          <p:cNvGrpSpPr/>
          <p:nvPr/>
        </p:nvGrpSpPr>
        <p:grpSpPr>
          <a:xfrm>
            <a:off x="2081223" y="1383893"/>
            <a:ext cx="675117" cy="812338"/>
            <a:chOff x="2439232" y="1845618"/>
            <a:chExt cx="900365" cy="1083368"/>
          </a:xfrm>
        </p:grpSpPr>
        <p:sp>
          <p:nvSpPr>
            <p:cNvPr id="59" name="椭圆 58"/>
            <p:cNvSpPr/>
            <p:nvPr/>
          </p:nvSpPr>
          <p:spPr>
            <a:xfrm>
              <a:off x="2439232" y="194235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0" name="TextBox 59"/>
            <p:cNvSpPr txBox="1"/>
            <p:nvPr/>
          </p:nvSpPr>
          <p:spPr>
            <a:xfrm>
              <a:off x="2478897" y="1845618"/>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1</a:t>
              </a:r>
              <a:endParaRPr lang="zh-CN" altLang="en-US" sz="3599" kern="0" dirty="0">
                <a:solidFill>
                  <a:sysClr val="window" lastClr="FFFFFF"/>
                </a:solidFill>
                <a:latin typeface="Britannic Bold" pitchFamily="34" charset="0"/>
                <a:ea typeface="微软雅黑" pitchFamily="34" charset="-122"/>
              </a:endParaRPr>
            </a:p>
          </p:txBody>
        </p:sp>
      </p:grpSp>
    </p:spTree>
    <p:extLst>
      <p:ext uri="{BB962C8B-B14F-4D97-AF65-F5344CB8AC3E}">
        <p14:creationId xmlns:p14="http://schemas.microsoft.com/office/powerpoint/2010/main" val="35170538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left)">
                                      <p:cBhvr>
                                        <p:cTn id="11" dur="250"/>
                                        <p:tgtEl>
                                          <p:spTgt spid="93"/>
                                        </p:tgtEl>
                                      </p:cBhvr>
                                    </p:animEffect>
                                  </p:childTnLst>
                                </p:cTn>
                              </p:par>
                            </p:childTnLst>
                          </p:cTn>
                        </p:par>
                        <p:par>
                          <p:cTn id="12" fill="hold">
                            <p:stCondLst>
                              <p:cond delay="750"/>
                            </p:stCondLst>
                            <p:childTnLst>
                              <p:par>
                                <p:cTn id="13" presetID="2" presetClass="entr" presetSubtype="9"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50" fill="hold"/>
                                        <p:tgtEl>
                                          <p:spTgt spid="2"/>
                                        </p:tgtEl>
                                        <p:attrNameLst>
                                          <p:attrName>ppt_x</p:attrName>
                                        </p:attrNameLst>
                                      </p:cBhvr>
                                      <p:tavLst>
                                        <p:tav tm="0">
                                          <p:val>
                                            <p:strVal val="0-#ppt_w/2"/>
                                          </p:val>
                                        </p:tav>
                                        <p:tav tm="100000">
                                          <p:val>
                                            <p:strVal val="#ppt_x"/>
                                          </p:val>
                                        </p:tav>
                                      </p:tavLst>
                                    </p:anim>
                                    <p:anim calcmode="lin" valueType="num">
                                      <p:cBhvr additive="base">
                                        <p:cTn id="16" dur="25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250"/>
                                        <p:tgtEl>
                                          <p:spTgt spid="5"/>
                                        </p:tgtEl>
                                      </p:cBhvr>
                                    </p:animEffect>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250"/>
                                        <p:tgtEl>
                                          <p:spTgt spid="94"/>
                                        </p:tgtEl>
                                      </p:cBhvr>
                                    </p:animEffect>
                                    <p:anim calcmode="lin" valueType="num">
                                      <p:cBhvr>
                                        <p:cTn id="25" dur="250" fill="hold"/>
                                        <p:tgtEl>
                                          <p:spTgt spid="94"/>
                                        </p:tgtEl>
                                        <p:attrNameLst>
                                          <p:attrName>ppt_x</p:attrName>
                                        </p:attrNameLst>
                                      </p:cBhvr>
                                      <p:tavLst>
                                        <p:tav tm="0">
                                          <p:val>
                                            <p:strVal val="#ppt_x"/>
                                          </p:val>
                                        </p:tav>
                                        <p:tav tm="100000">
                                          <p:val>
                                            <p:strVal val="#ppt_x"/>
                                          </p:val>
                                        </p:tav>
                                      </p:tavLst>
                                    </p:anim>
                                    <p:anim calcmode="lin" valueType="num">
                                      <p:cBhvr>
                                        <p:cTn id="26" dur="250" fill="hold"/>
                                        <p:tgtEl>
                                          <p:spTgt spid="94"/>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104"/>
                                        </p:tgtEl>
                                        <p:attrNameLst>
                                          <p:attrName>style.visibility</p:attrName>
                                        </p:attrNameLst>
                                      </p:cBhvr>
                                      <p:to>
                                        <p:strVal val="visible"/>
                                      </p:to>
                                    </p:set>
                                    <p:animEffect transition="in" filter="fade">
                                      <p:cBhvr>
                                        <p:cTn id="30" dur="250"/>
                                        <p:tgtEl>
                                          <p:spTgt spid="104"/>
                                        </p:tgtEl>
                                      </p:cBhvr>
                                    </p:animEffect>
                                    <p:anim calcmode="lin" valueType="num">
                                      <p:cBhvr>
                                        <p:cTn id="31" dur="250" fill="hold"/>
                                        <p:tgtEl>
                                          <p:spTgt spid="104"/>
                                        </p:tgtEl>
                                        <p:attrNameLst>
                                          <p:attrName>ppt_x</p:attrName>
                                        </p:attrNameLst>
                                      </p:cBhvr>
                                      <p:tavLst>
                                        <p:tav tm="0">
                                          <p:val>
                                            <p:strVal val="#ppt_x"/>
                                          </p:val>
                                        </p:tav>
                                        <p:tav tm="100000">
                                          <p:val>
                                            <p:strVal val="#ppt_x"/>
                                          </p:val>
                                        </p:tav>
                                      </p:tavLst>
                                    </p:anim>
                                    <p:anim calcmode="lin" valueType="num">
                                      <p:cBhvr>
                                        <p:cTn id="32" dur="250" fill="hold"/>
                                        <p:tgtEl>
                                          <p:spTgt spid="104"/>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 presetClass="entr" presetSubtype="9"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250" fill="hold"/>
                                        <p:tgtEl>
                                          <p:spTgt spid="3"/>
                                        </p:tgtEl>
                                        <p:attrNameLst>
                                          <p:attrName>ppt_x</p:attrName>
                                        </p:attrNameLst>
                                      </p:cBhvr>
                                      <p:tavLst>
                                        <p:tav tm="0">
                                          <p:val>
                                            <p:strVal val="0-#ppt_w/2"/>
                                          </p:val>
                                        </p:tav>
                                        <p:tav tm="100000">
                                          <p:val>
                                            <p:strVal val="#ppt_x"/>
                                          </p:val>
                                        </p:tav>
                                      </p:tavLst>
                                    </p:anim>
                                    <p:anim calcmode="lin" valueType="num">
                                      <p:cBhvr additive="base">
                                        <p:cTn id="37" dur="250" fill="hold"/>
                                        <p:tgtEl>
                                          <p:spTgt spid="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250"/>
                                        <p:tgtEl>
                                          <p:spTgt spid="6"/>
                                        </p:tgtEl>
                                      </p:cBhvr>
                                    </p:animEffect>
                                  </p:childTnLst>
                                </p:cTn>
                              </p:par>
                            </p:childTnLst>
                          </p:cTn>
                        </p:par>
                        <p:par>
                          <p:cTn id="42" fill="hold">
                            <p:stCondLst>
                              <p:cond delay="2250"/>
                            </p:stCondLst>
                            <p:childTnLst>
                              <p:par>
                                <p:cTn id="43" presetID="42" presetClass="entr" presetSubtype="0"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250"/>
                                        <p:tgtEl>
                                          <p:spTgt spid="72"/>
                                        </p:tgtEl>
                                      </p:cBhvr>
                                    </p:animEffect>
                                    <p:anim calcmode="lin" valueType="num">
                                      <p:cBhvr>
                                        <p:cTn id="46" dur="250" fill="hold"/>
                                        <p:tgtEl>
                                          <p:spTgt spid="72"/>
                                        </p:tgtEl>
                                        <p:attrNameLst>
                                          <p:attrName>ppt_x</p:attrName>
                                        </p:attrNameLst>
                                      </p:cBhvr>
                                      <p:tavLst>
                                        <p:tav tm="0">
                                          <p:val>
                                            <p:strVal val="#ppt_x"/>
                                          </p:val>
                                        </p:tav>
                                        <p:tav tm="100000">
                                          <p:val>
                                            <p:strVal val="#ppt_x"/>
                                          </p:val>
                                        </p:tav>
                                      </p:tavLst>
                                    </p:anim>
                                    <p:anim calcmode="lin" valueType="num">
                                      <p:cBhvr>
                                        <p:cTn id="47" dur="250" fill="hold"/>
                                        <p:tgtEl>
                                          <p:spTgt spid="72"/>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250"/>
                                        <p:tgtEl>
                                          <p:spTgt spid="73"/>
                                        </p:tgtEl>
                                      </p:cBhvr>
                                    </p:animEffect>
                                    <p:anim calcmode="lin" valueType="num">
                                      <p:cBhvr>
                                        <p:cTn id="52" dur="250" fill="hold"/>
                                        <p:tgtEl>
                                          <p:spTgt spid="73"/>
                                        </p:tgtEl>
                                        <p:attrNameLst>
                                          <p:attrName>ppt_x</p:attrName>
                                        </p:attrNameLst>
                                      </p:cBhvr>
                                      <p:tavLst>
                                        <p:tav tm="0">
                                          <p:val>
                                            <p:strVal val="#ppt_x"/>
                                          </p:val>
                                        </p:tav>
                                        <p:tav tm="100000">
                                          <p:val>
                                            <p:strVal val="#ppt_x"/>
                                          </p:val>
                                        </p:tav>
                                      </p:tavLst>
                                    </p:anim>
                                    <p:anim calcmode="lin" valueType="num">
                                      <p:cBhvr>
                                        <p:cTn id="53" dur="250" fill="hold"/>
                                        <p:tgtEl>
                                          <p:spTgt spid="73"/>
                                        </p:tgtEl>
                                        <p:attrNameLst>
                                          <p:attrName>ppt_y</p:attrName>
                                        </p:attrNameLst>
                                      </p:cBhvr>
                                      <p:tavLst>
                                        <p:tav tm="0">
                                          <p:val>
                                            <p:strVal val="#ppt_y+.1"/>
                                          </p:val>
                                        </p:tav>
                                        <p:tav tm="100000">
                                          <p:val>
                                            <p:strVal val="#ppt_y"/>
                                          </p:val>
                                        </p:tav>
                                      </p:tavLst>
                                    </p:anim>
                                  </p:childTnLst>
                                </p:cTn>
                              </p:par>
                            </p:childTnLst>
                          </p:cTn>
                        </p:par>
                        <p:par>
                          <p:cTn id="54" fill="hold">
                            <p:stCondLst>
                              <p:cond delay="2750"/>
                            </p:stCondLst>
                            <p:childTnLst>
                              <p:par>
                                <p:cTn id="55" presetID="2" presetClass="entr" presetSubtype="9"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250" fill="hold"/>
                                        <p:tgtEl>
                                          <p:spTgt spid="4"/>
                                        </p:tgtEl>
                                        <p:attrNameLst>
                                          <p:attrName>ppt_x</p:attrName>
                                        </p:attrNameLst>
                                      </p:cBhvr>
                                      <p:tavLst>
                                        <p:tav tm="0">
                                          <p:val>
                                            <p:strVal val="0-#ppt_w/2"/>
                                          </p:val>
                                        </p:tav>
                                        <p:tav tm="100000">
                                          <p:val>
                                            <p:strVal val="#ppt_x"/>
                                          </p:val>
                                        </p:tav>
                                      </p:tavLst>
                                    </p:anim>
                                    <p:anim calcmode="lin" valueType="num">
                                      <p:cBhvr additive="base">
                                        <p:cTn id="58" dur="250" fill="hold"/>
                                        <p:tgtEl>
                                          <p:spTgt spid="4"/>
                                        </p:tgtEl>
                                        <p:attrNameLst>
                                          <p:attrName>ppt_y</p:attrName>
                                        </p:attrNameLst>
                                      </p:cBhvr>
                                      <p:tavLst>
                                        <p:tav tm="0">
                                          <p:val>
                                            <p:strVal val="0-#ppt_h/2"/>
                                          </p:val>
                                        </p:tav>
                                        <p:tav tm="100000">
                                          <p:val>
                                            <p:strVal val="#ppt_y"/>
                                          </p:val>
                                        </p:tav>
                                      </p:tavLst>
                                    </p:anim>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250"/>
                                        <p:tgtEl>
                                          <p:spTgt spid="8"/>
                                        </p:tgtEl>
                                      </p:cBhvr>
                                    </p:animEffect>
                                  </p:childTnLst>
                                </p:cTn>
                              </p:par>
                            </p:childTnLst>
                          </p:cTn>
                        </p:par>
                        <p:par>
                          <p:cTn id="63" fill="hold">
                            <p:stCondLst>
                              <p:cond delay="3250"/>
                            </p:stCondLst>
                            <p:childTnLst>
                              <p:par>
                                <p:cTn id="64" presetID="42" presetClass="entr" presetSubtype="0" fill="hold" grpId="0" nodeType="after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fade">
                                      <p:cBhvr>
                                        <p:cTn id="66" dur="250"/>
                                        <p:tgtEl>
                                          <p:spTgt spid="105"/>
                                        </p:tgtEl>
                                      </p:cBhvr>
                                    </p:animEffect>
                                    <p:anim calcmode="lin" valueType="num">
                                      <p:cBhvr>
                                        <p:cTn id="67" dur="250" fill="hold"/>
                                        <p:tgtEl>
                                          <p:spTgt spid="105"/>
                                        </p:tgtEl>
                                        <p:attrNameLst>
                                          <p:attrName>ppt_x</p:attrName>
                                        </p:attrNameLst>
                                      </p:cBhvr>
                                      <p:tavLst>
                                        <p:tav tm="0">
                                          <p:val>
                                            <p:strVal val="#ppt_x"/>
                                          </p:val>
                                        </p:tav>
                                        <p:tav tm="100000">
                                          <p:val>
                                            <p:strVal val="#ppt_x"/>
                                          </p:val>
                                        </p:tav>
                                      </p:tavLst>
                                    </p:anim>
                                    <p:anim calcmode="lin" valueType="num">
                                      <p:cBhvr>
                                        <p:cTn id="68" dur="250" fill="hold"/>
                                        <p:tgtEl>
                                          <p:spTgt spid="105"/>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42" presetClass="entr" presetSubtype="0" fill="hold" grpId="0" nodeType="afterEffect">
                                  <p:stCondLst>
                                    <p:cond delay="0"/>
                                  </p:stCondLst>
                                  <p:childTnLst>
                                    <p:set>
                                      <p:cBhvr>
                                        <p:cTn id="71" dur="1" fill="hold">
                                          <p:stCondLst>
                                            <p:cond delay="0"/>
                                          </p:stCondLst>
                                        </p:cTn>
                                        <p:tgtEl>
                                          <p:spTgt spid="106"/>
                                        </p:tgtEl>
                                        <p:attrNameLst>
                                          <p:attrName>style.visibility</p:attrName>
                                        </p:attrNameLst>
                                      </p:cBhvr>
                                      <p:to>
                                        <p:strVal val="visible"/>
                                      </p:to>
                                    </p:set>
                                    <p:animEffect transition="in" filter="fade">
                                      <p:cBhvr>
                                        <p:cTn id="72" dur="250"/>
                                        <p:tgtEl>
                                          <p:spTgt spid="106"/>
                                        </p:tgtEl>
                                      </p:cBhvr>
                                    </p:animEffect>
                                    <p:anim calcmode="lin" valueType="num">
                                      <p:cBhvr>
                                        <p:cTn id="73" dur="250" fill="hold"/>
                                        <p:tgtEl>
                                          <p:spTgt spid="106"/>
                                        </p:tgtEl>
                                        <p:attrNameLst>
                                          <p:attrName>ppt_x</p:attrName>
                                        </p:attrNameLst>
                                      </p:cBhvr>
                                      <p:tavLst>
                                        <p:tav tm="0">
                                          <p:val>
                                            <p:strVal val="#ppt_x"/>
                                          </p:val>
                                        </p:tav>
                                        <p:tav tm="100000">
                                          <p:val>
                                            <p:strVal val="#ppt_x"/>
                                          </p:val>
                                        </p:tav>
                                      </p:tavLst>
                                    </p:anim>
                                    <p:anim calcmode="lin" valueType="num">
                                      <p:cBhvr>
                                        <p:cTn id="74" dur="25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93" grpId="0"/>
      <p:bldP spid="104" grpId="0"/>
      <p:bldP spid="105" grpId="0"/>
      <p:bldP spid="106" grpId="0"/>
      <p:bldP spid="94"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29" name="组合 28"/>
          <p:cNvGrpSpPr/>
          <p:nvPr/>
        </p:nvGrpSpPr>
        <p:grpSpPr>
          <a:xfrm>
            <a:off x="252223" y="426815"/>
            <a:ext cx="4584813" cy="444406"/>
            <a:chOff x="0" y="569219"/>
            <a:chExt cx="6114499" cy="592678"/>
          </a:xfrm>
          <a:solidFill>
            <a:srgbClr val="FF0000"/>
          </a:solidFill>
        </p:grpSpPr>
        <p:sp>
          <p:nvSpPr>
            <p:cNvPr id="3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34" name="组合 33"/>
          <p:cNvGrpSpPr/>
          <p:nvPr/>
        </p:nvGrpSpPr>
        <p:grpSpPr>
          <a:xfrm>
            <a:off x="5381903" y="1300488"/>
            <a:ext cx="1142193" cy="1325255"/>
            <a:chOff x="6308321" y="914401"/>
            <a:chExt cx="1322497" cy="1534457"/>
          </a:xfrm>
          <a:solidFill>
            <a:srgbClr val="0070C0"/>
          </a:solidFill>
        </p:grpSpPr>
        <p:grpSp>
          <p:nvGrpSpPr>
            <p:cNvPr id="37" name="组合 7"/>
            <p:cNvGrpSpPr>
              <a:grpSpLocks/>
            </p:cNvGrpSpPr>
            <p:nvPr/>
          </p:nvGrpSpPr>
          <p:grpSpPr bwMode="auto">
            <a:xfrm rot="16200000">
              <a:off x="6202341" y="1020381"/>
              <a:ext cx="1534457" cy="1322497"/>
              <a:chOff x="2447765" y="1124744"/>
              <a:chExt cx="2232249" cy="1924353"/>
            </a:xfrm>
            <a:grpFill/>
          </p:grpSpPr>
          <p:sp>
            <p:nvSpPr>
              <p:cNvPr id="42" name="六边形 41"/>
              <p:cNvSpPr>
                <a:spLocks noChangeArrowheads="1"/>
              </p:cNvSpPr>
              <p:nvPr/>
            </p:nvSpPr>
            <p:spPr bwMode="auto">
              <a:xfrm>
                <a:off x="2447765" y="1124744"/>
                <a:ext cx="2232249" cy="1924353"/>
              </a:xfrm>
              <a:prstGeom prst="hexagon">
                <a:avLst>
                  <a:gd name="adj" fmla="val 28044"/>
                  <a:gd name="vf" fmla="val 11547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algn="ctr" fontAlgn="auto">
                  <a:spcBef>
                    <a:spcPts val="0"/>
                  </a:spcBef>
                  <a:spcAft>
                    <a:spcPts val="0"/>
                  </a:spcAft>
                  <a:defRPr/>
                </a:pPr>
                <a:endParaRPr lang="zh-CN" altLang="en-US">
                  <a:solidFill>
                    <a:schemeClr val="lt1"/>
                  </a:solidFill>
                  <a:latin typeface="+mn-lt"/>
                  <a:ea typeface="+mn-ea"/>
                </a:endParaRPr>
              </a:p>
            </p:txBody>
          </p:sp>
          <p:sp>
            <p:nvSpPr>
              <p:cNvPr id="43" name="椭圆​​ 40"/>
              <p:cNvSpPr>
                <a:spLocks noChangeArrowheads="1"/>
              </p:cNvSpPr>
              <p:nvPr/>
            </p:nvSpPr>
            <p:spPr bwMode="auto">
              <a:xfrm>
                <a:off x="2697308" y="1220341"/>
                <a:ext cx="1733158" cy="1733158"/>
              </a:xfrm>
              <a:prstGeom prst="ellipse">
                <a:avLst/>
              </a:prstGeom>
              <a:solidFill>
                <a:schemeClr val="bg1">
                  <a:lumMod val="85000"/>
                </a:schemeClr>
              </a:solidFill>
              <a:ln w="38100" algn="ctr">
                <a:solidFill>
                  <a:schemeClr val="bg1"/>
                </a:solidFill>
                <a:round/>
                <a:headEnd/>
                <a:tailEnd/>
              </a:ln>
              <a:effectLst/>
            </p:spPr>
            <p:txBody>
              <a:bodyPr vert="eaVert" anchor="ctr"/>
              <a:lstStyle/>
              <a:p>
                <a:pPr algn="ctr" fontAlgn="auto">
                  <a:spcBef>
                    <a:spcPts val="0"/>
                  </a:spcBef>
                  <a:spcAft>
                    <a:spcPts val="0"/>
                  </a:spcAft>
                  <a:defRPr/>
                </a:pPr>
                <a:endParaRPr lang="zh-CN" altLang="en-US" dirty="0">
                  <a:solidFill>
                    <a:schemeClr val="lt1"/>
                  </a:solidFill>
                  <a:latin typeface="+mn-lt"/>
                  <a:ea typeface="+mn-ea"/>
                </a:endParaRPr>
              </a:p>
            </p:txBody>
          </p:sp>
        </p:grpSp>
        <p:sp>
          <p:nvSpPr>
            <p:cNvPr id="38" name="TextBox 8"/>
            <p:cNvSpPr txBox="1">
              <a:spLocks noChangeArrowheads="1"/>
            </p:cNvSpPr>
            <p:nvPr/>
          </p:nvSpPr>
          <p:spPr bwMode="auto">
            <a:xfrm>
              <a:off x="6328381" y="1603458"/>
              <a:ext cx="1282902" cy="42763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rgbClr val="FF0000"/>
                  </a:solidFill>
                  <a:latin typeface="微软雅黑" pitchFamily="34" charset="-122"/>
                  <a:ea typeface="微软雅黑" pitchFamily="34" charset="-122"/>
                </a:rPr>
                <a:t>添加标题</a:t>
              </a:r>
            </a:p>
          </p:txBody>
        </p:sp>
        <p:grpSp>
          <p:nvGrpSpPr>
            <p:cNvPr id="39" name="Group 30"/>
            <p:cNvGrpSpPr>
              <a:grpSpLocks/>
            </p:cNvGrpSpPr>
            <p:nvPr/>
          </p:nvGrpSpPr>
          <p:grpSpPr bwMode="auto">
            <a:xfrm>
              <a:off x="6769206" y="1216269"/>
              <a:ext cx="400722" cy="367616"/>
              <a:chOff x="3422" y="1347"/>
              <a:chExt cx="330" cy="313"/>
            </a:xfrm>
            <a:grpFill/>
          </p:grpSpPr>
          <p:sp>
            <p:nvSpPr>
              <p:cNvPr id="40" name="AutoShape 31"/>
              <p:cNvSpPr>
                <a:spLocks noChangeArrowheads="1"/>
              </p:cNvSpPr>
              <p:nvPr/>
            </p:nvSpPr>
            <p:spPr bwMode="gray">
              <a:xfrm>
                <a:off x="3422" y="1411"/>
                <a:ext cx="330" cy="249"/>
              </a:xfrm>
              <a:prstGeom prst="roundRect">
                <a:avLst>
                  <a:gd name="adj" fmla="val 16667"/>
                </a:avLst>
              </a:prstGeom>
              <a:solidFill>
                <a:srgbClr val="FF0000"/>
              </a:solidFill>
              <a:ln w="25400" algn="ctr">
                <a:noFill/>
                <a:round/>
                <a:headEnd/>
                <a:tailEnd/>
              </a:ln>
            </p:spPr>
            <p:txBody>
              <a:bodyPr wrap="none" anchor="ctr"/>
              <a:lstStyle/>
              <a:p>
                <a:endParaRPr lang="zh-CN" altLang="zh-CN"/>
              </a:p>
            </p:txBody>
          </p:sp>
          <p:sp>
            <p:nvSpPr>
              <p:cNvPr id="41"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0000"/>
              </a:solidFill>
              <a:ln w="25400" algn="ctr">
                <a:noFill/>
                <a:miter lim="800000"/>
                <a:headEnd/>
                <a:tailEnd/>
              </a:ln>
            </p:spPr>
            <p:txBody>
              <a:bodyPr wrap="none" anchor="ctr"/>
              <a:lstStyle/>
              <a:p>
                <a:endParaRPr lang="zh-CN" altLang="en-US"/>
              </a:p>
            </p:txBody>
          </p:sp>
        </p:grpSp>
      </p:grpSp>
      <p:grpSp>
        <p:nvGrpSpPr>
          <p:cNvPr id="44" name="组合 43"/>
          <p:cNvGrpSpPr/>
          <p:nvPr/>
        </p:nvGrpSpPr>
        <p:grpSpPr>
          <a:xfrm>
            <a:off x="2217196" y="2517757"/>
            <a:ext cx="3666924" cy="171068"/>
            <a:chOff x="2072079" y="2251151"/>
            <a:chExt cx="4890364" cy="228143"/>
          </a:xfrm>
        </p:grpSpPr>
        <p:cxnSp>
          <p:nvCxnSpPr>
            <p:cNvPr id="45" name="直接连接符​​ 10"/>
            <p:cNvCxnSpPr/>
            <p:nvPr/>
          </p:nvCxnSpPr>
          <p:spPr bwMode="auto">
            <a:xfrm>
              <a:off x="3565999" y="2462712"/>
              <a:ext cx="3396444" cy="1658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矩形​​ 13"/>
            <p:cNvSpPr/>
            <p:nvPr/>
          </p:nvSpPr>
          <p:spPr bwMode="auto">
            <a:xfrm>
              <a:off x="2072079" y="2251151"/>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5867844" y="2355776"/>
            <a:ext cx="1142385" cy="1325255"/>
            <a:chOff x="6962442" y="2080230"/>
            <a:chExt cx="1322719" cy="1534457"/>
          </a:xfrm>
        </p:grpSpPr>
        <p:grpSp>
          <p:nvGrpSpPr>
            <p:cNvPr id="48" name="组合 11"/>
            <p:cNvGrpSpPr>
              <a:grpSpLocks/>
            </p:cNvGrpSpPr>
            <p:nvPr/>
          </p:nvGrpSpPr>
          <p:grpSpPr bwMode="auto">
            <a:xfrm rot="16200000">
              <a:off x="6856573" y="2186099"/>
              <a:ext cx="1534457" cy="1322719"/>
              <a:chOff x="2447764" y="1124448"/>
              <a:chExt cx="2232248" cy="1924647"/>
            </a:xfrm>
          </p:grpSpPr>
          <p:sp>
            <p:nvSpPr>
              <p:cNvPr id="80" name="六边形 79"/>
              <p:cNvSpPr/>
              <p:nvPr/>
            </p:nvSpPr>
            <p:spPr>
              <a:xfrm>
                <a:off x="2447764" y="1124448"/>
                <a:ext cx="2232248" cy="1924647"/>
              </a:xfrm>
              <a:prstGeom prst="hexagon">
                <a:avLst>
                  <a:gd name="adj" fmla="val 28044"/>
                  <a:gd name="vf" fmla="val 11547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椭圆​​ 38"/>
              <p:cNvSpPr/>
              <p:nvPr/>
            </p:nvSpPr>
            <p:spPr>
              <a:xfrm>
                <a:off x="2696412" y="1220958"/>
                <a:ext cx="1734956" cy="1731626"/>
              </a:xfrm>
              <a:prstGeom prst="ellipse">
                <a:avLst/>
              </a:prstGeom>
              <a:solidFill>
                <a:srgbClr val="FF000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49" name="TextBox 12"/>
            <p:cNvSpPr txBox="1">
              <a:spLocks noChangeArrowheads="1"/>
            </p:cNvSpPr>
            <p:nvPr/>
          </p:nvSpPr>
          <p:spPr bwMode="auto">
            <a:xfrm>
              <a:off x="6980149" y="2881311"/>
              <a:ext cx="1290326" cy="42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52" name="组合 51"/>
            <p:cNvGrpSpPr/>
            <p:nvPr/>
          </p:nvGrpSpPr>
          <p:grpSpPr>
            <a:xfrm>
              <a:off x="7429961" y="2424344"/>
              <a:ext cx="409439" cy="399690"/>
              <a:chOff x="7429961" y="2424344"/>
              <a:chExt cx="409439" cy="399690"/>
            </a:xfrm>
          </p:grpSpPr>
          <p:sp>
            <p:nvSpPr>
              <p:cNvPr id="53"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endParaRPr lang="zh-CN" altLang="zh-CN"/>
              </a:p>
            </p:txBody>
          </p:sp>
          <p:sp>
            <p:nvSpPr>
              <p:cNvPr id="74"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7"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8"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9"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82" name="组合 81"/>
          <p:cNvGrpSpPr/>
          <p:nvPr/>
        </p:nvGrpSpPr>
        <p:grpSpPr>
          <a:xfrm>
            <a:off x="1729421" y="3500143"/>
            <a:ext cx="3666923" cy="162592"/>
            <a:chOff x="1421561" y="3428284"/>
            <a:chExt cx="4890363" cy="216839"/>
          </a:xfrm>
        </p:grpSpPr>
        <p:cxnSp>
          <p:nvCxnSpPr>
            <p:cNvPr id="83" name="直接连接符​​ 14"/>
            <p:cNvCxnSpPr/>
            <p:nvPr/>
          </p:nvCxnSpPr>
          <p:spPr bwMode="auto">
            <a:xfrm flipV="1">
              <a:off x="2463850" y="3638259"/>
              <a:ext cx="3848074"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4" name="矩形​​ 17"/>
            <p:cNvSpPr/>
            <p:nvPr/>
          </p:nvSpPr>
          <p:spPr bwMode="auto">
            <a:xfrm>
              <a:off x="1421561" y="3428284"/>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85" name="组合 84"/>
          <p:cNvGrpSpPr/>
          <p:nvPr/>
        </p:nvGrpSpPr>
        <p:grpSpPr>
          <a:xfrm>
            <a:off x="5265394" y="3327659"/>
            <a:ext cx="1142385" cy="1325255"/>
            <a:chOff x="6311924" y="3243509"/>
            <a:chExt cx="1322719" cy="1534457"/>
          </a:xfrm>
        </p:grpSpPr>
        <p:grpSp>
          <p:nvGrpSpPr>
            <p:cNvPr id="86" name="组合 15"/>
            <p:cNvGrpSpPr>
              <a:grpSpLocks/>
            </p:cNvGrpSpPr>
            <p:nvPr/>
          </p:nvGrpSpPr>
          <p:grpSpPr bwMode="auto">
            <a:xfrm rot="16200000">
              <a:off x="6206055" y="3349378"/>
              <a:ext cx="1534457" cy="1322719"/>
              <a:chOff x="2447765" y="1124448"/>
              <a:chExt cx="2232248" cy="1924647"/>
            </a:xfrm>
          </p:grpSpPr>
          <p:sp>
            <p:nvSpPr>
              <p:cNvPr id="95" name="六边形 94"/>
              <p:cNvSpPr/>
              <p:nvPr/>
            </p:nvSpPr>
            <p:spPr>
              <a:xfrm>
                <a:off x="2447765" y="1124448"/>
                <a:ext cx="2232248" cy="1924647"/>
              </a:xfrm>
              <a:prstGeom prst="hexagon">
                <a:avLst>
                  <a:gd name="adj" fmla="val 28044"/>
                  <a:gd name="vf" fmla="val 115470"/>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6" name="椭圆​​ 36"/>
              <p:cNvSpPr/>
              <p:nvPr/>
            </p:nvSpPr>
            <p:spPr>
              <a:xfrm>
                <a:off x="2696411" y="1220958"/>
                <a:ext cx="1734956" cy="1731626"/>
              </a:xfrm>
              <a:prstGeom prst="ellipse">
                <a:avLst/>
              </a:prstGeom>
              <a:solidFill>
                <a:schemeClr val="bg1">
                  <a:lumMod val="85000"/>
                </a:schemeClr>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87" name="TextBox 16"/>
            <p:cNvSpPr txBox="1">
              <a:spLocks noChangeArrowheads="1"/>
            </p:cNvSpPr>
            <p:nvPr/>
          </p:nvSpPr>
          <p:spPr bwMode="auto">
            <a:xfrm>
              <a:off x="6325501" y="3979723"/>
              <a:ext cx="1282901" cy="42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lvl="0" algn="ctr">
                <a:defRPr kern="0">
                  <a:solidFill>
                    <a:srgbClr val="0070C0"/>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solidFill>
                    <a:srgbClr val="FF0000"/>
                  </a:solidFill>
                </a:rPr>
                <a:t>添加标题</a:t>
              </a:r>
            </a:p>
          </p:txBody>
        </p:sp>
        <p:grpSp>
          <p:nvGrpSpPr>
            <p:cNvPr id="88" name="Group 22"/>
            <p:cNvGrpSpPr>
              <a:grpSpLocks/>
            </p:cNvGrpSpPr>
            <p:nvPr/>
          </p:nvGrpSpPr>
          <p:grpSpPr bwMode="auto">
            <a:xfrm>
              <a:off x="6801870" y="3629309"/>
              <a:ext cx="355926" cy="300767"/>
              <a:chOff x="2640" y="3304"/>
              <a:chExt cx="294" cy="256"/>
            </a:xfrm>
            <a:noFill/>
          </p:grpSpPr>
          <p:sp>
            <p:nvSpPr>
              <p:cNvPr id="89" name="AutoShape 23"/>
              <p:cNvSpPr>
                <a:spLocks noChangeArrowheads="1"/>
              </p:cNvSpPr>
              <p:nvPr/>
            </p:nvSpPr>
            <p:spPr bwMode="gray">
              <a:xfrm>
                <a:off x="2700" y="3304"/>
                <a:ext cx="176" cy="176"/>
              </a:xfrm>
              <a:prstGeom prst="roundRect">
                <a:avLst>
                  <a:gd name="adj" fmla="val 6250"/>
                </a:avLst>
              </a:prstGeom>
              <a:grpFill/>
              <a:ln w="25400" algn="ctr">
                <a:solidFill>
                  <a:srgbClr val="FF0000"/>
                </a:solidFill>
                <a:round/>
                <a:headEnd/>
                <a:tailEnd/>
              </a:ln>
            </p:spPr>
            <p:txBody>
              <a:bodyPr wrap="none" anchor="ctr"/>
              <a:lstStyle/>
              <a:p>
                <a:endParaRPr lang="zh-CN" altLang="zh-CN"/>
              </a:p>
            </p:txBody>
          </p:sp>
          <p:sp>
            <p:nvSpPr>
              <p:cNvPr id="90" name="AutoShape 24"/>
              <p:cNvSpPr>
                <a:spLocks noChangeArrowheads="1"/>
              </p:cNvSpPr>
              <p:nvPr/>
            </p:nvSpPr>
            <p:spPr bwMode="gray">
              <a:xfrm>
                <a:off x="2640" y="3482"/>
                <a:ext cx="294" cy="78"/>
              </a:xfrm>
              <a:prstGeom prst="roundRect">
                <a:avLst>
                  <a:gd name="adj" fmla="val 16667"/>
                </a:avLst>
              </a:prstGeom>
              <a:grpFill/>
              <a:ln w="25400" algn="ctr">
                <a:solidFill>
                  <a:srgbClr val="FF0000"/>
                </a:solidFill>
                <a:round/>
                <a:headEnd/>
                <a:tailEnd/>
              </a:ln>
            </p:spPr>
            <p:txBody>
              <a:bodyPr wrap="none" anchor="ctr"/>
              <a:lstStyle/>
              <a:p>
                <a:endParaRPr lang="zh-CN" altLang="zh-CN"/>
              </a:p>
            </p:txBody>
          </p:sp>
          <p:sp>
            <p:nvSpPr>
              <p:cNvPr id="91" name="Line 25"/>
              <p:cNvSpPr>
                <a:spLocks noChangeShapeType="1"/>
              </p:cNvSpPr>
              <p:nvPr/>
            </p:nvSpPr>
            <p:spPr bwMode="gray">
              <a:xfrm flipH="1">
                <a:off x="2847" y="3517"/>
                <a:ext cx="45" cy="0"/>
              </a:xfrm>
              <a:prstGeom prst="line">
                <a:avLst/>
              </a:prstGeom>
              <a:grpFill/>
              <a:ln w="25400">
                <a:solidFill>
                  <a:srgbClr val="FF0000"/>
                </a:solidFill>
                <a:round/>
                <a:headEnd/>
                <a:tailEnd/>
              </a:ln>
              <a:extLst/>
            </p:spPr>
            <p:txBody>
              <a:bodyPr/>
              <a:lstStyle/>
              <a:p>
                <a:endParaRPr lang="zh-CN" altLang="en-US"/>
              </a:p>
            </p:txBody>
          </p:sp>
          <p:sp>
            <p:nvSpPr>
              <p:cNvPr id="92" name="Line 26"/>
              <p:cNvSpPr>
                <a:spLocks noChangeShapeType="1"/>
              </p:cNvSpPr>
              <p:nvPr/>
            </p:nvSpPr>
            <p:spPr bwMode="gray">
              <a:xfrm flipH="1">
                <a:off x="2759" y="3359"/>
                <a:ext cx="73" cy="0"/>
              </a:xfrm>
              <a:prstGeom prst="line">
                <a:avLst/>
              </a:prstGeom>
              <a:grpFill/>
              <a:ln w="25400">
                <a:solidFill>
                  <a:srgbClr val="FF0000"/>
                </a:solidFill>
                <a:round/>
                <a:headEnd/>
                <a:tailEnd/>
              </a:ln>
              <a:extLst/>
            </p:spPr>
            <p:txBody>
              <a:bodyPr/>
              <a:lstStyle/>
              <a:p>
                <a:endParaRPr lang="zh-CN" altLang="en-US"/>
              </a:p>
            </p:txBody>
          </p:sp>
          <p:sp>
            <p:nvSpPr>
              <p:cNvPr id="93" name="Line 27"/>
              <p:cNvSpPr>
                <a:spLocks noChangeShapeType="1"/>
              </p:cNvSpPr>
              <p:nvPr/>
            </p:nvSpPr>
            <p:spPr bwMode="gray">
              <a:xfrm flipH="1">
                <a:off x="2787" y="3385"/>
                <a:ext cx="45" cy="0"/>
              </a:xfrm>
              <a:prstGeom prst="line">
                <a:avLst/>
              </a:prstGeom>
              <a:grpFill/>
              <a:ln w="25400">
                <a:solidFill>
                  <a:srgbClr val="FF0000"/>
                </a:solidFill>
                <a:round/>
                <a:headEnd/>
                <a:tailEnd/>
              </a:ln>
              <a:extLst/>
            </p:spPr>
            <p:txBody>
              <a:bodyPr/>
              <a:lstStyle/>
              <a:p>
                <a:endParaRPr lang="zh-CN" altLang="en-US" dirty="0"/>
              </a:p>
            </p:txBody>
          </p:sp>
          <p:sp>
            <p:nvSpPr>
              <p:cNvPr id="94" name="Line 28"/>
              <p:cNvSpPr>
                <a:spLocks noChangeShapeType="1"/>
              </p:cNvSpPr>
              <p:nvPr/>
            </p:nvSpPr>
            <p:spPr bwMode="gray">
              <a:xfrm flipH="1">
                <a:off x="2800" y="3434"/>
                <a:ext cx="32" cy="0"/>
              </a:xfrm>
              <a:prstGeom prst="line">
                <a:avLst/>
              </a:prstGeom>
              <a:grpFill/>
              <a:ln w="25400">
                <a:solidFill>
                  <a:srgbClr val="FF0000"/>
                </a:solidFill>
                <a:round/>
                <a:headEnd/>
                <a:tailEnd/>
              </a:ln>
              <a:extLst/>
            </p:spPr>
            <p:txBody>
              <a:bodyPr/>
              <a:lstStyle/>
              <a:p>
                <a:endParaRPr lang="zh-CN" altLang="en-US"/>
              </a:p>
            </p:txBody>
          </p:sp>
        </p:grpSp>
      </p:grpSp>
      <p:sp>
        <p:nvSpPr>
          <p:cNvPr id="97" name="TextBox 96"/>
          <p:cNvSpPr txBox="1"/>
          <p:nvPr/>
        </p:nvSpPr>
        <p:spPr>
          <a:xfrm>
            <a:off x="1656351" y="1739640"/>
            <a:ext cx="2973027" cy="369332"/>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单击此处添加文字阐述，添加简短问题说明文字，具体说明文字在此处添加此处。添加简短问题说明文字。</a:t>
            </a:r>
            <a:endParaRPr lang="en-US" altLang="zh-CN" sz="900" dirty="0">
              <a:solidFill>
                <a:schemeClr val="tx1">
                  <a:lumMod val="65000"/>
                  <a:lumOff val="35000"/>
                </a:schemeClr>
              </a:solidFill>
              <a:latin typeface="微软雅黑" pitchFamily="34" charset="-122"/>
              <a:ea typeface="微软雅黑" pitchFamily="34" charset="-122"/>
            </a:endParaRPr>
          </a:p>
        </p:txBody>
      </p:sp>
      <p:sp>
        <p:nvSpPr>
          <p:cNvPr id="98" name="TextBox 97"/>
          <p:cNvSpPr txBox="1"/>
          <p:nvPr/>
        </p:nvSpPr>
        <p:spPr>
          <a:xfrm>
            <a:off x="2138908" y="2819510"/>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单击此处添加文字阐述，添加简短问题说明文字，具体说明文字在此处添加此处。添加简短问题说明文字。</a:t>
            </a:r>
            <a:endParaRPr lang="en-US" altLang="zh-CN" sz="900" dirty="0"/>
          </a:p>
        </p:txBody>
      </p:sp>
      <p:sp>
        <p:nvSpPr>
          <p:cNvPr id="99" name="TextBox 98"/>
          <p:cNvSpPr txBox="1"/>
          <p:nvPr/>
        </p:nvSpPr>
        <p:spPr>
          <a:xfrm>
            <a:off x="1656351" y="3791393"/>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单击此处添加文字阐述，添加简短问题说明文字，具体说明文字在此处添加此处。添加简短问题说明文字。</a:t>
            </a:r>
            <a:endParaRPr lang="en-US" altLang="zh-CN" sz="900" dirty="0"/>
          </a:p>
        </p:txBody>
      </p:sp>
      <p:grpSp>
        <p:nvGrpSpPr>
          <p:cNvPr id="100" name="组合 99"/>
          <p:cNvGrpSpPr/>
          <p:nvPr/>
        </p:nvGrpSpPr>
        <p:grpSpPr>
          <a:xfrm>
            <a:off x="1721769" y="1491709"/>
            <a:ext cx="3670061" cy="162592"/>
            <a:chOff x="1411357" y="1099175"/>
            <a:chExt cx="4894547" cy="216839"/>
          </a:xfrm>
        </p:grpSpPr>
        <p:cxnSp>
          <p:nvCxnSpPr>
            <p:cNvPr id="101" name="直接连接符​​ 6"/>
            <p:cNvCxnSpPr/>
            <p:nvPr/>
          </p:nvCxnSpPr>
          <p:spPr bwMode="auto">
            <a:xfrm flipV="1">
              <a:off x="2459837" y="1309150"/>
              <a:ext cx="3846067"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02" name="矩形​​ 9"/>
            <p:cNvSpPr/>
            <p:nvPr/>
          </p:nvSpPr>
          <p:spPr bwMode="auto">
            <a:xfrm>
              <a:off x="1411357" y="1099175"/>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defRPr/>
              </a:pPr>
              <a:r>
                <a:rPr lang="zh-CN" altLang="en-US" kern="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77524992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250"/>
                                        <p:tgtEl>
                                          <p:spTgt spid="33"/>
                                        </p:tgtEl>
                                      </p:cBhvr>
                                    </p:animEffect>
                                  </p:childTnLst>
                                </p:cTn>
                              </p:par>
                              <p:par>
                                <p:cTn id="12" presetID="30" presetClass="entr" presetSubtype="0" fill="hold"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800" decel="100000"/>
                                        <p:tgtEl>
                                          <p:spTgt spid="34"/>
                                        </p:tgtEl>
                                      </p:cBhvr>
                                    </p:animEffect>
                                    <p:anim calcmode="lin" valueType="num">
                                      <p:cBhvr>
                                        <p:cTn id="15" dur="800" decel="100000" fill="hold"/>
                                        <p:tgtEl>
                                          <p:spTgt spid="34"/>
                                        </p:tgtEl>
                                        <p:attrNameLst>
                                          <p:attrName>style.rotation</p:attrName>
                                        </p:attrNameLst>
                                      </p:cBhvr>
                                      <p:tavLst>
                                        <p:tav tm="0">
                                          <p:val>
                                            <p:fltVal val="-90"/>
                                          </p:val>
                                        </p:tav>
                                        <p:tav tm="100000">
                                          <p:val>
                                            <p:fltVal val="0"/>
                                          </p:val>
                                        </p:tav>
                                      </p:tavLst>
                                    </p:anim>
                                    <p:anim calcmode="lin" valueType="num">
                                      <p:cBhvr>
                                        <p:cTn id="16" dur="800" decel="100000" fill="hold"/>
                                        <p:tgtEl>
                                          <p:spTgt spid="34"/>
                                        </p:tgtEl>
                                        <p:attrNameLst>
                                          <p:attrName>ppt_x</p:attrName>
                                        </p:attrNameLst>
                                      </p:cBhvr>
                                      <p:tavLst>
                                        <p:tav tm="0">
                                          <p:val>
                                            <p:strVal val="#ppt_x+0.4"/>
                                          </p:val>
                                        </p:tav>
                                        <p:tav tm="100000">
                                          <p:val>
                                            <p:strVal val="#ppt_x-0.05"/>
                                          </p:val>
                                        </p:tav>
                                      </p:tavLst>
                                    </p:anim>
                                    <p:anim calcmode="lin" valueType="num">
                                      <p:cBhvr>
                                        <p:cTn id="17" dur="800" decel="100000" fill="hold"/>
                                        <p:tgtEl>
                                          <p:spTgt spid="34"/>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wipe(right)">
                                      <p:cBhvr>
                                        <p:cTn id="23" dur="500"/>
                                        <p:tgtEl>
                                          <p:spTgt spid="100"/>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wipe(left)">
                                      <p:cBhvr>
                                        <p:cTn id="27" dur="500"/>
                                        <p:tgtEl>
                                          <p:spTgt spid="97"/>
                                        </p:tgtEl>
                                      </p:cBhvr>
                                    </p:animEffect>
                                  </p:childTnLst>
                                </p:cTn>
                              </p:par>
                            </p:childTnLst>
                          </p:cTn>
                        </p:par>
                        <p:par>
                          <p:cTn id="28" fill="hold">
                            <p:stCondLst>
                              <p:cond delay="2500"/>
                            </p:stCondLst>
                            <p:childTnLst>
                              <p:par>
                                <p:cTn id="29" presetID="30" presetClass="entr" presetSubtype="0"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800" decel="100000"/>
                                        <p:tgtEl>
                                          <p:spTgt spid="47"/>
                                        </p:tgtEl>
                                      </p:cBhvr>
                                    </p:animEffect>
                                    <p:anim calcmode="lin" valueType="num">
                                      <p:cBhvr>
                                        <p:cTn id="32" dur="800" decel="100000" fill="hold"/>
                                        <p:tgtEl>
                                          <p:spTgt spid="47"/>
                                        </p:tgtEl>
                                        <p:attrNameLst>
                                          <p:attrName>style.rotation</p:attrName>
                                        </p:attrNameLst>
                                      </p:cBhvr>
                                      <p:tavLst>
                                        <p:tav tm="0">
                                          <p:val>
                                            <p:fltVal val="-90"/>
                                          </p:val>
                                        </p:tav>
                                        <p:tav tm="100000">
                                          <p:val>
                                            <p:fltVal val="0"/>
                                          </p:val>
                                        </p:tav>
                                      </p:tavLst>
                                    </p:anim>
                                    <p:anim calcmode="lin" valueType="num">
                                      <p:cBhvr>
                                        <p:cTn id="33" dur="800" decel="100000" fill="hold"/>
                                        <p:tgtEl>
                                          <p:spTgt spid="47"/>
                                        </p:tgtEl>
                                        <p:attrNameLst>
                                          <p:attrName>ppt_x</p:attrName>
                                        </p:attrNameLst>
                                      </p:cBhvr>
                                      <p:tavLst>
                                        <p:tav tm="0">
                                          <p:val>
                                            <p:strVal val="#ppt_x+0.4"/>
                                          </p:val>
                                        </p:tav>
                                        <p:tav tm="100000">
                                          <p:val>
                                            <p:strVal val="#ppt_x-0.05"/>
                                          </p:val>
                                        </p:tav>
                                      </p:tavLst>
                                    </p:anim>
                                    <p:anim calcmode="lin" valueType="num">
                                      <p:cBhvr>
                                        <p:cTn id="34" dur="800" decel="100000" fill="hold"/>
                                        <p:tgtEl>
                                          <p:spTgt spid="4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right)">
                                      <p:cBhvr>
                                        <p:cTn id="40" dur="500"/>
                                        <p:tgtEl>
                                          <p:spTgt spid="44"/>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wipe(left)">
                                      <p:cBhvr>
                                        <p:cTn id="44" dur="500"/>
                                        <p:tgtEl>
                                          <p:spTgt spid="98"/>
                                        </p:tgtEl>
                                      </p:cBhvr>
                                    </p:animEffect>
                                  </p:childTnLst>
                                </p:cTn>
                              </p:par>
                            </p:childTnLst>
                          </p:cTn>
                        </p:par>
                        <p:par>
                          <p:cTn id="45" fill="hold">
                            <p:stCondLst>
                              <p:cond delay="4500"/>
                            </p:stCondLst>
                            <p:childTnLst>
                              <p:par>
                                <p:cTn id="46" presetID="30" presetClass="entr" presetSubtype="0" fill="hold" nodeType="after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800" decel="100000"/>
                                        <p:tgtEl>
                                          <p:spTgt spid="85"/>
                                        </p:tgtEl>
                                      </p:cBhvr>
                                    </p:animEffect>
                                    <p:anim calcmode="lin" valueType="num">
                                      <p:cBhvr>
                                        <p:cTn id="49" dur="800" decel="100000" fill="hold"/>
                                        <p:tgtEl>
                                          <p:spTgt spid="85"/>
                                        </p:tgtEl>
                                        <p:attrNameLst>
                                          <p:attrName>style.rotation</p:attrName>
                                        </p:attrNameLst>
                                      </p:cBhvr>
                                      <p:tavLst>
                                        <p:tav tm="0">
                                          <p:val>
                                            <p:fltVal val="-90"/>
                                          </p:val>
                                        </p:tav>
                                        <p:tav tm="100000">
                                          <p:val>
                                            <p:fltVal val="0"/>
                                          </p:val>
                                        </p:tav>
                                      </p:tavLst>
                                    </p:anim>
                                    <p:anim calcmode="lin" valueType="num">
                                      <p:cBhvr>
                                        <p:cTn id="50" dur="800" decel="100000" fill="hold"/>
                                        <p:tgtEl>
                                          <p:spTgt spid="85"/>
                                        </p:tgtEl>
                                        <p:attrNameLst>
                                          <p:attrName>ppt_x</p:attrName>
                                        </p:attrNameLst>
                                      </p:cBhvr>
                                      <p:tavLst>
                                        <p:tav tm="0">
                                          <p:val>
                                            <p:strVal val="#ppt_x+0.4"/>
                                          </p:val>
                                        </p:tav>
                                        <p:tav tm="100000">
                                          <p:val>
                                            <p:strVal val="#ppt_x-0.05"/>
                                          </p:val>
                                        </p:tav>
                                      </p:tavLst>
                                    </p:anim>
                                    <p:anim calcmode="lin" valueType="num">
                                      <p:cBhvr>
                                        <p:cTn id="51" dur="800" decel="100000" fill="hold"/>
                                        <p:tgtEl>
                                          <p:spTgt spid="85"/>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85"/>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85"/>
                                        </p:tgtEl>
                                        <p:attrNameLst>
                                          <p:attrName>ppt_y</p:attrName>
                                        </p:attrNameLst>
                                      </p:cBhvr>
                                      <p:tavLst>
                                        <p:tav tm="0">
                                          <p:val>
                                            <p:strVal val="#ppt_y+0.1"/>
                                          </p:val>
                                        </p:tav>
                                        <p:tav tm="100000">
                                          <p:val>
                                            <p:strVal val="#ppt_y"/>
                                          </p:val>
                                        </p:tav>
                                      </p:tavLst>
                                    </p:anim>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wipe(right)">
                                      <p:cBhvr>
                                        <p:cTn id="57" dur="500"/>
                                        <p:tgtEl>
                                          <p:spTgt spid="82"/>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wipe(left)">
                                      <p:cBhvr>
                                        <p:cTn id="6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7" grpId="0"/>
      <p:bldP spid="98" grpId="0"/>
      <p:bldP spid="9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文本框 5"/>
          <p:cNvSpPr txBox="1"/>
          <p:nvPr/>
        </p:nvSpPr>
        <p:spPr>
          <a:xfrm>
            <a:off x="1882060" y="1231491"/>
            <a:ext cx="1340103" cy="715452"/>
          </a:xfrm>
          <a:prstGeom prst="rect">
            <a:avLst/>
          </a:prstGeom>
          <a:noFill/>
        </p:spPr>
        <p:txBody>
          <a:bodyPr wrap="square" rtlCol="0">
            <a:spAutoFit/>
          </a:bodyPr>
          <a:lstStyle/>
          <a:p>
            <a:pPr algn="ctr"/>
            <a:r>
              <a:rPr lang="zh-CN" altLang="en-US" sz="4049" dirty="0">
                <a:solidFill>
                  <a:schemeClr val="bg1"/>
                </a:solidFill>
                <a:latin typeface="微软雅黑" pitchFamily="34" charset="-122"/>
                <a:ea typeface="微软雅黑" pitchFamily="34" charset="-122"/>
              </a:rPr>
              <a:t>目录</a:t>
            </a:r>
          </a:p>
        </p:txBody>
      </p:sp>
      <p:sp>
        <p:nvSpPr>
          <p:cNvPr id="141" name="矩形 140"/>
          <p:cNvSpPr/>
          <p:nvPr/>
        </p:nvSpPr>
        <p:spPr>
          <a:xfrm>
            <a:off x="1343196" y="1970854"/>
            <a:ext cx="1824973" cy="300082"/>
          </a:xfrm>
          <a:prstGeom prst="rect">
            <a:avLst/>
          </a:prstGeom>
        </p:spPr>
        <p:txBody>
          <a:bodyPr wrap="square">
            <a:spAutoFit/>
          </a:bodyPr>
          <a:lstStyle/>
          <a:p>
            <a:pPr algn="dist" fontAlgn="auto">
              <a:spcBef>
                <a:spcPts val="0"/>
              </a:spcBef>
              <a:spcAft>
                <a:spcPts val="0"/>
              </a:spcAft>
              <a:defRPr/>
            </a:pPr>
            <a:r>
              <a:rPr lang="en-US" altLang="zh-CN" sz="1350" dirty="0">
                <a:solidFill>
                  <a:schemeClr val="bg1"/>
                </a:solidFill>
              </a:rPr>
              <a:t>CONTENTS</a:t>
            </a:r>
            <a:endParaRPr lang="zh-CN" altLang="en-US" sz="1350" dirty="0">
              <a:solidFill>
                <a:schemeClr val="bg1"/>
              </a:solidFill>
            </a:endParaRPr>
          </a:p>
        </p:txBody>
      </p:sp>
      <p:grpSp>
        <p:nvGrpSpPr>
          <p:cNvPr id="9" name="组合 8"/>
          <p:cNvGrpSpPr/>
          <p:nvPr/>
        </p:nvGrpSpPr>
        <p:grpSpPr>
          <a:xfrm>
            <a:off x="3964661" y="1148364"/>
            <a:ext cx="3091040" cy="438453"/>
            <a:chOff x="4951064" y="1579652"/>
            <a:chExt cx="4122341" cy="584739"/>
          </a:xfrm>
        </p:grpSpPr>
        <p:sp>
          <p:nvSpPr>
            <p:cNvPr id="6" name="圆角矩形 5"/>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TextBox 3"/>
            <p:cNvSpPr txBox="1"/>
            <p:nvPr/>
          </p:nvSpPr>
          <p:spPr>
            <a:xfrm>
              <a:off x="5040957" y="1579652"/>
              <a:ext cx="459236" cy="584739"/>
            </a:xfrm>
            <a:prstGeom prst="rect">
              <a:avLst/>
            </a:prstGeom>
            <a:noFill/>
          </p:spPr>
          <p:txBody>
            <a:bodyPr wrap="square" rtlCol="0">
              <a:spAutoFit/>
            </a:bodyPr>
            <a:lstStyle/>
            <a:p>
              <a:r>
                <a:rPr lang="en-US" altLang="zh-CN" sz="2249" dirty="0">
                  <a:solidFill>
                    <a:schemeClr val="bg1"/>
                  </a:solidFill>
                  <a:latin typeface="Impact" pitchFamily="34" charset="0"/>
                  <a:ea typeface="微软雅黑" pitchFamily="34" charset="-122"/>
                </a:rPr>
                <a:t>1</a:t>
              </a:r>
              <a:endParaRPr lang="zh-CN" altLang="en-US" sz="2249" dirty="0">
                <a:solidFill>
                  <a:schemeClr val="bg1"/>
                </a:solidFill>
                <a:latin typeface="Impact" pitchFamily="34" charset="0"/>
                <a:ea typeface="微软雅黑" pitchFamily="34" charset="-122"/>
              </a:endParaRPr>
            </a:p>
          </p:txBody>
        </p:sp>
        <p:sp>
          <p:nvSpPr>
            <p:cNvPr id="40" name="文本框 33"/>
            <p:cNvSpPr txBox="1"/>
            <p:nvPr/>
          </p:nvSpPr>
          <p:spPr>
            <a:xfrm>
              <a:off x="5693567" y="1662990"/>
              <a:ext cx="3307830" cy="477163"/>
            </a:xfrm>
            <a:prstGeom prst="rect">
              <a:avLst/>
            </a:prstGeom>
            <a:noFill/>
          </p:spPr>
          <p:txBody>
            <a:bodyPr wrap="square" rtlCol="0">
              <a:spAutoFit/>
            </a:bodyPr>
            <a:lstStyle/>
            <a:p>
              <a:r>
                <a:rPr lang="zh-CN" altLang="en-US" sz="1725" dirty="0">
                  <a:solidFill>
                    <a:srgbClr val="FF0000"/>
                  </a:solidFill>
                  <a:latin typeface="微软雅黑" pitchFamily="34" charset="-122"/>
                  <a:ea typeface="微软雅黑" pitchFamily="34" charset="-122"/>
                </a:rPr>
                <a:t>单击添加标题内容</a:t>
              </a:r>
            </a:p>
          </p:txBody>
        </p:sp>
      </p:grpSp>
      <p:grpSp>
        <p:nvGrpSpPr>
          <p:cNvPr id="19" name="组合 18"/>
          <p:cNvGrpSpPr/>
          <p:nvPr/>
        </p:nvGrpSpPr>
        <p:grpSpPr>
          <a:xfrm>
            <a:off x="3984649" y="1734466"/>
            <a:ext cx="3091040" cy="438453"/>
            <a:chOff x="4951064" y="1579652"/>
            <a:chExt cx="4122341" cy="584739"/>
          </a:xfrm>
        </p:grpSpPr>
        <p:sp>
          <p:nvSpPr>
            <p:cNvPr id="20" name="圆角矩形 19"/>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TextBox 22"/>
            <p:cNvSpPr txBox="1"/>
            <p:nvPr/>
          </p:nvSpPr>
          <p:spPr>
            <a:xfrm>
              <a:off x="5040957" y="1579652"/>
              <a:ext cx="459236" cy="584739"/>
            </a:xfrm>
            <a:prstGeom prst="rect">
              <a:avLst/>
            </a:prstGeom>
            <a:noFill/>
          </p:spPr>
          <p:txBody>
            <a:bodyPr wrap="square" rtlCol="0">
              <a:spAutoFit/>
            </a:bodyPr>
            <a:lstStyle/>
            <a:p>
              <a:r>
                <a:rPr lang="en-US" altLang="zh-CN" sz="2249" dirty="0">
                  <a:solidFill>
                    <a:schemeClr val="bg1"/>
                  </a:solidFill>
                  <a:latin typeface="Impact" pitchFamily="34" charset="0"/>
                  <a:ea typeface="微软雅黑" pitchFamily="34" charset="-122"/>
                </a:rPr>
                <a:t>2</a:t>
              </a:r>
              <a:endParaRPr lang="zh-CN" altLang="en-US" sz="2249" dirty="0">
                <a:solidFill>
                  <a:schemeClr val="bg1"/>
                </a:solidFill>
                <a:latin typeface="Impact" pitchFamily="34" charset="0"/>
                <a:ea typeface="微软雅黑" pitchFamily="34" charset="-122"/>
              </a:endParaRPr>
            </a:p>
          </p:txBody>
        </p:sp>
        <p:sp>
          <p:nvSpPr>
            <p:cNvPr id="24" name="文本框 33"/>
            <p:cNvSpPr txBox="1"/>
            <p:nvPr/>
          </p:nvSpPr>
          <p:spPr>
            <a:xfrm>
              <a:off x="5693567" y="1657918"/>
              <a:ext cx="270511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1725" dirty="0">
                  <a:solidFill>
                    <a:srgbClr val="FF0000"/>
                  </a:solidFill>
                </a:rPr>
                <a:t>单击添加标题内容</a:t>
              </a:r>
            </a:p>
          </p:txBody>
        </p:sp>
      </p:grpSp>
      <p:grpSp>
        <p:nvGrpSpPr>
          <p:cNvPr id="25" name="组合 24"/>
          <p:cNvGrpSpPr/>
          <p:nvPr/>
        </p:nvGrpSpPr>
        <p:grpSpPr>
          <a:xfrm>
            <a:off x="3988294" y="2309509"/>
            <a:ext cx="3091040" cy="438453"/>
            <a:chOff x="4951064" y="1579652"/>
            <a:chExt cx="4122341" cy="584739"/>
          </a:xfrm>
        </p:grpSpPr>
        <p:sp>
          <p:nvSpPr>
            <p:cNvPr id="26" name="圆角矩形 25"/>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TextBox 28"/>
            <p:cNvSpPr txBox="1"/>
            <p:nvPr/>
          </p:nvSpPr>
          <p:spPr>
            <a:xfrm>
              <a:off x="5040957" y="1579652"/>
              <a:ext cx="459236" cy="584739"/>
            </a:xfrm>
            <a:prstGeom prst="rect">
              <a:avLst/>
            </a:prstGeom>
            <a:noFill/>
          </p:spPr>
          <p:txBody>
            <a:bodyPr wrap="square" rtlCol="0">
              <a:spAutoFit/>
            </a:bodyPr>
            <a:lstStyle/>
            <a:p>
              <a:r>
                <a:rPr lang="en-US" altLang="zh-CN" sz="2249" dirty="0">
                  <a:solidFill>
                    <a:schemeClr val="bg1"/>
                  </a:solidFill>
                  <a:latin typeface="Impact" pitchFamily="34" charset="0"/>
                  <a:ea typeface="微软雅黑" pitchFamily="34" charset="-122"/>
                </a:rPr>
                <a:t>3</a:t>
              </a:r>
              <a:endParaRPr lang="zh-CN" altLang="en-US" sz="2249" dirty="0">
                <a:solidFill>
                  <a:schemeClr val="bg1"/>
                </a:solidFill>
                <a:latin typeface="Impact" pitchFamily="34" charset="0"/>
                <a:ea typeface="微软雅黑" pitchFamily="34" charset="-122"/>
              </a:endParaRPr>
            </a:p>
          </p:txBody>
        </p:sp>
        <p:sp>
          <p:nvSpPr>
            <p:cNvPr id="30" name="文本框 33"/>
            <p:cNvSpPr txBox="1"/>
            <p:nvPr/>
          </p:nvSpPr>
          <p:spPr>
            <a:xfrm>
              <a:off x="5693567" y="1668356"/>
              <a:ext cx="330783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1725" dirty="0">
                  <a:solidFill>
                    <a:srgbClr val="FF0000"/>
                  </a:solidFill>
                </a:rPr>
                <a:t>单击添加标题内容</a:t>
              </a:r>
            </a:p>
          </p:txBody>
        </p:sp>
      </p:grpSp>
      <p:grpSp>
        <p:nvGrpSpPr>
          <p:cNvPr id="31" name="组合 30"/>
          <p:cNvGrpSpPr/>
          <p:nvPr/>
        </p:nvGrpSpPr>
        <p:grpSpPr>
          <a:xfrm>
            <a:off x="3964661" y="2903437"/>
            <a:ext cx="3199027" cy="438453"/>
            <a:chOff x="4951064" y="1579652"/>
            <a:chExt cx="4266357" cy="584739"/>
          </a:xfrm>
        </p:grpSpPr>
        <p:sp>
          <p:nvSpPr>
            <p:cNvPr id="32" name="圆角矩形 31"/>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TextBox 34"/>
            <p:cNvSpPr txBox="1"/>
            <p:nvPr/>
          </p:nvSpPr>
          <p:spPr>
            <a:xfrm>
              <a:off x="5040957" y="1579652"/>
              <a:ext cx="459236" cy="584739"/>
            </a:xfrm>
            <a:prstGeom prst="rect">
              <a:avLst/>
            </a:prstGeom>
            <a:noFill/>
          </p:spPr>
          <p:txBody>
            <a:bodyPr wrap="square" rtlCol="0">
              <a:spAutoFit/>
            </a:bodyPr>
            <a:lstStyle/>
            <a:p>
              <a:r>
                <a:rPr lang="en-US" altLang="zh-CN" sz="2249" dirty="0">
                  <a:solidFill>
                    <a:schemeClr val="bg1"/>
                  </a:solidFill>
                  <a:latin typeface="Impact" pitchFamily="34" charset="0"/>
                  <a:ea typeface="微软雅黑" pitchFamily="34" charset="-122"/>
                </a:rPr>
                <a:t>4</a:t>
              </a:r>
              <a:endParaRPr lang="zh-CN" altLang="en-US" sz="2249" dirty="0">
                <a:solidFill>
                  <a:schemeClr val="bg1"/>
                </a:solidFill>
                <a:latin typeface="Impact" pitchFamily="34" charset="0"/>
                <a:ea typeface="微软雅黑" pitchFamily="34" charset="-122"/>
              </a:endParaRPr>
            </a:p>
          </p:txBody>
        </p:sp>
        <p:sp>
          <p:nvSpPr>
            <p:cNvPr id="36" name="文本框 33"/>
            <p:cNvSpPr txBox="1"/>
            <p:nvPr/>
          </p:nvSpPr>
          <p:spPr>
            <a:xfrm>
              <a:off x="5712095" y="1653608"/>
              <a:ext cx="3505326"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1725" dirty="0">
                  <a:solidFill>
                    <a:srgbClr val="FF0000"/>
                  </a:solidFill>
                </a:rPr>
                <a:t>单击添加标题内容</a:t>
              </a:r>
            </a:p>
          </p:txBody>
        </p:sp>
      </p:grpSp>
      <p:grpSp>
        <p:nvGrpSpPr>
          <p:cNvPr id="37" name="组合 36"/>
          <p:cNvGrpSpPr/>
          <p:nvPr/>
        </p:nvGrpSpPr>
        <p:grpSpPr>
          <a:xfrm>
            <a:off x="3969821" y="3466553"/>
            <a:ext cx="3091040" cy="438453"/>
            <a:chOff x="4951064" y="1579652"/>
            <a:chExt cx="4122341" cy="584739"/>
          </a:xfrm>
        </p:grpSpPr>
        <p:sp>
          <p:nvSpPr>
            <p:cNvPr id="38" name="圆角矩形 37"/>
            <p:cNvSpPr/>
            <p:nvPr/>
          </p:nvSpPr>
          <p:spPr>
            <a:xfrm>
              <a:off x="4951064" y="1616241"/>
              <a:ext cx="4122341" cy="53635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479590" y="1616241"/>
              <a:ext cx="3427837" cy="5363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a:off x="5419199" y="1817919"/>
              <a:ext cx="227793" cy="133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TextBox 42"/>
            <p:cNvSpPr txBox="1"/>
            <p:nvPr/>
          </p:nvSpPr>
          <p:spPr>
            <a:xfrm>
              <a:off x="5040957" y="1579652"/>
              <a:ext cx="459236" cy="584739"/>
            </a:xfrm>
            <a:prstGeom prst="rect">
              <a:avLst/>
            </a:prstGeom>
            <a:noFill/>
          </p:spPr>
          <p:txBody>
            <a:bodyPr wrap="square" rtlCol="0">
              <a:spAutoFit/>
            </a:bodyPr>
            <a:lstStyle/>
            <a:p>
              <a:r>
                <a:rPr lang="en-US" altLang="zh-CN" sz="2249" dirty="0">
                  <a:solidFill>
                    <a:schemeClr val="bg1"/>
                  </a:solidFill>
                  <a:latin typeface="Impact" pitchFamily="34" charset="0"/>
                  <a:ea typeface="微软雅黑" pitchFamily="34" charset="-122"/>
                </a:rPr>
                <a:t>5</a:t>
              </a:r>
              <a:endParaRPr lang="zh-CN" altLang="en-US" sz="2249" dirty="0">
                <a:solidFill>
                  <a:schemeClr val="bg1"/>
                </a:solidFill>
                <a:latin typeface="Impact" pitchFamily="34" charset="0"/>
                <a:ea typeface="微软雅黑" pitchFamily="34" charset="-122"/>
              </a:endParaRPr>
            </a:p>
          </p:txBody>
        </p:sp>
        <p:sp>
          <p:nvSpPr>
            <p:cNvPr id="45" name="文本框 33"/>
            <p:cNvSpPr txBox="1"/>
            <p:nvPr/>
          </p:nvSpPr>
          <p:spPr>
            <a:xfrm>
              <a:off x="5711176" y="1652190"/>
              <a:ext cx="3307830" cy="477163"/>
            </a:xfrm>
            <a:prstGeom prst="rect">
              <a:avLst/>
            </a:prstGeom>
            <a:noFill/>
          </p:spPr>
          <p:txBody>
            <a:bodyPr wrap="square" rtlCol="0">
              <a:spAutoFit/>
            </a:bodyPr>
            <a:lstStyle>
              <a:defPPr>
                <a:defRPr lang="zh-CN"/>
              </a:defPPr>
              <a:lvl1pPr>
                <a:defRPr sz="3200" b="1">
                  <a:solidFill>
                    <a:srgbClr val="0070C0"/>
                  </a:solidFill>
                  <a:latin typeface="微软雅黑" pitchFamily="34" charset="-122"/>
                  <a:ea typeface="微软雅黑" pitchFamily="34" charset="-122"/>
                </a:defRPr>
              </a:lvl1pPr>
            </a:lstStyle>
            <a:p>
              <a:r>
                <a:rPr lang="zh-CN" altLang="en-US" sz="1725" dirty="0">
                  <a:solidFill>
                    <a:srgbClr val="FF0000"/>
                  </a:solidFill>
                </a:rPr>
                <a:t>单击添加标题内容</a:t>
              </a:r>
            </a:p>
          </p:txBody>
        </p:sp>
      </p:grpSp>
    </p:spTree>
    <p:extLst>
      <p:ext uri="{BB962C8B-B14F-4D97-AF65-F5344CB8AC3E}">
        <p14:creationId xmlns:p14="http://schemas.microsoft.com/office/powerpoint/2010/main" val="149784537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250"/>
                                        <p:tgtEl>
                                          <p:spTgt spid="115"/>
                                        </p:tgtEl>
                                        <p:attrNameLst>
                                          <p:attrName>ppt_x</p:attrName>
                                        </p:attrNameLst>
                                      </p:cBhvr>
                                      <p:tavLst>
                                        <p:tav tm="0">
                                          <p:val>
                                            <p:strVal val="#ppt_x-#ppt_w*1.125000"/>
                                          </p:val>
                                        </p:tav>
                                        <p:tav tm="100000">
                                          <p:val>
                                            <p:strVal val="#ppt_x"/>
                                          </p:val>
                                        </p:tav>
                                      </p:tavLst>
                                    </p:anim>
                                    <p:animEffect transition="in" filter="wipe(right)">
                                      <p:cBhvr>
                                        <p:cTn id="8" dur="250"/>
                                        <p:tgtEl>
                                          <p:spTgt spid="115"/>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141"/>
                                        </p:tgtEl>
                                        <p:attrNameLst>
                                          <p:attrName>style.visibility</p:attrName>
                                        </p:attrNameLst>
                                      </p:cBhvr>
                                      <p:to>
                                        <p:strVal val="visible"/>
                                      </p:to>
                                    </p:set>
                                    <p:anim calcmode="lin" valueType="num">
                                      <p:cBhvr additive="base">
                                        <p:cTn id="12" dur="250"/>
                                        <p:tgtEl>
                                          <p:spTgt spid="141"/>
                                        </p:tgtEl>
                                        <p:attrNameLst>
                                          <p:attrName>ppt_x</p:attrName>
                                        </p:attrNameLst>
                                      </p:cBhvr>
                                      <p:tavLst>
                                        <p:tav tm="0">
                                          <p:val>
                                            <p:strVal val="#ppt_x-#ppt_w*1.125000"/>
                                          </p:val>
                                        </p:tav>
                                        <p:tav tm="100000">
                                          <p:val>
                                            <p:strVal val="#ppt_x"/>
                                          </p:val>
                                        </p:tav>
                                      </p:tavLst>
                                    </p:anim>
                                    <p:animEffect transition="in" filter="wipe(right)">
                                      <p:cBhvr>
                                        <p:cTn id="13" dur="250"/>
                                        <p:tgtEl>
                                          <p:spTgt spid="141"/>
                                        </p:tgtEl>
                                      </p:cBhvr>
                                    </p:animEffect>
                                  </p:childTnLst>
                                </p:cTn>
                              </p:par>
                            </p:childTnLst>
                          </p:cTn>
                        </p:par>
                        <p:par>
                          <p:cTn id="14" fill="hold">
                            <p:stCondLst>
                              <p:cond delay="500"/>
                            </p:stCondLst>
                            <p:childTnLst>
                              <p:par>
                                <p:cTn id="15" presetID="1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50"/>
                                        <p:tgtEl>
                                          <p:spTgt spid="9"/>
                                        </p:tgtEl>
                                        <p:attrNameLst>
                                          <p:attrName>ppt_x</p:attrName>
                                        </p:attrNameLst>
                                      </p:cBhvr>
                                      <p:tavLst>
                                        <p:tav tm="0">
                                          <p:val>
                                            <p:strVal val="#ppt_x-#ppt_w*1.125000"/>
                                          </p:val>
                                        </p:tav>
                                        <p:tav tm="100000">
                                          <p:val>
                                            <p:strVal val="#ppt_x"/>
                                          </p:val>
                                        </p:tav>
                                      </p:tavLst>
                                    </p:anim>
                                    <p:animEffect transition="in" filter="wipe(right)">
                                      <p:cBhvr>
                                        <p:cTn id="18" dur="250"/>
                                        <p:tgtEl>
                                          <p:spTgt spid="9"/>
                                        </p:tgtEl>
                                      </p:cBhvr>
                                    </p:animEffect>
                                  </p:childTnLst>
                                </p:cTn>
                              </p:par>
                            </p:childTnLst>
                          </p:cTn>
                        </p:par>
                        <p:par>
                          <p:cTn id="19" fill="hold">
                            <p:stCondLst>
                              <p:cond delay="750"/>
                            </p:stCondLst>
                            <p:childTnLst>
                              <p:par>
                                <p:cTn id="20" presetID="1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250"/>
                                        <p:tgtEl>
                                          <p:spTgt spid="19"/>
                                        </p:tgtEl>
                                        <p:attrNameLst>
                                          <p:attrName>ppt_x</p:attrName>
                                        </p:attrNameLst>
                                      </p:cBhvr>
                                      <p:tavLst>
                                        <p:tav tm="0">
                                          <p:val>
                                            <p:strVal val="#ppt_x-#ppt_w*1.125000"/>
                                          </p:val>
                                        </p:tav>
                                        <p:tav tm="100000">
                                          <p:val>
                                            <p:strVal val="#ppt_x"/>
                                          </p:val>
                                        </p:tav>
                                      </p:tavLst>
                                    </p:anim>
                                    <p:animEffect transition="in" filter="wipe(right)">
                                      <p:cBhvr>
                                        <p:cTn id="23" dur="250"/>
                                        <p:tgtEl>
                                          <p:spTgt spid="19"/>
                                        </p:tgtEl>
                                      </p:cBhvr>
                                    </p:animEffect>
                                  </p:childTnLst>
                                </p:cTn>
                              </p:par>
                            </p:childTnLst>
                          </p:cTn>
                        </p:par>
                        <p:par>
                          <p:cTn id="24" fill="hold">
                            <p:stCondLst>
                              <p:cond delay="1000"/>
                            </p:stCondLst>
                            <p:childTnLst>
                              <p:par>
                                <p:cTn id="25" presetID="1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250"/>
                                        <p:tgtEl>
                                          <p:spTgt spid="25"/>
                                        </p:tgtEl>
                                        <p:attrNameLst>
                                          <p:attrName>ppt_x</p:attrName>
                                        </p:attrNameLst>
                                      </p:cBhvr>
                                      <p:tavLst>
                                        <p:tav tm="0">
                                          <p:val>
                                            <p:strVal val="#ppt_x-#ppt_w*1.125000"/>
                                          </p:val>
                                        </p:tav>
                                        <p:tav tm="100000">
                                          <p:val>
                                            <p:strVal val="#ppt_x"/>
                                          </p:val>
                                        </p:tav>
                                      </p:tavLst>
                                    </p:anim>
                                    <p:animEffect transition="in" filter="wipe(right)">
                                      <p:cBhvr>
                                        <p:cTn id="28" dur="250"/>
                                        <p:tgtEl>
                                          <p:spTgt spid="25"/>
                                        </p:tgtEl>
                                      </p:cBhvr>
                                    </p:animEffect>
                                  </p:childTnLst>
                                </p:cTn>
                              </p:par>
                            </p:childTnLst>
                          </p:cTn>
                        </p:par>
                        <p:par>
                          <p:cTn id="29" fill="hold">
                            <p:stCondLst>
                              <p:cond delay="1250"/>
                            </p:stCondLst>
                            <p:childTnLst>
                              <p:par>
                                <p:cTn id="30" presetID="1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250"/>
                                        <p:tgtEl>
                                          <p:spTgt spid="31"/>
                                        </p:tgtEl>
                                        <p:attrNameLst>
                                          <p:attrName>ppt_x</p:attrName>
                                        </p:attrNameLst>
                                      </p:cBhvr>
                                      <p:tavLst>
                                        <p:tav tm="0">
                                          <p:val>
                                            <p:strVal val="#ppt_x-#ppt_w*1.125000"/>
                                          </p:val>
                                        </p:tav>
                                        <p:tav tm="100000">
                                          <p:val>
                                            <p:strVal val="#ppt_x"/>
                                          </p:val>
                                        </p:tav>
                                      </p:tavLst>
                                    </p:anim>
                                    <p:animEffect transition="in" filter="wipe(right)">
                                      <p:cBhvr>
                                        <p:cTn id="33" dur="250"/>
                                        <p:tgtEl>
                                          <p:spTgt spid="31"/>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250"/>
                                        <p:tgtEl>
                                          <p:spTgt spid="37"/>
                                        </p:tgtEl>
                                        <p:attrNameLst>
                                          <p:attrName>ppt_x</p:attrName>
                                        </p:attrNameLst>
                                      </p:cBhvr>
                                      <p:tavLst>
                                        <p:tav tm="0">
                                          <p:val>
                                            <p:strVal val="#ppt_x-#ppt_w*1.125000"/>
                                          </p:val>
                                        </p:tav>
                                        <p:tav tm="100000">
                                          <p:val>
                                            <p:strVal val="#ppt_x"/>
                                          </p:val>
                                        </p:tav>
                                      </p:tavLst>
                                    </p:anim>
                                    <p:animEffect transition="in" filter="wipe(right)">
                                      <p:cBhvr>
                                        <p:cTn id="38"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41"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252223" y="426815"/>
            <a:ext cx="4584813" cy="444406"/>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40" name="AutoShape 14"/>
          <p:cNvSpPr>
            <a:spLocks noChangeArrowheads="1"/>
          </p:cNvSpPr>
          <p:nvPr/>
        </p:nvSpPr>
        <p:spPr bwMode="gray">
          <a:xfrm>
            <a:off x="4284830" y="1338648"/>
            <a:ext cx="247009" cy="3176868"/>
          </a:xfrm>
          <a:prstGeom prst="roundRect">
            <a:avLst>
              <a:gd name="adj" fmla="val 50000"/>
            </a:avLst>
          </a:prstGeom>
          <a:solidFill>
            <a:schemeClr val="bg1">
              <a:lumMod val="65000"/>
              <a:alpha val="69804"/>
            </a:schemeClr>
          </a:solidFill>
          <a:ln w="12700" cmpd="sng">
            <a:noFill/>
            <a:round/>
            <a:headEnd/>
            <a:tailEnd/>
          </a:ln>
          <a:effectLst/>
        </p:spPr>
        <p:txBody>
          <a:bodyPr/>
          <a:lstStyle/>
          <a:p>
            <a:endParaRPr lang="zh-CN" altLang="en-US"/>
          </a:p>
        </p:txBody>
      </p:sp>
      <p:grpSp>
        <p:nvGrpSpPr>
          <p:cNvPr id="41" name="组合 40"/>
          <p:cNvGrpSpPr/>
          <p:nvPr/>
        </p:nvGrpSpPr>
        <p:grpSpPr>
          <a:xfrm>
            <a:off x="1690038" y="2014301"/>
            <a:ext cx="2794011" cy="573469"/>
            <a:chOff x="946765" y="1891680"/>
            <a:chExt cx="3726211" cy="764802"/>
          </a:xfrm>
        </p:grpSpPr>
        <p:sp>
          <p:nvSpPr>
            <p:cNvPr id="42" name="椭圆 41"/>
            <p:cNvSpPr/>
            <p:nvPr/>
          </p:nvSpPr>
          <p:spPr>
            <a:xfrm flipH="1">
              <a:off x="4483238" y="2152317"/>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43" name="椭圆形标注 42"/>
            <p:cNvSpPr/>
            <p:nvPr/>
          </p:nvSpPr>
          <p:spPr>
            <a:xfrm rot="15378986">
              <a:off x="1000171" y="1895528"/>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sp>
          <p:nvSpPr>
            <p:cNvPr id="44" name="TextBox 43"/>
            <p:cNvSpPr txBox="1"/>
            <p:nvPr/>
          </p:nvSpPr>
          <p:spPr>
            <a:xfrm>
              <a:off x="946765" y="2071792"/>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02</a:t>
              </a:r>
              <a:endParaRPr lang="zh-CN" altLang="en-US" sz="2399" dirty="0">
                <a:solidFill>
                  <a:schemeClr val="bg1"/>
                </a:solidFill>
                <a:latin typeface="Arial Rounded MT Bold" pitchFamily="34" charset="0"/>
                <a:cs typeface="Times New Roman" pitchFamily="18" charset="0"/>
              </a:endParaRPr>
            </a:p>
          </p:txBody>
        </p:sp>
        <p:cxnSp>
          <p:nvCxnSpPr>
            <p:cNvPr id="45" name="直接连接符 44"/>
            <p:cNvCxnSpPr>
              <a:stCxn id="42" idx="6"/>
            </p:cNvCxnSpPr>
            <p:nvPr/>
          </p:nvCxnSpPr>
          <p:spPr>
            <a:xfrm flipH="1">
              <a:off x="1827759" y="2239929"/>
              <a:ext cx="2635918" cy="0"/>
            </a:xfrm>
            <a:prstGeom prst="line">
              <a:avLst/>
            </a:prstGeom>
            <a:noFill/>
            <a:ln w="19050" cmpd="sng">
              <a:solidFill>
                <a:srgbClr val="FF0000"/>
              </a:solidFill>
              <a:round/>
              <a:headEnd/>
              <a:tailEnd/>
            </a:ln>
            <a:effectLst/>
          </p:spPr>
        </p:cxnSp>
      </p:grpSp>
      <p:grpSp>
        <p:nvGrpSpPr>
          <p:cNvPr id="46" name="组合 45"/>
          <p:cNvGrpSpPr/>
          <p:nvPr/>
        </p:nvGrpSpPr>
        <p:grpSpPr>
          <a:xfrm>
            <a:off x="1690038" y="3250560"/>
            <a:ext cx="2794011" cy="573469"/>
            <a:chOff x="946765" y="3540407"/>
            <a:chExt cx="3726211" cy="764802"/>
          </a:xfrm>
          <a:effectLst/>
        </p:grpSpPr>
        <p:sp>
          <p:nvSpPr>
            <p:cNvPr id="47" name="椭圆 46"/>
            <p:cNvSpPr/>
            <p:nvPr/>
          </p:nvSpPr>
          <p:spPr>
            <a:xfrm flipH="1">
              <a:off x="4483238" y="3801044"/>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cxnSp>
          <p:nvCxnSpPr>
            <p:cNvPr id="48" name="直接连接符 47"/>
            <p:cNvCxnSpPr>
              <a:stCxn id="47" idx="6"/>
            </p:cNvCxnSpPr>
            <p:nvPr/>
          </p:nvCxnSpPr>
          <p:spPr>
            <a:xfrm flipH="1">
              <a:off x="1827759" y="3888656"/>
              <a:ext cx="2635918" cy="0"/>
            </a:xfrm>
            <a:prstGeom prst="line">
              <a:avLst/>
            </a:prstGeom>
            <a:noFill/>
            <a:ln w="19050" cmpd="sng">
              <a:solidFill>
                <a:srgbClr val="FF0000"/>
              </a:solidFill>
              <a:round/>
              <a:headEnd/>
              <a:tailEnd/>
            </a:ln>
            <a:effectLst/>
          </p:spPr>
        </p:cxnSp>
        <p:sp>
          <p:nvSpPr>
            <p:cNvPr id="49" name="椭圆形标注 48"/>
            <p:cNvSpPr/>
            <p:nvPr/>
          </p:nvSpPr>
          <p:spPr>
            <a:xfrm rot="15378986">
              <a:off x="1000171" y="3544255"/>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76" name="TextBox 75"/>
            <p:cNvSpPr txBox="1"/>
            <p:nvPr/>
          </p:nvSpPr>
          <p:spPr>
            <a:xfrm>
              <a:off x="946765" y="3720519"/>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04</a:t>
              </a:r>
              <a:endParaRPr lang="zh-CN" altLang="en-US" sz="2399" dirty="0">
                <a:solidFill>
                  <a:schemeClr val="bg1"/>
                </a:solidFill>
                <a:latin typeface="Arial Rounded MT Bold" pitchFamily="34" charset="0"/>
                <a:cs typeface="Times New Roman" pitchFamily="18" charset="0"/>
              </a:endParaRPr>
            </a:p>
          </p:txBody>
        </p:sp>
      </p:grpSp>
      <p:grpSp>
        <p:nvGrpSpPr>
          <p:cNvPr id="77" name="组合 76"/>
          <p:cNvGrpSpPr/>
          <p:nvPr/>
        </p:nvGrpSpPr>
        <p:grpSpPr>
          <a:xfrm>
            <a:off x="4339442" y="1393677"/>
            <a:ext cx="2824246" cy="573469"/>
            <a:chOff x="4480122" y="1063989"/>
            <a:chExt cx="3766533" cy="764802"/>
          </a:xfrm>
        </p:grpSpPr>
        <p:sp>
          <p:nvSpPr>
            <p:cNvPr id="78" name="椭圆 77"/>
            <p:cNvSpPr/>
            <p:nvPr/>
          </p:nvSpPr>
          <p:spPr>
            <a:xfrm>
              <a:off x="4480122" y="1324626"/>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79" name="椭圆形标注 78"/>
            <p:cNvSpPr/>
            <p:nvPr/>
          </p:nvSpPr>
          <p:spPr>
            <a:xfrm rot="6221014" flipH="1">
              <a:off x="7428447" y="1067837"/>
              <a:ext cx="764802" cy="757106"/>
            </a:xfrm>
            <a:prstGeom prst="wedgeEllipseCallout">
              <a:avLst>
                <a:gd name="adj1" fmla="val -11257"/>
                <a:gd name="adj2" fmla="val 65210"/>
              </a:avLst>
            </a:prstGeom>
            <a:solidFill>
              <a:srgbClr val="FF0000"/>
            </a:solidFill>
            <a:ln w="19050" cmpd="sng">
              <a:noFill/>
              <a:round/>
              <a:headEnd/>
              <a:tailEnd/>
            </a:ln>
            <a:effectLst/>
          </p:spPr>
          <p:txBody>
            <a:bodyPr/>
            <a:lstStyle/>
            <a:p>
              <a:endParaRPr lang="en-US"/>
            </a:p>
          </p:txBody>
        </p:sp>
        <p:sp>
          <p:nvSpPr>
            <p:cNvPr id="80" name="TextBox 79"/>
            <p:cNvSpPr txBox="1"/>
            <p:nvPr/>
          </p:nvSpPr>
          <p:spPr>
            <a:xfrm flipH="1">
              <a:off x="7402294" y="1244101"/>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01</a:t>
              </a:r>
              <a:endParaRPr lang="zh-CN" altLang="en-US" sz="2399" dirty="0">
                <a:solidFill>
                  <a:schemeClr val="bg1"/>
                </a:solidFill>
                <a:latin typeface="Arial Rounded MT Bold" pitchFamily="34" charset="0"/>
                <a:cs typeface="Times New Roman" pitchFamily="18" charset="0"/>
              </a:endParaRPr>
            </a:p>
          </p:txBody>
        </p:sp>
        <p:cxnSp>
          <p:nvCxnSpPr>
            <p:cNvPr id="81" name="直接连接符 80"/>
            <p:cNvCxnSpPr>
              <a:stCxn id="78" idx="6"/>
            </p:cNvCxnSpPr>
            <p:nvPr/>
          </p:nvCxnSpPr>
          <p:spPr>
            <a:xfrm>
              <a:off x="4650296" y="1412238"/>
              <a:ext cx="2682718" cy="0"/>
            </a:xfrm>
            <a:prstGeom prst="line">
              <a:avLst/>
            </a:prstGeom>
            <a:noFill/>
            <a:ln w="19050" cmpd="sng">
              <a:solidFill>
                <a:srgbClr val="FF0000"/>
              </a:solidFill>
              <a:round/>
              <a:headEnd/>
              <a:tailEnd/>
            </a:ln>
            <a:effectLst/>
          </p:spPr>
        </p:cxnSp>
      </p:grpSp>
      <p:grpSp>
        <p:nvGrpSpPr>
          <p:cNvPr id="82" name="组合 81"/>
          <p:cNvGrpSpPr/>
          <p:nvPr/>
        </p:nvGrpSpPr>
        <p:grpSpPr>
          <a:xfrm>
            <a:off x="4339442" y="2629936"/>
            <a:ext cx="2824246" cy="573469"/>
            <a:chOff x="4480122" y="2712716"/>
            <a:chExt cx="3766533" cy="764802"/>
          </a:xfrm>
        </p:grpSpPr>
        <p:sp>
          <p:nvSpPr>
            <p:cNvPr id="83" name="椭圆 82"/>
            <p:cNvSpPr/>
            <p:nvPr/>
          </p:nvSpPr>
          <p:spPr>
            <a:xfrm>
              <a:off x="4480122" y="297335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84" name="椭圆形标注 83"/>
            <p:cNvSpPr/>
            <p:nvPr/>
          </p:nvSpPr>
          <p:spPr>
            <a:xfrm rot="6221014" flipH="1">
              <a:off x="7428447" y="271656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sp>
          <p:nvSpPr>
            <p:cNvPr id="85" name="TextBox 84"/>
            <p:cNvSpPr txBox="1"/>
            <p:nvPr/>
          </p:nvSpPr>
          <p:spPr>
            <a:xfrm flipH="1">
              <a:off x="7402294" y="289282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03</a:t>
              </a:r>
              <a:endParaRPr lang="zh-CN" altLang="en-US" sz="2399" dirty="0">
                <a:solidFill>
                  <a:schemeClr val="bg1"/>
                </a:solidFill>
                <a:latin typeface="Arial Rounded MT Bold" pitchFamily="34" charset="0"/>
                <a:cs typeface="Times New Roman" pitchFamily="18" charset="0"/>
              </a:endParaRPr>
            </a:p>
          </p:txBody>
        </p:sp>
        <p:cxnSp>
          <p:nvCxnSpPr>
            <p:cNvPr id="86" name="直接连接符 85"/>
            <p:cNvCxnSpPr>
              <a:stCxn id="83" idx="6"/>
            </p:cNvCxnSpPr>
            <p:nvPr/>
          </p:nvCxnSpPr>
          <p:spPr>
            <a:xfrm>
              <a:off x="4650291" y="3060965"/>
              <a:ext cx="2682718" cy="0"/>
            </a:xfrm>
            <a:prstGeom prst="line">
              <a:avLst/>
            </a:prstGeom>
            <a:noFill/>
            <a:ln w="19050" cmpd="sng">
              <a:solidFill>
                <a:srgbClr val="FF0000"/>
              </a:solidFill>
              <a:round/>
              <a:headEnd/>
              <a:tailEnd/>
            </a:ln>
            <a:effectLst/>
          </p:spPr>
        </p:cxnSp>
      </p:grpSp>
      <p:grpSp>
        <p:nvGrpSpPr>
          <p:cNvPr id="87" name="组合 86"/>
          <p:cNvGrpSpPr/>
          <p:nvPr/>
        </p:nvGrpSpPr>
        <p:grpSpPr>
          <a:xfrm>
            <a:off x="4339442" y="3883038"/>
            <a:ext cx="2824246" cy="573469"/>
            <a:chOff x="4480122" y="4383906"/>
            <a:chExt cx="3766533" cy="764802"/>
          </a:xfrm>
        </p:grpSpPr>
        <p:sp>
          <p:nvSpPr>
            <p:cNvPr id="88" name="椭圆形标注 87"/>
            <p:cNvSpPr/>
            <p:nvPr/>
          </p:nvSpPr>
          <p:spPr>
            <a:xfrm rot="6221014" flipH="1">
              <a:off x="7428447" y="438775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grpSp>
          <p:nvGrpSpPr>
            <p:cNvPr id="89" name="组合 88"/>
            <p:cNvGrpSpPr/>
            <p:nvPr/>
          </p:nvGrpSpPr>
          <p:grpSpPr>
            <a:xfrm>
              <a:off x="4480122" y="4564018"/>
              <a:ext cx="3766533" cy="517013"/>
              <a:chOff x="4480122" y="4564018"/>
              <a:chExt cx="3766533" cy="517013"/>
            </a:xfrm>
          </p:grpSpPr>
          <p:sp>
            <p:nvSpPr>
              <p:cNvPr id="90" name="椭圆 89"/>
              <p:cNvSpPr/>
              <p:nvPr/>
            </p:nvSpPr>
            <p:spPr>
              <a:xfrm>
                <a:off x="4480122" y="464454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cxnSp>
            <p:nvCxnSpPr>
              <p:cNvPr id="91" name="直接连接符 90"/>
              <p:cNvCxnSpPr>
                <a:stCxn id="90" idx="6"/>
              </p:cNvCxnSpPr>
              <p:nvPr/>
            </p:nvCxnSpPr>
            <p:spPr>
              <a:xfrm>
                <a:off x="4650291" y="4732155"/>
                <a:ext cx="2682718" cy="0"/>
              </a:xfrm>
              <a:prstGeom prst="line">
                <a:avLst/>
              </a:prstGeom>
              <a:noFill/>
              <a:ln w="19050" cmpd="sng">
                <a:solidFill>
                  <a:srgbClr val="FF0000"/>
                </a:solidFill>
                <a:round/>
                <a:headEnd/>
                <a:tailEnd/>
              </a:ln>
              <a:effectLst/>
            </p:spPr>
          </p:cxnSp>
          <p:sp>
            <p:nvSpPr>
              <p:cNvPr id="92" name="TextBox 91"/>
              <p:cNvSpPr txBox="1"/>
              <p:nvPr/>
            </p:nvSpPr>
            <p:spPr>
              <a:xfrm flipH="1">
                <a:off x="7402294" y="456401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05</a:t>
                </a:r>
                <a:endParaRPr lang="zh-CN" altLang="en-US" sz="2399" dirty="0">
                  <a:solidFill>
                    <a:schemeClr val="bg1"/>
                  </a:solidFill>
                  <a:latin typeface="Arial Rounded MT Bold" pitchFamily="34" charset="0"/>
                  <a:cs typeface="Times New Roman" pitchFamily="18" charset="0"/>
                </a:endParaRPr>
              </a:p>
            </p:txBody>
          </p:sp>
        </p:grpSp>
      </p:grpSp>
      <p:sp>
        <p:nvSpPr>
          <p:cNvPr id="93" name="TextBox 92"/>
          <p:cNvSpPr txBox="1"/>
          <p:nvPr/>
        </p:nvSpPr>
        <p:spPr>
          <a:xfrm>
            <a:off x="2302588" y="1407419"/>
            <a:ext cx="1913887" cy="507831"/>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900" dirty="0">
              <a:solidFill>
                <a:schemeClr val="tx1">
                  <a:lumMod val="65000"/>
                  <a:lumOff val="35000"/>
                </a:schemeClr>
              </a:solidFill>
              <a:latin typeface="微软雅黑" pitchFamily="34" charset="-122"/>
              <a:ea typeface="微软雅黑" pitchFamily="34" charset="-122"/>
            </a:endParaRPr>
          </a:p>
        </p:txBody>
      </p:sp>
      <p:sp>
        <p:nvSpPr>
          <p:cNvPr id="94" name="TextBox 93"/>
          <p:cNvSpPr txBox="1"/>
          <p:nvPr/>
        </p:nvSpPr>
        <p:spPr>
          <a:xfrm>
            <a:off x="4546201" y="2038551"/>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5" name="TextBox 94"/>
          <p:cNvSpPr txBox="1"/>
          <p:nvPr/>
        </p:nvSpPr>
        <p:spPr>
          <a:xfrm>
            <a:off x="2302588" y="2693176"/>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6" name="TextBox 95"/>
          <p:cNvSpPr txBox="1"/>
          <p:nvPr/>
        </p:nvSpPr>
        <p:spPr>
          <a:xfrm>
            <a:off x="4546201" y="3324308"/>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7" name="TextBox 96"/>
          <p:cNvSpPr txBox="1"/>
          <p:nvPr/>
        </p:nvSpPr>
        <p:spPr>
          <a:xfrm>
            <a:off x="2318046" y="3946419"/>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Tree>
    <p:extLst>
      <p:ext uri="{BB962C8B-B14F-4D97-AF65-F5344CB8AC3E}">
        <p14:creationId xmlns:p14="http://schemas.microsoft.com/office/powerpoint/2010/main" val="6554461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p:stCondLst>
                              <p:cond delay="750"/>
                            </p:stCondLst>
                            <p:childTnLst>
                              <p:par>
                                <p:cTn id="13" presetID="16" presetClass="entr" presetSubtype="42"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arn(outHorizontal)">
                                      <p:cBhvr>
                                        <p:cTn id="15" dur="500"/>
                                        <p:tgtEl>
                                          <p:spTgt spid="40"/>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right)">
                                      <p:cBhvr>
                                        <p:cTn id="22" dur="500"/>
                                        <p:tgtEl>
                                          <p:spTgt spid="93"/>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left)">
                                      <p:cBhvr>
                                        <p:cTn id="26" dur="500"/>
                                        <p:tgtEl>
                                          <p:spTgt spid="94"/>
                                        </p:tgtEl>
                                      </p:cBhvr>
                                    </p:animEffect>
                                  </p:childTnLst>
                                </p:cTn>
                              </p:par>
                              <p:par>
                                <p:cTn id="27" presetID="22" presetClass="entr" presetSubtype="2"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right)">
                                      <p:cBhvr>
                                        <p:cTn id="29" dur="500"/>
                                        <p:tgtEl>
                                          <p:spTgt spid="41"/>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95"/>
                                        </p:tgtEl>
                                        <p:attrNameLst>
                                          <p:attrName>style.visibility</p:attrName>
                                        </p:attrNameLst>
                                      </p:cBhvr>
                                      <p:to>
                                        <p:strVal val="visible"/>
                                      </p:to>
                                    </p:set>
                                    <p:animEffect transition="in" filter="wipe(right)">
                                      <p:cBhvr>
                                        <p:cTn id="36" dur="500"/>
                                        <p:tgtEl>
                                          <p:spTgt spid="95"/>
                                        </p:tgtEl>
                                      </p:cBhvr>
                                    </p:animEffect>
                                  </p:childTnLst>
                                </p:cTn>
                              </p:par>
                            </p:childTnLst>
                          </p:cTn>
                        </p:par>
                        <p:par>
                          <p:cTn id="37" fill="hold">
                            <p:stCondLst>
                              <p:cond delay="2750"/>
                            </p:stCondLst>
                            <p:childTnLst>
                              <p:par>
                                <p:cTn id="38" presetID="22" presetClass="entr" presetSubtype="8"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wipe(left)">
                                      <p:cBhvr>
                                        <p:cTn id="40" dur="500"/>
                                        <p:tgtEl>
                                          <p:spTgt spid="96"/>
                                        </p:tgtEl>
                                      </p:cBhvr>
                                    </p:animEffect>
                                  </p:childTnLst>
                                </p:cTn>
                              </p:par>
                              <p:par>
                                <p:cTn id="41" presetID="22" presetClass="entr" presetSubtype="2"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right)">
                                      <p:cBhvr>
                                        <p:cTn id="43" dur="500"/>
                                        <p:tgtEl>
                                          <p:spTgt spid="46"/>
                                        </p:tgtEl>
                                      </p:cBhvr>
                                    </p:animEffect>
                                  </p:childTnLst>
                                </p:cTn>
                              </p:par>
                            </p:childTnLst>
                          </p:cTn>
                        </p:par>
                        <p:par>
                          <p:cTn id="44" fill="hold">
                            <p:stCondLst>
                              <p:cond delay="3250"/>
                            </p:stCondLst>
                            <p:childTnLst>
                              <p:par>
                                <p:cTn id="45" presetID="22" presetClass="entr" presetSubtype="8"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wipe(right)">
                                      <p:cBhvr>
                                        <p:cTn id="5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93" grpId="0"/>
      <p:bldP spid="94" grpId="0"/>
      <p:bldP spid="95" grpId="0"/>
      <p:bldP spid="96" grpId="0"/>
      <p:bldP spid="9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75" name="Oval 16"/>
          <p:cNvSpPr>
            <a:spLocks noChangeArrowheads="1"/>
          </p:cNvSpPr>
          <p:nvPr/>
        </p:nvSpPr>
        <p:spPr bwMode="auto">
          <a:xfrm>
            <a:off x="4297022" y="797129"/>
            <a:ext cx="221948" cy="221948"/>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77" name="Oval 17"/>
          <p:cNvSpPr>
            <a:spLocks noChangeArrowheads="1"/>
          </p:cNvSpPr>
          <p:nvPr/>
        </p:nvSpPr>
        <p:spPr bwMode="auto">
          <a:xfrm>
            <a:off x="4611986" y="990371"/>
            <a:ext cx="340482" cy="340482"/>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91" name="Oval 3"/>
          <p:cNvSpPr>
            <a:spLocks noChangeArrowheads="1"/>
          </p:cNvSpPr>
          <p:nvPr/>
        </p:nvSpPr>
        <p:spPr bwMode="auto">
          <a:xfrm>
            <a:off x="4829744" y="858682"/>
            <a:ext cx="240421" cy="240421"/>
          </a:xfrm>
          <a:prstGeom prst="frame">
            <a:avLst/>
          </a:prstGeom>
          <a:solidFill>
            <a:schemeClr val="accent2">
              <a:lumMod val="60000"/>
              <a:lumOff val="40000"/>
            </a:schemeClr>
          </a:solidFill>
          <a:ln>
            <a:solidFill>
              <a:schemeClr val="accent2">
                <a:lumMod val="60000"/>
                <a:lumOff val="40000"/>
              </a:schemeClr>
            </a:solidFill>
          </a:ln>
          <a:effectLst/>
        </p:spPr>
        <p:txBody>
          <a:bodyPr wrap="none" anchor="ctr"/>
          <a:lstStyle/>
          <a:p>
            <a:endParaRPr lang="zh-CN" altLang="en-US">
              <a:latin typeface="汉仪菱心体简" panose="02010609000101010101" pitchFamily="49" charset="-122"/>
              <a:ea typeface="汉仪菱心体简" panose="02010609000101010101" pitchFamily="49" charset="-122"/>
            </a:endParaRPr>
          </a:p>
        </p:txBody>
      </p:sp>
      <p:sp>
        <p:nvSpPr>
          <p:cNvPr id="57" name="矩形 56"/>
          <p:cNvSpPr/>
          <p:nvPr/>
        </p:nvSpPr>
        <p:spPr>
          <a:xfrm>
            <a:off x="2927428" y="215122"/>
            <a:ext cx="451156" cy="39145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59" name="矩形 58"/>
          <p:cNvSpPr/>
          <p:nvPr/>
        </p:nvSpPr>
        <p:spPr>
          <a:xfrm>
            <a:off x="2786215" y="1604602"/>
            <a:ext cx="2106045" cy="118312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grpSp>
        <p:nvGrpSpPr>
          <p:cNvPr id="2" name="组合 1"/>
          <p:cNvGrpSpPr/>
          <p:nvPr/>
        </p:nvGrpSpPr>
        <p:grpSpPr>
          <a:xfrm>
            <a:off x="1638872" y="505983"/>
            <a:ext cx="1161507" cy="1101114"/>
            <a:chOff x="9038749" y="3181260"/>
            <a:chExt cx="2287783" cy="2088232"/>
          </a:xfrm>
          <a:solidFill>
            <a:schemeClr val="accent2">
              <a:lumMod val="40000"/>
              <a:lumOff val="60000"/>
            </a:schemeClr>
          </a:solidFill>
        </p:grpSpPr>
        <p:sp>
          <p:nvSpPr>
            <p:cNvPr id="72" name="矩形 71"/>
            <p:cNvSpPr/>
            <p:nvPr/>
          </p:nvSpPr>
          <p:spPr>
            <a:xfrm>
              <a:off x="9038749" y="3181260"/>
              <a:ext cx="1152524" cy="104411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73" name="矩形 72"/>
            <p:cNvSpPr/>
            <p:nvPr/>
          </p:nvSpPr>
          <p:spPr>
            <a:xfrm>
              <a:off x="10174008" y="4225376"/>
              <a:ext cx="1152524" cy="1044116"/>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grpSp>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91442" y="1621725"/>
            <a:ext cx="1716210" cy="1144140"/>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286926" y="1599867"/>
            <a:ext cx="667510" cy="11878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25" name="矩形 24"/>
          <p:cNvSpPr/>
          <p:nvPr/>
        </p:nvSpPr>
        <p:spPr>
          <a:xfrm>
            <a:off x="4949955" y="1599867"/>
            <a:ext cx="3913255" cy="118785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43" name="TextBox 42"/>
          <p:cNvSpPr txBox="1"/>
          <p:nvPr/>
        </p:nvSpPr>
        <p:spPr>
          <a:xfrm>
            <a:off x="5345804" y="1882243"/>
            <a:ext cx="3653663" cy="646203"/>
          </a:xfrm>
          <a:prstGeom prst="rect">
            <a:avLst/>
          </a:prstGeom>
          <a:noFill/>
        </p:spPr>
        <p:txBody>
          <a:bodyPr wrap="square" rtlCol="0">
            <a:spAutoFit/>
          </a:bodyPr>
          <a:lstStyle/>
          <a:p>
            <a:pPr algn="just"/>
            <a:r>
              <a:rPr lang="zh-CN" altLang="en-US" sz="3599" dirty="0" smtClean="0">
                <a:solidFill>
                  <a:srgbClr val="FF0000"/>
                </a:solidFill>
                <a:latin typeface="微软雅黑" pitchFamily="34" charset="-122"/>
                <a:ea typeface="微软雅黑" pitchFamily="34" charset="-122"/>
              </a:rPr>
              <a:t>谢谢您的收看</a:t>
            </a:r>
            <a:endParaRPr lang="zh-CN" altLang="en-US" sz="3599" dirty="0">
              <a:solidFill>
                <a:srgbClr val="FF0000"/>
              </a:solidFill>
              <a:latin typeface="微软雅黑" pitchFamily="34" charset="-122"/>
              <a:ea typeface="微软雅黑" pitchFamily="34" charset="-122"/>
            </a:endParaRPr>
          </a:p>
        </p:txBody>
      </p:sp>
      <p:sp>
        <p:nvSpPr>
          <p:cNvPr id="46" name="TextBox 45"/>
          <p:cNvSpPr txBox="1"/>
          <p:nvPr/>
        </p:nvSpPr>
        <p:spPr>
          <a:xfrm>
            <a:off x="3153006" y="1923828"/>
            <a:ext cx="1689151" cy="507703"/>
          </a:xfrm>
          <a:prstGeom prst="rect">
            <a:avLst/>
          </a:prstGeom>
          <a:noFill/>
        </p:spPr>
        <p:txBody>
          <a:bodyPr wrap="square" rtlCol="0">
            <a:spAutoFit/>
          </a:bodyPr>
          <a:lstStyle/>
          <a:p>
            <a:r>
              <a:rPr lang="en-US" altLang="zh-CN" sz="2699" dirty="0">
                <a:solidFill>
                  <a:schemeClr val="bg1"/>
                </a:solidFill>
                <a:latin typeface="微软雅黑" pitchFamily="34" charset="-122"/>
                <a:ea typeface="微软雅黑" pitchFamily="34" charset="-122"/>
              </a:rPr>
              <a:t>LOGO     </a:t>
            </a:r>
          </a:p>
        </p:txBody>
      </p:sp>
      <p:sp>
        <p:nvSpPr>
          <p:cNvPr id="26" name="矩形 25"/>
          <p:cNvSpPr/>
          <p:nvPr/>
        </p:nvSpPr>
        <p:spPr>
          <a:xfrm>
            <a:off x="252222" y="2833984"/>
            <a:ext cx="8610988" cy="8703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CC"/>
              </a:solidFill>
            </a:endParaRPr>
          </a:p>
        </p:txBody>
      </p:sp>
      <p:sp>
        <p:nvSpPr>
          <p:cNvPr id="4" name="TextBox 3"/>
          <p:cNvSpPr txBox="1"/>
          <p:nvPr/>
        </p:nvSpPr>
        <p:spPr>
          <a:xfrm>
            <a:off x="1386385" y="3057692"/>
            <a:ext cx="6803180" cy="507703"/>
          </a:xfrm>
          <a:prstGeom prst="rect">
            <a:avLst/>
          </a:prstGeom>
          <a:noFill/>
        </p:spPr>
        <p:txBody>
          <a:bodyPr wrap="square" rtlCol="0">
            <a:spAutoFit/>
          </a:bodyPr>
          <a:lstStyle/>
          <a:p>
            <a:r>
              <a:rPr lang="zh-CN" altLang="en-US" sz="2699" dirty="0">
                <a:solidFill>
                  <a:schemeClr val="bg1"/>
                </a:solidFill>
                <a:latin typeface="微软雅黑" pitchFamily="34" charset="-122"/>
                <a:ea typeface="微软雅黑" pitchFamily="34" charset="-122"/>
              </a:rPr>
              <a:t>公司介绍  产品宣传  品牌展示   企业文化  </a:t>
            </a:r>
          </a:p>
        </p:txBody>
      </p:sp>
    </p:spTree>
    <p:extLst>
      <p:ext uri="{BB962C8B-B14F-4D97-AF65-F5344CB8AC3E}">
        <p14:creationId xmlns:p14="http://schemas.microsoft.com/office/powerpoint/2010/main" val="1985391190"/>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90"/>
                                          </p:val>
                                        </p:tav>
                                        <p:tav tm="100000">
                                          <p:val>
                                            <p:fltVal val="0"/>
                                          </p:val>
                                        </p:tav>
                                      </p:tavLst>
                                    </p:anim>
                                    <p:animEffect transition="in" filter="fade">
                                      <p:cBhvr>
                                        <p:cTn id="10" dur="250"/>
                                        <p:tgtEl>
                                          <p:spTgt spid="24"/>
                                        </p:tgtEl>
                                      </p:cBhvr>
                                    </p:animEffect>
                                  </p:childTnLst>
                                </p:cTn>
                              </p:par>
                            </p:childTnLst>
                          </p:cTn>
                        </p:par>
                        <p:par>
                          <p:cTn id="11" fill="hold">
                            <p:stCondLst>
                              <p:cond delay="250"/>
                            </p:stCondLst>
                            <p:childTnLst>
                              <p:par>
                                <p:cTn id="12" presetID="47" presetClass="entr" presetSubtype="0" fill="hold" nodeType="after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500"/>
                                        <p:tgtEl>
                                          <p:spTgt spid="1027"/>
                                        </p:tgtEl>
                                      </p:cBhvr>
                                    </p:animEffect>
                                    <p:anim calcmode="lin" valueType="num">
                                      <p:cBhvr>
                                        <p:cTn id="15" dur="500" fill="hold"/>
                                        <p:tgtEl>
                                          <p:spTgt spid="1027"/>
                                        </p:tgtEl>
                                        <p:attrNameLst>
                                          <p:attrName>ppt_x</p:attrName>
                                        </p:attrNameLst>
                                      </p:cBhvr>
                                      <p:tavLst>
                                        <p:tav tm="0">
                                          <p:val>
                                            <p:strVal val="#ppt_x"/>
                                          </p:val>
                                        </p:tav>
                                        <p:tav tm="100000">
                                          <p:val>
                                            <p:strVal val="#ppt_x"/>
                                          </p:val>
                                        </p:tav>
                                      </p:tavLst>
                                    </p:anim>
                                    <p:anim calcmode="lin" valueType="num">
                                      <p:cBhvr>
                                        <p:cTn id="16" dur="500" fill="hold"/>
                                        <p:tgtEl>
                                          <p:spTgt spid="1027"/>
                                        </p:tgtEl>
                                        <p:attrNameLst>
                                          <p:attrName>ppt_y</p:attrName>
                                        </p:attrNameLst>
                                      </p:cBhvr>
                                      <p:tavLst>
                                        <p:tav tm="0">
                                          <p:val>
                                            <p:strVal val="#ppt_y-.1"/>
                                          </p:val>
                                        </p:tav>
                                        <p:tav tm="100000">
                                          <p:val>
                                            <p:strVal val="#ppt_y"/>
                                          </p:val>
                                        </p:tav>
                                      </p:tavLst>
                                    </p:anim>
                                  </p:childTnLst>
                                </p:cTn>
                              </p:par>
                            </p:childTnLst>
                          </p:cTn>
                        </p:par>
                        <p:par>
                          <p:cTn id="17" fill="hold">
                            <p:stCondLst>
                              <p:cond delay="750"/>
                            </p:stCondLst>
                            <p:childTnLst>
                              <p:par>
                                <p:cTn id="18" presetID="31" presetClass="entr" presetSubtype="0"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p:cTn id="20" dur="250" fill="hold"/>
                                        <p:tgtEl>
                                          <p:spTgt spid="59"/>
                                        </p:tgtEl>
                                        <p:attrNameLst>
                                          <p:attrName>ppt_w</p:attrName>
                                        </p:attrNameLst>
                                      </p:cBhvr>
                                      <p:tavLst>
                                        <p:tav tm="0">
                                          <p:val>
                                            <p:fltVal val="0"/>
                                          </p:val>
                                        </p:tav>
                                        <p:tav tm="100000">
                                          <p:val>
                                            <p:strVal val="#ppt_w"/>
                                          </p:val>
                                        </p:tav>
                                      </p:tavLst>
                                    </p:anim>
                                    <p:anim calcmode="lin" valueType="num">
                                      <p:cBhvr>
                                        <p:cTn id="21" dur="250" fill="hold"/>
                                        <p:tgtEl>
                                          <p:spTgt spid="59"/>
                                        </p:tgtEl>
                                        <p:attrNameLst>
                                          <p:attrName>ppt_h</p:attrName>
                                        </p:attrNameLst>
                                      </p:cBhvr>
                                      <p:tavLst>
                                        <p:tav tm="0">
                                          <p:val>
                                            <p:fltVal val="0"/>
                                          </p:val>
                                        </p:tav>
                                        <p:tav tm="100000">
                                          <p:val>
                                            <p:strVal val="#ppt_h"/>
                                          </p:val>
                                        </p:tav>
                                      </p:tavLst>
                                    </p:anim>
                                    <p:anim calcmode="lin" valueType="num">
                                      <p:cBhvr>
                                        <p:cTn id="22" dur="250" fill="hold"/>
                                        <p:tgtEl>
                                          <p:spTgt spid="59"/>
                                        </p:tgtEl>
                                        <p:attrNameLst>
                                          <p:attrName>style.rotation</p:attrName>
                                        </p:attrNameLst>
                                      </p:cBhvr>
                                      <p:tavLst>
                                        <p:tav tm="0">
                                          <p:val>
                                            <p:fltVal val="90"/>
                                          </p:val>
                                        </p:tav>
                                        <p:tav tm="100000">
                                          <p:val>
                                            <p:fltVal val="0"/>
                                          </p:val>
                                        </p:tav>
                                      </p:tavLst>
                                    </p:anim>
                                    <p:animEffect transition="in" filter="fade">
                                      <p:cBhvr>
                                        <p:cTn id="23" dur="250"/>
                                        <p:tgtEl>
                                          <p:spTgt spid="59"/>
                                        </p:tgtEl>
                                      </p:cBhvr>
                                    </p:animEffect>
                                  </p:childTnLst>
                                </p:cTn>
                              </p:par>
                            </p:childTnLst>
                          </p:cTn>
                        </p:par>
                        <p:par>
                          <p:cTn id="24" fill="hold">
                            <p:stCondLst>
                              <p:cond delay="1000"/>
                            </p:stCondLst>
                            <p:childTnLst>
                              <p:par>
                                <p:cTn id="25" presetID="31"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250" fill="hold"/>
                                        <p:tgtEl>
                                          <p:spTgt spid="25"/>
                                        </p:tgtEl>
                                        <p:attrNameLst>
                                          <p:attrName>ppt_w</p:attrName>
                                        </p:attrNameLst>
                                      </p:cBhvr>
                                      <p:tavLst>
                                        <p:tav tm="0">
                                          <p:val>
                                            <p:fltVal val="0"/>
                                          </p:val>
                                        </p:tav>
                                        <p:tav tm="100000">
                                          <p:val>
                                            <p:strVal val="#ppt_w"/>
                                          </p:val>
                                        </p:tav>
                                      </p:tavLst>
                                    </p:anim>
                                    <p:anim calcmode="lin" valueType="num">
                                      <p:cBhvr>
                                        <p:cTn id="28" dur="250" fill="hold"/>
                                        <p:tgtEl>
                                          <p:spTgt spid="25"/>
                                        </p:tgtEl>
                                        <p:attrNameLst>
                                          <p:attrName>ppt_h</p:attrName>
                                        </p:attrNameLst>
                                      </p:cBhvr>
                                      <p:tavLst>
                                        <p:tav tm="0">
                                          <p:val>
                                            <p:fltVal val="0"/>
                                          </p:val>
                                        </p:tav>
                                        <p:tav tm="100000">
                                          <p:val>
                                            <p:strVal val="#ppt_h"/>
                                          </p:val>
                                        </p:tav>
                                      </p:tavLst>
                                    </p:anim>
                                    <p:anim calcmode="lin" valueType="num">
                                      <p:cBhvr>
                                        <p:cTn id="29" dur="250" fill="hold"/>
                                        <p:tgtEl>
                                          <p:spTgt spid="25"/>
                                        </p:tgtEl>
                                        <p:attrNameLst>
                                          <p:attrName>style.rotation</p:attrName>
                                        </p:attrNameLst>
                                      </p:cBhvr>
                                      <p:tavLst>
                                        <p:tav tm="0">
                                          <p:val>
                                            <p:fltVal val="90"/>
                                          </p:val>
                                        </p:tav>
                                        <p:tav tm="100000">
                                          <p:val>
                                            <p:fltVal val="0"/>
                                          </p:val>
                                        </p:tav>
                                      </p:tavLst>
                                    </p:anim>
                                    <p:animEffect transition="in" filter="fade">
                                      <p:cBhvr>
                                        <p:cTn id="30" dur="250"/>
                                        <p:tgtEl>
                                          <p:spTgt spid="25"/>
                                        </p:tgtEl>
                                      </p:cBhvr>
                                    </p:animEffect>
                                  </p:childTnLst>
                                </p:cTn>
                              </p:par>
                            </p:childTnLst>
                          </p:cTn>
                        </p:par>
                        <p:par>
                          <p:cTn id="31" fill="hold">
                            <p:stCondLst>
                              <p:cond delay="1250"/>
                            </p:stCondLst>
                            <p:childTnLst>
                              <p:par>
                                <p:cTn id="32" presetID="47"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anim calcmode="lin" valueType="num">
                                      <p:cBhvr>
                                        <p:cTn id="35" dur="500" fill="hold"/>
                                        <p:tgtEl>
                                          <p:spTgt spid="2"/>
                                        </p:tgtEl>
                                        <p:attrNameLst>
                                          <p:attrName>ppt_x</p:attrName>
                                        </p:attrNameLst>
                                      </p:cBhvr>
                                      <p:tavLst>
                                        <p:tav tm="0">
                                          <p:val>
                                            <p:strVal val="#ppt_x"/>
                                          </p:val>
                                        </p:tav>
                                        <p:tav tm="100000">
                                          <p:val>
                                            <p:strVal val="#ppt_x"/>
                                          </p:val>
                                        </p:tav>
                                      </p:tavLst>
                                    </p:anim>
                                    <p:anim calcmode="lin" valueType="num">
                                      <p:cBhvr>
                                        <p:cTn id="36" dur="500" fill="hold"/>
                                        <p:tgtEl>
                                          <p:spTgt spid="2"/>
                                        </p:tgtEl>
                                        <p:attrNameLst>
                                          <p:attrName>ppt_y</p:attrName>
                                        </p:attrNameLst>
                                      </p:cBhvr>
                                      <p:tavLst>
                                        <p:tav tm="0">
                                          <p:val>
                                            <p:strVal val="#ppt_y-.1"/>
                                          </p:val>
                                        </p:tav>
                                        <p:tav tm="100000">
                                          <p:val>
                                            <p:strVal val="#ppt_y"/>
                                          </p:val>
                                        </p:tav>
                                      </p:tavLst>
                                    </p:anim>
                                  </p:childTnLst>
                                </p:cTn>
                              </p:par>
                            </p:childTnLst>
                          </p:cTn>
                        </p:par>
                        <p:par>
                          <p:cTn id="37" fill="hold">
                            <p:stCondLst>
                              <p:cond delay="1750"/>
                            </p:stCondLst>
                            <p:childTnLst>
                              <p:par>
                                <p:cTn id="38" presetID="31" presetClass="entr" presetSubtype="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250" fill="hold"/>
                                        <p:tgtEl>
                                          <p:spTgt spid="57"/>
                                        </p:tgtEl>
                                        <p:attrNameLst>
                                          <p:attrName>ppt_w</p:attrName>
                                        </p:attrNameLst>
                                      </p:cBhvr>
                                      <p:tavLst>
                                        <p:tav tm="0">
                                          <p:val>
                                            <p:fltVal val="0"/>
                                          </p:val>
                                        </p:tav>
                                        <p:tav tm="100000">
                                          <p:val>
                                            <p:strVal val="#ppt_w"/>
                                          </p:val>
                                        </p:tav>
                                      </p:tavLst>
                                    </p:anim>
                                    <p:anim calcmode="lin" valueType="num">
                                      <p:cBhvr>
                                        <p:cTn id="41" dur="250" fill="hold"/>
                                        <p:tgtEl>
                                          <p:spTgt spid="57"/>
                                        </p:tgtEl>
                                        <p:attrNameLst>
                                          <p:attrName>ppt_h</p:attrName>
                                        </p:attrNameLst>
                                      </p:cBhvr>
                                      <p:tavLst>
                                        <p:tav tm="0">
                                          <p:val>
                                            <p:fltVal val="0"/>
                                          </p:val>
                                        </p:tav>
                                        <p:tav tm="100000">
                                          <p:val>
                                            <p:strVal val="#ppt_h"/>
                                          </p:val>
                                        </p:tav>
                                      </p:tavLst>
                                    </p:anim>
                                    <p:anim calcmode="lin" valueType="num">
                                      <p:cBhvr>
                                        <p:cTn id="42" dur="250" fill="hold"/>
                                        <p:tgtEl>
                                          <p:spTgt spid="57"/>
                                        </p:tgtEl>
                                        <p:attrNameLst>
                                          <p:attrName>style.rotation</p:attrName>
                                        </p:attrNameLst>
                                      </p:cBhvr>
                                      <p:tavLst>
                                        <p:tav tm="0">
                                          <p:val>
                                            <p:fltVal val="90"/>
                                          </p:val>
                                        </p:tav>
                                        <p:tav tm="100000">
                                          <p:val>
                                            <p:fltVal val="0"/>
                                          </p:val>
                                        </p:tav>
                                      </p:tavLst>
                                    </p:anim>
                                    <p:animEffect transition="in" filter="fade">
                                      <p:cBhvr>
                                        <p:cTn id="43" dur="250"/>
                                        <p:tgtEl>
                                          <p:spTgt spid="57"/>
                                        </p:tgtEl>
                                      </p:cBhvr>
                                    </p:animEffect>
                                  </p:childTnLst>
                                </p:cTn>
                              </p:par>
                            </p:childTnLst>
                          </p:cTn>
                        </p:par>
                        <p:par>
                          <p:cTn id="44" fill="hold">
                            <p:stCondLst>
                              <p:cond delay="2000"/>
                            </p:stCondLst>
                            <p:childTnLst>
                              <p:par>
                                <p:cTn id="45" presetID="31"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250" fill="hold"/>
                                        <p:tgtEl>
                                          <p:spTgt spid="46"/>
                                        </p:tgtEl>
                                        <p:attrNameLst>
                                          <p:attrName>ppt_w</p:attrName>
                                        </p:attrNameLst>
                                      </p:cBhvr>
                                      <p:tavLst>
                                        <p:tav tm="0">
                                          <p:val>
                                            <p:fltVal val="0"/>
                                          </p:val>
                                        </p:tav>
                                        <p:tav tm="100000">
                                          <p:val>
                                            <p:strVal val="#ppt_w"/>
                                          </p:val>
                                        </p:tav>
                                      </p:tavLst>
                                    </p:anim>
                                    <p:anim calcmode="lin" valueType="num">
                                      <p:cBhvr>
                                        <p:cTn id="48" dur="250" fill="hold"/>
                                        <p:tgtEl>
                                          <p:spTgt spid="46"/>
                                        </p:tgtEl>
                                        <p:attrNameLst>
                                          <p:attrName>ppt_h</p:attrName>
                                        </p:attrNameLst>
                                      </p:cBhvr>
                                      <p:tavLst>
                                        <p:tav tm="0">
                                          <p:val>
                                            <p:fltVal val="0"/>
                                          </p:val>
                                        </p:tav>
                                        <p:tav tm="100000">
                                          <p:val>
                                            <p:strVal val="#ppt_h"/>
                                          </p:val>
                                        </p:tav>
                                      </p:tavLst>
                                    </p:anim>
                                    <p:anim calcmode="lin" valueType="num">
                                      <p:cBhvr>
                                        <p:cTn id="49" dur="250" fill="hold"/>
                                        <p:tgtEl>
                                          <p:spTgt spid="46"/>
                                        </p:tgtEl>
                                        <p:attrNameLst>
                                          <p:attrName>style.rotation</p:attrName>
                                        </p:attrNameLst>
                                      </p:cBhvr>
                                      <p:tavLst>
                                        <p:tav tm="0">
                                          <p:val>
                                            <p:fltVal val="90"/>
                                          </p:val>
                                        </p:tav>
                                        <p:tav tm="100000">
                                          <p:val>
                                            <p:fltVal val="0"/>
                                          </p:val>
                                        </p:tav>
                                      </p:tavLst>
                                    </p:anim>
                                    <p:animEffect transition="in" filter="fade">
                                      <p:cBhvr>
                                        <p:cTn id="50" dur="250"/>
                                        <p:tgtEl>
                                          <p:spTgt spid="46"/>
                                        </p:tgtEl>
                                      </p:cBhvr>
                                    </p:animEffect>
                                  </p:childTnLst>
                                </p:cTn>
                              </p:par>
                            </p:childTnLst>
                          </p:cTn>
                        </p:par>
                        <p:par>
                          <p:cTn id="51" fill="hold">
                            <p:stCondLst>
                              <p:cond delay="2250"/>
                            </p:stCondLst>
                            <p:childTnLst>
                              <p:par>
                                <p:cTn id="52" presetID="56" presetClass="entr" presetSubtype="0" fill="hold" grpId="0" nodeType="afterEffect">
                                  <p:stCondLst>
                                    <p:cond delay="0"/>
                                  </p:stCondLst>
                                  <p:iterate type="lt">
                                    <p:tmPct val="10000"/>
                                  </p:iterate>
                                  <p:childTnLst>
                                    <p:set>
                                      <p:cBhvr>
                                        <p:cTn id="53" dur="1" fill="hold">
                                          <p:stCondLst>
                                            <p:cond delay="0"/>
                                          </p:stCondLst>
                                        </p:cTn>
                                        <p:tgtEl>
                                          <p:spTgt spid="43"/>
                                        </p:tgtEl>
                                        <p:attrNameLst>
                                          <p:attrName>style.visibility</p:attrName>
                                        </p:attrNameLst>
                                      </p:cBhvr>
                                      <p:to>
                                        <p:strVal val="visible"/>
                                      </p:to>
                                    </p:set>
                                    <p:anim by="(-#ppt_w*2)" calcmode="lin" valueType="num">
                                      <p:cBhvr rctx="PPT">
                                        <p:cTn id="54" dur="250" autoRev="1" fill="hold">
                                          <p:stCondLst>
                                            <p:cond delay="0"/>
                                          </p:stCondLst>
                                        </p:cTn>
                                        <p:tgtEl>
                                          <p:spTgt spid="43"/>
                                        </p:tgtEl>
                                        <p:attrNameLst>
                                          <p:attrName>ppt_w</p:attrName>
                                        </p:attrNameLst>
                                      </p:cBhvr>
                                    </p:anim>
                                    <p:anim by="(#ppt_w*0.50)" calcmode="lin" valueType="num">
                                      <p:cBhvr>
                                        <p:cTn id="55" dur="250" decel="50000" autoRev="1" fill="hold">
                                          <p:stCondLst>
                                            <p:cond delay="0"/>
                                          </p:stCondLst>
                                        </p:cTn>
                                        <p:tgtEl>
                                          <p:spTgt spid="43"/>
                                        </p:tgtEl>
                                        <p:attrNameLst>
                                          <p:attrName>ppt_x</p:attrName>
                                        </p:attrNameLst>
                                      </p:cBhvr>
                                    </p:anim>
                                    <p:anim from="(-#ppt_h/2)" to="(#ppt_y)" calcmode="lin" valueType="num">
                                      <p:cBhvr>
                                        <p:cTn id="56" dur="500" fill="hold">
                                          <p:stCondLst>
                                            <p:cond delay="0"/>
                                          </p:stCondLst>
                                        </p:cTn>
                                        <p:tgtEl>
                                          <p:spTgt spid="43"/>
                                        </p:tgtEl>
                                        <p:attrNameLst>
                                          <p:attrName>ppt_y</p:attrName>
                                        </p:attrNameLst>
                                      </p:cBhvr>
                                    </p:anim>
                                    <p:animRot by="21600000">
                                      <p:cBhvr>
                                        <p:cTn id="57" dur="500" fill="hold">
                                          <p:stCondLst>
                                            <p:cond delay="0"/>
                                          </p:stCondLst>
                                        </p:cTn>
                                        <p:tgtEl>
                                          <p:spTgt spid="43"/>
                                        </p:tgtEl>
                                        <p:attrNameLst>
                                          <p:attrName>r</p:attrName>
                                        </p:attrNameLst>
                                      </p:cBhvr>
                                    </p:animRot>
                                  </p:childTnLst>
                                </p:cTn>
                              </p:par>
                            </p:childTnLst>
                          </p:cTn>
                        </p:par>
                        <p:par>
                          <p:cTn id="58" fill="hold">
                            <p:stCondLst>
                              <p:cond delay="3000"/>
                            </p:stCondLst>
                            <p:childTnLst>
                              <p:par>
                                <p:cTn id="59" presetID="31"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p:cTn id="61" dur="250" fill="hold"/>
                                        <p:tgtEl>
                                          <p:spTgt spid="26"/>
                                        </p:tgtEl>
                                        <p:attrNameLst>
                                          <p:attrName>ppt_w</p:attrName>
                                        </p:attrNameLst>
                                      </p:cBhvr>
                                      <p:tavLst>
                                        <p:tav tm="0">
                                          <p:val>
                                            <p:fltVal val="0"/>
                                          </p:val>
                                        </p:tav>
                                        <p:tav tm="100000">
                                          <p:val>
                                            <p:strVal val="#ppt_w"/>
                                          </p:val>
                                        </p:tav>
                                      </p:tavLst>
                                    </p:anim>
                                    <p:anim calcmode="lin" valueType="num">
                                      <p:cBhvr>
                                        <p:cTn id="62" dur="250" fill="hold"/>
                                        <p:tgtEl>
                                          <p:spTgt spid="26"/>
                                        </p:tgtEl>
                                        <p:attrNameLst>
                                          <p:attrName>ppt_h</p:attrName>
                                        </p:attrNameLst>
                                      </p:cBhvr>
                                      <p:tavLst>
                                        <p:tav tm="0">
                                          <p:val>
                                            <p:fltVal val="0"/>
                                          </p:val>
                                        </p:tav>
                                        <p:tav tm="100000">
                                          <p:val>
                                            <p:strVal val="#ppt_h"/>
                                          </p:val>
                                        </p:tav>
                                      </p:tavLst>
                                    </p:anim>
                                    <p:anim calcmode="lin" valueType="num">
                                      <p:cBhvr>
                                        <p:cTn id="63" dur="250" fill="hold"/>
                                        <p:tgtEl>
                                          <p:spTgt spid="26"/>
                                        </p:tgtEl>
                                        <p:attrNameLst>
                                          <p:attrName>style.rotation</p:attrName>
                                        </p:attrNameLst>
                                      </p:cBhvr>
                                      <p:tavLst>
                                        <p:tav tm="0">
                                          <p:val>
                                            <p:fltVal val="90"/>
                                          </p:val>
                                        </p:tav>
                                        <p:tav tm="100000">
                                          <p:val>
                                            <p:fltVal val="0"/>
                                          </p:val>
                                        </p:tav>
                                      </p:tavLst>
                                    </p:anim>
                                    <p:animEffect transition="in" filter="fade">
                                      <p:cBhvr>
                                        <p:cTn id="64" dur="250"/>
                                        <p:tgtEl>
                                          <p:spTgt spid="26"/>
                                        </p:tgtEl>
                                      </p:cBhvr>
                                    </p:animEffect>
                                  </p:childTnLst>
                                </p:cTn>
                              </p:par>
                            </p:childTnLst>
                          </p:cTn>
                        </p:par>
                        <p:par>
                          <p:cTn id="65" fill="hold">
                            <p:stCondLst>
                              <p:cond delay="3250"/>
                            </p:stCondLst>
                            <p:childTnLst>
                              <p:par>
                                <p:cTn id="66" presetID="56" presetClass="entr" presetSubtype="0" fill="hold" grpId="0" nodeType="afterEffect">
                                  <p:stCondLst>
                                    <p:cond delay="0"/>
                                  </p:stCondLst>
                                  <p:iterate type="lt">
                                    <p:tmPct val="10000"/>
                                  </p:iterate>
                                  <p:childTnLst>
                                    <p:set>
                                      <p:cBhvr>
                                        <p:cTn id="67" dur="1" fill="hold">
                                          <p:stCondLst>
                                            <p:cond delay="0"/>
                                          </p:stCondLst>
                                        </p:cTn>
                                        <p:tgtEl>
                                          <p:spTgt spid="4"/>
                                        </p:tgtEl>
                                        <p:attrNameLst>
                                          <p:attrName>style.visibility</p:attrName>
                                        </p:attrNameLst>
                                      </p:cBhvr>
                                      <p:to>
                                        <p:strVal val="visible"/>
                                      </p:to>
                                    </p:set>
                                    <p:anim by="(-#ppt_w*2)" calcmode="lin" valueType="num">
                                      <p:cBhvr rctx="PPT">
                                        <p:cTn id="68" dur="250" autoRev="1" fill="hold">
                                          <p:stCondLst>
                                            <p:cond delay="0"/>
                                          </p:stCondLst>
                                        </p:cTn>
                                        <p:tgtEl>
                                          <p:spTgt spid="4"/>
                                        </p:tgtEl>
                                        <p:attrNameLst>
                                          <p:attrName>ppt_w</p:attrName>
                                        </p:attrNameLst>
                                      </p:cBhvr>
                                    </p:anim>
                                    <p:anim by="(#ppt_w*0.50)" calcmode="lin" valueType="num">
                                      <p:cBhvr>
                                        <p:cTn id="69" dur="250" decel="50000" autoRev="1" fill="hold">
                                          <p:stCondLst>
                                            <p:cond delay="0"/>
                                          </p:stCondLst>
                                        </p:cTn>
                                        <p:tgtEl>
                                          <p:spTgt spid="4"/>
                                        </p:tgtEl>
                                        <p:attrNameLst>
                                          <p:attrName>ppt_x</p:attrName>
                                        </p:attrNameLst>
                                      </p:cBhvr>
                                    </p:anim>
                                    <p:anim from="(-#ppt_h/2)" to="(#ppt_y)" calcmode="lin" valueType="num">
                                      <p:cBhvr>
                                        <p:cTn id="70" dur="500" fill="hold">
                                          <p:stCondLst>
                                            <p:cond delay="0"/>
                                          </p:stCondLst>
                                        </p:cTn>
                                        <p:tgtEl>
                                          <p:spTgt spid="4"/>
                                        </p:tgtEl>
                                        <p:attrNameLst>
                                          <p:attrName>ppt_y</p:attrName>
                                        </p:attrNameLst>
                                      </p:cBhvr>
                                    </p:anim>
                                    <p:animRot by="21600000">
                                      <p:cBhvr>
                                        <p:cTn id="71" dur="500" fill="hold">
                                          <p:stCondLst>
                                            <p:cond delay="0"/>
                                          </p:stCondLst>
                                        </p:cTn>
                                        <p:tgtEl>
                                          <p:spTgt spid="4"/>
                                        </p:tgtEl>
                                        <p:attrNameLst>
                                          <p:attrName>r</p:attrName>
                                        </p:attrNameLst>
                                      </p:cBhvr>
                                    </p:animRot>
                                  </p:childTnLst>
                                </p:cTn>
                              </p:par>
                            </p:childTnLst>
                          </p:cTn>
                        </p:par>
                        <p:par>
                          <p:cTn id="72" fill="hold">
                            <p:stCondLst>
                              <p:cond delay="4500"/>
                            </p:stCondLst>
                            <p:childTnLst>
                              <p:par>
                                <p:cTn id="73" presetID="47" presetClass="entr" presetSubtype="0"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250"/>
                                        <p:tgtEl>
                                          <p:spTgt spid="75"/>
                                        </p:tgtEl>
                                      </p:cBhvr>
                                    </p:animEffect>
                                    <p:anim calcmode="lin" valueType="num">
                                      <p:cBhvr>
                                        <p:cTn id="76" dur="250" fill="hold"/>
                                        <p:tgtEl>
                                          <p:spTgt spid="75"/>
                                        </p:tgtEl>
                                        <p:attrNameLst>
                                          <p:attrName>ppt_x</p:attrName>
                                        </p:attrNameLst>
                                      </p:cBhvr>
                                      <p:tavLst>
                                        <p:tav tm="0">
                                          <p:val>
                                            <p:strVal val="#ppt_x"/>
                                          </p:val>
                                        </p:tav>
                                        <p:tav tm="100000">
                                          <p:val>
                                            <p:strVal val="#ppt_x"/>
                                          </p:val>
                                        </p:tav>
                                      </p:tavLst>
                                    </p:anim>
                                    <p:anim calcmode="lin" valueType="num">
                                      <p:cBhvr>
                                        <p:cTn id="77" dur="250" fill="hold"/>
                                        <p:tgtEl>
                                          <p:spTgt spid="75"/>
                                        </p:tgtEl>
                                        <p:attrNameLst>
                                          <p:attrName>ppt_y</p:attrName>
                                        </p:attrNameLst>
                                      </p:cBhvr>
                                      <p:tavLst>
                                        <p:tav tm="0">
                                          <p:val>
                                            <p:strVal val="#ppt_y-.1"/>
                                          </p:val>
                                        </p:tav>
                                        <p:tav tm="100000">
                                          <p:val>
                                            <p:strVal val="#ppt_y"/>
                                          </p:val>
                                        </p:tav>
                                      </p:tavLst>
                                    </p:anim>
                                  </p:childTnLst>
                                </p:cTn>
                              </p:par>
                            </p:childTnLst>
                          </p:cTn>
                        </p:par>
                        <p:par>
                          <p:cTn id="78" fill="hold">
                            <p:stCondLst>
                              <p:cond delay="4750"/>
                            </p:stCondLst>
                            <p:childTnLst>
                              <p:par>
                                <p:cTn id="79" presetID="47" presetClass="entr" presetSubtype="0" fill="hold" grpId="0" nodeType="afterEffect">
                                  <p:stCondLst>
                                    <p:cond delay="0"/>
                                  </p:stCondLst>
                                  <p:childTnLst>
                                    <p:set>
                                      <p:cBhvr>
                                        <p:cTn id="80" dur="1" fill="hold">
                                          <p:stCondLst>
                                            <p:cond delay="0"/>
                                          </p:stCondLst>
                                        </p:cTn>
                                        <p:tgtEl>
                                          <p:spTgt spid="77"/>
                                        </p:tgtEl>
                                        <p:attrNameLst>
                                          <p:attrName>style.visibility</p:attrName>
                                        </p:attrNameLst>
                                      </p:cBhvr>
                                      <p:to>
                                        <p:strVal val="visible"/>
                                      </p:to>
                                    </p:set>
                                    <p:animEffect transition="in" filter="fade">
                                      <p:cBhvr>
                                        <p:cTn id="81" dur="250"/>
                                        <p:tgtEl>
                                          <p:spTgt spid="77"/>
                                        </p:tgtEl>
                                      </p:cBhvr>
                                    </p:animEffect>
                                    <p:anim calcmode="lin" valueType="num">
                                      <p:cBhvr>
                                        <p:cTn id="82" dur="250" fill="hold"/>
                                        <p:tgtEl>
                                          <p:spTgt spid="77"/>
                                        </p:tgtEl>
                                        <p:attrNameLst>
                                          <p:attrName>ppt_x</p:attrName>
                                        </p:attrNameLst>
                                      </p:cBhvr>
                                      <p:tavLst>
                                        <p:tav tm="0">
                                          <p:val>
                                            <p:strVal val="#ppt_x"/>
                                          </p:val>
                                        </p:tav>
                                        <p:tav tm="100000">
                                          <p:val>
                                            <p:strVal val="#ppt_x"/>
                                          </p:val>
                                        </p:tav>
                                      </p:tavLst>
                                    </p:anim>
                                    <p:anim calcmode="lin" valueType="num">
                                      <p:cBhvr>
                                        <p:cTn id="83" dur="250" fill="hold"/>
                                        <p:tgtEl>
                                          <p:spTgt spid="77"/>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fade">
                                      <p:cBhvr>
                                        <p:cTn id="87" dur="250"/>
                                        <p:tgtEl>
                                          <p:spTgt spid="91"/>
                                        </p:tgtEl>
                                      </p:cBhvr>
                                    </p:animEffect>
                                    <p:anim calcmode="lin" valueType="num">
                                      <p:cBhvr>
                                        <p:cTn id="88" dur="250" fill="hold"/>
                                        <p:tgtEl>
                                          <p:spTgt spid="91"/>
                                        </p:tgtEl>
                                        <p:attrNameLst>
                                          <p:attrName>ppt_x</p:attrName>
                                        </p:attrNameLst>
                                      </p:cBhvr>
                                      <p:tavLst>
                                        <p:tav tm="0">
                                          <p:val>
                                            <p:strVal val="#ppt_x"/>
                                          </p:val>
                                        </p:tav>
                                        <p:tav tm="100000">
                                          <p:val>
                                            <p:strVal val="#ppt_x"/>
                                          </p:val>
                                        </p:tav>
                                      </p:tavLst>
                                    </p:anim>
                                    <p:anim calcmode="lin" valueType="num">
                                      <p:cBhvr>
                                        <p:cTn id="89" dur="250" fill="hold"/>
                                        <p:tgtEl>
                                          <p:spTgt spid="9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7" grpId="0" animBg="1"/>
      <p:bldP spid="91" grpId="0" animBg="1"/>
      <p:bldP spid="57" grpId="0" animBg="1"/>
      <p:bldP spid="59" grpId="0" animBg="1"/>
      <p:bldP spid="24" grpId="0" animBg="1"/>
      <p:bldP spid="25" grpId="0" animBg="1"/>
      <p:bldP spid="43" grpId="0"/>
      <p:bldP spid="46" grpId="0"/>
      <p:bldP spid="26" grpId="0" animBg="1"/>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7041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TextBox 33"/>
          <p:cNvSpPr txBox="1"/>
          <p:nvPr/>
        </p:nvSpPr>
        <p:spPr>
          <a:xfrm>
            <a:off x="4032065" y="1321187"/>
            <a:ext cx="4211493" cy="2515176"/>
          </a:xfrm>
          <a:prstGeom prst="rect">
            <a:avLst/>
          </a:prstGeom>
          <a:noFill/>
        </p:spPr>
        <p:txBody>
          <a:bodyPr wrap="square" rtlCol="0">
            <a:spAutoFit/>
          </a:bodyPr>
          <a:lstStyle/>
          <a:p>
            <a:pPr marL="257106" indent="-257106">
              <a:lnSpc>
                <a:spcPct val="150000"/>
              </a:lnSpc>
              <a:buFont typeface="Wingdings" pitchFamily="2" charset="2"/>
              <a:buChar char="n"/>
            </a:pPr>
            <a:r>
              <a:rPr lang="en-US" altLang="zh-CN" sz="2249" dirty="0">
                <a:solidFill>
                  <a:srgbClr val="FF0000"/>
                </a:solidFill>
                <a:latin typeface="微软雅黑" pitchFamily="34" charset="-122"/>
                <a:ea typeface="微软雅黑" pitchFamily="34" charset="-122"/>
              </a:rPr>
              <a:t> </a:t>
            </a:r>
            <a:r>
              <a:rPr lang="zh-CN" altLang="en-US" sz="2249" dirty="0">
                <a:solidFill>
                  <a:srgbClr val="FF0000"/>
                </a:solidFill>
                <a:latin typeface="微软雅黑" pitchFamily="34" charset="-122"/>
                <a:ea typeface="微软雅黑" pitchFamily="34" charset="-122"/>
              </a:rPr>
              <a:t>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lnSpc>
                <a:spcPct val="150000"/>
              </a:lnSpc>
              <a:buFont typeface="Wingdings" pitchFamily="2" charset="2"/>
              <a:buChar char="n"/>
            </a:pPr>
            <a:r>
              <a:rPr lang="zh-CN" altLang="en-US" sz="2249" dirty="0">
                <a:solidFill>
                  <a:srgbClr val="FF0000"/>
                </a:solidFill>
                <a:latin typeface="微软雅黑" pitchFamily="34" charset="-122"/>
                <a:ea typeface="微软雅黑" pitchFamily="34" charset="-122"/>
              </a:rPr>
              <a:t> 单击添加标题内容</a:t>
            </a:r>
            <a:endParaRPr lang="en-US" altLang="zh-CN" sz="2249" dirty="0">
              <a:solidFill>
                <a:srgbClr val="FF0000"/>
              </a:solidFill>
              <a:latin typeface="微软雅黑" pitchFamily="34" charset="-122"/>
              <a:ea typeface="微软雅黑" pitchFamily="34" charset="-122"/>
            </a:endParaRPr>
          </a:p>
          <a:p>
            <a:pPr marL="257106" indent="-257106">
              <a:buFont typeface="Wingdings" pitchFamily="2" charset="2"/>
              <a:buChar char="n"/>
            </a:pPr>
            <a:endParaRPr lang="zh-CN" altLang="en-US" sz="2249" dirty="0">
              <a:solidFill>
                <a:srgbClr val="FF0000"/>
              </a:solidFill>
              <a:latin typeface="微软雅黑" pitchFamily="34" charset="-122"/>
              <a:ea typeface="微软雅黑" pitchFamily="34" charset="-122"/>
            </a:endParaRPr>
          </a:p>
        </p:txBody>
      </p:sp>
      <p:sp>
        <p:nvSpPr>
          <p:cNvPr id="16" name="矩形 15"/>
          <p:cNvSpPr/>
          <p:nvPr/>
        </p:nvSpPr>
        <p:spPr>
          <a:xfrm>
            <a:off x="252223" y="0"/>
            <a:ext cx="3085094"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29"/>
          <p:cNvSpPr txBox="1">
            <a:spLocks noChangeArrowheads="1"/>
          </p:cNvSpPr>
          <p:nvPr/>
        </p:nvSpPr>
        <p:spPr bwMode="auto">
          <a:xfrm>
            <a:off x="2062006" y="1374855"/>
            <a:ext cx="960520" cy="110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en-US" altLang="zh-CN" sz="6598" dirty="0">
                <a:solidFill>
                  <a:schemeClr val="bg1"/>
                </a:solidFill>
                <a:latin typeface="Impact" pitchFamily="34" charset="0"/>
                <a:ea typeface="微软雅黑" pitchFamily="34" charset="-122"/>
              </a:rPr>
              <a:t>01</a:t>
            </a:r>
            <a:endParaRPr lang="zh-CN" altLang="en-US" sz="6598" dirty="0">
              <a:solidFill>
                <a:schemeClr val="bg1"/>
              </a:solidFill>
              <a:latin typeface="Impact" pitchFamily="34" charset="0"/>
              <a:ea typeface="微软雅黑" pitchFamily="34" charset="-122"/>
            </a:endParaRPr>
          </a:p>
        </p:txBody>
      </p:sp>
      <p:sp>
        <p:nvSpPr>
          <p:cNvPr id="39" name="文本框 33"/>
          <p:cNvSpPr txBox="1"/>
          <p:nvPr/>
        </p:nvSpPr>
        <p:spPr>
          <a:xfrm>
            <a:off x="1656351" y="2353027"/>
            <a:ext cx="1305443" cy="392287"/>
          </a:xfrm>
          <a:prstGeom prst="rect">
            <a:avLst/>
          </a:prstGeom>
          <a:noFill/>
        </p:spPr>
        <p:txBody>
          <a:bodyPr wrap="square" rtlCol="0">
            <a:spAutoFit/>
          </a:bodyPr>
          <a:lstStyle/>
          <a:p>
            <a:pPr algn="dist"/>
            <a:r>
              <a:rPr lang="zh-CN" altLang="en-US" sz="1949" dirty="0">
                <a:solidFill>
                  <a:schemeClr val="bg1"/>
                </a:solidFill>
                <a:latin typeface="微软雅黑" pitchFamily="34" charset="-122"/>
                <a:ea typeface="微软雅黑" pitchFamily="34" charset="-122"/>
              </a:rPr>
              <a:t>添加标题</a:t>
            </a:r>
          </a:p>
        </p:txBody>
      </p:sp>
      <p:sp>
        <p:nvSpPr>
          <p:cNvPr id="7" name="等腰三角形 6"/>
          <p:cNvSpPr/>
          <p:nvPr/>
        </p:nvSpPr>
        <p:spPr>
          <a:xfrm rot="5400000">
            <a:off x="2897707" y="2088832"/>
            <a:ext cx="959606" cy="4136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0964667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250"/>
                                        <p:tgtEl>
                                          <p:spTgt spid="38"/>
                                        </p:tgtEl>
                                        <p:attrNameLst>
                                          <p:attrName>ppt_x</p:attrName>
                                        </p:attrNameLst>
                                      </p:cBhvr>
                                      <p:tavLst>
                                        <p:tav tm="0">
                                          <p:val>
                                            <p:strVal val="#ppt_x-#ppt_w*1.125000"/>
                                          </p:val>
                                        </p:tav>
                                        <p:tav tm="100000">
                                          <p:val>
                                            <p:strVal val="#ppt_x"/>
                                          </p:val>
                                        </p:tav>
                                      </p:tavLst>
                                    </p:anim>
                                    <p:animEffect transition="in" filter="wipe(right)">
                                      <p:cBhvr>
                                        <p:cTn id="8" dur="250"/>
                                        <p:tgtEl>
                                          <p:spTgt spid="38"/>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250"/>
                                        <p:tgtEl>
                                          <p:spTgt spid="39"/>
                                        </p:tgtEl>
                                        <p:attrNameLst>
                                          <p:attrName>ppt_x</p:attrName>
                                        </p:attrNameLst>
                                      </p:cBhvr>
                                      <p:tavLst>
                                        <p:tav tm="0">
                                          <p:val>
                                            <p:strVal val="#ppt_x-#ppt_w*1.125000"/>
                                          </p:val>
                                        </p:tav>
                                        <p:tav tm="100000">
                                          <p:val>
                                            <p:strVal val="#ppt_x"/>
                                          </p:val>
                                        </p:tav>
                                      </p:tavLst>
                                    </p:anim>
                                    <p:animEffect transition="in" filter="wipe(right)">
                                      <p:cBhvr>
                                        <p:cTn id="13" dur="250"/>
                                        <p:tgtEl>
                                          <p:spTgt spid="39"/>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250"/>
                                        <p:tgtEl>
                                          <p:spTgt spid="7"/>
                                        </p:tgtEl>
                                      </p:cBhvr>
                                    </p:animEffect>
                                  </p:childTnLst>
                                </p:cTn>
                              </p:par>
                            </p:childTnLst>
                          </p:cTn>
                        </p:par>
                        <p:par>
                          <p:cTn id="18" fill="hold">
                            <p:stCondLst>
                              <p:cond delay="7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4"/>
                                        </p:tgtEl>
                                        <p:attrNameLst>
                                          <p:attrName>style.visibility</p:attrName>
                                        </p:attrNameLst>
                                      </p:cBhvr>
                                      <p:to>
                                        <p:strVal val="visible"/>
                                      </p:to>
                                    </p:set>
                                    <p:anim calcmode="lin" valueType="num">
                                      <p:cBhvr>
                                        <p:cTn id="21" dur="25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34"/>
                                        </p:tgtEl>
                                        <p:attrNameLst>
                                          <p:attrName>ppt_y</p:attrName>
                                        </p:attrNameLst>
                                      </p:cBhvr>
                                      <p:tavLst>
                                        <p:tav tm="0">
                                          <p:val>
                                            <p:strVal val="#ppt_y"/>
                                          </p:val>
                                        </p:tav>
                                        <p:tav tm="100000">
                                          <p:val>
                                            <p:strVal val="#ppt_y"/>
                                          </p:val>
                                        </p:tav>
                                      </p:tavLst>
                                    </p:anim>
                                    <p:anim calcmode="lin" valueType="num">
                                      <p:cBhvr>
                                        <p:cTn id="23" dur="25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9" grpId="0"/>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80" y="196036"/>
            <a:ext cx="1835779" cy="415498"/>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27" name="组合 26"/>
          <p:cNvGrpSpPr/>
          <p:nvPr/>
        </p:nvGrpSpPr>
        <p:grpSpPr>
          <a:xfrm>
            <a:off x="954435" y="1437887"/>
            <a:ext cx="2807662" cy="2807662"/>
            <a:chOff x="3851920" y="836712"/>
            <a:chExt cx="3744416" cy="3744416"/>
          </a:xfrm>
        </p:grpSpPr>
        <p:grpSp>
          <p:nvGrpSpPr>
            <p:cNvPr id="28" name="组合 27"/>
            <p:cNvGrpSpPr/>
            <p:nvPr/>
          </p:nvGrpSpPr>
          <p:grpSpPr>
            <a:xfrm>
              <a:off x="3851920" y="836712"/>
              <a:ext cx="3744416" cy="3744416"/>
              <a:chOff x="3851920" y="836712"/>
              <a:chExt cx="3744416" cy="3744416"/>
            </a:xfrm>
          </p:grpSpPr>
          <p:sp>
            <p:nvSpPr>
              <p:cNvPr id="30" name="椭圆 29"/>
              <p:cNvSpPr/>
              <p:nvPr/>
            </p:nvSpPr>
            <p:spPr>
              <a:xfrm>
                <a:off x="3851920" y="836712"/>
                <a:ext cx="3744416" cy="3744416"/>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004500" y="989292"/>
                <a:ext cx="3439257" cy="3439257"/>
                <a:chOff x="2758018" y="1768555"/>
                <a:chExt cx="3439257" cy="3439257"/>
              </a:xfrm>
              <a:effectLst>
                <a:outerShdw blurRad="25400" sx="101000" sy="101000" algn="ctr" rotWithShape="0">
                  <a:schemeClr val="accent1">
                    <a:lumMod val="50000"/>
                    <a:alpha val="21000"/>
                  </a:schemeClr>
                </a:outerShdw>
              </a:effectLst>
            </p:grpSpPr>
            <p:sp>
              <p:nvSpPr>
                <p:cNvPr id="32" name="任意多边形 31"/>
                <p:cNvSpPr/>
                <p:nvPr/>
              </p:nvSpPr>
              <p:spPr>
                <a:xfrm>
                  <a:off x="2783515" y="1768555"/>
                  <a:ext cx="3413760" cy="3413760"/>
                </a:xfrm>
                <a:custGeom>
                  <a:avLst/>
                  <a:gdLst>
                    <a:gd name="connsiteX0" fmla="*/ 1706880 w 3413760"/>
                    <a:gd name="connsiteY0" fmla="*/ 0 h 3413760"/>
                    <a:gd name="connsiteX1" fmla="*/ 3413760 w 3413760"/>
                    <a:gd name="connsiteY1" fmla="*/ 1706880 h 3413760"/>
                    <a:gd name="connsiteX2" fmla="*/ 1706880 w 3413760"/>
                    <a:gd name="connsiteY2" fmla="*/ 1706880 h 3413760"/>
                    <a:gd name="connsiteX3" fmla="*/ 1706880 w 3413760"/>
                    <a:gd name="connsiteY3" fmla="*/ 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0"/>
                      </a:moveTo>
                      <a:cubicBezTo>
                        <a:pt x="2649564" y="0"/>
                        <a:pt x="3413760" y="764196"/>
                        <a:pt x="3413760" y="1706880"/>
                      </a:cubicBezTo>
                      <a:lnTo>
                        <a:pt x="1706880" y="1706880"/>
                      </a:lnTo>
                      <a:lnTo>
                        <a:pt x="170688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47209" tIns="511640" rIns="344039" bIns="1362447" numCol="1" spcCol="1270" anchor="ctr" anchorCtr="0">
                  <a:noAutofit/>
                </a:bodyPr>
                <a:lstStyle/>
                <a:p>
                  <a:pPr algn="ctr" defTabSz="1333144">
                    <a:lnSpc>
                      <a:spcPct val="90000"/>
                    </a:lnSpc>
                    <a:spcAft>
                      <a:spcPct val="35000"/>
                    </a:spcAft>
                  </a:pPr>
                  <a:endParaRPr lang="zh-CN" altLang="en-US" sz="2999"/>
                </a:p>
              </p:txBody>
            </p:sp>
            <p:sp>
              <p:nvSpPr>
                <p:cNvPr id="33" name="任意多边形 32"/>
                <p:cNvSpPr/>
                <p:nvPr/>
              </p:nvSpPr>
              <p:spPr>
                <a:xfrm>
                  <a:off x="2781464" y="1794052"/>
                  <a:ext cx="3413760" cy="3413760"/>
                </a:xfrm>
                <a:custGeom>
                  <a:avLst/>
                  <a:gdLst>
                    <a:gd name="connsiteX0" fmla="*/ 3413760 w 3413760"/>
                    <a:gd name="connsiteY0" fmla="*/ 1706880 h 3413760"/>
                    <a:gd name="connsiteX1" fmla="*/ 1706880 w 3413760"/>
                    <a:gd name="connsiteY1" fmla="*/ 3413760 h 3413760"/>
                    <a:gd name="connsiteX2" fmla="*/ 1706880 w 3413760"/>
                    <a:gd name="connsiteY2" fmla="*/ 1706880 h 3413760"/>
                    <a:gd name="connsiteX3" fmla="*/ 341376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413760" y="1706880"/>
                      </a:moveTo>
                      <a:cubicBezTo>
                        <a:pt x="3413760" y="2649564"/>
                        <a:pt x="2649564" y="3413760"/>
                        <a:pt x="1706880" y="3413760"/>
                      </a:cubicBezTo>
                      <a:lnTo>
                        <a:pt x="1706880" y="1706880"/>
                      </a:lnTo>
                      <a:lnTo>
                        <a:pt x="3413760" y="170688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86519" tIns="1386519" rIns="350439" bIns="533277" numCol="1" spcCol="1270" anchor="ctr" anchorCtr="0">
                  <a:noAutofit/>
                </a:bodyPr>
                <a:lstStyle/>
                <a:p>
                  <a:pPr algn="ctr" defTabSz="2133031">
                    <a:lnSpc>
                      <a:spcPct val="90000"/>
                    </a:lnSpc>
                    <a:spcAft>
                      <a:spcPct val="35000"/>
                    </a:spcAft>
                  </a:pPr>
                  <a:endParaRPr lang="zh-CN" altLang="en-US" sz="4799"/>
                </a:p>
              </p:txBody>
            </p:sp>
            <p:sp>
              <p:nvSpPr>
                <p:cNvPr id="35" name="任意多边形 34"/>
                <p:cNvSpPr/>
                <p:nvPr/>
              </p:nvSpPr>
              <p:spPr>
                <a:xfrm>
                  <a:off x="2758018" y="1794052"/>
                  <a:ext cx="3413760" cy="3413760"/>
                </a:xfrm>
                <a:custGeom>
                  <a:avLst/>
                  <a:gdLst>
                    <a:gd name="connsiteX0" fmla="*/ 1706880 w 3413760"/>
                    <a:gd name="connsiteY0" fmla="*/ 3413760 h 3413760"/>
                    <a:gd name="connsiteX1" fmla="*/ 0 w 3413760"/>
                    <a:gd name="connsiteY1" fmla="*/ 1706880 h 3413760"/>
                    <a:gd name="connsiteX2" fmla="*/ 1706880 w 3413760"/>
                    <a:gd name="connsiteY2" fmla="*/ 1706880 h 3413760"/>
                    <a:gd name="connsiteX3" fmla="*/ 1706880 w 3413760"/>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3413760"/>
                      </a:moveTo>
                      <a:cubicBezTo>
                        <a:pt x="764196" y="3413760"/>
                        <a:pt x="0" y="2649564"/>
                        <a:pt x="0" y="1706880"/>
                      </a:cubicBezTo>
                      <a:lnTo>
                        <a:pt x="1706880" y="1706880"/>
                      </a:lnTo>
                      <a:lnTo>
                        <a:pt x="1706880" y="341376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7584" tIns="1363664" rIns="1363664" bIns="510423" numCol="1" spcCol="1270" anchor="ctr" anchorCtr="0">
                  <a:noAutofit/>
                </a:bodyPr>
                <a:lstStyle/>
                <a:p>
                  <a:pPr algn="ctr" defTabSz="1333144">
                    <a:lnSpc>
                      <a:spcPct val="90000"/>
                    </a:lnSpc>
                    <a:spcAft>
                      <a:spcPct val="35000"/>
                    </a:spcAft>
                  </a:pPr>
                  <a:endParaRPr lang="zh-CN" altLang="en-US" sz="2999"/>
                </a:p>
              </p:txBody>
            </p:sp>
            <p:sp>
              <p:nvSpPr>
                <p:cNvPr id="37" name="任意多边形 36"/>
                <p:cNvSpPr/>
                <p:nvPr/>
              </p:nvSpPr>
              <p:spPr>
                <a:xfrm>
                  <a:off x="2758018" y="1770606"/>
                  <a:ext cx="3413760" cy="3413760"/>
                </a:xfrm>
                <a:custGeom>
                  <a:avLst/>
                  <a:gdLst>
                    <a:gd name="connsiteX0" fmla="*/ 0 w 3413760"/>
                    <a:gd name="connsiteY0" fmla="*/ 1706880 h 3413760"/>
                    <a:gd name="connsiteX1" fmla="*/ 1706880 w 3413760"/>
                    <a:gd name="connsiteY1" fmla="*/ 0 h 3413760"/>
                    <a:gd name="connsiteX2" fmla="*/ 1706880 w 3413760"/>
                    <a:gd name="connsiteY2" fmla="*/ 1706880 h 3413760"/>
                    <a:gd name="connsiteX3" fmla="*/ 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0" y="1706880"/>
                      </a:moveTo>
                      <a:cubicBezTo>
                        <a:pt x="0" y="764196"/>
                        <a:pt x="764196" y="0"/>
                        <a:pt x="1706880" y="0"/>
                      </a:cubicBezTo>
                      <a:lnTo>
                        <a:pt x="1706880" y="1706880"/>
                      </a:lnTo>
                      <a:lnTo>
                        <a:pt x="0" y="170688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27584" tIns="510422" rIns="1363664" bIns="1363665" numCol="1" spcCol="1270" anchor="ctr" anchorCtr="0">
                  <a:noAutofit/>
                </a:bodyPr>
                <a:lstStyle/>
                <a:p>
                  <a:pPr algn="ctr" defTabSz="1333144">
                    <a:lnSpc>
                      <a:spcPct val="90000"/>
                    </a:lnSpc>
                    <a:spcAft>
                      <a:spcPct val="35000"/>
                    </a:spcAft>
                  </a:pPr>
                  <a:endParaRPr lang="zh-CN" altLang="en-US" sz="2999"/>
                </a:p>
              </p:txBody>
            </p:sp>
          </p:grpSp>
        </p:grpSp>
        <p:sp>
          <p:nvSpPr>
            <p:cNvPr id="29" name="椭圆 28"/>
            <p:cNvSpPr/>
            <p:nvPr/>
          </p:nvSpPr>
          <p:spPr>
            <a:xfrm>
              <a:off x="4968044" y="1952836"/>
              <a:ext cx="1512168" cy="1512168"/>
            </a:xfrm>
            <a:prstGeom prst="ellipse">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200" dirty="0">
                  <a:solidFill>
                    <a:schemeClr val="tx1">
                      <a:lumMod val="50000"/>
                      <a:lumOff val="50000"/>
                    </a:schemeClr>
                  </a:solidFill>
                </a:rPr>
                <a:t>Company profile </a:t>
              </a:r>
              <a:endParaRPr lang="zh-CN" altLang="en-US" sz="1200" dirty="0">
                <a:solidFill>
                  <a:schemeClr val="tx1">
                    <a:lumMod val="50000"/>
                    <a:lumOff val="50000"/>
                  </a:schemeClr>
                </a:solidFill>
              </a:endParaRPr>
            </a:p>
          </p:txBody>
        </p:sp>
      </p:grpSp>
      <p:sp>
        <p:nvSpPr>
          <p:cNvPr id="38" name="TextBox 37"/>
          <p:cNvSpPr txBox="1"/>
          <p:nvPr/>
        </p:nvSpPr>
        <p:spPr>
          <a:xfrm>
            <a:off x="4067533" y="1716759"/>
            <a:ext cx="4095552" cy="263149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249"/>
              </a:lnSpc>
            </a:pPr>
            <a:r>
              <a:rPr lang="zh-CN" altLang="zh-CN" sz="1350" dirty="0">
                <a:solidFill>
                  <a:schemeClr val="tx1"/>
                </a:solidFill>
              </a:rPr>
              <a:t>公司自成立以来，以“策略先行，经营致胜，管理为本”的商业推广理念，一步一个脚印发展成为东莞同类企业中经营范围最广、在行业内颇具影响力的企业。公司自成立以来，以“策略先行，经营致胜，管理为本”的商业推广理念，整合行业资源，开创多元发展格局，经过自身结构调整和“二次创业”，一步一个脚印发展成为东莞同类企业中经营范围最广、最具竞争力和发展活力、在行业内颇具影响力的企业。</a:t>
            </a:r>
            <a:endParaRPr lang="zh-CN" altLang="en-US" sz="1350" dirty="0">
              <a:solidFill>
                <a:schemeClr val="tx1"/>
              </a:solidFill>
            </a:endParaRPr>
          </a:p>
        </p:txBody>
      </p:sp>
      <p:grpSp>
        <p:nvGrpSpPr>
          <p:cNvPr id="7" name="组合 6"/>
          <p:cNvGrpSpPr/>
          <p:nvPr/>
        </p:nvGrpSpPr>
        <p:grpSpPr>
          <a:xfrm>
            <a:off x="252223" y="426815"/>
            <a:ext cx="4584813" cy="444406"/>
            <a:chOff x="0" y="569219"/>
            <a:chExt cx="6114499" cy="592678"/>
          </a:xfrm>
        </p:grpSpPr>
        <p:sp>
          <p:nvSpPr>
            <p:cNvPr id="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1544306408"/>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250"/>
                                        <p:tgtEl>
                                          <p:spTgt spid="34"/>
                                        </p:tgtEl>
                                      </p:cBhvr>
                                    </p:animEffect>
                                  </p:childTnLst>
                                </p:cTn>
                              </p:par>
                            </p:childTnLst>
                          </p:cTn>
                        </p:par>
                        <p:par>
                          <p:cTn id="12" fill="hold">
                            <p:stCondLst>
                              <p:cond delay="750"/>
                            </p:stCondLst>
                            <p:childTnLst>
                              <p:par>
                                <p:cTn id="13" presetID="23" presetClass="entr" presetSubtype="16"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000" fill="hold"/>
                                        <p:tgtEl>
                                          <p:spTgt spid="27"/>
                                        </p:tgtEl>
                                        <p:attrNameLst>
                                          <p:attrName>ppt_w</p:attrName>
                                        </p:attrNameLst>
                                      </p:cBhvr>
                                      <p:tavLst>
                                        <p:tav tm="0">
                                          <p:val>
                                            <p:fltVal val="0"/>
                                          </p:val>
                                        </p:tav>
                                        <p:tav tm="100000">
                                          <p:val>
                                            <p:strVal val="#ppt_w"/>
                                          </p:val>
                                        </p:tav>
                                      </p:tavLst>
                                    </p:anim>
                                    <p:anim calcmode="lin" valueType="num">
                                      <p:cBhvr>
                                        <p:cTn id="16" dur="1000" fill="hold"/>
                                        <p:tgtEl>
                                          <p:spTgt spid="27"/>
                                        </p:tgtEl>
                                        <p:attrNameLst>
                                          <p:attrName>ppt_h</p:attrName>
                                        </p:attrNameLst>
                                      </p:cBhvr>
                                      <p:tavLst>
                                        <p:tav tm="0">
                                          <p:val>
                                            <p:fltVal val="0"/>
                                          </p:val>
                                        </p:tav>
                                        <p:tav tm="100000">
                                          <p:val>
                                            <p:strVal val="#ppt_h"/>
                                          </p:val>
                                        </p:tav>
                                      </p:tavLst>
                                    </p:anim>
                                  </p:childTnLst>
                                </p:cTn>
                              </p:par>
                              <p:par>
                                <p:cTn id="17" presetID="49" presetClass="entr" presetSubtype="0" decel="10000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style.rotation</p:attrName>
                                        </p:attrNameLst>
                                      </p:cBhvr>
                                      <p:tavLst>
                                        <p:tav tm="0">
                                          <p:val>
                                            <p:fltVal val="360"/>
                                          </p:val>
                                        </p:tav>
                                        <p:tav tm="100000">
                                          <p:val>
                                            <p:fltVal val="0"/>
                                          </p:val>
                                        </p:tav>
                                      </p:tavLst>
                                    </p:anim>
                                    <p:animEffect transition="in" filter="fade">
                                      <p:cBhvr>
                                        <p:cTn id="22" dur="1000"/>
                                        <p:tgtEl>
                                          <p:spTgt spid="27"/>
                                        </p:tgtEl>
                                      </p:cBhvr>
                                    </p:animEffect>
                                  </p:childTnLst>
                                </p:cTn>
                              </p:par>
                            </p:childTnLst>
                          </p:cTn>
                        </p:par>
                        <p:par>
                          <p:cTn id="23" fill="hold">
                            <p:stCondLst>
                              <p:cond delay="1750"/>
                            </p:stCondLst>
                            <p:childTnLst>
                              <p:par>
                                <p:cTn id="24" presetID="41" presetClass="entr" presetSubtype="0" fill="hold" grpId="0" nodeType="afterEffect">
                                  <p:stCondLst>
                                    <p:cond delay="0"/>
                                  </p:stCondLst>
                                  <p:iterate type="lt">
                                    <p:tmPct val="1923"/>
                                  </p:iterate>
                                  <p:childTnLst>
                                    <p:set>
                                      <p:cBhvr>
                                        <p:cTn id="25" dur="1" fill="hold">
                                          <p:stCondLst>
                                            <p:cond delay="0"/>
                                          </p:stCondLst>
                                        </p:cTn>
                                        <p:tgtEl>
                                          <p:spTgt spid="38"/>
                                        </p:tgtEl>
                                        <p:attrNameLst>
                                          <p:attrName>style.visibility</p:attrName>
                                        </p:attrNameLst>
                                      </p:cBhvr>
                                      <p:to>
                                        <p:strVal val="visible"/>
                                      </p:to>
                                    </p:set>
                                    <p:anim calcmode="lin" valueType="num">
                                      <p:cBhvr>
                                        <p:cTn id="26"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7" dur="300" fill="hold"/>
                                        <p:tgtEl>
                                          <p:spTgt spid="38"/>
                                        </p:tgtEl>
                                        <p:attrNameLst>
                                          <p:attrName>ppt_y</p:attrName>
                                        </p:attrNameLst>
                                      </p:cBhvr>
                                      <p:tavLst>
                                        <p:tav tm="0">
                                          <p:val>
                                            <p:strVal val="#ppt_y"/>
                                          </p:val>
                                        </p:tav>
                                        <p:tav tm="100000">
                                          <p:val>
                                            <p:strVal val="#ppt_y"/>
                                          </p:val>
                                        </p:tav>
                                      </p:tavLst>
                                    </p:anim>
                                    <p:anim calcmode="lin" valueType="num">
                                      <p:cBhvr>
                                        <p:cTn id="28"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9"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30" dur="30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54" name="组合 53"/>
          <p:cNvGrpSpPr/>
          <p:nvPr/>
        </p:nvGrpSpPr>
        <p:grpSpPr>
          <a:xfrm>
            <a:off x="252223" y="426815"/>
            <a:ext cx="4584813" cy="444406"/>
            <a:chOff x="0" y="569219"/>
            <a:chExt cx="6114499" cy="592678"/>
          </a:xfrm>
        </p:grpSpPr>
        <p:sp>
          <p:nvSpPr>
            <p:cNvPr id="5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60" name="Rectangle 2"/>
          <p:cNvSpPr/>
          <p:nvPr/>
        </p:nvSpPr>
        <p:spPr>
          <a:xfrm>
            <a:off x="1170409" y="2932282"/>
            <a:ext cx="1364203" cy="1713746"/>
          </a:xfrm>
          <a:prstGeom prst="rect">
            <a:avLst/>
          </a:prstGeom>
        </p:spPr>
        <p:txBody>
          <a:bodyPr vert="horz" wrap="square" lIns="0" tIns="34230" rIns="68460" bIns="34230" anchor="t" anchorCtr="0">
            <a:spAutoFit/>
          </a:bodyPr>
          <a:lstStyle/>
          <a:p>
            <a:pPr indent="-3567" algn="ctr"/>
            <a:r>
              <a:rPr lang="zh-CN" altLang="en-US" b="1" dirty="0" smtClean="0">
                <a:solidFill>
                  <a:srgbClr val="FF0000"/>
                </a:solidFill>
                <a:latin typeface="微软雅黑" panose="020B0503020204020204" pitchFamily="34" charset="-122"/>
                <a:ea typeface="微软雅黑" panose="020B0503020204020204" pitchFamily="34" charset="-122"/>
                <a:cs typeface="Segoe"/>
              </a:rPr>
              <a:t>单击添加标题</a:t>
            </a:r>
            <a:endParaRPr lang="en-US"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sz="787" dirty="0">
              <a:solidFill>
                <a:srgbClr val="FF0000"/>
              </a:solidFill>
              <a:latin typeface="微软雅黑" panose="020B0503020204020204" pitchFamily="34" charset="-122"/>
              <a:ea typeface="微软雅黑" panose="020B0503020204020204" pitchFamily="34" charset="-122"/>
              <a:cs typeface="Segoe"/>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61" name="Rectangle 3"/>
          <p:cNvSpPr/>
          <p:nvPr/>
        </p:nvSpPr>
        <p:spPr>
          <a:xfrm>
            <a:off x="6166263" y="2932282"/>
            <a:ext cx="1321386"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62" name="Rectangle 7"/>
          <p:cNvSpPr/>
          <p:nvPr/>
        </p:nvSpPr>
        <p:spPr>
          <a:xfrm>
            <a:off x="2968066" y="2932282"/>
            <a:ext cx="1176609"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3" name="组合 62"/>
          <p:cNvGrpSpPr/>
          <p:nvPr/>
        </p:nvGrpSpPr>
        <p:grpSpPr>
          <a:xfrm>
            <a:off x="1329714" y="1925979"/>
            <a:ext cx="1204898" cy="845618"/>
            <a:chOff x="383983" y="1134458"/>
            <a:chExt cx="2003232" cy="1405904"/>
          </a:xfrm>
        </p:grpSpPr>
        <p:sp>
          <p:nvSpPr>
            <p:cNvPr id="64" name="Rectangle 5"/>
            <p:cNvSpPr/>
            <p:nvPr/>
          </p:nvSpPr>
          <p:spPr>
            <a:xfrm>
              <a:off x="383983"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65"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66" name="Rectangle 11"/>
          <p:cNvSpPr/>
          <p:nvPr/>
        </p:nvSpPr>
        <p:spPr>
          <a:xfrm>
            <a:off x="4548125" y="2932282"/>
            <a:ext cx="1271836"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7" name="组合 66"/>
          <p:cNvGrpSpPr/>
          <p:nvPr/>
        </p:nvGrpSpPr>
        <p:grpSpPr>
          <a:xfrm>
            <a:off x="6143019" y="1925979"/>
            <a:ext cx="1261461" cy="845618"/>
            <a:chOff x="6727550" y="1134458"/>
            <a:chExt cx="2097273" cy="1405904"/>
          </a:xfrm>
        </p:grpSpPr>
        <p:sp>
          <p:nvSpPr>
            <p:cNvPr id="68" name="Rectangle 6"/>
            <p:cNvSpPr/>
            <p:nvPr/>
          </p:nvSpPr>
          <p:spPr>
            <a:xfrm>
              <a:off x="6727550" y="1134458"/>
              <a:ext cx="2097273" cy="1405904"/>
            </a:xfrm>
            <a:prstGeom prst="rect">
              <a:avLst/>
            </a:prstGeom>
            <a:solidFill>
              <a:schemeClr val="bg1">
                <a:lumMod val="65000"/>
              </a:schemeClr>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0"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71" name="组合 70"/>
          <p:cNvGrpSpPr/>
          <p:nvPr/>
        </p:nvGrpSpPr>
        <p:grpSpPr>
          <a:xfrm>
            <a:off x="2939778" y="1923828"/>
            <a:ext cx="1204898" cy="845618"/>
            <a:chOff x="2505416" y="1131590"/>
            <a:chExt cx="2003232" cy="1405904"/>
          </a:xfrm>
        </p:grpSpPr>
        <p:sp>
          <p:nvSpPr>
            <p:cNvPr id="75" name="Rectangle 15"/>
            <p:cNvSpPr/>
            <p:nvPr/>
          </p:nvSpPr>
          <p:spPr>
            <a:xfrm>
              <a:off x="2505416" y="1131590"/>
              <a:ext cx="2003232" cy="1405904"/>
            </a:xfrm>
            <a:prstGeom prst="rect">
              <a:avLst/>
            </a:prstGeom>
            <a:solidFill>
              <a:srgbClr val="A9A9A9"/>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6"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77" name="组合 76"/>
          <p:cNvGrpSpPr/>
          <p:nvPr/>
        </p:nvGrpSpPr>
        <p:grpSpPr>
          <a:xfrm>
            <a:off x="4539006" y="1925979"/>
            <a:ext cx="1204898" cy="845618"/>
            <a:chOff x="4611875" y="1134458"/>
            <a:chExt cx="2003232" cy="1405904"/>
          </a:xfrm>
        </p:grpSpPr>
        <p:sp>
          <p:nvSpPr>
            <p:cNvPr id="78" name="Rectangle 16"/>
            <p:cNvSpPr/>
            <p:nvPr/>
          </p:nvSpPr>
          <p:spPr>
            <a:xfrm>
              <a:off x="4611875"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9"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24577890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250"/>
                                        <p:tgtEl>
                                          <p:spTgt spid="59"/>
                                        </p:tgtEl>
                                      </p:cBhvr>
                                    </p:animEffect>
                                  </p:childTnLst>
                                </p:cTn>
                              </p:par>
                            </p:childTnLst>
                          </p:cTn>
                        </p:par>
                        <p:par>
                          <p:cTn id="12" fill="hold">
                            <p:stCondLst>
                              <p:cond delay="750"/>
                            </p:stCondLst>
                            <p:childTnLst>
                              <p:par>
                                <p:cTn id="13" presetID="47" presetClass="entr" presetSubtype="0" fill="hold"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anim calcmode="lin" valueType="num">
                                      <p:cBhvr>
                                        <p:cTn id="16" dur="500" fill="hold"/>
                                        <p:tgtEl>
                                          <p:spTgt spid="63"/>
                                        </p:tgtEl>
                                        <p:attrNameLst>
                                          <p:attrName>ppt_x</p:attrName>
                                        </p:attrNameLst>
                                      </p:cBhvr>
                                      <p:tavLst>
                                        <p:tav tm="0">
                                          <p:val>
                                            <p:strVal val="#ppt_x"/>
                                          </p:val>
                                        </p:tav>
                                        <p:tav tm="100000">
                                          <p:val>
                                            <p:strVal val="#ppt_x"/>
                                          </p:val>
                                        </p:tav>
                                      </p:tavLst>
                                    </p:anim>
                                    <p:anim calcmode="lin" valueType="num">
                                      <p:cBhvr>
                                        <p:cTn id="17" dur="500" fill="hold"/>
                                        <p:tgtEl>
                                          <p:spTgt spid="6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anim calcmode="lin" valueType="num">
                                      <p:cBhvr>
                                        <p:cTn id="21" dur="500" fill="hold"/>
                                        <p:tgtEl>
                                          <p:spTgt spid="60"/>
                                        </p:tgtEl>
                                        <p:attrNameLst>
                                          <p:attrName>ppt_x</p:attrName>
                                        </p:attrNameLst>
                                      </p:cBhvr>
                                      <p:tavLst>
                                        <p:tav tm="0">
                                          <p:val>
                                            <p:strVal val="#ppt_x"/>
                                          </p:val>
                                        </p:tav>
                                        <p:tav tm="100000">
                                          <p:val>
                                            <p:strVal val="#ppt_x"/>
                                          </p:val>
                                        </p:tav>
                                      </p:tavLst>
                                    </p:anim>
                                    <p:anim calcmode="lin" valueType="num">
                                      <p:cBhvr>
                                        <p:cTn id="22" dur="500" fill="hold"/>
                                        <p:tgtEl>
                                          <p:spTgt spid="60"/>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anim calcmode="lin" valueType="num">
                                      <p:cBhvr>
                                        <p:cTn id="26" dur="500" fill="hold"/>
                                        <p:tgtEl>
                                          <p:spTgt spid="71"/>
                                        </p:tgtEl>
                                        <p:attrNameLst>
                                          <p:attrName>ppt_x</p:attrName>
                                        </p:attrNameLst>
                                      </p:cBhvr>
                                      <p:tavLst>
                                        <p:tav tm="0">
                                          <p:val>
                                            <p:strVal val="#ppt_x"/>
                                          </p:val>
                                        </p:tav>
                                        <p:tav tm="100000">
                                          <p:val>
                                            <p:strVal val="#ppt_x"/>
                                          </p:val>
                                        </p:tav>
                                      </p:tavLst>
                                    </p:anim>
                                    <p:anim calcmode="lin" valueType="num">
                                      <p:cBhvr>
                                        <p:cTn id="27" dur="500" fill="hold"/>
                                        <p:tgtEl>
                                          <p:spTgt spid="7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anim calcmode="lin" valueType="num">
                                      <p:cBhvr>
                                        <p:cTn id="31" dur="500" fill="hold"/>
                                        <p:tgtEl>
                                          <p:spTgt spid="62"/>
                                        </p:tgtEl>
                                        <p:attrNameLst>
                                          <p:attrName>ppt_x</p:attrName>
                                        </p:attrNameLst>
                                      </p:cBhvr>
                                      <p:tavLst>
                                        <p:tav tm="0">
                                          <p:val>
                                            <p:strVal val="#ppt_x"/>
                                          </p:val>
                                        </p:tav>
                                        <p:tav tm="100000">
                                          <p:val>
                                            <p:strVal val="#ppt_x"/>
                                          </p:val>
                                        </p:tav>
                                      </p:tavLst>
                                    </p:anim>
                                    <p:anim calcmode="lin" valueType="num">
                                      <p:cBhvr>
                                        <p:cTn id="32" dur="500" fill="hold"/>
                                        <p:tgtEl>
                                          <p:spTgt spid="62"/>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anim calcmode="lin" valueType="num">
                                      <p:cBhvr>
                                        <p:cTn id="36" dur="500" fill="hold"/>
                                        <p:tgtEl>
                                          <p:spTgt spid="77"/>
                                        </p:tgtEl>
                                        <p:attrNameLst>
                                          <p:attrName>ppt_x</p:attrName>
                                        </p:attrNameLst>
                                      </p:cBhvr>
                                      <p:tavLst>
                                        <p:tav tm="0">
                                          <p:val>
                                            <p:strVal val="#ppt_x"/>
                                          </p:val>
                                        </p:tav>
                                        <p:tav tm="100000">
                                          <p:val>
                                            <p:strVal val="#ppt_x"/>
                                          </p:val>
                                        </p:tav>
                                      </p:tavLst>
                                    </p:anim>
                                    <p:anim calcmode="lin" valueType="num">
                                      <p:cBhvr>
                                        <p:cTn id="37" dur="500" fill="hold"/>
                                        <p:tgtEl>
                                          <p:spTgt spid="7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anim calcmode="lin" valueType="num">
                                      <p:cBhvr>
                                        <p:cTn id="41" dur="500" fill="hold"/>
                                        <p:tgtEl>
                                          <p:spTgt spid="66"/>
                                        </p:tgtEl>
                                        <p:attrNameLst>
                                          <p:attrName>ppt_x</p:attrName>
                                        </p:attrNameLst>
                                      </p:cBhvr>
                                      <p:tavLst>
                                        <p:tav tm="0">
                                          <p:val>
                                            <p:strVal val="#ppt_x"/>
                                          </p:val>
                                        </p:tav>
                                        <p:tav tm="100000">
                                          <p:val>
                                            <p:strVal val="#ppt_x"/>
                                          </p:val>
                                        </p:tav>
                                      </p:tavLst>
                                    </p:anim>
                                    <p:anim calcmode="lin" valueType="num">
                                      <p:cBhvr>
                                        <p:cTn id="42" dur="500" fill="hold"/>
                                        <p:tgtEl>
                                          <p:spTgt spid="6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80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500"/>
                                        <p:tgtEl>
                                          <p:spTgt spid="67"/>
                                        </p:tgtEl>
                                      </p:cBhvr>
                                    </p:animEffect>
                                    <p:anim calcmode="lin" valueType="num">
                                      <p:cBhvr>
                                        <p:cTn id="46" dur="500" fill="hold"/>
                                        <p:tgtEl>
                                          <p:spTgt spid="67"/>
                                        </p:tgtEl>
                                        <p:attrNameLst>
                                          <p:attrName>ppt_x</p:attrName>
                                        </p:attrNameLst>
                                      </p:cBhvr>
                                      <p:tavLst>
                                        <p:tav tm="0">
                                          <p:val>
                                            <p:strVal val="#ppt_x"/>
                                          </p:val>
                                        </p:tav>
                                        <p:tav tm="100000">
                                          <p:val>
                                            <p:strVal val="#ppt_x"/>
                                          </p:val>
                                        </p:tav>
                                      </p:tavLst>
                                    </p:anim>
                                    <p:anim calcmode="lin" valueType="num">
                                      <p:cBhvr>
                                        <p:cTn id="47" dur="500" fill="hold"/>
                                        <p:tgtEl>
                                          <p:spTgt spid="6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80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anim calcmode="lin" valueType="num">
                                      <p:cBhvr>
                                        <p:cTn id="51" dur="500" fill="hold"/>
                                        <p:tgtEl>
                                          <p:spTgt spid="61"/>
                                        </p:tgtEl>
                                        <p:attrNameLst>
                                          <p:attrName>ppt_x</p:attrName>
                                        </p:attrNameLst>
                                      </p:cBhvr>
                                      <p:tavLst>
                                        <p:tav tm="0">
                                          <p:val>
                                            <p:strVal val="#ppt_x"/>
                                          </p:val>
                                        </p:tav>
                                        <p:tav tm="100000">
                                          <p:val>
                                            <p:strVal val="#ppt_x"/>
                                          </p:val>
                                        </p:tav>
                                      </p:tavLst>
                                    </p:anim>
                                    <p:anim calcmode="lin" valueType="num">
                                      <p:cBhvr>
                                        <p:cTn id="52"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5" name="组合 34"/>
          <p:cNvGrpSpPr/>
          <p:nvPr/>
        </p:nvGrpSpPr>
        <p:grpSpPr>
          <a:xfrm>
            <a:off x="252223" y="426815"/>
            <a:ext cx="4584813" cy="444406"/>
            <a:chOff x="0" y="569219"/>
            <a:chExt cx="6114499" cy="592678"/>
          </a:xfrm>
        </p:grpSpPr>
        <p:sp>
          <p:nvSpPr>
            <p:cNvPr id="3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56" name="Group 2"/>
          <p:cNvGrpSpPr>
            <a:grpSpLocks/>
          </p:cNvGrpSpPr>
          <p:nvPr/>
        </p:nvGrpSpPr>
        <p:grpSpPr bwMode="auto">
          <a:xfrm>
            <a:off x="1238588" y="1663527"/>
            <a:ext cx="2484551" cy="2484551"/>
            <a:chOff x="0" y="0"/>
            <a:chExt cx="2754000" cy="2754000"/>
          </a:xfrm>
          <a:effectLst/>
        </p:grpSpPr>
        <p:grpSp>
          <p:nvGrpSpPr>
            <p:cNvPr id="57" name="Group 3"/>
            <p:cNvGrpSpPr>
              <a:grpSpLocks noChangeAspect="1"/>
            </p:cNvGrpSpPr>
            <p:nvPr/>
          </p:nvGrpSpPr>
          <p:grpSpPr bwMode="auto">
            <a:xfrm>
              <a:off x="0" y="0"/>
              <a:ext cx="2754000" cy="2754000"/>
              <a:chOff x="0" y="0"/>
              <a:chExt cx="3060000" cy="3060000"/>
            </a:xfrm>
          </p:grpSpPr>
          <p:sp>
            <p:nvSpPr>
              <p:cNvPr id="59" name="椭圆 29"/>
              <p:cNvSpPr>
                <a:spLocks noChangeAspect="1"/>
              </p:cNvSpPr>
              <p:nvPr/>
            </p:nvSpPr>
            <p:spPr bwMode="auto">
              <a:xfrm>
                <a:off x="0" y="0"/>
                <a:ext cx="3060000" cy="3060000"/>
              </a:xfrm>
              <a:prstGeom prst="ellipse">
                <a:avLst/>
              </a:prstGeom>
              <a:solidFill>
                <a:srgbClr val="FFFFFF"/>
              </a:solidFill>
              <a:ln w="57150">
                <a:solidFill>
                  <a:srgbClr val="FF0000"/>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solidFill>
                    <a:srgbClr val="FFFFFF"/>
                  </a:solidFill>
                </a:endParaRPr>
              </a:p>
            </p:txBody>
          </p:sp>
          <p:sp>
            <p:nvSpPr>
              <p:cNvPr id="60" name="椭圆 30"/>
              <p:cNvSpPr>
                <a:spLocks noChangeAspect="1"/>
              </p:cNvSpPr>
              <p:nvPr/>
            </p:nvSpPr>
            <p:spPr bwMode="auto">
              <a:xfrm>
                <a:off x="234571" y="234570"/>
                <a:ext cx="2590856" cy="2590859"/>
              </a:xfrm>
              <a:prstGeom prst="ellipse">
                <a:avLst/>
              </a:prstGeom>
              <a:solidFill>
                <a:srgbClr val="FF0000"/>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solidFill>
                    <a:srgbClr val="FFFFFF"/>
                  </a:solidFill>
                </a:endParaRPr>
              </a:p>
            </p:txBody>
          </p:sp>
        </p:grpSp>
        <p:sp>
          <p:nvSpPr>
            <p:cNvPr id="58" name="Rectangle 13"/>
            <p:cNvSpPr>
              <a:spLocks noChangeArrowheads="1"/>
            </p:cNvSpPr>
            <p:nvPr/>
          </p:nvSpPr>
          <p:spPr bwMode="auto">
            <a:xfrm>
              <a:off x="690486" y="1023821"/>
              <a:ext cx="1373031" cy="614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dirty="0">
                  <a:solidFill>
                    <a:schemeClr val="bg1"/>
                  </a:solidFill>
                  <a:latin typeface="方正兰亭中黑_GBK" pitchFamily="2" charset="-122"/>
                  <a:ea typeface="方正兰亭中黑_GBK" pitchFamily="2" charset="-122"/>
                </a:rPr>
                <a:t>单击此处添加标题</a:t>
              </a:r>
            </a:p>
          </p:txBody>
        </p:sp>
      </p:grpSp>
      <p:grpSp>
        <p:nvGrpSpPr>
          <p:cNvPr id="61" name="Group 8"/>
          <p:cNvGrpSpPr>
            <a:grpSpLocks/>
          </p:cNvGrpSpPr>
          <p:nvPr/>
        </p:nvGrpSpPr>
        <p:grpSpPr bwMode="auto">
          <a:xfrm>
            <a:off x="3086213" y="1676622"/>
            <a:ext cx="4509423" cy="633335"/>
            <a:chOff x="-626650" y="0"/>
            <a:chExt cx="4998655" cy="702004"/>
          </a:xfrm>
          <a:effectLst/>
        </p:grpSpPr>
        <p:sp>
          <p:nvSpPr>
            <p:cNvPr id="62" name="矩形 33"/>
            <p:cNvSpPr>
              <a:spLocks/>
            </p:cNvSpPr>
            <p:nvPr/>
          </p:nvSpPr>
          <p:spPr bwMode="auto">
            <a:xfrm>
              <a:off x="-626650" y="0"/>
              <a:ext cx="4998655" cy="388800"/>
            </a:xfrm>
            <a:prstGeom prst="roundRect">
              <a:avLst>
                <a:gd name="adj" fmla="val 50000"/>
              </a:avLst>
            </a:prstGeom>
            <a:noFill/>
            <a:ln w="28575">
              <a:solidFill>
                <a:srgbClr val="FF0000"/>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1500" dirty="0">
                <a:solidFill>
                  <a:schemeClr val="tx2"/>
                </a:solidFill>
                <a:latin typeface="Arial" charset="0"/>
                <a:ea typeface="方正兰亭黑_GBK" panose="02000000000000000000" pitchFamily="2" charset="-122"/>
              </a:endParaRPr>
            </a:p>
          </p:txBody>
        </p:sp>
        <p:sp>
          <p:nvSpPr>
            <p:cNvPr id="63" name="TextBox 146"/>
            <p:cNvSpPr txBox="1">
              <a:spLocks noChangeArrowheads="1"/>
            </p:cNvSpPr>
            <p:nvPr/>
          </p:nvSpPr>
          <p:spPr bwMode="auto">
            <a:xfrm>
              <a:off x="192882" y="55901"/>
              <a:ext cx="1911599" cy="3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350" dirty="0">
                  <a:solidFill>
                    <a:srgbClr val="FF0000"/>
                  </a:solidFill>
                  <a:latin typeface="微软雅黑" pitchFamily="34" charset="-122"/>
                  <a:ea typeface="微软雅黑" pitchFamily="34" charset="-122"/>
                </a:rPr>
                <a:t>单击此处添加标题</a:t>
              </a:r>
              <a:endParaRPr lang="en-US" altLang="zh-CN" sz="1350" dirty="0">
                <a:solidFill>
                  <a:srgbClr val="FF0000"/>
                </a:solidFill>
                <a:latin typeface="微软雅黑" pitchFamily="34" charset="-122"/>
                <a:ea typeface="微软雅黑" pitchFamily="34" charset="-122"/>
              </a:endParaRPr>
            </a:p>
          </p:txBody>
        </p:sp>
        <p:sp>
          <p:nvSpPr>
            <p:cNvPr id="64" name="TextBox 146"/>
            <p:cNvSpPr txBox="1">
              <a:spLocks noChangeArrowheads="1"/>
            </p:cNvSpPr>
            <p:nvPr/>
          </p:nvSpPr>
          <p:spPr bwMode="auto">
            <a:xfrm>
              <a:off x="339727" y="446144"/>
              <a:ext cx="4032278" cy="25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900" dirty="0">
                  <a:solidFill>
                    <a:schemeClr val="tx1">
                      <a:lumMod val="50000"/>
                      <a:lumOff val="50000"/>
                    </a:schemeClr>
                  </a:solidFill>
                  <a:latin typeface="微软雅黑" pitchFamily="34" charset="-122"/>
                  <a:ea typeface="微软雅黑" pitchFamily="34" charset="-122"/>
                </a:rPr>
                <a:t>单击添加文本 </a:t>
              </a:r>
              <a:r>
                <a:rPr lang="en-US" altLang="zh-CN" sz="900" dirty="0">
                  <a:solidFill>
                    <a:schemeClr val="tx1">
                      <a:lumMod val="50000"/>
                      <a:lumOff val="50000"/>
                    </a:schemeClr>
                  </a:solidFill>
                  <a:latin typeface="微软雅黑" pitchFamily="34" charset="-122"/>
                  <a:ea typeface="微软雅黑" pitchFamily="34" charset="-122"/>
                </a:rPr>
                <a:t>… …</a:t>
              </a:r>
            </a:p>
          </p:txBody>
        </p:sp>
      </p:grpSp>
      <p:grpSp>
        <p:nvGrpSpPr>
          <p:cNvPr id="65" name="Group 12"/>
          <p:cNvGrpSpPr>
            <a:grpSpLocks/>
          </p:cNvGrpSpPr>
          <p:nvPr/>
        </p:nvGrpSpPr>
        <p:grpSpPr bwMode="auto">
          <a:xfrm>
            <a:off x="3617105" y="2550339"/>
            <a:ext cx="3870743" cy="629038"/>
            <a:chOff x="-561978" y="0"/>
            <a:chExt cx="4291042" cy="697137"/>
          </a:xfrm>
        </p:grpSpPr>
        <p:sp>
          <p:nvSpPr>
            <p:cNvPr id="66" name="矩形 32"/>
            <p:cNvSpPr>
              <a:spLocks/>
            </p:cNvSpPr>
            <p:nvPr/>
          </p:nvSpPr>
          <p:spPr bwMode="auto">
            <a:xfrm>
              <a:off x="-561978" y="0"/>
              <a:ext cx="4291042" cy="388930"/>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1500" dirty="0">
                <a:solidFill>
                  <a:schemeClr val="tx2"/>
                </a:solidFill>
                <a:ea typeface="方正兰亭黑_GBK" panose="02000000000000000000" pitchFamily="2" charset="-122"/>
              </a:endParaRPr>
            </a:p>
          </p:txBody>
        </p:sp>
        <p:sp>
          <p:nvSpPr>
            <p:cNvPr id="67" name="TextBox 146"/>
            <p:cNvSpPr txBox="1">
              <a:spLocks noChangeArrowheads="1"/>
            </p:cNvSpPr>
            <p:nvPr/>
          </p:nvSpPr>
          <p:spPr bwMode="auto">
            <a:xfrm>
              <a:off x="255719" y="55901"/>
              <a:ext cx="1911600" cy="33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1350" dirty="0">
                  <a:solidFill>
                    <a:srgbClr val="FF0000"/>
                  </a:solidFill>
                </a:rPr>
                <a:t>单击此处添加标题</a:t>
              </a:r>
              <a:endParaRPr lang="en-US" altLang="zh-CN" sz="1350" dirty="0">
                <a:solidFill>
                  <a:srgbClr val="FF0000"/>
                </a:solidFill>
              </a:endParaRPr>
            </a:p>
          </p:txBody>
        </p:sp>
        <p:sp>
          <p:nvSpPr>
            <p:cNvPr id="68" name="TextBox 146"/>
            <p:cNvSpPr txBox="1">
              <a:spLocks noChangeArrowheads="1"/>
            </p:cNvSpPr>
            <p:nvPr/>
          </p:nvSpPr>
          <p:spPr bwMode="auto">
            <a:xfrm>
              <a:off x="63500" y="441316"/>
              <a:ext cx="3665563" cy="255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900" dirty="0"/>
                <a:t>单击添加文本 </a:t>
              </a:r>
              <a:r>
                <a:rPr lang="en-US" altLang="zh-CN" sz="900" dirty="0"/>
                <a:t>… …</a:t>
              </a:r>
            </a:p>
          </p:txBody>
        </p:sp>
      </p:grpSp>
      <p:grpSp>
        <p:nvGrpSpPr>
          <p:cNvPr id="69" name="Group 16"/>
          <p:cNvGrpSpPr>
            <a:grpSpLocks/>
          </p:cNvGrpSpPr>
          <p:nvPr/>
        </p:nvGrpSpPr>
        <p:grpSpPr bwMode="auto">
          <a:xfrm>
            <a:off x="3086213" y="3431195"/>
            <a:ext cx="4509423" cy="633334"/>
            <a:chOff x="-626650" y="0"/>
            <a:chExt cx="4998655" cy="700923"/>
          </a:xfrm>
        </p:grpSpPr>
        <p:sp>
          <p:nvSpPr>
            <p:cNvPr id="70" name="矩形 31"/>
            <p:cNvSpPr>
              <a:spLocks/>
            </p:cNvSpPr>
            <p:nvPr/>
          </p:nvSpPr>
          <p:spPr bwMode="auto">
            <a:xfrm>
              <a:off x="-626650" y="0"/>
              <a:ext cx="4998655" cy="388388"/>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1500" dirty="0">
                <a:solidFill>
                  <a:schemeClr val="tx2"/>
                </a:solidFill>
                <a:ea typeface="方正兰亭黑_GBK" panose="02000000000000000000" pitchFamily="2" charset="-122"/>
              </a:endParaRPr>
            </a:p>
          </p:txBody>
        </p:sp>
        <p:sp>
          <p:nvSpPr>
            <p:cNvPr id="71" name="TextBox 146"/>
            <p:cNvSpPr txBox="1">
              <a:spLocks noChangeArrowheads="1"/>
            </p:cNvSpPr>
            <p:nvPr/>
          </p:nvSpPr>
          <p:spPr bwMode="auto">
            <a:xfrm>
              <a:off x="192882" y="55900"/>
              <a:ext cx="1911599" cy="332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1350" dirty="0">
                  <a:solidFill>
                    <a:srgbClr val="FF0000"/>
                  </a:solidFill>
                </a:rPr>
                <a:t>单击此处添加标题</a:t>
              </a:r>
              <a:endParaRPr lang="en-US" altLang="zh-CN" sz="1350" dirty="0">
                <a:solidFill>
                  <a:srgbClr val="FF0000"/>
                </a:solidFill>
              </a:endParaRPr>
            </a:p>
          </p:txBody>
        </p:sp>
        <p:sp>
          <p:nvSpPr>
            <p:cNvPr id="72" name="TextBox 146"/>
            <p:cNvSpPr txBox="1">
              <a:spLocks noChangeArrowheads="1"/>
            </p:cNvSpPr>
            <p:nvPr/>
          </p:nvSpPr>
          <p:spPr bwMode="auto">
            <a:xfrm>
              <a:off x="192089" y="445457"/>
              <a:ext cx="4032278" cy="25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900" dirty="0"/>
                <a:t>单击添加文本 </a:t>
              </a:r>
              <a:r>
                <a:rPr lang="en-US" altLang="zh-CN" sz="900" dirty="0"/>
                <a:t>… …</a:t>
              </a:r>
            </a:p>
          </p:txBody>
        </p:sp>
      </p:grpSp>
      <p:grpSp>
        <p:nvGrpSpPr>
          <p:cNvPr id="73" name="Group 20"/>
          <p:cNvGrpSpPr>
            <a:grpSpLocks/>
          </p:cNvGrpSpPr>
          <p:nvPr/>
        </p:nvGrpSpPr>
        <p:grpSpPr bwMode="auto">
          <a:xfrm>
            <a:off x="3049313" y="1544493"/>
            <a:ext cx="674481" cy="668753"/>
            <a:chOff x="0" y="0"/>
            <a:chExt cx="747186" cy="740914"/>
          </a:xfrm>
          <a:effectLst/>
        </p:grpSpPr>
        <p:grpSp>
          <p:nvGrpSpPr>
            <p:cNvPr id="74" name="Group 21"/>
            <p:cNvGrpSpPr>
              <a:grpSpLocks noChangeAspect="1"/>
            </p:cNvGrpSpPr>
            <p:nvPr/>
          </p:nvGrpSpPr>
          <p:grpSpPr bwMode="auto">
            <a:xfrm>
              <a:off x="3136" y="0"/>
              <a:ext cx="740914" cy="740914"/>
              <a:chOff x="0" y="0"/>
              <a:chExt cx="823237" cy="823237"/>
            </a:xfrm>
          </p:grpSpPr>
          <p:sp>
            <p:nvSpPr>
              <p:cNvPr id="76" name="椭圆 38"/>
              <p:cNvSpPr>
                <a:spLocks noChangeAspect="1" noChangeArrowheads="1"/>
              </p:cNvSpPr>
              <p:nvPr/>
            </p:nvSpPr>
            <p:spPr bwMode="auto">
              <a:xfrm>
                <a:off x="0" y="0"/>
                <a:ext cx="823237" cy="8232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77" name="椭圆 39"/>
              <p:cNvSpPr>
                <a:spLocks noChangeAspect="1"/>
              </p:cNvSpPr>
              <p:nvPr/>
            </p:nvSpPr>
            <p:spPr bwMode="auto">
              <a:xfrm>
                <a:off x="51620" y="51621"/>
                <a:ext cx="720000" cy="720000"/>
              </a:xfrm>
              <a:prstGeom prst="ellipse">
                <a:avLst/>
              </a:prstGeom>
              <a:solidFill>
                <a:srgbClr val="FF0000"/>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1500">
                  <a:solidFill>
                    <a:schemeClr val="tx2"/>
                  </a:solidFill>
                  <a:ea typeface="方正兰亭黑_GBK" pitchFamily="2" charset="-122"/>
                </a:endParaRPr>
              </a:p>
            </p:txBody>
          </p:sp>
        </p:grpSp>
        <p:sp>
          <p:nvSpPr>
            <p:cNvPr id="75" name="Rectangle 13"/>
            <p:cNvSpPr>
              <a:spLocks noChangeArrowheads="1"/>
            </p:cNvSpPr>
            <p:nvPr/>
          </p:nvSpPr>
          <p:spPr bwMode="auto">
            <a:xfrm>
              <a:off x="0" y="170402"/>
              <a:ext cx="747186" cy="35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1</a:t>
              </a:r>
              <a:endParaRPr lang="zh-CN" altLang="en-US" sz="1500" dirty="0">
                <a:solidFill>
                  <a:schemeClr val="bg1"/>
                </a:solidFill>
                <a:latin typeface="方正兰亭黑_GBK" pitchFamily="2" charset="-122"/>
                <a:ea typeface="方正兰亭黑_GBK" pitchFamily="2" charset="-122"/>
              </a:endParaRPr>
            </a:p>
          </p:txBody>
        </p:sp>
      </p:grpSp>
      <p:grpSp>
        <p:nvGrpSpPr>
          <p:cNvPr id="78" name="Group 25"/>
          <p:cNvGrpSpPr>
            <a:grpSpLocks/>
          </p:cNvGrpSpPr>
          <p:nvPr/>
        </p:nvGrpSpPr>
        <p:grpSpPr bwMode="auto">
          <a:xfrm>
            <a:off x="3580210" y="2419398"/>
            <a:ext cx="674480" cy="667321"/>
            <a:chOff x="0" y="0"/>
            <a:chExt cx="747186" cy="739990"/>
          </a:xfrm>
        </p:grpSpPr>
        <p:grpSp>
          <p:nvGrpSpPr>
            <p:cNvPr id="79" name="Group 26"/>
            <p:cNvGrpSpPr>
              <a:grpSpLocks noChangeAspect="1"/>
            </p:cNvGrpSpPr>
            <p:nvPr/>
          </p:nvGrpSpPr>
          <p:grpSpPr bwMode="auto">
            <a:xfrm>
              <a:off x="3598" y="0"/>
              <a:ext cx="739991" cy="739990"/>
              <a:chOff x="0" y="0"/>
              <a:chExt cx="822212" cy="822211"/>
            </a:xfrm>
          </p:grpSpPr>
          <p:sp>
            <p:nvSpPr>
              <p:cNvPr id="81" name="椭圆 35"/>
              <p:cNvSpPr>
                <a:spLocks noChangeAspect="1" noChangeArrowheads="1"/>
              </p:cNvSpPr>
              <p:nvPr/>
            </p:nvSpPr>
            <p:spPr bwMode="auto">
              <a:xfrm>
                <a:off x="0" y="0"/>
                <a:ext cx="822212" cy="82221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82" name="椭圆 36"/>
              <p:cNvSpPr>
                <a:spLocks noChangeAspect="1"/>
              </p:cNvSpPr>
              <p:nvPr/>
            </p:nvSpPr>
            <p:spPr bwMode="auto">
              <a:xfrm>
                <a:off x="50644" y="51168"/>
                <a:ext cx="720922" cy="719876"/>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grpSp>
        <p:sp>
          <p:nvSpPr>
            <p:cNvPr id="80" name="Rectangle 13"/>
            <p:cNvSpPr>
              <a:spLocks noChangeArrowheads="1"/>
            </p:cNvSpPr>
            <p:nvPr/>
          </p:nvSpPr>
          <p:spPr bwMode="auto">
            <a:xfrm>
              <a:off x="0" y="169940"/>
              <a:ext cx="747186" cy="35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2</a:t>
              </a:r>
              <a:endParaRPr lang="zh-CN" altLang="en-US" sz="1500" dirty="0">
                <a:solidFill>
                  <a:schemeClr val="bg1"/>
                </a:solidFill>
                <a:latin typeface="方正兰亭黑_GBK" pitchFamily="2" charset="-122"/>
                <a:ea typeface="方正兰亭黑_GBK" pitchFamily="2" charset="-122"/>
              </a:endParaRPr>
            </a:p>
          </p:txBody>
        </p:sp>
      </p:grpSp>
      <p:grpSp>
        <p:nvGrpSpPr>
          <p:cNvPr id="83" name="Group 30"/>
          <p:cNvGrpSpPr>
            <a:grpSpLocks/>
          </p:cNvGrpSpPr>
          <p:nvPr/>
        </p:nvGrpSpPr>
        <p:grpSpPr bwMode="auto">
          <a:xfrm>
            <a:off x="3049314" y="3300256"/>
            <a:ext cx="674480" cy="667321"/>
            <a:chOff x="0" y="0"/>
            <a:chExt cx="747186" cy="740120"/>
          </a:xfrm>
        </p:grpSpPr>
        <p:grpSp>
          <p:nvGrpSpPr>
            <p:cNvPr id="84" name="Group 31"/>
            <p:cNvGrpSpPr>
              <a:grpSpLocks noChangeAspect="1"/>
            </p:cNvGrpSpPr>
            <p:nvPr/>
          </p:nvGrpSpPr>
          <p:grpSpPr bwMode="auto">
            <a:xfrm>
              <a:off x="3533" y="0"/>
              <a:ext cx="740120" cy="740120"/>
              <a:chOff x="0" y="0"/>
              <a:chExt cx="822355" cy="822355"/>
            </a:xfrm>
          </p:grpSpPr>
          <p:sp>
            <p:nvSpPr>
              <p:cNvPr id="86" name="椭圆 41"/>
              <p:cNvSpPr>
                <a:spLocks noChangeAspect="1" noChangeArrowheads="1"/>
              </p:cNvSpPr>
              <p:nvPr/>
            </p:nvSpPr>
            <p:spPr bwMode="auto">
              <a:xfrm>
                <a:off x="0" y="0"/>
                <a:ext cx="822355" cy="82235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87" name="椭圆 42"/>
              <p:cNvSpPr>
                <a:spLocks noChangeAspect="1"/>
              </p:cNvSpPr>
              <p:nvPr/>
            </p:nvSpPr>
            <p:spPr bwMode="auto">
              <a:xfrm>
                <a:off x="50718" y="51177"/>
                <a:ext cx="720921" cy="720002"/>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grpSp>
        <p:sp>
          <p:nvSpPr>
            <p:cNvPr id="85" name="Rectangle 13"/>
            <p:cNvSpPr>
              <a:spLocks noChangeArrowheads="1"/>
            </p:cNvSpPr>
            <p:nvPr/>
          </p:nvSpPr>
          <p:spPr bwMode="auto">
            <a:xfrm>
              <a:off x="0" y="170005"/>
              <a:ext cx="747186" cy="35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3</a:t>
              </a:r>
              <a:endParaRPr lang="zh-CN" altLang="en-US" sz="1500" dirty="0">
                <a:solidFill>
                  <a:schemeClr val="bg1"/>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109740910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250"/>
                                        <p:tgtEl>
                                          <p:spTgt spid="40"/>
                                        </p:tgtEl>
                                      </p:cBhvr>
                                    </p:animEffect>
                                  </p:childTnLst>
                                </p:cTn>
                              </p:par>
                            </p:childTnLst>
                          </p:cTn>
                        </p:par>
                        <p:par>
                          <p:cTn id="12" fill="hold">
                            <p:stCondLst>
                              <p:cond delay="750"/>
                            </p:stCondLst>
                            <p:childTnLst>
                              <p:par>
                                <p:cTn id="13" presetID="48" presetClass="entr" presetSubtype="0" accel="5000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1000" fill="hold"/>
                                        <p:tgtEl>
                                          <p:spTgt spid="5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6"/>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6"/>
                                        </p:tgtEl>
                                        <p:attrNameLst>
                                          <p:attrName>ppt_y</p:attrName>
                                        </p:attrNameLst>
                                      </p:cBhvr>
                                      <p:tavLst>
                                        <p:tav tm="0">
                                          <p:val>
                                            <p:strVal val="#ppt_y"/>
                                          </p:val>
                                        </p:tav>
                                        <p:tav tm="100000">
                                          <p:val>
                                            <p:strVal val="#ppt_y"/>
                                          </p:val>
                                        </p:tav>
                                      </p:tavLst>
                                    </p:anim>
                                    <p:animEffect transition="in" filter="fade">
                                      <p:cBhvr>
                                        <p:cTn id="18" dur="1000"/>
                                        <p:tgtEl>
                                          <p:spTgt spid="56"/>
                                        </p:tgtEl>
                                      </p:cBhvr>
                                    </p:animEffect>
                                  </p:childTnLst>
                                </p:cTn>
                              </p:par>
                            </p:childTnLst>
                          </p:cTn>
                        </p:par>
                        <p:par>
                          <p:cTn id="19" fill="hold">
                            <p:stCondLst>
                              <p:cond delay="1750"/>
                            </p:stCondLst>
                            <p:childTnLst>
                              <p:par>
                                <p:cTn id="20" presetID="23" presetClass="entr" presetSubtype="16"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childTnLst>
                                </p:cTn>
                              </p:par>
                              <p:par>
                                <p:cTn id="24" presetID="12" presetClass="entr" presetSubtype="8" fill="hold" nodeType="withEffect">
                                  <p:stCondLst>
                                    <p:cond delay="200"/>
                                  </p:stCondLst>
                                  <p:childTnLst>
                                    <p:set>
                                      <p:cBhvr>
                                        <p:cTn id="25" dur="1" fill="hold">
                                          <p:stCondLst>
                                            <p:cond delay="0"/>
                                          </p:stCondLst>
                                        </p:cTn>
                                        <p:tgtEl>
                                          <p:spTgt spid="61"/>
                                        </p:tgtEl>
                                        <p:attrNameLst>
                                          <p:attrName>style.visibility</p:attrName>
                                        </p:attrNameLst>
                                      </p:cBhvr>
                                      <p:to>
                                        <p:strVal val="visible"/>
                                      </p:to>
                                    </p:set>
                                    <p:animEffect transition="in" filter="slide(fromLeft)">
                                      <p:cBhvr>
                                        <p:cTn id="26" dur="500"/>
                                        <p:tgtEl>
                                          <p:spTgt spid="61"/>
                                        </p:tgtEl>
                                      </p:cBhvr>
                                    </p:animEffect>
                                  </p:childTnLst>
                                </p:cTn>
                              </p:par>
                              <p:par>
                                <p:cTn id="27" presetID="23" presetClass="entr" presetSubtype="16" fill="hold" nodeType="withEffect">
                                  <p:stCondLst>
                                    <p:cond delay="4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500" fill="hold"/>
                                        <p:tgtEl>
                                          <p:spTgt spid="78"/>
                                        </p:tgtEl>
                                        <p:attrNameLst>
                                          <p:attrName>ppt_w</p:attrName>
                                        </p:attrNameLst>
                                      </p:cBhvr>
                                      <p:tavLst>
                                        <p:tav tm="0">
                                          <p:val>
                                            <p:fltVal val="0"/>
                                          </p:val>
                                        </p:tav>
                                        <p:tav tm="100000">
                                          <p:val>
                                            <p:strVal val="#ppt_w"/>
                                          </p:val>
                                        </p:tav>
                                      </p:tavLst>
                                    </p:anim>
                                    <p:anim calcmode="lin" valueType="num">
                                      <p:cBhvr>
                                        <p:cTn id="30" dur="500" fill="hold"/>
                                        <p:tgtEl>
                                          <p:spTgt spid="78"/>
                                        </p:tgtEl>
                                        <p:attrNameLst>
                                          <p:attrName>ppt_h</p:attrName>
                                        </p:attrNameLst>
                                      </p:cBhvr>
                                      <p:tavLst>
                                        <p:tav tm="0">
                                          <p:val>
                                            <p:fltVal val="0"/>
                                          </p:val>
                                        </p:tav>
                                        <p:tav tm="100000">
                                          <p:val>
                                            <p:strVal val="#ppt_h"/>
                                          </p:val>
                                        </p:tav>
                                      </p:tavLst>
                                    </p:anim>
                                  </p:childTnLst>
                                </p:cTn>
                              </p:par>
                              <p:par>
                                <p:cTn id="31" presetID="12" presetClass="entr" presetSubtype="8" fill="hold" nodeType="withEffect">
                                  <p:stCondLst>
                                    <p:cond delay="600"/>
                                  </p:stCondLst>
                                  <p:childTnLst>
                                    <p:set>
                                      <p:cBhvr>
                                        <p:cTn id="32" dur="1" fill="hold">
                                          <p:stCondLst>
                                            <p:cond delay="0"/>
                                          </p:stCondLst>
                                        </p:cTn>
                                        <p:tgtEl>
                                          <p:spTgt spid="65"/>
                                        </p:tgtEl>
                                        <p:attrNameLst>
                                          <p:attrName>style.visibility</p:attrName>
                                        </p:attrNameLst>
                                      </p:cBhvr>
                                      <p:to>
                                        <p:strVal val="visible"/>
                                      </p:to>
                                    </p:set>
                                    <p:animEffect transition="in" filter="slide(fromLeft)">
                                      <p:cBhvr>
                                        <p:cTn id="33" dur="500"/>
                                        <p:tgtEl>
                                          <p:spTgt spid="65"/>
                                        </p:tgtEl>
                                      </p:cBhvr>
                                    </p:animEffect>
                                  </p:childTnLst>
                                </p:cTn>
                              </p:par>
                              <p:par>
                                <p:cTn id="34" presetID="23" presetClass="entr" presetSubtype="16" fill="hold" nodeType="withEffect">
                                  <p:stCondLst>
                                    <p:cond delay="8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childTnLst>
                                </p:cTn>
                              </p:par>
                              <p:par>
                                <p:cTn id="38" presetID="12" presetClass="entr" presetSubtype="8" fill="hold" nodeType="withEffect">
                                  <p:stCondLst>
                                    <p:cond delay="1000"/>
                                  </p:stCondLst>
                                  <p:childTnLst>
                                    <p:set>
                                      <p:cBhvr>
                                        <p:cTn id="39" dur="1" fill="hold">
                                          <p:stCondLst>
                                            <p:cond delay="0"/>
                                          </p:stCondLst>
                                        </p:cTn>
                                        <p:tgtEl>
                                          <p:spTgt spid="69"/>
                                        </p:tgtEl>
                                        <p:attrNameLst>
                                          <p:attrName>style.visibility</p:attrName>
                                        </p:attrNameLst>
                                      </p:cBhvr>
                                      <p:to>
                                        <p:strVal val="visible"/>
                                      </p:to>
                                    </p:set>
                                    <p:animEffect transition="in" filter="slide(fromLeft)">
                                      <p:cBhvr>
                                        <p:cTn id="40" dur="500"/>
                                        <p:tgtEl>
                                          <p:spTgt spid="69"/>
                                        </p:tgtEl>
                                      </p:cBhvr>
                                    </p:animEffect>
                                  </p:childTnLst>
                                </p:cTn>
                              </p:par>
                            </p:childTnLst>
                          </p:cTn>
                        </p:par>
                        <p:par>
                          <p:cTn id="41" fill="hold">
                            <p:stCondLst>
                              <p:cond delay="3250"/>
                            </p:stCondLst>
                            <p:childTnLst>
                              <p:par>
                                <p:cTn id="42" presetID="26" presetClass="emph" presetSubtype="0" fill="hold" nodeType="afterEffect">
                                  <p:stCondLst>
                                    <p:cond delay="0"/>
                                  </p:stCondLst>
                                  <p:childTnLst>
                                    <p:animEffect transition="out" filter="fade">
                                      <p:cBhvr>
                                        <p:cTn id="43" dur="500" tmFilter="0, 0; .2, .5; .8, .5; 1, 0"/>
                                        <p:tgtEl>
                                          <p:spTgt spid="56"/>
                                        </p:tgtEl>
                                      </p:cBhvr>
                                    </p:animEffect>
                                    <p:animScale>
                                      <p:cBhvr>
                                        <p:cTn id="44" dur="250" autoRev="1" fill="hold"/>
                                        <p:tgtEl>
                                          <p:spTgt spid="5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109" name="组合 108"/>
          <p:cNvGrpSpPr/>
          <p:nvPr/>
        </p:nvGrpSpPr>
        <p:grpSpPr>
          <a:xfrm>
            <a:off x="252223" y="426815"/>
            <a:ext cx="4584813" cy="444406"/>
            <a:chOff x="0" y="569219"/>
            <a:chExt cx="6114499" cy="592678"/>
          </a:xfrm>
        </p:grpSpPr>
        <p:sp>
          <p:nvSpPr>
            <p:cNvPr id="11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195" name="组合 194"/>
          <p:cNvGrpSpPr/>
          <p:nvPr/>
        </p:nvGrpSpPr>
        <p:grpSpPr>
          <a:xfrm>
            <a:off x="3386913" y="1759045"/>
            <a:ext cx="2022368" cy="1998919"/>
            <a:chOff x="2882997" y="1263845"/>
            <a:chExt cx="2697115" cy="2665842"/>
          </a:xfrm>
        </p:grpSpPr>
        <p:sp>
          <p:nvSpPr>
            <p:cNvPr id="196" name="椭圆 195"/>
            <p:cNvSpPr/>
            <p:nvPr/>
          </p:nvSpPr>
          <p:spPr>
            <a:xfrm>
              <a:off x="2915816" y="1263845"/>
              <a:ext cx="2664296" cy="2664296"/>
            </a:xfrm>
            <a:prstGeom prst="ellipse">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5378912" y="2974108"/>
              <a:ext cx="201200" cy="201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4644008" y="1284212"/>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3709886" y="3754353"/>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2882997" y="2131209"/>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3" name="六边形 202"/>
          <p:cNvSpPr/>
          <p:nvPr/>
        </p:nvSpPr>
        <p:spPr>
          <a:xfrm rot="20402482">
            <a:off x="4656462" y="3395667"/>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03</a:t>
            </a:r>
            <a:endParaRPr lang="zh-CN" altLang="en-US" dirty="0">
              <a:solidFill>
                <a:schemeClr val="bg1"/>
              </a:solidFill>
            </a:endParaRPr>
          </a:p>
        </p:txBody>
      </p:sp>
      <p:sp>
        <p:nvSpPr>
          <p:cNvPr id="204" name="六边形 203"/>
          <p:cNvSpPr/>
          <p:nvPr/>
        </p:nvSpPr>
        <p:spPr>
          <a:xfrm rot="20402482">
            <a:off x="3716940" y="1683614"/>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01</a:t>
            </a:r>
            <a:endParaRPr lang="zh-CN" altLang="en-US" dirty="0">
              <a:solidFill>
                <a:schemeClr val="bg1"/>
              </a:solidFill>
            </a:endParaRPr>
          </a:p>
        </p:txBody>
      </p:sp>
      <p:sp>
        <p:nvSpPr>
          <p:cNvPr id="205" name="六边形 204"/>
          <p:cNvSpPr/>
          <p:nvPr/>
        </p:nvSpPr>
        <p:spPr>
          <a:xfrm rot="20305270">
            <a:off x="5087310" y="2122837"/>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02</a:t>
            </a:r>
            <a:endParaRPr lang="zh-CN" altLang="en-US" dirty="0">
              <a:solidFill>
                <a:schemeClr val="bg1"/>
              </a:solidFill>
            </a:endParaRPr>
          </a:p>
        </p:txBody>
      </p:sp>
      <p:sp>
        <p:nvSpPr>
          <p:cNvPr id="206" name="六边形 205"/>
          <p:cNvSpPr/>
          <p:nvPr/>
        </p:nvSpPr>
        <p:spPr>
          <a:xfrm rot="19463434">
            <a:off x="3296454" y="2970138"/>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04</a:t>
            </a:r>
            <a:endParaRPr lang="zh-CN" altLang="en-US" dirty="0">
              <a:solidFill>
                <a:schemeClr val="bg1"/>
              </a:solidFill>
            </a:endParaRPr>
          </a:p>
        </p:txBody>
      </p:sp>
      <p:sp>
        <p:nvSpPr>
          <p:cNvPr id="208" name="任意多边形 207"/>
          <p:cNvSpPr/>
          <p:nvPr/>
        </p:nvSpPr>
        <p:spPr>
          <a:xfrm>
            <a:off x="1685524" y="3329590"/>
            <a:ext cx="1625950" cy="614144"/>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 name="connsiteX0" fmla="*/ 2168435 w 2168435"/>
              <a:gd name="connsiteY0" fmla="*/ 0 h 819048"/>
              <a:gd name="connsiteX1" fmla="*/ 2168435 w 2168435"/>
              <a:gd name="connsiteY1" fmla="*/ 0 h 819048"/>
              <a:gd name="connsiteX2" fmla="*/ 0 w 2168435"/>
              <a:gd name="connsiteY2" fmla="*/ 13063 h 819048"/>
              <a:gd name="connsiteX3" fmla="*/ 0 w 2168435"/>
              <a:gd name="connsiteY3" fmla="*/ 819048 h 819048"/>
            </a:gdLst>
            <a:ahLst/>
            <a:cxnLst>
              <a:cxn ang="0">
                <a:pos x="connsiteX0" y="connsiteY0"/>
              </a:cxn>
              <a:cxn ang="0">
                <a:pos x="connsiteX1" y="connsiteY1"/>
              </a:cxn>
              <a:cxn ang="0">
                <a:pos x="connsiteX2" y="connsiteY2"/>
              </a:cxn>
              <a:cxn ang="0">
                <a:pos x="connsiteX3" y="connsiteY3"/>
              </a:cxn>
            </a:cxnLst>
            <a:rect l="l" t="t" r="r" b="b"/>
            <a:pathLst>
              <a:path w="2168435" h="819048">
                <a:moveTo>
                  <a:pt x="2168435" y="0"/>
                </a:moveTo>
                <a:lnTo>
                  <a:pt x="2168435" y="0"/>
                </a:lnTo>
                <a:cubicBezTo>
                  <a:pt x="1097451" y="26775"/>
                  <a:pt x="1820146" y="13063"/>
                  <a:pt x="0" y="13063"/>
                </a:cubicBezTo>
                <a:lnTo>
                  <a:pt x="0" y="819048"/>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TextBox 208"/>
          <p:cNvSpPr txBox="1"/>
          <p:nvPr/>
        </p:nvSpPr>
        <p:spPr>
          <a:xfrm>
            <a:off x="1761253" y="3520957"/>
            <a:ext cx="1733943"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a:t>
            </a:r>
            <a:endParaRPr lang="en-US" altLang="zh-CN" sz="825" dirty="0"/>
          </a:p>
        </p:txBody>
      </p:sp>
      <p:sp>
        <p:nvSpPr>
          <p:cNvPr id="210" name="任意多边形 209"/>
          <p:cNvSpPr/>
          <p:nvPr/>
        </p:nvSpPr>
        <p:spPr>
          <a:xfrm>
            <a:off x="1483665" y="1736859"/>
            <a:ext cx="2258783" cy="703528"/>
          </a:xfrm>
          <a:custGeom>
            <a:avLst/>
            <a:gdLst>
              <a:gd name="connsiteX0" fmla="*/ 3370217 w 3370217"/>
              <a:gd name="connsiteY0" fmla="*/ 0 h 2011680"/>
              <a:gd name="connsiteX1" fmla="*/ 666206 w 3370217"/>
              <a:gd name="connsiteY1" fmla="*/ 0 h 2011680"/>
              <a:gd name="connsiteX2" fmla="*/ 0 w 3370217"/>
              <a:gd name="connsiteY2" fmla="*/ 2011680 h 2011680"/>
              <a:gd name="connsiteX0" fmla="*/ 3012408 w 3012408"/>
              <a:gd name="connsiteY0" fmla="*/ 0 h 938254"/>
              <a:gd name="connsiteX1" fmla="*/ 308397 w 3012408"/>
              <a:gd name="connsiteY1" fmla="*/ 0 h 938254"/>
              <a:gd name="connsiteX2" fmla="*/ 0 w 3012408"/>
              <a:gd name="connsiteY2" fmla="*/ 938254 h 938254"/>
            </a:gdLst>
            <a:ahLst/>
            <a:cxnLst>
              <a:cxn ang="0">
                <a:pos x="connsiteX0" y="connsiteY0"/>
              </a:cxn>
              <a:cxn ang="0">
                <a:pos x="connsiteX1" y="connsiteY1"/>
              </a:cxn>
              <a:cxn ang="0">
                <a:pos x="connsiteX2" y="connsiteY2"/>
              </a:cxn>
            </a:cxnLst>
            <a:rect l="l" t="t" r="r" b="b"/>
            <a:pathLst>
              <a:path w="3012408" h="938254">
                <a:moveTo>
                  <a:pt x="3012408" y="0"/>
                </a:moveTo>
                <a:lnTo>
                  <a:pt x="308397" y="0"/>
                </a:lnTo>
                <a:cubicBezTo>
                  <a:pt x="86328" y="670560"/>
                  <a:pt x="222069" y="267694"/>
                  <a:pt x="0" y="938254"/>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TextBox 210"/>
          <p:cNvSpPr txBox="1"/>
          <p:nvPr/>
        </p:nvSpPr>
        <p:spPr>
          <a:xfrm>
            <a:off x="1737722" y="1863498"/>
            <a:ext cx="1581670" cy="600164"/>
          </a:xfrm>
          <a:prstGeom prst="rect">
            <a:avLst/>
          </a:prstGeom>
          <a:noFill/>
        </p:spPr>
        <p:txBody>
          <a:bodyPr wrap="square" rtlCol="0">
            <a:spAutoFit/>
          </a:bodyPr>
          <a:lstStyle/>
          <a:p>
            <a:pPr algn="just">
              <a:defRPr/>
            </a:pPr>
            <a:r>
              <a:rPr lang="zh-CN" altLang="en-US" sz="825"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单击此处添加文字阐述，添加简短问题说明文字，具体说明文字在此处添加此处。添加简短问题说明文字。</a:t>
            </a:r>
            <a:endParaRPr lang="en-US" altLang="zh-CN" sz="825" dirty="0">
              <a:solidFill>
                <a:schemeClr val="tx1">
                  <a:lumMod val="65000"/>
                  <a:lumOff val="35000"/>
                </a:schemeClr>
              </a:solidFill>
              <a:latin typeface="微软雅黑" pitchFamily="34" charset="-122"/>
              <a:ea typeface="微软雅黑" pitchFamily="34" charset="-122"/>
            </a:endParaRPr>
          </a:p>
        </p:txBody>
      </p:sp>
      <p:sp>
        <p:nvSpPr>
          <p:cNvPr id="212" name="任意多边形 211"/>
          <p:cNvSpPr/>
          <p:nvPr/>
        </p:nvSpPr>
        <p:spPr>
          <a:xfrm>
            <a:off x="5544705" y="2246192"/>
            <a:ext cx="2089715" cy="449577"/>
          </a:xfrm>
          <a:custGeom>
            <a:avLst/>
            <a:gdLst>
              <a:gd name="connsiteX0" fmla="*/ 0 w 3383280"/>
              <a:gd name="connsiteY0" fmla="*/ 0 h 1867989"/>
              <a:gd name="connsiteX1" fmla="*/ 2286000 w 3383280"/>
              <a:gd name="connsiteY1" fmla="*/ 0 h 1867989"/>
              <a:gd name="connsiteX2" fmla="*/ 3383280 w 3383280"/>
              <a:gd name="connsiteY2" fmla="*/ 1867989 h 1867989"/>
              <a:gd name="connsiteX0" fmla="*/ 0 w 2786932"/>
              <a:gd name="connsiteY0" fmla="*/ 0 h 936515"/>
              <a:gd name="connsiteX1" fmla="*/ 2286000 w 2786932"/>
              <a:gd name="connsiteY1" fmla="*/ 0 h 936515"/>
              <a:gd name="connsiteX2" fmla="*/ 2786932 w 2786932"/>
              <a:gd name="connsiteY2" fmla="*/ 936515 h 936515"/>
            </a:gdLst>
            <a:ahLst/>
            <a:cxnLst>
              <a:cxn ang="0">
                <a:pos x="connsiteX0" y="connsiteY0"/>
              </a:cxn>
              <a:cxn ang="0">
                <a:pos x="connsiteX1" y="connsiteY1"/>
              </a:cxn>
              <a:cxn ang="0">
                <a:pos x="connsiteX2" y="connsiteY2"/>
              </a:cxn>
            </a:cxnLst>
            <a:rect l="l" t="t" r="r" b="b"/>
            <a:pathLst>
              <a:path w="2786932" h="936515">
                <a:moveTo>
                  <a:pt x="0" y="0"/>
                </a:moveTo>
                <a:lnTo>
                  <a:pt x="2286000" y="0"/>
                </a:lnTo>
                <a:cubicBezTo>
                  <a:pt x="2651760" y="622663"/>
                  <a:pt x="2421172" y="313852"/>
                  <a:pt x="2786932" y="936515"/>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5113731" y="3783986"/>
            <a:ext cx="1941562" cy="476164"/>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 name="connsiteX0" fmla="*/ 0 w 2589349"/>
              <a:gd name="connsiteY0" fmla="*/ 13063 h 635032"/>
              <a:gd name="connsiteX1" fmla="*/ 2586446 w 2589349"/>
              <a:gd name="connsiteY1" fmla="*/ 0 h 635032"/>
              <a:gd name="connsiteX2" fmla="*/ 2589349 w 2589349"/>
              <a:gd name="connsiteY2" fmla="*/ 635032 h 635032"/>
            </a:gdLst>
            <a:ahLst/>
            <a:cxnLst>
              <a:cxn ang="0">
                <a:pos x="connsiteX0" y="connsiteY0"/>
              </a:cxn>
              <a:cxn ang="0">
                <a:pos x="connsiteX1" y="connsiteY1"/>
              </a:cxn>
              <a:cxn ang="0">
                <a:pos x="connsiteX2" y="connsiteY2"/>
              </a:cxn>
            </a:cxnLst>
            <a:rect l="l" t="t" r="r" b="b"/>
            <a:pathLst>
              <a:path w="2589349" h="635032">
                <a:moveTo>
                  <a:pt x="0" y="13063"/>
                </a:moveTo>
                <a:lnTo>
                  <a:pt x="2586446" y="0"/>
                </a:lnTo>
                <a:cubicBezTo>
                  <a:pt x="2587414" y="397208"/>
                  <a:pt x="2588381" y="237824"/>
                  <a:pt x="2589349" y="635032"/>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TextBox 214"/>
          <p:cNvSpPr txBox="1"/>
          <p:nvPr/>
        </p:nvSpPr>
        <p:spPr>
          <a:xfrm>
            <a:off x="5679248" y="2385752"/>
            <a:ext cx="1581670" cy="6001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单击此处添加文字阐述，添加简短问题说明文字，具体说明文字在此处添加此处。添加简短问题说明文字。</a:t>
            </a:r>
            <a:endParaRPr lang="en-US" altLang="zh-CN" sz="825" dirty="0"/>
          </a:p>
        </p:txBody>
      </p:sp>
      <p:sp>
        <p:nvSpPr>
          <p:cNvPr id="216" name="TextBox 215"/>
          <p:cNvSpPr txBox="1"/>
          <p:nvPr/>
        </p:nvSpPr>
        <p:spPr>
          <a:xfrm>
            <a:off x="5113730" y="3916506"/>
            <a:ext cx="1877220"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a:t>
            </a:r>
            <a:endParaRPr lang="en-US" altLang="zh-CN" sz="825" dirty="0"/>
          </a:p>
        </p:txBody>
      </p:sp>
      <p:sp>
        <p:nvSpPr>
          <p:cNvPr id="217" name="TextBox 216"/>
          <p:cNvSpPr txBox="1"/>
          <p:nvPr/>
        </p:nvSpPr>
        <p:spPr>
          <a:xfrm>
            <a:off x="1653093" y="1427184"/>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sp>
        <p:nvSpPr>
          <p:cNvPr id="218" name="TextBox 217"/>
          <p:cNvSpPr txBox="1"/>
          <p:nvPr/>
        </p:nvSpPr>
        <p:spPr>
          <a:xfrm>
            <a:off x="5686111" y="1933971"/>
            <a:ext cx="1338829" cy="3231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500" b="0" kern="0" dirty="0">
                <a:solidFill>
                  <a:srgbClr val="FF0000"/>
                </a:solidFill>
                <a:latin typeface="微软雅黑" pitchFamily="34" charset="-122"/>
                <a:ea typeface="微软雅黑" pitchFamily="34" charset="-122"/>
              </a:rPr>
              <a:t>单击添加标题</a:t>
            </a:r>
          </a:p>
        </p:txBody>
      </p:sp>
      <p:sp>
        <p:nvSpPr>
          <p:cNvPr id="219" name="TextBox 218"/>
          <p:cNvSpPr txBox="1"/>
          <p:nvPr/>
        </p:nvSpPr>
        <p:spPr>
          <a:xfrm>
            <a:off x="5788789" y="3438373"/>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sp>
        <p:nvSpPr>
          <p:cNvPr id="220" name="TextBox 219"/>
          <p:cNvSpPr txBox="1"/>
          <p:nvPr/>
        </p:nvSpPr>
        <p:spPr>
          <a:xfrm>
            <a:off x="1653093" y="3015998"/>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grpSp>
        <p:nvGrpSpPr>
          <p:cNvPr id="222" name="组合 221"/>
          <p:cNvGrpSpPr/>
          <p:nvPr/>
        </p:nvGrpSpPr>
        <p:grpSpPr>
          <a:xfrm>
            <a:off x="3843469" y="2178643"/>
            <a:ext cx="1115236" cy="1115236"/>
            <a:chOff x="3491880" y="1823438"/>
            <a:chExt cx="1487325" cy="1487325"/>
          </a:xfrm>
        </p:grpSpPr>
        <p:sp>
          <p:nvSpPr>
            <p:cNvPr id="223" name="椭圆 222"/>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TextBox 223"/>
            <p:cNvSpPr txBox="1"/>
            <p:nvPr/>
          </p:nvSpPr>
          <p:spPr>
            <a:xfrm>
              <a:off x="3613265" y="2395938"/>
              <a:ext cx="1272437" cy="430986"/>
            </a:xfrm>
            <a:prstGeom prst="rect">
              <a:avLst/>
            </a:prstGeom>
            <a:noFill/>
          </p:spPr>
          <p:txBody>
            <a:bodyPr wrap="none" rtlCol="0">
              <a:spAutoFit/>
            </a:bodyPr>
            <a:lstStyle/>
            <a:p>
              <a:pPr lvl="0" algn="ctr">
                <a:defRPr/>
              </a:pPr>
              <a:r>
                <a:rPr lang="zh-CN" altLang="en-US" sz="1500" kern="0" dirty="0">
                  <a:solidFill>
                    <a:srgbClr val="FF0000"/>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35400711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left)">
                                      <p:cBhvr>
                                        <p:cTn id="7" dur="500"/>
                                        <p:tgtEl>
                                          <p:spTgt spid="10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wipe(left)">
                                      <p:cBhvr>
                                        <p:cTn id="11" dur="250"/>
                                        <p:tgtEl>
                                          <p:spTgt spid="113"/>
                                        </p:tgtEl>
                                      </p:cBhvr>
                                    </p:animEffect>
                                  </p:childTnLst>
                                </p:cTn>
                              </p:par>
                              <p:par>
                                <p:cTn id="12" presetID="53" presetClass="entr" presetSubtype="16" fill="hold" nodeType="withEffect">
                                  <p:stCondLst>
                                    <p:cond delay="0"/>
                                  </p:stCondLst>
                                  <p:childTnLst>
                                    <p:set>
                                      <p:cBhvr>
                                        <p:cTn id="13" dur="1" fill="hold">
                                          <p:stCondLst>
                                            <p:cond delay="0"/>
                                          </p:stCondLst>
                                        </p:cTn>
                                        <p:tgtEl>
                                          <p:spTgt spid="195"/>
                                        </p:tgtEl>
                                        <p:attrNameLst>
                                          <p:attrName>style.visibility</p:attrName>
                                        </p:attrNameLst>
                                      </p:cBhvr>
                                      <p:to>
                                        <p:strVal val="visible"/>
                                      </p:to>
                                    </p:set>
                                    <p:anim calcmode="lin" valueType="num">
                                      <p:cBhvr>
                                        <p:cTn id="14" dur="500" fill="hold"/>
                                        <p:tgtEl>
                                          <p:spTgt spid="195"/>
                                        </p:tgtEl>
                                        <p:attrNameLst>
                                          <p:attrName>ppt_w</p:attrName>
                                        </p:attrNameLst>
                                      </p:cBhvr>
                                      <p:tavLst>
                                        <p:tav tm="0">
                                          <p:val>
                                            <p:fltVal val="0"/>
                                          </p:val>
                                        </p:tav>
                                        <p:tav tm="100000">
                                          <p:val>
                                            <p:strVal val="#ppt_w"/>
                                          </p:val>
                                        </p:tav>
                                      </p:tavLst>
                                    </p:anim>
                                    <p:anim calcmode="lin" valueType="num">
                                      <p:cBhvr>
                                        <p:cTn id="15" dur="500" fill="hold"/>
                                        <p:tgtEl>
                                          <p:spTgt spid="195"/>
                                        </p:tgtEl>
                                        <p:attrNameLst>
                                          <p:attrName>ppt_h</p:attrName>
                                        </p:attrNameLst>
                                      </p:cBhvr>
                                      <p:tavLst>
                                        <p:tav tm="0">
                                          <p:val>
                                            <p:fltVal val="0"/>
                                          </p:val>
                                        </p:tav>
                                        <p:tav tm="100000">
                                          <p:val>
                                            <p:strVal val="#ppt_h"/>
                                          </p:val>
                                        </p:tav>
                                      </p:tavLst>
                                    </p:anim>
                                    <p:animEffect transition="in" filter="fade">
                                      <p:cBhvr>
                                        <p:cTn id="16" dur="500"/>
                                        <p:tgtEl>
                                          <p:spTgt spid="19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95"/>
                                        </p:tgtEl>
                                        <p:attrNameLst>
                                          <p:attrName>style.visibility</p:attrName>
                                        </p:attrNameLst>
                                      </p:cBhvr>
                                      <p:to>
                                        <p:strVal val="visible"/>
                                      </p:to>
                                    </p:set>
                                    <p:anim calcmode="lin" valueType="num">
                                      <p:cBhvr>
                                        <p:cTn id="19" dur="500" fill="hold"/>
                                        <p:tgtEl>
                                          <p:spTgt spid="195"/>
                                        </p:tgtEl>
                                        <p:attrNameLst>
                                          <p:attrName>ppt_w</p:attrName>
                                        </p:attrNameLst>
                                      </p:cBhvr>
                                      <p:tavLst>
                                        <p:tav tm="0">
                                          <p:val>
                                            <p:fltVal val="0"/>
                                          </p:val>
                                        </p:tav>
                                        <p:tav tm="100000">
                                          <p:val>
                                            <p:strVal val="#ppt_w"/>
                                          </p:val>
                                        </p:tav>
                                      </p:tavLst>
                                    </p:anim>
                                    <p:anim calcmode="lin" valueType="num">
                                      <p:cBhvr>
                                        <p:cTn id="20" dur="500" fill="hold"/>
                                        <p:tgtEl>
                                          <p:spTgt spid="195"/>
                                        </p:tgtEl>
                                        <p:attrNameLst>
                                          <p:attrName>ppt_h</p:attrName>
                                        </p:attrNameLst>
                                      </p:cBhvr>
                                      <p:tavLst>
                                        <p:tav tm="0">
                                          <p:val>
                                            <p:fltVal val="0"/>
                                          </p:val>
                                        </p:tav>
                                        <p:tav tm="100000">
                                          <p:val>
                                            <p:strVal val="#ppt_h"/>
                                          </p:val>
                                        </p:tav>
                                      </p:tavLst>
                                    </p:anim>
                                    <p:anim calcmode="lin" valueType="num">
                                      <p:cBhvr>
                                        <p:cTn id="21" dur="500" fill="hold"/>
                                        <p:tgtEl>
                                          <p:spTgt spid="195"/>
                                        </p:tgtEl>
                                        <p:attrNameLst>
                                          <p:attrName>style.rotation</p:attrName>
                                        </p:attrNameLst>
                                      </p:cBhvr>
                                      <p:tavLst>
                                        <p:tav tm="0">
                                          <p:val>
                                            <p:fltVal val="360"/>
                                          </p:val>
                                        </p:tav>
                                        <p:tav tm="100000">
                                          <p:val>
                                            <p:fltVal val="0"/>
                                          </p:val>
                                        </p:tav>
                                      </p:tavLst>
                                    </p:anim>
                                    <p:animEffect transition="in" filter="fade">
                                      <p:cBhvr>
                                        <p:cTn id="22" dur="500"/>
                                        <p:tgtEl>
                                          <p:spTgt spid="195"/>
                                        </p:tgtEl>
                                      </p:cBhvr>
                                    </p:animEffect>
                                  </p:childTnLst>
                                </p:cTn>
                              </p:par>
                              <p:par>
                                <p:cTn id="23" presetID="53" presetClass="entr" presetSubtype="16" fill="hold" nodeType="withEffect">
                                  <p:stCondLst>
                                    <p:cond delay="0"/>
                                  </p:stCondLst>
                                  <p:childTnLst>
                                    <p:set>
                                      <p:cBhvr>
                                        <p:cTn id="24" dur="1" fill="hold">
                                          <p:stCondLst>
                                            <p:cond delay="0"/>
                                          </p:stCondLst>
                                        </p:cTn>
                                        <p:tgtEl>
                                          <p:spTgt spid="222"/>
                                        </p:tgtEl>
                                        <p:attrNameLst>
                                          <p:attrName>style.visibility</p:attrName>
                                        </p:attrNameLst>
                                      </p:cBhvr>
                                      <p:to>
                                        <p:strVal val="visible"/>
                                      </p:to>
                                    </p:set>
                                    <p:anim calcmode="lin" valueType="num">
                                      <p:cBhvr>
                                        <p:cTn id="25" dur="500" fill="hold"/>
                                        <p:tgtEl>
                                          <p:spTgt spid="222"/>
                                        </p:tgtEl>
                                        <p:attrNameLst>
                                          <p:attrName>ppt_w</p:attrName>
                                        </p:attrNameLst>
                                      </p:cBhvr>
                                      <p:tavLst>
                                        <p:tav tm="0">
                                          <p:val>
                                            <p:fltVal val="0"/>
                                          </p:val>
                                        </p:tav>
                                        <p:tav tm="100000">
                                          <p:val>
                                            <p:strVal val="#ppt_w"/>
                                          </p:val>
                                        </p:tav>
                                      </p:tavLst>
                                    </p:anim>
                                    <p:anim calcmode="lin" valueType="num">
                                      <p:cBhvr>
                                        <p:cTn id="26" dur="500" fill="hold"/>
                                        <p:tgtEl>
                                          <p:spTgt spid="222"/>
                                        </p:tgtEl>
                                        <p:attrNameLst>
                                          <p:attrName>ppt_h</p:attrName>
                                        </p:attrNameLst>
                                      </p:cBhvr>
                                      <p:tavLst>
                                        <p:tav tm="0">
                                          <p:val>
                                            <p:fltVal val="0"/>
                                          </p:val>
                                        </p:tav>
                                        <p:tav tm="100000">
                                          <p:val>
                                            <p:strVal val="#ppt_h"/>
                                          </p:val>
                                        </p:tav>
                                      </p:tavLst>
                                    </p:anim>
                                    <p:animEffect transition="in" filter="fade">
                                      <p:cBhvr>
                                        <p:cTn id="27" dur="500"/>
                                        <p:tgtEl>
                                          <p:spTgt spid="222"/>
                                        </p:tgtEl>
                                      </p:cBhvr>
                                    </p:animEffect>
                                  </p:childTnLst>
                                </p:cTn>
                              </p:par>
                            </p:childTnLst>
                          </p:cTn>
                        </p:par>
                        <p:par>
                          <p:cTn id="28" fill="hold">
                            <p:stCondLst>
                              <p:cond delay="1000"/>
                            </p:stCondLst>
                            <p:childTnLst>
                              <p:par>
                                <p:cTn id="29" presetID="23" presetClass="entr" presetSubtype="16" fill="hold" grpId="0" nodeType="afterEffect">
                                  <p:stCondLst>
                                    <p:cond delay="0"/>
                                  </p:stCondLst>
                                  <p:childTnLst>
                                    <p:set>
                                      <p:cBhvr>
                                        <p:cTn id="30" dur="1" fill="hold">
                                          <p:stCondLst>
                                            <p:cond delay="0"/>
                                          </p:stCondLst>
                                        </p:cTn>
                                        <p:tgtEl>
                                          <p:spTgt spid="204"/>
                                        </p:tgtEl>
                                        <p:attrNameLst>
                                          <p:attrName>style.visibility</p:attrName>
                                        </p:attrNameLst>
                                      </p:cBhvr>
                                      <p:to>
                                        <p:strVal val="visible"/>
                                      </p:to>
                                    </p:set>
                                    <p:anim calcmode="lin" valueType="num">
                                      <p:cBhvr>
                                        <p:cTn id="31" dur="500" fill="hold"/>
                                        <p:tgtEl>
                                          <p:spTgt spid="204"/>
                                        </p:tgtEl>
                                        <p:attrNameLst>
                                          <p:attrName>ppt_w</p:attrName>
                                        </p:attrNameLst>
                                      </p:cBhvr>
                                      <p:tavLst>
                                        <p:tav tm="0">
                                          <p:val>
                                            <p:fltVal val="0"/>
                                          </p:val>
                                        </p:tav>
                                        <p:tav tm="100000">
                                          <p:val>
                                            <p:strVal val="#ppt_w"/>
                                          </p:val>
                                        </p:tav>
                                      </p:tavLst>
                                    </p:anim>
                                    <p:anim calcmode="lin" valueType="num">
                                      <p:cBhvr>
                                        <p:cTn id="32" dur="500" fill="hold"/>
                                        <p:tgtEl>
                                          <p:spTgt spid="204"/>
                                        </p:tgtEl>
                                        <p:attrNameLst>
                                          <p:attrName>ppt_h</p:attrName>
                                        </p:attrNameLst>
                                      </p:cBhvr>
                                      <p:tavLst>
                                        <p:tav tm="0">
                                          <p:val>
                                            <p:fltVal val="0"/>
                                          </p:val>
                                        </p:tav>
                                        <p:tav tm="100000">
                                          <p:val>
                                            <p:strVal val="#ppt_h"/>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10"/>
                                        </p:tgtEl>
                                        <p:attrNameLst>
                                          <p:attrName>style.visibility</p:attrName>
                                        </p:attrNameLst>
                                      </p:cBhvr>
                                      <p:to>
                                        <p:strVal val="visible"/>
                                      </p:to>
                                    </p:set>
                                    <p:animEffect transition="in" filter="fade">
                                      <p:cBhvr>
                                        <p:cTn id="36" dur="500"/>
                                        <p:tgtEl>
                                          <p:spTgt spid="210"/>
                                        </p:tgtEl>
                                      </p:cBhvr>
                                    </p:animEffect>
                                  </p:childTnLst>
                                </p:cTn>
                              </p:par>
                            </p:childTnLst>
                          </p:cTn>
                        </p:par>
                        <p:par>
                          <p:cTn id="37" fill="hold">
                            <p:stCondLst>
                              <p:cond delay="2000"/>
                            </p:stCondLst>
                            <p:childTnLst>
                              <p:par>
                                <p:cTn id="38" presetID="47" presetClass="entr" presetSubtype="0" fill="hold" grpId="0" nodeType="afterEffect">
                                  <p:stCondLst>
                                    <p:cond delay="0"/>
                                  </p:stCondLst>
                                  <p:childTnLst>
                                    <p:set>
                                      <p:cBhvr>
                                        <p:cTn id="39" dur="1" fill="hold">
                                          <p:stCondLst>
                                            <p:cond delay="0"/>
                                          </p:stCondLst>
                                        </p:cTn>
                                        <p:tgtEl>
                                          <p:spTgt spid="217"/>
                                        </p:tgtEl>
                                        <p:attrNameLst>
                                          <p:attrName>style.visibility</p:attrName>
                                        </p:attrNameLst>
                                      </p:cBhvr>
                                      <p:to>
                                        <p:strVal val="visible"/>
                                      </p:to>
                                    </p:set>
                                    <p:animEffect transition="in" filter="fade">
                                      <p:cBhvr>
                                        <p:cTn id="40" dur="500"/>
                                        <p:tgtEl>
                                          <p:spTgt spid="217"/>
                                        </p:tgtEl>
                                      </p:cBhvr>
                                    </p:animEffect>
                                    <p:anim calcmode="lin" valueType="num">
                                      <p:cBhvr>
                                        <p:cTn id="41" dur="500" fill="hold"/>
                                        <p:tgtEl>
                                          <p:spTgt spid="217"/>
                                        </p:tgtEl>
                                        <p:attrNameLst>
                                          <p:attrName>ppt_x</p:attrName>
                                        </p:attrNameLst>
                                      </p:cBhvr>
                                      <p:tavLst>
                                        <p:tav tm="0">
                                          <p:val>
                                            <p:strVal val="#ppt_x"/>
                                          </p:val>
                                        </p:tav>
                                        <p:tav tm="100000">
                                          <p:val>
                                            <p:strVal val="#ppt_x"/>
                                          </p:val>
                                        </p:tav>
                                      </p:tavLst>
                                    </p:anim>
                                    <p:anim calcmode="lin" valueType="num">
                                      <p:cBhvr>
                                        <p:cTn id="42" dur="500" fill="hold"/>
                                        <p:tgtEl>
                                          <p:spTgt spid="2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1"/>
                                        </p:tgtEl>
                                        <p:attrNameLst>
                                          <p:attrName>style.visibility</p:attrName>
                                        </p:attrNameLst>
                                      </p:cBhvr>
                                      <p:to>
                                        <p:strVal val="visible"/>
                                      </p:to>
                                    </p:set>
                                    <p:animEffect transition="in" filter="fade">
                                      <p:cBhvr>
                                        <p:cTn id="45" dur="500"/>
                                        <p:tgtEl>
                                          <p:spTgt spid="211"/>
                                        </p:tgtEl>
                                      </p:cBhvr>
                                    </p:animEffect>
                                    <p:anim calcmode="lin" valueType="num">
                                      <p:cBhvr>
                                        <p:cTn id="46" dur="500" fill="hold"/>
                                        <p:tgtEl>
                                          <p:spTgt spid="211"/>
                                        </p:tgtEl>
                                        <p:attrNameLst>
                                          <p:attrName>ppt_x</p:attrName>
                                        </p:attrNameLst>
                                      </p:cBhvr>
                                      <p:tavLst>
                                        <p:tav tm="0">
                                          <p:val>
                                            <p:strVal val="#ppt_x"/>
                                          </p:val>
                                        </p:tav>
                                        <p:tav tm="100000">
                                          <p:val>
                                            <p:strVal val="#ppt_x"/>
                                          </p:val>
                                        </p:tav>
                                      </p:tavLst>
                                    </p:anim>
                                    <p:anim calcmode="lin" valueType="num">
                                      <p:cBhvr>
                                        <p:cTn id="47" dur="500" fill="hold"/>
                                        <p:tgtEl>
                                          <p:spTgt spid="211"/>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3" presetClass="entr" presetSubtype="16" fill="hold" grpId="0" nodeType="afterEffect">
                                  <p:stCondLst>
                                    <p:cond delay="0"/>
                                  </p:stCondLst>
                                  <p:childTnLst>
                                    <p:set>
                                      <p:cBhvr>
                                        <p:cTn id="50" dur="1" fill="hold">
                                          <p:stCondLst>
                                            <p:cond delay="0"/>
                                          </p:stCondLst>
                                        </p:cTn>
                                        <p:tgtEl>
                                          <p:spTgt spid="205"/>
                                        </p:tgtEl>
                                        <p:attrNameLst>
                                          <p:attrName>style.visibility</p:attrName>
                                        </p:attrNameLst>
                                      </p:cBhvr>
                                      <p:to>
                                        <p:strVal val="visible"/>
                                      </p:to>
                                    </p:set>
                                    <p:anim calcmode="lin" valueType="num">
                                      <p:cBhvr>
                                        <p:cTn id="51" dur="500" fill="hold"/>
                                        <p:tgtEl>
                                          <p:spTgt spid="205"/>
                                        </p:tgtEl>
                                        <p:attrNameLst>
                                          <p:attrName>ppt_w</p:attrName>
                                        </p:attrNameLst>
                                      </p:cBhvr>
                                      <p:tavLst>
                                        <p:tav tm="0">
                                          <p:val>
                                            <p:fltVal val="0"/>
                                          </p:val>
                                        </p:tav>
                                        <p:tav tm="100000">
                                          <p:val>
                                            <p:strVal val="#ppt_w"/>
                                          </p:val>
                                        </p:tav>
                                      </p:tavLst>
                                    </p:anim>
                                    <p:anim calcmode="lin" valueType="num">
                                      <p:cBhvr>
                                        <p:cTn id="52" dur="500" fill="hold"/>
                                        <p:tgtEl>
                                          <p:spTgt spid="205"/>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12"/>
                                        </p:tgtEl>
                                        <p:attrNameLst>
                                          <p:attrName>style.visibility</p:attrName>
                                        </p:attrNameLst>
                                      </p:cBhvr>
                                      <p:to>
                                        <p:strVal val="visible"/>
                                      </p:to>
                                    </p:set>
                                    <p:animEffect transition="in" filter="fade">
                                      <p:cBhvr>
                                        <p:cTn id="56" dur="500"/>
                                        <p:tgtEl>
                                          <p:spTgt spid="212"/>
                                        </p:tgtEl>
                                      </p:cBhvr>
                                    </p:animEffect>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500"/>
                                        <p:tgtEl>
                                          <p:spTgt spid="218"/>
                                        </p:tgtEl>
                                      </p:cBhvr>
                                    </p:animEffect>
                                    <p:anim calcmode="lin" valueType="num">
                                      <p:cBhvr>
                                        <p:cTn id="61" dur="500" fill="hold"/>
                                        <p:tgtEl>
                                          <p:spTgt spid="218"/>
                                        </p:tgtEl>
                                        <p:attrNameLst>
                                          <p:attrName>ppt_x</p:attrName>
                                        </p:attrNameLst>
                                      </p:cBhvr>
                                      <p:tavLst>
                                        <p:tav tm="0">
                                          <p:val>
                                            <p:strVal val="#ppt_x"/>
                                          </p:val>
                                        </p:tav>
                                        <p:tav tm="100000">
                                          <p:val>
                                            <p:strVal val="#ppt_x"/>
                                          </p:val>
                                        </p:tav>
                                      </p:tavLst>
                                    </p:anim>
                                    <p:anim calcmode="lin" valueType="num">
                                      <p:cBhvr>
                                        <p:cTn id="62" dur="500" fill="hold"/>
                                        <p:tgtEl>
                                          <p:spTgt spid="2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5"/>
                                        </p:tgtEl>
                                        <p:attrNameLst>
                                          <p:attrName>style.visibility</p:attrName>
                                        </p:attrNameLst>
                                      </p:cBhvr>
                                      <p:to>
                                        <p:strVal val="visible"/>
                                      </p:to>
                                    </p:set>
                                    <p:animEffect transition="in" filter="fade">
                                      <p:cBhvr>
                                        <p:cTn id="65" dur="500"/>
                                        <p:tgtEl>
                                          <p:spTgt spid="215"/>
                                        </p:tgtEl>
                                      </p:cBhvr>
                                    </p:animEffect>
                                    <p:anim calcmode="lin" valueType="num">
                                      <p:cBhvr>
                                        <p:cTn id="66" dur="500" fill="hold"/>
                                        <p:tgtEl>
                                          <p:spTgt spid="215"/>
                                        </p:tgtEl>
                                        <p:attrNameLst>
                                          <p:attrName>ppt_x</p:attrName>
                                        </p:attrNameLst>
                                      </p:cBhvr>
                                      <p:tavLst>
                                        <p:tav tm="0">
                                          <p:val>
                                            <p:strVal val="#ppt_x"/>
                                          </p:val>
                                        </p:tav>
                                        <p:tav tm="100000">
                                          <p:val>
                                            <p:strVal val="#ppt_x"/>
                                          </p:val>
                                        </p:tav>
                                      </p:tavLst>
                                    </p:anim>
                                    <p:anim calcmode="lin" valueType="num">
                                      <p:cBhvr>
                                        <p:cTn id="67" dur="500" fill="hold"/>
                                        <p:tgtEl>
                                          <p:spTgt spid="215"/>
                                        </p:tgtEl>
                                        <p:attrNameLst>
                                          <p:attrName>ppt_y</p:attrName>
                                        </p:attrNameLst>
                                      </p:cBhvr>
                                      <p:tavLst>
                                        <p:tav tm="0">
                                          <p:val>
                                            <p:strVal val="#ppt_y+.1"/>
                                          </p:val>
                                        </p:tav>
                                        <p:tav tm="100000">
                                          <p:val>
                                            <p:strVal val="#ppt_y"/>
                                          </p:val>
                                        </p:tav>
                                      </p:tavLst>
                                    </p:anim>
                                  </p:childTnLst>
                                </p:cTn>
                              </p:par>
                            </p:childTnLst>
                          </p:cTn>
                        </p:par>
                        <p:par>
                          <p:cTn id="68" fill="hold">
                            <p:stCondLst>
                              <p:cond delay="4000"/>
                            </p:stCondLst>
                            <p:childTnLst>
                              <p:par>
                                <p:cTn id="69" presetID="23" presetClass="entr" presetSubtype="16" fill="hold" grpId="0" nodeType="afterEffect">
                                  <p:stCondLst>
                                    <p:cond delay="0"/>
                                  </p:stCondLst>
                                  <p:childTnLst>
                                    <p:set>
                                      <p:cBhvr>
                                        <p:cTn id="70" dur="1" fill="hold">
                                          <p:stCondLst>
                                            <p:cond delay="0"/>
                                          </p:stCondLst>
                                        </p:cTn>
                                        <p:tgtEl>
                                          <p:spTgt spid="203"/>
                                        </p:tgtEl>
                                        <p:attrNameLst>
                                          <p:attrName>style.visibility</p:attrName>
                                        </p:attrNameLst>
                                      </p:cBhvr>
                                      <p:to>
                                        <p:strVal val="visible"/>
                                      </p:to>
                                    </p:set>
                                    <p:anim calcmode="lin" valueType="num">
                                      <p:cBhvr>
                                        <p:cTn id="71" dur="500" fill="hold"/>
                                        <p:tgtEl>
                                          <p:spTgt spid="203"/>
                                        </p:tgtEl>
                                        <p:attrNameLst>
                                          <p:attrName>ppt_w</p:attrName>
                                        </p:attrNameLst>
                                      </p:cBhvr>
                                      <p:tavLst>
                                        <p:tav tm="0">
                                          <p:val>
                                            <p:fltVal val="0"/>
                                          </p:val>
                                        </p:tav>
                                        <p:tav tm="100000">
                                          <p:val>
                                            <p:strVal val="#ppt_w"/>
                                          </p:val>
                                        </p:tav>
                                      </p:tavLst>
                                    </p:anim>
                                    <p:anim calcmode="lin" valueType="num">
                                      <p:cBhvr>
                                        <p:cTn id="72" dur="500" fill="hold"/>
                                        <p:tgtEl>
                                          <p:spTgt spid="203"/>
                                        </p:tgtEl>
                                        <p:attrNameLst>
                                          <p:attrName>ppt_h</p:attrName>
                                        </p:attrNameLst>
                                      </p:cBhvr>
                                      <p:tavLst>
                                        <p:tav tm="0">
                                          <p:val>
                                            <p:fltVal val="0"/>
                                          </p:val>
                                        </p:tav>
                                        <p:tav tm="100000">
                                          <p:val>
                                            <p:strVal val="#ppt_h"/>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213"/>
                                        </p:tgtEl>
                                        <p:attrNameLst>
                                          <p:attrName>style.visibility</p:attrName>
                                        </p:attrNameLst>
                                      </p:cBhvr>
                                      <p:to>
                                        <p:strVal val="visible"/>
                                      </p:to>
                                    </p:set>
                                    <p:animEffect transition="in" filter="fade">
                                      <p:cBhvr>
                                        <p:cTn id="76" dur="500"/>
                                        <p:tgtEl>
                                          <p:spTgt spid="213"/>
                                        </p:tgtEl>
                                      </p:cBhvr>
                                    </p:animEffect>
                                  </p:childTnLst>
                                </p:cTn>
                              </p:par>
                            </p:childTnLst>
                          </p:cTn>
                        </p:par>
                        <p:par>
                          <p:cTn id="77" fill="hold">
                            <p:stCondLst>
                              <p:cond delay="5000"/>
                            </p:stCondLst>
                            <p:childTnLst>
                              <p:par>
                                <p:cTn id="78" presetID="47" presetClass="entr" presetSubtype="0" fill="hold" grpId="0" nodeType="afterEffect">
                                  <p:stCondLst>
                                    <p:cond delay="0"/>
                                  </p:stCondLst>
                                  <p:childTnLst>
                                    <p:set>
                                      <p:cBhvr>
                                        <p:cTn id="79" dur="1" fill="hold">
                                          <p:stCondLst>
                                            <p:cond delay="0"/>
                                          </p:stCondLst>
                                        </p:cTn>
                                        <p:tgtEl>
                                          <p:spTgt spid="219"/>
                                        </p:tgtEl>
                                        <p:attrNameLst>
                                          <p:attrName>style.visibility</p:attrName>
                                        </p:attrNameLst>
                                      </p:cBhvr>
                                      <p:to>
                                        <p:strVal val="visible"/>
                                      </p:to>
                                    </p:set>
                                    <p:animEffect transition="in" filter="fade">
                                      <p:cBhvr>
                                        <p:cTn id="80" dur="500"/>
                                        <p:tgtEl>
                                          <p:spTgt spid="219"/>
                                        </p:tgtEl>
                                      </p:cBhvr>
                                    </p:animEffect>
                                    <p:anim calcmode="lin" valueType="num">
                                      <p:cBhvr>
                                        <p:cTn id="81" dur="500" fill="hold"/>
                                        <p:tgtEl>
                                          <p:spTgt spid="219"/>
                                        </p:tgtEl>
                                        <p:attrNameLst>
                                          <p:attrName>ppt_x</p:attrName>
                                        </p:attrNameLst>
                                      </p:cBhvr>
                                      <p:tavLst>
                                        <p:tav tm="0">
                                          <p:val>
                                            <p:strVal val="#ppt_x"/>
                                          </p:val>
                                        </p:tav>
                                        <p:tav tm="100000">
                                          <p:val>
                                            <p:strVal val="#ppt_x"/>
                                          </p:val>
                                        </p:tav>
                                      </p:tavLst>
                                    </p:anim>
                                    <p:anim calcmode="lin" valueType="num">
                                      <p:cBhvr>
                                        <p:cTn id="82" dur="500" fill="hold"/>
                                        <p:tgtEl>
                                          <p:spTgt spid="21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16"/>
                                        </p:tgtEl>
                                        <p:attrNameLst>
                                          <p:attrName>style.visibility</p:attrName>
                                        </p:attrNameLst>
                                      </p:cBhvr>
                                      <p:to>
                                        <p:strVal val="visible"/>
                                      </p:to>
                                    </p:set>
                                    <p:animEffect transition="in" filter="fade">
                                      <p:cBhvr>
                                        <p:cTn id="85" dur="500"/>
                                        <p:tgtEl>
                                          <p:spTgt spid="216"/>
                                        </p:tgtEl>
                                      </p:cBhvr>
                                    </p:animEffect>
                                    <p:anim calcmode="lin" valueType="num">
                                      <p:cBhvr>
                                        <p:cTn id="86" dur="500" fill="hold"/>
                                        <p:tgtEl>
                                          <p:spTgt spid="216"/>
                                        </p:tgtEl>
                                        <p:attrNameLst>
                                          <p:attrName>ppt_x</p:attrName>
                                        </p:attrNameLst>
                                      </p:cBhvr>
                                      <p:tavLst>
                                        <p:tav tm="0">
                                          <p:val>
                                            <p:strVal val="#ppt_x"/>
                                          </p:val>
                                        </p:tav>
                                        <p:tav tm="100000">
                                          <p:val>
                                            <p:strVal val="#ppt_x"/>
                                          </p:val>
                                        </p:tav>
                                      </p:tavLst>
                                    </p:anim>
                                    <p:anim calcmode="lin" valueType="num">
                                      <p:cBhvr>
                                        <p:cTn id="87" dur="500" fill="hold"/>
                                        <p:tgtEl>
                                          <p:spTgt spid="216"/>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23" presetClass="entr" presetSubtype="16" fill="hold" grpId="0" nodeType="afterEffect">
                                  <p:stCondLst>
                                    <p:cond delay="0"/>
                                  </p:stCondLst>
                                  <p:childTnLst>
                                    <p:set>
                                      <p:cBhvr>
                                        <p:cTn id="90" dur="1" fill="hold">
                                          <p:stCondLst>
                                            <p:cond delay="0"/>
                                          </p:stCondLst>
                                        </p:cTn>
                                        <p:tgtEl>
                                          <p:spTgt spid="206"/>
                                        </p:tgtEl>
                                        <p:attrNameLst>
                                          <p:attrName>style.visibility</p:attrName>
                                        </p:attrNameLst>
                                      </p:cBhvr>
                                      <p:to>
                                        <p:strVal val="visible"/>
                                      </p:to>
                                    </p:set>
                                    <p:anim calcmode="lin" valueType="num">
                                      <p:cBhvr>
                                        <p:cTn id="91" dur="500" fill="hold"/>
                                        <p:tgtEl>
                                          <p:spTgt spid="206"/>
                                        </p:tgtEl>
                                        <p:attrNameLst>
                                          <p:attrName>ppt_w</p:attrName>
                                        </p:attrNameLst>
                                      </p:cBhvr>
                                      <p:tavLst>
                                        <p:tav tm="0">
                                          <p:val>
                                            <p:fltVal val="0"/>
                                          </p:val>
                                        </p:tav>
                                        <p:tav tm="100000">
                                          <p:val>
                                            <p:strVal val="#ppt_w"/>
                                          </p:val>
                                        </p:tav>
                                      </p:tavLst>
                                    </p:anim>
                                    <p:anim calcmode="lin" valueType="num">
                                      <p:cBhvr>
                                        <p:cTn id="92" dur="500" fill="hold"/>
                                        <p:tgtEl>
                                          <p:spTgt spid="206"/>
                                        </p:tgtEl>
                                        <p:attrNameLst>
                                          <p:attrName>ppt_h</p:attrName>
                                        </p:attrNameLst>
                                      </p:cBhvr>
                                      <p:tavLst>
                                        <p:tav tm="0">
                                          <p:val>
                                            <p:fltVal val="0"/>
                                          </p:val>
                                        </p:tav>
                                        <p:tav tm="100000">
                                          <p:val>
                                            <p:strVal val="#ppt_h"/>
                                          </p:val>
                                        </p:tav>
                                      </p:tavLst>
                                    </p:anim>
                                  </p:childTnLst>
                                </p:cTn>
                              </p:par>
                            </p:childTnLst>
                          </p:cTn>
                        </p:par>
                        <p:par>
                          <p:cTn id="93" fill="hold">
                            <p:stCondLst>
                              <p:cond delay="6000"/>
                            </p:stCondLst>
                            <p:childTnLst>
                              <p:par>
                                <p:cTn id="94" presetID="10" presetClass="entr" presetSubtype="0" fill="hold" grpId="0" nodeType="afterEffect">
                                  <p:stCondLst>
                                    <p:cond delay="0"/>
                                  </p:stCondLst>
                                  <p:childTnLst>
                                    <p:set>
                                      <p:cBhvr>
                                        <p:cTn id="95" dur="1" fill="hold">
                                          <p:stCondLst>
                                            <p:cond delay="0"/>
                                          </p:stCondLst>
                                        </p:cTn>
                                        <p:tgtEl>
                                          <p:spTgt spid="208"/>
                                        </p:tgtEl>
                                        <p:attrNameLst>
                                          <p:attrName>style.visibility</p:attrName>
                                        </p:attrNameLst>
                                      </p:cBhvr>
                                      <p:to>
                                        <p:strVal val="visible"/>
                                      </p:to>
                                    </p:set>
                                    <p:animEffect transition="in" filter="fade">
                                      <p:cBhvr>
                                        <p:cTn id="96" dur="500"/>
                                        <p:tgtEl>
                                          <p:spTgt spid="208"/>
                                        </p:tgtEl>
                                      </p:cBhvr>
                                    </p:animEffect>
                                  </p:childTnLst>
                                </p:cTn>
                              </p:par>
                            </p:childTnLst>
                          </p:cTn>
                        </p:par>
                        <p:par>
                          <p:cTn id="97" fill="hold">
                            <p:stCondLst>
                              <p:cond delay="6500"/>
                            </p:stCondLst>
                            <p:childTnLst>
                              <p:par>
                                <p:cTn id="98" presetID="47" presetClass="entr" presetSubtype="0" fill="hold" grpId="0" nodeType="afterEffect">
                                  <p:stCondLst>
                                    <p:cond delay="0"/>
                                  </p:stCondLst>
                                  <p:childTnLst>
                                    <p:set>
                                      <p:cBhvr>
                                        <p:cTn id="99" dur="1" fill="hold">
                                          <p:stCondLst>
                                            <p:cond delay="0"/>
                                          </p:stCondLst>
                                        </p:cTn>
                                        <p:tgtEl>
                                          <p:spTgt spid="220"/>
                                        </p:tgtEl>
                                        <p:attrNameLst>
                                          <p:attrName>style.visibility</p:attrName>
                                        </p:attrNameLst>
                                      </p:cBhvr>
                                      <p:to>
                                        <p:strVal val="visible"/>
                                      </p:to>
                                    </p:set>
                                    <p:animEffect transition="in" filter="fade">
                                      <p:cBhvr>
                                        <p:cTn id="100" dur="500"/>
                                        <p:tgtEl>
                                          <p:spTgt spid="220"/>
                                        </p:tgtEl>
                                      </p:cBhvr>
                                    </p:animEffect>
                                    <p:anim calcmode="lin" valueType="num">
                                      <p:cBhvr>
                                        <p:cTn id="101" dur="500" fill="hold"/>
                                        <p:tgtEl>
                                          <p:spTgt spid="220"/>
                                        </p:tgtEl>
                                        <p:attrNameLst>
                                          <p:attrName>ppt_x</p:attrName>
                                        </p:attrNameLst>
                                      </p:cBhvr>
                                      <p:tavLst>
                                        <p:tav tm="0">
                                          <p:val>
                                            <p:strVal val="#ppt_x"/>
                                          </p:val>
                                        </p:tav>
                                        <p:tav tm="100000">
                                          <p:val>
                                            <p:strVal val="#ppt_x"/>
                                          </p:val>
                                        </p:tav>
                                      </p:tavLst>
                                    </p:anim>
                                    <p:anim calcmode="lin" valueType="num">
                                      <p:cBhvr>
                                        <p:cTn id="102" dur="500" fill="hold"/>
                                        <p:tgtEl>
                                          <p:spTgt spid="22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09"/>
                                        </p:tgtEl>
                                        <p:attrNameLst>
                                          <p:attrName>style.visibility</p:attrName>
                                        </p:attrNameLst>
                                      </p:cBhvr>
                                      <p:to>
                                        <p:strVal val="visible"/>
                                      </p:to>
                                    </p:set>
                                    <p:animEffect transition="in" filter="fade">
                                      <p:cBhvr>
                                        <p:cTn id="105" dur="500"/>
                                        <p:tgtEl>
                                          <p:spTgt spid="209"/>
                                        </p:tgtEl>
                                      </p:cBhvr>
                                    </p:animEffect>
                                    <p:anim calcmode="lin" valueType="num">
                                      <p:cBhvr>
                                        <p:cTn id="106" dur="500" fill="hold"/>
                                        <p:tgtEl>
                                          <p:spTgt spid="209"/>
                                        </p:tgtEl>
                                        <p:attrNameLst>
                                          <p:attrName>ppt_x</p:attrName>
                                        </p:attrNameLst>
                                      </p:cBhvr>
                                      <p:tavLst>
                                        <p:tav tm="0">
                                          <p:val>
                                            <p:strVal val="#ppt_x"/>
                                          </p:val>
                                        </p:tav>
                                        <p:tav tm="100000">
                                          <p:val>
                                            <p:strVal val="#ppt_x"/>
                                          </p:val>
                                        </p:tav>
                                      </p:tavLst>
                                    </p:anim>
                                    <p:anim calcmode="lin" valueType="num">
                                      <p:cBhvr>
                                        <p:cTn id="107" dur="5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203" grpId="0" animBg="1"/>
      <p:bldP spid="204" grpId="0" animBg="1"/>
      <p:bldP spid="205" grpId="0" animBg="1"/>
      <p:bldP spid="206" grpId="0" animBg="1"/>
      <p:bldP spid="208" grpId="0" animBg="1"/>
      <p:bldP spid="209" grpId="0"/>
      <p:bldP spid="210" grpId="0" animBg="1"/>
      <p:bldP spid="211" grpId="0"/>
      <p:bldP spid="212" grpId="0" animBg="1"/>
      <p:bldP spid="213" grpId="0" animBg="1"/>
      <p:bldP spid="215" grpId="0"/>
      <p:bldP spid="216" grpId="0"/>
      <p:bldP spid="217" grpId="0"/>
      <p:bldP spid="218" grpId="0"/>
      <p:bldP spid="219" grpId="0"/>
      <p:bldP spid="22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9" name="组合 38"/>
          <p:cNvGrpSpPr/>
          <p:nvPr/>
        </p:nvGrpSpPr>
        <p:grpSpPr>
          <a:xfrm>
            <a:off x="252223" y="426815"/>
            <a:ext cx="4584813" cy="444406"/>
            <a:chOff x="0" y="569219"/>
            <a:chExt cx="6114499" cy="592678"/>
          </a:xfrm>
        </p:grpSpPr>
        <p:sp>
          <p:nvSpPr>
            <p:cNvPr id="41"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46" name="组合 45"/>
          <p:cNvGrpSpPr/>
          <p:nvPr/>
        </p:nvGrpSpPr>
        <p:grpSpPr>
          <a:xfrm>
            <a:off x="3666692" y="2154611"/>
            <a:ext cx="1647444" cy="1874963"/>
            <a:chOff x="3360585" y="1637866"/>
            <a:chExt cx="2197100" cy="2500530"/>
          </a:xfrm>
        </p:grpSpPr>
        <p:sp>
          <p:nvSpPr>
            <p:cNvPr id="47"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48"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49"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dirty="0">
                <a:solidFill>
                  <a:srgbClr val="CC0000"/>
                </a:solidFill>
              </a:endParaRPr>
            </a:p>
          </p:txBody>
        </p:sp>
        <p:sp>
          <p:nvSpPr>
            <p:cNvPr id="50"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1"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2"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grpSp>
      <p:sp>
        <p:nvSpPr>
          <p:cNvPr id="53" name="Freeform 12"/>
          <p:cNvSpPr>
            <a:spLocks/>
          </p:cNvSpPr>
          <p:nvPr/>
        </p:nvSpPr>
        <p:spPr bwMode="auto">
          <a:xfrm>
            <a:off x="4164911" y="2916055"/>
            <a:ext cx="325503" cy="48742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4" name="Freeform 13"/>
          <p:cNvSpPr>
            <a:spLocks/>
          </p:cNvSpPr>
          <p:nvPr/>
        </p:nvSpPr>
        <p:spPr bwMode="auto">
          <a:xfrm>
            <a:off x="4209751" y="2754134"/>
            <a:ext cx="561327" cy="323843"/>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5" name="Freeform 14"/>
          <p:cNvSpPr>
            <a:spLocks/>
          </p:cNvSpPr>
          <p:nvPr/>
        </p:nvSpPr>
        <p:spPr bwMode="auto">
          <a:xfrm>
            <a:off x="4490414" y="2916055"/>
            <a:ext cx="324673" cy="48742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grpSp>
        <p:nvGrpSpPr>
          <p:cNvPr id="56" name="组合 55"/>
          <p:cNvGrpSpPr/>
          <p:nvPr/>
        </p:nvGrpSpPr>
        <p:grpSpPr>
          <a:xfrm>
            <a:off x="1767381" y="2305634"/>
            <a:ext cx="2287091" cy="88767"/>
            <a:chOff x="1161799" y="2300503"/>
            <a:chExt cx="3050161" cy="118384"/>
          </a:xfrm>
        </p:grpSpPr>
        <p:cxnSp>
          <p:nvCxnSpPr>
            <p:cNvPr id="57" name="直接连接符 5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58" name="直接连接符 5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59" name="椭圆 58"/>
          <p:cNvSpPr/>
          <p:nvPr/>
        </p:nvSpPr>
        <p:spPr>
          <a:xfrm>
            <a:off x="4029554" y="237621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60" name="矩形 59"/>
          <p:cNvSpPr/>
          <p:nvPr/>
        </p:nvSpPr>
        <p:spPr>
          <a:xfrm>
            <a:off x="1790333" y="1707854"/>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61" name="椭圆 60"/>
          <p:cNvSpPr/>
          <p:nvPr/>
        </p:nvSpPr>
        <p:spPr>
          <a:xfrm>
            <a:off x="3666692" y="3007510"/>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62" name="直接连接符 61"/>
          <p:cNvCxnSpPr/>
          <p:nvPr/>
        </p:nvCxnSpPr>
        <p:spPr>
          <a:xfrm flipH="1">
            <a:off x="1790333" y="3042142"/>
            <a:ext cx="1876360" cy="0"/>
          </a:xfrm>
          <a:prstGeom prst="line">
            <a:avLst/>
          </a:prstGeom>
          <a:noFill/>
          <a:ln w="9525" cap="flat" cmpd="sng" algn="ctr">
            <a:solidFill>
              <a:sysClr val="windowText" lastClr="000000">
                <a:lumMod val="50000"/>
                <a:lumOff val="50000"/>
              </a:sysClr>
            </a:solidFill>
            <a:prstDash val="sysDash"/>
          </a:ln>
          <a:effectLst/>
        </p:spPr>
      </p:cxnSp>
      <p:sp>
        <p:nvSpPr>
          <p:cNvPr id="63" name="矩形 62"/>
          <p:cNvSpPr/>
          <p:nvPr/>
        </p:nvSpPr>
        <p:spPr>
          <a:xfrm>
            <a:off x="1790333" y="2409770"/>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66" name="组合 65"/>
          <p:cNvGrpSpPr/>
          <p:nvPr/>
        </p:nvGrpSpPr>
        <p:grpSpPr>
          <a:xfrm flipV="1">
            <a:off x="1790333" y="3802992"/>
            <a:ext cx="2295624" cy="88767"/>
            <a:chOff x="1150420" y="2300503"/>
            <a:chExt cx="3061540" cy="118384"/>
          </a:xfrm>
        </p:grpSpPr>
        <p:cxnSp>
          <p:nvCxnSpPr>
            <p:cNvPr id="68" name="直接连接符 67"/>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69" name="直接连接符 68"/>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75" name="椭圆 74"/>
          <p:cNvSpPr/>
          <p:nvPr/>
        </p:nvSpPr>
        <p:spPr>
          <a:xfrm>
            <a:off x="4084375" y="373769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76" name="矩形 75"/>
          <p:cNvSpPr/>
          <p:nvPr/>
        </p:nvSpPr>
        <p:spPr>
          <a:xfrm>
            <a:off x="1821528" y="327366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79" name="组合 78"/>
          <p:cNvGrpSpPr/>
          <p:nvPr/>
        </p:nvGrpSpPr>
        <p:grpSpPr>
          <a:xfrm flipH="1">
            <a:off x="4930591" y="2304865"/>
            <a:ext cx="2287091" cy="88767"/>
            <a:chOff x="1161799" y="2300503"/>
            <a:chExt cx="3050161" cy="118384"/>
          </a:xfrm>
        </p:grpSpPr>
        <p:cxnSp>
          <p:nvCxnSpPr>
            <p:cNvPr id="84" name="直接连接符 83"/>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5" name="直接连接符 84"/>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86" name="椭圆 85"/>
          <p:cNvSpPr/>
          <p:nvPr/>
        </p:nvSpPr>
        <p:spPr>
          <a:xfrm>
            <a:off x="4878609" y="237621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87" name="矩形 86"/>
          <p:cNvSpPr/>
          <p:nvPr/>
        </p:nvSpPr>
        <p:spPr>
          <a:xfrm>
            <a:off x="5706018" y="171329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88" name="椭圆 87"/>
          <p:cNvSpPr/>
          <p:nvPr/>
        </p:nvSpPr>
        <p:spPr>
          <a:xfrm>
            <a:off x="5231321" y="3015111"/>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89" name="直接连接符 88"/>
          <p:cNvCxnSpPr/>
          <p:nvPr/>
        </p:nvCxnSpPr>
        <p:spPr>
          <a:xfrm flipH="1">
            <a:off x="5314135" y="3052407"/>
            <a:ext cx="1876360" cy="0"/>
          </a:xfrm>
          <a:prstGeom prst="line">
            <a:avLst/>
          </a:prstGeom>
          <a:noFill/>
          <a:ln w="9525" cap="flat" cmpd="sng" algn="ctr">
            <a:solidFill>
              <a:sysClr val="windowText" lastClr="000000">
                <a:lumMod val="50000"/>
                <a:lumOff val="50000"/>
              </a:sysClr>
            </a:solidFill>
            <a:prstDash val="sysDash"/>
          </a:ln>
          <a:effectLst/>
        </p:spPr>
      </p:cxnSp>
      <p:sp>
        <p:nvSpPr>
          <p:cNvPr id="91" name="矩形 90"/>
          <p:cNvSpPr/>
          <p:nvPr/>
        </p:nvSpPr>
        <p:spPr>
          <a:xfrm>
            <a:off x="5706018" y="2463763"/>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102" name="组合 101"/>
          <p:cNvGrpSpPr/>
          <p:nvPr/>
        </p:nvGrpSpPr>
        <p:grpSpPr>
          <a:xfrm flipH="1" flipV="1">
            <a:off x="4896231" y="3802992"/>
            <a:ext cx="2295624" cy="88767"/>
            <a:chOff x="1150420" y="2300503"/>
            <a:chExt cx="3061540" cy="118384"/>
          </a:xfrm>
        </p:grpSpPr>
        <p:cxnSp>
          <p:nvCxnSpPr>
            <p:cNvPr id="103" name="直接连接符 102"/>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104" name="直接连接符 103"/>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105" name="椭圆 104"/>
          <p:cNvSpPr/>
          <p:nvPr/>
        </p:nvSpPr>
        <p:spPr>
          <a:xfrm>
            <a:off x="4840719" y="373769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106" name="矩形 105"/>
          <p:cNvSpPr/>
          <p:nvPr/>
        </p:nvSpPr>
        <p:spPr>
          <a:xfrm>
            <a:off x="5706018" y="327366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6" name="组合 5"/>
          <p:cNvGrpSpPr/>
          <p:nvPr/>
        </p:nvGrpSpPr>
        <p:grpSpPr>
          <a:xfrm>
            <a:off x="1473297" y="1713296"/>
            <a:ext cx="284777" cy="375101"/>
            <a:chOff x="1628477" y="2284924"/>
            <a:chExt cx="379790" cy="500251"/>
          </a:xfrm>
        </p:grpSpPr>
        <p:sp>
          <p:nvSpPr>
            <p:cNvPr id="3" name="椭圆 2"/>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grpSp>
      <p:grpSp>
        <p:nvGrpSpPr>
          <p:cNvPr id="107" name="组合 106"/>
          <p:cNvGrpSpPr/>
          <p:nvPr/>
        </p:nvGrpSpPr>
        <p:grpSpPr>
          <a:xfrm>
            <a:off x="1482604" y="2392156"/>
            <a:ext cx="284777" cy="375101"/>
            <a:chOff x="1628477" y="2284924"/>
            <a:chExt cx="379790" cy="500251"/>
          </a:xfrm>
        </p:grpSpPr>
        <p:sp>
          <p:nvSpPr>
            <p:cNvPr id="108" name="椭圆 107"/>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1656581" y="2292618"/>
              <a:ext cx="293690" cy="492557"/>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grpSp>
      <p:grpSp>
        <p:nvGrpSpPr>
          <p:cNvPr id="110" name="组合 109"/>
          <p:cNvGrpSpPr/>
          <p:nvPr/>
        </p:nvGrpSpPr>
        <p:grpSpPr>
          <a:xfrm>
            <a:off x="1462090" y="3256357"/>
            <a:ext cx="284777" cy="375101"/>
            <a:chOff x="1628477" y="2284924"/>
            <a:chExt cx="379790" cy="500251"/>
          </a:xfrm>
        </p:grpSpPr>
        <p:sp>
          <p:nvSpPr>
            <p:cNvPr id="111" name="椭圆 110"/>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TextBox 111"/>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grpSp>
      <p:grpSp>
        <p:nvGrpSpPr>
          <p:cNvPr id="113" name="组合 112"/>
          <p:cNvGrpSpPr/>
          <p:nvPr/>
        </p:nvGrpSpPr>
        <p:grpSpPr>
          <a:xfrm>
            <a:off x="7280611" y="1713296"/>
            <a:ext cx="284777" cy="375101"/>
            <a:chOff x="1628477" y="2284924"/>
            <a:chExt cx="379790" cy="500251"/>
          </a:xfrm>
        </p:grpSpPr>
        <p:sp>
          <p:nvSpPr>
            <p:cNvPr id="114" name="椭圆 113"/>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TextBox 114"/>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grpSp>
      <p:grpSp>
        <p:nvGrpSpPr>
          <p:cNvPr id="116" name="组合 115"/>
          <p:cNvGrpSpPr/>
          <p:nvPr/>
        </p:nvGrpSpPr>
        <p:grpSpPr>
          <a:xfrm>
            <a:off x="7289918" y="2392156"/>
            <a:ext cx="284777" cy="375101"/>
            <a:chOff x="1628477" y="2284924"/>
            <a:chExt cx="379790" cy="500251"/>
          </a:xfrm>
        </p:grpSpPr>
        <p:sp>
          <p:nvSpPr>
            <p:cNvPr id="117" name="椭圆 116"/>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TextBox 117"/>
            <p:cNvSpPr txBox="1"/>
            <p:nvPr/>
          </p:nvSpPr>
          <p:spPr>
            <a:xfrm>
              <a:off x="1656581" y="2292618"/>
              <a:ext cx="293690" cy="492557"/>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5</a:t>
              </a:r>
              <a:endParaRPr lang="zh-CN" altLang="en-US" dirty="0">
                <a:solidFill>
                  <a:schemeClr val="bg1"/>
                </a:solidFill>
                <a:latin typeface="微软雅黑" pitchFamily="34" charset="-122"/>
                <a:ea typeface="微软雅黑" pitchFamily="34" charset="-122"/>
              </a:endParaRPr>
            </a:p>
          </p:txBody>
        </p:sp>
      </p:grpSp>
      <p:grpSp>
        <p:nvGrpSpPr>
          <p:cNvPr id="119" name="组合 118"/>
          <p:cNvGrpSpPr/>
          <p:nvPr/>
        </p:nvGrpSpPr>
        <p:grpSpPr>
          <a:xfrm>
            <a:off x="7269404" y="3256357"/>
            <a:ext cx="284777" cy="375101"/>
            <a:chOff x="1628477" y="2284924"/>
            <a:chExt cx="379790" cy="500251"/>
          </a:xfrm>
        </p:grpSpPr>
        <p:sp>
          <p:nvSpPr>
            <p:cNvPr id="120" name="椭圆 119"/>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1" name="TextBox 120"/>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6</a:t>
              </a:r>
              <a:endParaRPr lang="zh-CN" altLang="en-US"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073498928"/>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14:presetBounceEnd="60000">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14:bounceEnd="60000">
                                          <p:cBhvr additive="base">
                                            <p:cTn id="15" dur="300" fill="hold"/>
                                            <p:tgtEl>
                                              <p:spTgt spid="53"/>
                                            </p:tgtEl>
                                            <p:attrNameLst>
                                              <p:attrName>ppt_x</p:attrName>
                                            </p:attrNameLst>
                                          </p:cBhvr>
                                          <p:tavLst>
                                            <p:tav tm="0">
                                              <p:val>
                                                <p:strVal val="0-#ppt_w/2"/>
                                              </p:val>
                                            </p:tav>
                                            <p:tav tm="100000">
                                              <p:val>
                                                <p:strVal val="#ppt_x"/>
                                              </p:val>
                                            </p:tav>
                                          </p:tavLst>
                                        </p:anim>
                                        <p:anim calcmode="lin" valueType="num" p14:bounceEnd="60000">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14:presetBounceEnd="60000">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14:bounceEnd="60000">
                                          <p:cBhvr additive="base">
                                            <p:cTn id="19" dur="300" fill="hold"/>
                                            <p:tgtEl>
                                              <p:spTgt spid="55"/>
                                            </p:tgtEl>
                                            <p:attrNameLst>
                                              <p:attrName>ppt_x</p:attrName>
                                            </p:attrNameLst>
                                          </p:cBhvr>
                                          <p:tavLst>
                                            <p:tav tm="0">
                                              <p:val>
                                                <p:strVal val="1+#ppt_w/2"/>
                                              </p:val>
                                            </p:tav>
                                            <p:tav tm="100000">
                                              <p:val>
                                                <p:strVal val="#ppt_x"/>
                                              </p:val>
                                            </p:tav>
                                          </p:tavLst>
                                        </p:anim>
                                        <p:anim calcmode="lin" valueType="num" p14:bounceEnd="60000">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60000">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14:bounceEnd="60000">
                                          <p:cBhvr additive="base">
                                            <p:cTn id="23" dur="3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14:presetBounceEnd="56667">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14:bounceEnd="56667">
                                          <p:cBhvr additive="base">
                                            <p:cTn id="50" dur="300" fill="hold"/>
                                            <p:tgtEl>
                                              <p:spTgt spid="60"/>
                                            </p:tgtEl>
                                            <p:attrNameLst>
                                              <p:attrName>ppt_x</p:attrName>
                                            </p:attrNameLst>
                                          </p:cBhvr>
                                          <p:tavLst>
                                            <p:tav tm="0">
                                              <p:val>
                                                <p:strVal val="1+#ppt_w/2"/>
                                              </p:val>
                                            </p:tav>
                                            <p:tav tm="100000">
                                              <p:val>
                                                <p:strVal val="#ppt_x"/>
                                              </p:val>
                                            </p:tav>
                                          </p:tavLst>
                                        </p:anim>
                                        <p:anim calcmode="lin" valueType="num" p14:bounceEnd="56667">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14:presetBounceEnd="56667">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14:bounceEnd="56667">
                                          <p:cBhvr additive="base">
                                            <p:cTn id="67" dur="300" fill="hold"/>
                                            <p:tgtEl>
                                              <p:spTgt spid="63"/>
                                            </p:tgtEl>
                                            <p:attrNameLst>
                                              <p:attrName>ppt_x</p:attrName>
                                            </p:attrNameLst>
                                          </p:cBhvr>
                                          <p:tavLst>
                                            <p:tav tm="0">
                                              <p:val>
                                                <p:strVal val="1+#ppt_w/2"/>
                                              </p:val>
                                            </p:tav>
                                            <p:tav tm="100000">
                                              <p:val>
                                                <p:strVal val="#ppt_x"/>
                                              </p:val>
                                            </p:tav>
                                          </p:tavLst>
                                        </p:anim>
                                        <p:anim calcmode="lin" valueType="num" p14:bounceEnd="56667">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14:presetBounceEnd="56667">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14:bounceEnd="56667">
                                          <p:cBhvr additive="base">
                                            <p:cTn id="84" dur="300" fill="hold"/>
                                            <p:tgtEl>
                                              <p:spTgt spid="76"/>
                                            </p:tgtEl>
                                            <p:attrNameLst>
                                              <p:attrName>ppt_x</p:attrName>
                                            </p:attrNameLst>
                                          </p:cBhvr>
                                          <p:tavLst>
                                            <p:tav tm="0">
                                              <p:val>
                                                <p:strVal val="1+#ppt_w/2"/>
                                              </p:val>
                                            </p:tav>
                                            <p:tav tm="100000">
                                              <p:val>
                                                <p:strVal val="#ppt_x"/>
                                              </p:val>
                                            </p:tav>
                                          </p:tavLst>
                                        </p:anim>
                                        <p:anim calcmode="lin" valueType="num" p14:bounceEnd="56667">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14:presetBounceEnd="56667">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14:bounceEnd="56667">
                                          <p:cBhvr additive="base">
                                            <p:cTn id="101" dur="300" fill="hold"/>
                                            <p:tgtEl>
                                              <p:spTgt spid="87"/>
                                            </p:tgtEl>
                                            <p:attrNameLst>
                                              <p:attrName>ppt_x</p:attrName>
                                            </p:attrNameLst>
                                          </p:cBhvr>
                                          <p:tavLst>
                                            <p:tav tm="0">
                                              <p:val>
                                                <p:strVal val="1+#ppt_w/2"/>
                                              </p:val>
                                            </p:tav>
                                            <p:tav tm="100000">
                                              <p:val>
                                                <p:strVal val="#ppt_x"/>
                                              </p:val>
                                            </p:tav>
                                          </p:tavLst>
                                        </p:anim>
                                        <p:anim calcmode="lin" valueType="num" p14:bounceEnd="56667">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14:presetBounceEnd="56667">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14:bounceEnd="56667">
                                          <p:cBhvr additive="base">
                                            <p:cTn id="118" dur="300" fill="hold"/>
                                            <p:tgtEl>
                                              <p:spTgt spid="91"/>
                                            </p:tgtEl>
                                            <p:attrNameLst>
                                              <p:attrName>ppt_x</p:attrName>
                                            </p:attrNameLst>
                                          </p:cBhvr>
                                          <p:tavLst>
                                            <p:tav tm="0">
                                              <p:val>
                                                <p:strVal val="1+#ppt_w/2"/>
                                              </p:val>
                                            </p:tav>
                                            <p:tav tm="100000">
                                              <p:val>
                                                <p:strVal val="#ppt_x"/>
                                              </p:val>
                                            </p:tav>
                                          </p:tavLst>
                                        </p:anim>
                                        <p:anim calcmode="lin" valueType="num" p14:bounceEnd="56667">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14:presetBounceEnd="56667">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14:bounceEnd="56667">
                                          <p:cBhvr additive="base">
                                            <p:cTn id="135" dur="300" fill="hold"/>
                                            <p:tgtEl>
                                              <p:spTgt spid="106"/>
                                            </p:tgtEl>
                                            <p:attrNameLst>
                                              <p:attrName>ppt_x</p:attrName>
                                            </p:attrNameLst>
                                          </p:cBhvr>
                                          <p:tavLst>
                                            <p:tav tm="0">
                                              <p:val>
                                                <p:strVal val="1+#ppt_w/2"/>
                                              </p:val>
                                            </p:tav>
                                            <p:tav tm="100000">
                                              <p:val>
                                                <p:strVal val="#ppt_x"/>
                                              </p:val>
                                            </p:tav>
                                          </p:tavLst>
                                        </p:anim>
                                        <p:anim calcmode="lin" valueType="num" p14:bounceEnd="56667">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 fill="hold"/>
                                            <p:tgtEl>
                                              <p:spTgt spid="53"/>
                                            </p:tgtEl>
                                            <p:attrNameLst>
                                              <p:attrName>ppt_x</p:attrName>
                                            </p:attrNameLst>
                                          </p:cBhvr>
                                          <p:tavLst>
                                            <p:tav tm="0">
                                              <p:val>
                                                <p:strVal val="0-#ppt_w/2"/>
                                              </p:val>
                                            </p:tav>
                                            <p:tav tm="100000">
                                              <p:val>
                                                <p:strVal val="#ppt_x"/>
                                              </p:val>
                                            </p:tav>
                                          </p:tavLst>
                                        </p:anim>
                                        <p:anim calcmode="lin" valueType="num">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300" fill="hold"/>
                                            <p:tgtEl>
                                              <p:spTgt spid="55"/>
                                            </p:tgtEl>
                                            <p:attrNameLst>
                                              <p:attrName>ppt_x</p:attrName>
                                            </p:attrNameLst>
                                          </p:cBhvr>
                                          <p:tavLst>
                                            <p:tav tm="0">
                                              <p:val>
                                                <p:strVal val="1+#ppt_w/2"/>
                                              </p:val>
                                            </p:tav>
                                            <p:tav tm="100000">
                                              <p:val>
                                                <p:strVal val="#ppt_x"/>
                                              </p:val>
                                            </p:tav>
                                          </p:tavLst>
                                        </p:anim>
                                        <p:anim calcmode="lin" valueType="num">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300" fill="hold"/>
                                            <p:tgtEl>
                                              <p:spTgt spid="54"/>
                                            </p:tgtEl>
                                            <p:attrNameLst>
                                              <p:attrName>ppt_x</p:attrName>
                                            </p:attrNameLst>
                                          </p:cBhvr>
                                          <p:tavLst>
                                            <p:tav tm="0">
                                              <p:val>
                                                <p:strVal val="#ppt_x"/>
                                              </p:val>
                                            </p:tav>
                                            <p:tav tm="100000">
                                              <p:val>
                                                <p:strVal val="#ppt_x"/>
                                              </p:val>
                                            </p:tav>
                                          </p:tavLst>
                                        </p:anim>
                                        <p:anim calcmode="lin" valueType="num">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300" fill="hold"/>
                                            <p:tgtEl>
                                              <p:spTgt spid="60"/>
                                            </p:tgtEl>
                                            <p:attrNameLst>
                                              <p:attrName>ppt_x</p:attrName>
                                            </p:attrNameLst>
                                          </p:cBhvr>
                                          <p:tavLst>
                                            <p:tav tm="0">
                                              <p:val>
                                                <p:strVal val="1+#ppt_w/2"/>
                                              </p:val>
                                            </p:tav>
                                            <p:tav tm="100000">
                                              <p:val>
                                                <p:strVal val="#ppt_x"/>
                                              </p:val>
                                            </p:tav>
                                          </p:tavLst>
                                        </p:anim>
                                        <p:anim calcmode="lin" valueType="num">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300" fill="hold"/>
                                            <p:tgtEl>
                                              <p:spTgt spid="63"/>
                                            </p:tgtEl>
                                            <p:attrNameLst>
                                              <p:attrName>ppt_x</p:attrName>
                                            </p:attrNameLst>
                                          </p:cBhvr>
                                          <p:tavLst>
                                            <p:tav tm="0">
                                              <p:val>
                                                <p:strVal val="1+#ppt_w/2"/>
                                              </p:val>
                                            </p:tav>
                                            <p:tav tm="100000">
                                              <p:val>
                                                <p:strVal val="#ppt_x"/>
                                              </p:val>
                                            </p:tav>
                                          </p:tavLst>
                                        </p:anim>
                                        <p:anim calcmode="lin" valueType="num">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300" fill="hold"/>
                                            <p:tgtEl>
                                              <p:spTgt spid="76"/>
                                            </p:tgtEl>
                                            <p:attrNameLst>
                                              <p:attrName>ppt_x</p:attrName>
                                            </p:attrNameLst>
                                          </p:cBhvr>
                                          <p:tavLst>
                                            <p:tav tm="0">
                                              <p:val>
                                                <p:strVal val="1+#ppt_w/2"/>
                                              </p:val>
                                            </p:tav>
                                            <p:tav tm="100000">
                                              <p:val>
                                                <p:strVal val="#ppt_x"/>
                                              </p:val>
                                            </p:tav>
                                          </p:tavLst>
                                        </p:anim>
                                        <p:anim calcmode="lin" valueType="num">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cBhvr additive="base">
                                            <p:cTn id="101" dur="300" fill="hold"/>
                                            <p:tgtEl>
                                              <p:spTgt spid="87"/>
                                            </p:tgtEl>
                                            <p:attrNameLst>
                                              <p:attrName>ppt_x</p:attrName>
                                            </p:attrNameLst>
                                          </p:cBhvr>
                                          <p:tavLst>
                                            <p:tav tm="0">
                                              <p:val>
                                                <p:strVal val="1+#ppt_w/2"/>
                                              </p:val>
                                            </p:tav>
                                            <p:tav tm="100000">
                                              <p:val>
                                                <p:strVal val="#ppt_x"/>
                                              </p:val>
                                            </p:tav>
                                          </p:tavLst>
                                        </p:anim>
                                        <p:anim calcmode="lin" valueType="num">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cBhvr additive="base">
                                            <p:cTn id="118" dur="300" fill="hold"/>
                                            <p:tgtEl>
                                              <p:spTgt spid="91"/>
                                            </p:tgtEl>
                                            <p:attrNameLst>
                                              <p:attrName>ppt_x</p:attrName>
                                            </p:attrNameLst>
                                          </p:cBhvr>
                                          <p:tavLst>
                                            <p:tav tm="0">
                                              <p:val>
                                                <p:strVal val="1+#ppt_w/2"/>
                                              </p:val>
                                            </p:tav>
                                            <p:tav tm="100000">
                                              <p:val>
                                                <p:strVal val="#ppt_x"/>
                                              </p:val>
                                            </p:tav>
                                          </p:tavLst>
                                        </p:anim>
                                        <p:anim calcmode="lin" valueType="num">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cBhvr additive="base">
                                            <p:cTn id="135" dur="300" fill="hold"/>
                                            <p:tgtEl>
                                              <p:spTgt spid="106"/>
                                            </p:tgtEl>
                                            <p:attrNameLst>
                                              <p:attrName>ppt_x</p:attrName>
                                            </p:attrNameLst>
                                          </p:cBhvr>
                                          <p:tavLst>
                                            <p:tav tm="0">
                                              <p:val>
                                                <p:strVal val="1+#ppt_w/2"/>
                                              </p:val>
                                            </p:tav>
                                            <p:tav tm="100000">
                                              <p:val>
                                                <p:strVal val="#ppt_x"/>
                                              </p:val>
                                            </p:tav>
                                          </p:tavLst>
                                        </p:anim>
                                        <p:anim calcmode="lin" valueType="num">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7966</TotalTime>
  <Words>4532</Words>
  <Application>Microsoft Office PowerPoint</Application>
  <PresentationFormat>全屏显示(16:9)</PresentationFormat>
  <Paragraphs>415</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红色扁平化企业简介</dc:title>
  <dc:creator>第一PPT模板网：www.1ppt.com</dc:creator>
  <cp:keywords>第一PPT模板网：www.1ppt.com</cp:keywords>
  <cp:lastModifiedBy>Windows User</cp:lastModifiedBy>
  <cp:revision>224</cp:revision>
  <dcterms:created xsi:type="dcterms:W3CDTF">2010-02-22T07:41:47Z</dcterms:created>
  <dcterms:modified xsi:type="dcterms:W3CDTF">2017-12-11T06:56:36Z</dcterms:modified>
</cp:coreProperties>
</file>