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  <p:sldMasterId id="2147483776" r:id="rId2"/>
    <p:sldMasterId id="2147483788" r:id="rId3"/>
    <p:sldMasterId id="2147483800" r:id="rId4"/>
  </p:sldMasterIdLst>
  <p:sldIdLst>
    <p:sldId id="294" r:id="rId5"/>
    <p:sldId id="261" r:id="rId6"/>
    <p:sldId id="263" r:id="rId7"/>
    <p:sldId id="266" r:id="rId8"/>
    <p:sldId id="268" r:id="rId9"/>
    <p:sldId id="267" r:id="rId10"/>
    <p:sldId id="270" r:id="rId11"/>
    <p:sldId id="269" r:id="rId12"/>
    <p:sldId id="262" r:id="rId13"/>
    <p:sldId id="274" r:id="rId14"/>
    <p:sldId id="283" r:id="rId15"/>
    <p:sldId id="275" r:id="rId16"/>
    <p:sldId id="280" r:id="rId17"/>
    <p:sldId id="278" r:id="rId18"/>
    <p:sldId id="264" r:id="rId19"/>
    <p:sldId id="282" r:id="rId20"/>
    <p:sldId id="285" r:id="rId21"/>
    <p:sldId id="277" r:id="rId22"/>
    <p:sldId id="271" r:id="rId23"/>
    <p:sldId id="273" r:id="rId24"/>
    <p:sldId id="281" r:id="rId25"/>
    <p:sldId id="265" r:id="rId26"/>
    <p:sldId id="284" r:id="rId27"/>
    <p:sldId id="276" r:id="rId28"/>
    <p:sldId id="272" r:id="rId29"/>
    <p:sldId id="279" r:id="rId30"/>
    <p:sldId id="259" r:id="rId31"/>
    <p:sldId id="295" r:id="rId3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3C7C"/>
    <a:srgbClr val="00B3C3"/>
    <a:srgbClr val="F4756F"/>
    <a:srgbClr val="EF7275"/>
    <a:srgbClr val="FFBE53"/>
    <a:srgbClr val="02B3C5"/>
    <a:srgbClr val="6B3B7C"/>
    <a:srgbClr val="ED74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33" d="100"/>
          <a:sy n="33" d="100"/>
        </p:scale>
        <p:origin x="-1038" y="-18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10F276-50ED-4484-AC5E-A2B38834C289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4530D0-E45D-4F3B-895A-4DE07AB4B59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160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4F549D-BA41-4C95-80EE-B3BD620D5F79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274C20-7554-40D9-98DD-230618F65D9B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5098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3EC8DE-042B-4D94-90AE-7C5F354DDFEB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5BD357-33B1-4C6E-8ACD-42E6058BC750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0833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610EA0-0DAB-4DD0-8B8B-179BBA56C6F7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D7D408-41B2-4C83-921B-CE55320D7BC1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3054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DFC057-40C6-44F3-BCF3-3689FDB3EE5F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887AD4-D02C-4D49-AB0E-40D05E1185C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0470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58946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A4A4AA-7486-499F-B736-B24D299814FB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15B90E-646F-4863-9F7C-0B6512B47C6B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99923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499B42-D8A7-4D44-B28F-16EDA53C2252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272FCB-9942-4C85-8241-86A0E64A322F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92165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B64819-80FE-4CC6-95B4-7A66813AEFEA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61A19F-E251-4239-A3EE-79C7FEB850A0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03187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FD9DD7-D809-4936-8B98-A1E147455661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20E3E8-B157-4973-A829-5DAAE9FAE75C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80196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EF1100-1C92-4C4C-B122-7F9E93229150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B541E4-1A69-43FC-912E-83C32B404CDF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08159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A08562-644E-4295-8843-5E5EBB4DF1E6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BF10C-0343-42A5-BD90-8B00568B968D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3783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A03273-4937-49F8-A804-329A52E64F82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152E05-4FB7-496C-B607-63992295976B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6037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56DC8E-F22C-4B1A-B235-F7445252E85D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7443D-8171-4E82-90AD-CC4C7036E152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00074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28E4A7-E5B0-4E35-9EED-3541D8506463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C88AB2-A0C4-4B86-83F6-88B3BB25DFD4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50264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0867A5-8BED-4E49-A44F-F36D41F1447D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9446BC-B3A0-4BD2-9904-6735804E111C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60180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C0203E-98C7-4F10-B4BC-4533B6A67832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AB09DD-01D1-4BBF-8B47-0EF0759C7548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85885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678F67-45DB-4EE9-A976-E69B88C6A494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E7B7C1-2865-46E7-9B8F-FE624A48957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1398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58946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557F87-9077-4EB2-8117-FB1E759C2965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66E401-4DEC-42B7-8B77-A9AD9F65488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39096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2ECFB1-3588-42E0-BD26-11C740453018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108B57-734A-4383-B110-AAB93DC4AA9B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63261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3614E3-5342-4922-88F3-EF7E7BCC59C4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C15234-44B8-4559-BF19-0F1C92BC4A5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83177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69CA65-583F-4C4D-A793-9719EA8956B2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B47886-7EFA-463C-A414-C534A8AB5504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03432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0EDA99-0D00-4914-9B02-5D741665B77F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658A5A-2D82-4AA8-B922-EBCB3E53975A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04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58946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0551B1-E76C-4164-8C34-8FBFF5205552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FC60E5-80BD-47E1-B859-1735B3A7DD14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60727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28FA67-8780-4EDF-B0E7-86BDD6C22403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822571-4C4E-48BC-840D-3EF8DE1F18D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23133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853FE1-B242-4BA2-8401-F65626933ED7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7F97AA-598C-4258-A9BF-357DE3FF1C85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15298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052A47-DE10-4496-A11B-68E27A2C26BC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9AB532-BD92-4D16-9289-BDB40F3869BC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36433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4F2D79-3394-4DC8-A9D1-791269488626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8ED11D-F094-44E3-92AC-1298FFEC6064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9612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2590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82057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61799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34064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5559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764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98BBAC-113E-4EF3-AB3E-E57797463C5B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FF9F0-C280-4E91-B49B-DE17EF91B050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002722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24049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87646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7223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90716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180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53B304-4E5C-426B-B923-9C763B8EE6C0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598A27-AD7E-4220-8C98-85E4BD7EA568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0330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BD3194-1DD3-4002-810F-2CCAFFB4A775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F35F9-47E6-4D1A-9575-B4714646232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5180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D2C33C-81DB-49B4-90D0-E0E48FEB5D6F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F4F84C-A3ED-4762-8268-8181328771A1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98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3F89D7-09CD-4AE0-8415-FD4CE1278E28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E02F78-90D5-46BE-A3C5-0CBA3D85CAA7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573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DCB1E5-250E-4EE4-81B2-DD6A61F1B907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9C4F98-A111-4B09-A9E5-E5D8B38A2F9D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3741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16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63500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48AB2E9-9257-4ED0-A543-AAB903657264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88BDDF2-4A8D-4060-A2F7-055445098712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5709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16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63500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48AB2E9-9257-4ED0-A543-AAB903657264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88BDDF2-4A8D-4060-A2F7-055445098712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1651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16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63500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48AB2E9-9257-4ED0-A543-AAB903657264}" type="datetimeFigureOut">
              <a:rPr lang="zh-CN" altLang="en-US" smtClean="0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88BDDF2-4A8D-4060-A2F7-055445098712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8899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48726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9.png"/><Relationship Id="rId1" Type="http://schemas.openxmlformats.org/officeDocument/2006/relationships/slideLayout" Target="../slideLayouts/slideLayout3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9960" y="370907"/>
            <a:ext cx="6910615" cy="6286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文本框 7"/>
          <p:cNvSpPr txBox="1">
            <a:spLocks noChangeArrowheads="1"/>
          </p:cNvSpPr>
          <p:nvPr/>
        </p:nvSpPr>
        <p:spPr bwMode="auto">
          <a:xfrm>
            <a:off x="3775354" y="2497936"/>
            <a:ext cx="50323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多彩水墨</a:t>
            </a:r>
            <a:r>
              <a:rPr lang="en-US" altLang="zh-CN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4824420" y="4433897"/>
            <a:ext cx="2689225" cy="428625"/>
          </a:xfrm>
          <a:prstGeom prst="roundRect">
            <a:avLst>
              <a:gd name="adj" fmla="val 44474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0965" name="文本框 16"/>
          <p:cNvSpPr txBox="1">
            <a:spLocks noChangeArrowheads="1"/>
          </p:cNvSpPr>
          <p:nvPr/>
        </p:nvSpPr>
        <p:spPr bwMode="auto">
          <a:xfrm>
            <a:off x="3665539" y="3684592"/>
            <a:ext cx="47863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PROFESSIONAL BUSINESS TEMPLATE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66" name="文本框 17"/>
          <p:cNvSpPr txBox="1">
            <a:spLocks noChangeArrowheads="1"/>
          </p:cNvSpPr>
          <p:nvPr/>
        </p:nvSpPr>
        <p:spPr bwMode="auto">
          <a:xfrm>
            <a:off x="4919670" y="4418022"/>
            <a:ext cx="14620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67" name="文本框 18"/>
          <p:cNvSpPr txBox="1">
            <a:spLocks noChangeArrowheads="1"/>
          </p:cNvSpPr>
          <p:nvPr/>
        </p:nvSpPr>
        <p:spPr bwMode="auto">
          <a:xfrm>
            <a:off x="6215063" y="4445000"/>
            <a:ext cx="1270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531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655243">
            <a:off x="937419" y="-2374107"/>
            <a:ext cx="3762376" cy="342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文本框 5"/>
          <p:cNvSpPr txBox="1">
            <a:spLocks noChangeArrowheads="1"/>
          </p:cNvSpPr>
          <p:nvPr/>
        </p:nvSpPr>
        <p:spPr bwMode="auto">
          <a:xfrm>
            <a:off x="1524008" y="142879"/>
            <a:ext cx="23987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</a:p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</a:p>
        </p:txBody>
      </p:sp>
      <p:grpSp>
        <p:nvGrpSpPr>
          <p:cNvPr id="23556" name="组合 4"/>
          <p:cNvGrpSpPr>
            <a:grpSpLocks/>
          </p:cNvGrpSpPr>
          <p:nvPr/>
        </p:nvGrpSpPr>
        <p:grpSpPr bwMode="auto">
          <a:xfrm>
            <a:off x="3309941" y="3186118"/>
            <a:ext cx="5614987" cy="1228725"/>
            <a:chOff x="2381250" y="3105150"/>
            <a:chExt cx="7486650" cy="1638300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2381250" y="3924299"/>
              <a:ext cx="7486650" cy="38100"/>
            </a:xfrm>
            <a:prstGeom prst="line">
              <a:avLst/>
            </a:prstGeom>
            <a:ln w="8890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2419350" y="3105150"/>
              <a:ext cx="0" cy="781049"/>
            </a:xfrm>
            <a:prstGeom prst="line">
              <a:avLst/>
            </a:prstGeom>
            <a:ln w="8890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4038599" y="3962399"/>
              <a:ext cx="0" cy="781051"/>
            </a:xfrm>
            <a:prstGeom prst="line">
              <a:avLst/>
            </a:prstGeom>
            <a:ln w="8890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8001000" y="3962399"/>
              <a:ext cx="0" cy="781051"/>
            </a:xfrm>
            <a:prstGeom prst="line">
              <a:avLst/>
            </a:prstGeom>
            <a:ln w="8890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6125633" y="3124199"/>
              <a:ext cx="0" cy="781051"/>
            </a:xfrm>
            <a:prstGeom prst="line">
              <a:avLst/>
            </a:prstGeom>
            <a:ln w="8890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9829800" y="3153833"/>
              <a:ext cx="0" cy="781051"/>
            </a:xfrm>
            <a:prstGeom prst="line">
              <a:avLst/>
            </a:prstGeom>
            <a:ln w="8890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椭圆 12"/>
          <p:cNvSpPr/>
          <p:nvPr/>
        </p:nvSpPr>
        <p:spPr>
          <a:xfrm>
            <a:off x="3281363" y="3757613"/>
            <a:ext cx="114300" cy="100012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839202" y="3786188"/>
            <a:ext cx="114300" cy="100012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7473951" y="3763963"/>
            <a:ext cx="114300" cy="101600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059491" y="3751263"/>
            <a:ext cx="114300" cy="100012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495803" y="3763963"/>
            <a:ext cx="114300" cy="101600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grpSp>
        <p:nvGrpSpPr>
          <p:cNvPr id="23562" name="组合 17"/>
          <p:cNvGrpSpPr>
            <a:grpSpLocks/>
          </p:cNvGrpSpPr>
          <p:nvPr/>
        </p:nvGrpSpPr>
        <p:grpSpPr bwMode="auto">
          <a:xfrm>
            <a:off x="2952753" y="2424122"/>
            <a:ext cx="771525" cy="771525"/>
            <a:chOff x="1675477" y="1862138"/>
            <a:chExt cx="1028700" cy="1028700"/>
          </a:xfrm>
        </p:grpSpPr>
        <p:sp>
          <p:nvSpPr>
            <p:cNvPr id="19" name="椭圆 18"/>
            <p:cNvSpPr/>
            <p:nvPr/>
          </p:nvSpPr>
          <p:spPr>
            <a:xfrm>
              <a:off x="1675477" y="1862138"/>
              <a:ext cx="1028700" cy="1028700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758028" y="1944687"/>
              <a:ext cx="863600" cy="863600"/>
            </a:xfrm>
            <a:prstGeom prst="ellipse">
              <a:avLst/>
            </a:prstGeom>
            <a:solidFill>
              <a:srgbClr val="08AE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23563" name="组合 20"/>
          <p:cNvGrpSpPr>
            <a:grpSpLocks/>
          </p:cNvGrpSpPr>
          <p:nvPr/>
        </p:nvGrpSpPr>
        <p:grpSpPr bwMode="auto">
          <a:xfrm>
            <a:off x="8505828" y="2449522"/>
            <a:ext cx="771525" cy="771525"/>
            <a:chOff x="1675477" y="1862138"/>
            <a:chExt cx="1028700" cy="1028700"/>
          </a:xfrm>
        </p:grpSpPr>
        <p:sp>
          <p:nvSpPr>
            <p:cNvPr id="22" name="椭圆 21"/>
            <p:cNvSpPr/>
            <p:nvPr/>
          </p:nvSpPr>
          <p:spPr>
            <a:xfrm>
              <a:off x="1675477" y="1862138"/>
              <a:ext cx="1028700" cy="1028700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1758028" y="1944687"/>
              <a:ext cx="863600" cy="863600"/>
            </a:xfrm>
            <a:prstGeom prst="ellipse">
              <a:avLst/>
            </a:prstGeom>
            <a:solidFill>
              <a:srgbClr val="FEBE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23564" name="组合 23"/>
          <p:cNvGrpSpPr>
            <a:grpSpLocks/>
          </p:cNvGrpSpPr>
          <p:nvPr/>
        </p:nvGrpSpPr>
        <p:grpSpPr bwMode="auto">
          <a:xfrm>
            <a:off x="7138992" y="4414847"/>
            <a:ext cx="771525" cy="771525"/>
            <a:chOff x="1675477" y="1862138"/>
            <a:chExt cx="1028700" cy="1028700"/>
          </a:xfrm>
        </p:grpSpPr>
        <p:sp>
          <p:nvSpPr>
            <p:cNvPr id="25" name="椭圆 24"/>
            <p:cNvSpPr/>
            <p:nvPr/>
          </p:nvSpPr>
          <p:spPr>
            <a:xfrm>
              <a:off x="1675477" y="1862138"/>
              <a:ext cx="1028700" cy="1028700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1758026" y="1944687"/>
              <a:ext cx="863600" cy="863600"/>
            </a:xfrm>
            <a:prstGeom prst="ellipse">
              <a:avLst/>
            </a:prstGeom>
            <a:solidFill>
              <a:srgbClr val="6C3A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23565" name="组合 26"/>
          <p:cNvGrpSpPr>
            <a:grpSpLocks/>
          </p:cNvGrpSpPr>
          <p:nvPr/>
        </p:nvGrpSpPr>
        <p:grpSpPr bwMode="auto">
          <a:xfrm>
            <a:off x="4167192" y="4443422"/>
            <a:ext cx="771525" cy="771525"/>
            <a:chOff x="1675477" y="1862138"/>
            <a:chExt cx="1028700" cy="1028700"/>
          </a:xfrm>
        </p:grpSpPr>
        <p:sp>
          <p:nvSpPr>
            <p:cNvPr id="28" name="椭圆 27"/>
            <p:cNvSpPr/>
            <p:nvPr/>
          </p:nvSpPr>
          <p:spPr>
            <a:xfrm>
              <a:off x="1675477" y="1862138"/>
              <a:ext cx="1028700" cy="1028700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758026" y="1944687"/>
              <a:ext cx="863600" cy="863600"/>
            </a:xfrm>
            <a:prstGeom prst="ellipse">
              <a:avLst/>
            </a:prstGeom>
            <a:solidFill>
              <a:srgbClr val="FFBF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23566" name="组合 29"/>
          <p:cNvGrpSpPr>
            <a:grpSpLocks/>
          </p:cNvGrpSpPr>
          <p:nvPr/>
        </p:nvGrpSpPr>
        <p:grpSpPr bwMode="auto">
          <a:xfrm>
            <a:off x="5727704" y="2428884"/>
            <a:ext cx="771525" cy="771525"/>
            <a:chOff x="1675477" y="1862138"/>
            <a:chExt cx="1028700" cy="1028700"/>
          </a:xfrm>
        </p:grpSpPr>
        <p:sp>
          <p:nvSpPr>
            <p:cNvPr id="31" name="椭圆 30"/>
            <p:cNvSpPr/>
            <p:nvPr/>
          </p:nvSpPr>
          <p:spPr>
            <a:xfrm>
              <a:off x="1675477" y="1862138"/>
              <a:ext cx="1028700" cy="1028700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1758028" y="1944689"/>
              <a:ext cx="863600" cy="863600"/>
            </a:xfrm>
            <a:prstGeom prst="ellipse">
              <a:avLst/>
            </a:prstGeom>
            <a:solidFill>
              <a:srgbClr val="EF72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382098" y="4618470"/>
            <a:ext cx="341711" cy="421410"/>
            <a:chOff x="3922713" y="1998664"/>
            <a:chExt cx="265113" cy="261938"/>
          </a:xfrm>
          <a:solidFill>
            <a:schemeClr val="bg1"/>
          </a:solidFill>
        </p:grpSpPr>
        <p:sp>
          <p:nvSpPr>
            <p:cNvPr id="34" name="Freeform 83"/>
            <p:cNvSpPr>
              <a:spLocks/>
            </p:cNvSpPr>
            <p:nvPr/>
          </p:nvSpPr>
          <p:spPr bwMode="auto">
            <a:xfrm>
              <a:off x="3922713" y="2147889"/>
              <a:ext cx="138113" cy="112713"/>
            </a:xfrm>
            <a:custGeom>
              <a:avLst/>
              <a:gdLst>
                <a:gd name="T0" fmla="*/ 124 w 153"/>
                <a:gd name="T1" fmla="*/ 5 h 125"/>
                <a:gd name="T2" fmla="*/ 114 w 153"/>
                <a:gd name="T3" fmla="*/ 0 h 125"/>
                <a:gd name="T4" fmla="*/ 52 w 153"/>
                <a:gd name="T5" fmla="*/ 48 h 125"/>
                <a:gd name="T6" fmla="*/ 5 w 153"/>
                <a:gd name="T7" fmla="*/ 91 h 125"/>
                <a:gd name="T8" fmla="*/ 46 w 153"/>
                <a:gd name="T9" fmla="*/ 124 h 125"/>
                <a:gd name="T10" fmla="*/ 152 w 153"/>
                <a:gd name="T11" fmla="*/ 41 h 125"/>
                <a:gd name="T12" fmla="*/ 153 w 153"/>
                <a:gd name="T13" fmla="*/ 40 h 125"/>
                <a:gd name="T14" fmla="*/ 124 w 153"/>
                <a:gd name="T15" fmla="*/ 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125">
                  <a:moveTo>
                    <a:pt x="124" y="5"/>
                  </a:moveTo>
                  <a:cubicBezTo>
                    <a:pt x="120" y="3"/>
                    <a:pt x="117" y="2"/>
                    <a:pt x="114" y="0"/>
                  </a:cubicBezTo>
                  <a:cubicBezTo>
                    <a:pt x="102" y="2"/>
                    <a:pt x="56" y="12"/>
                    <a:pt x="52" y="48"/>
                  </a:cubicBezTo>
                  <a:cubicBezTo>
                    <a:pt x="46" y="99"/>
                    <a:pt x="12" y="91"/>
                    <a:pt x="5" y="91"/>
                  </a:cubicBezTo>
                  <a:cubicBezTo>
                    <a:pt x="0" y="92"/>
                    <a:pt x="9" y="122"/>
                    <a:pt x="46" y="124"/>
                  </a:cubicBezTo>
                  <a:cubicBezTo>
                    <a:pt x="83" y="125"/>
                    <a:pt x="149" y="101"/>
                    <a:pt x="152" y="41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48" y="21"/>
                    <a:pt x="136" y="11"/>
                    <a:pt x="12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5" name="Freeform 84"/>
            <p:cNvSpPr>
              <a:spLocks/>
            </p:cNvSpPr>
            <p:nvPr/>
          </p:nvSpPr>
          <p:spPr bwMode="auto">
            <a:xfrm>
              <a:off x="4033838" y="1998664"/>
              <a:ext cx="153988" cy="174625"/>
            </a:xfrm>
            <a:custGeom>
              <a:avLst/>
              <a:gdLst>
                <a:gd name="T0" fmla="*/ 163 w 171"/>
                <a:gd name="T1" fmla="*/ 6 h 195"/>
                <a:gd name="T2" fmla="*/ 139 w 171"/>
                <a:gd name="T3" fmla="*/ 8 h 195"/>
                <a:gd name="T4" fmla="*/ 37 w 171"/>
                <a:gd name="T5" fmla="*/ 129 h 195"/>
                <a:gd name="T6" fmla="*/ 15 w 171"/>
                <a:gd name="T7" fmla="*/ 139 h 195"/>
                <a:gd name="T8" fmla="*/ 0 w 171"/>
                <a:gd name="T9" fmla="*/ 157 h 195"/>
                <a:gd name="T10" fmla="*/ 6 w 171"/>
                <a:gd name="T11" fmla="*/ 160 h 195"/>
                <a:gd name="T12" fmla="*/ 39 w 171"/>
                <a:gd name="T13" fmla="*/ 195 h 195"/>
                <a:gd name="T14" fmla="*/ 57 w 171"/>
                <a:gd name="T15" fmla="*/ 174 h 195"/>
                <a:gd name="T16" fmla="*/ 63 w 171"/>
                <a:gd name="T17" fmla="*/ 151 h 195"/>
                <a:gd name="T18" fmla="*/ 165 w 171"/>
                <a:gd name="T19" fmla="*/ 30 h 195"/>
                <a:gd name="T20" fmla="*/ 163 w 171"/>
                <a:gd name="T21" fmla="*/ 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195">
                  <a:moveTo>
                    <a:pt x="163" y="6"/>
                  </a:moveTo>
                  <a:cubicBezTo>
                    <a:pt x="156" y="0"/>
                    <a:pt x="145" y="1"/>
                    <a:pt x="139" y="8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29" y="129"/>
                    <a:pt x="21" y="132"/>
                    <a:pt x="15" y="139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2" y="158"/>
                    <a:pt x="4" y="159"/>
                    <a:pt x="6" y="160"/>
                  </a:cubicBezTo>
                  <a:cubicBezTo>
                    <a:pt x="19" y="166"/>
                    <a:pt x="32" y="178"/>
                    <a:pt x="39" y="195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63" y="167"/>
                    <a:pt x="64" y="159"/>
                    <a:pt x="63" y="151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71" y="23"/>
                    <a:pt x="170" y="12"/>
                    <a:pt x="16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28980" y="2622956"/>
            <a:ext cx="238125" cy="355997"/>
            <a:chOff x="596900" y="3573463"/>
            <a:chExt cx="317500" cy="474662"/>
          </a:xfrm>
          <a:solidFill>
            <a:schemeClr val="bg1"/>
          </a:solidFill>
        </p:grpSpPr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657225" y="3929063"/>
              <a:ext cx="158750" cy="119062"/>
            </a:xfrm>
            <a:custGeom>
              <a:avLst/>
              <a:gdLst>
                <a:gd name="T0" fmla="*/ 0 w 64"/>
                <a:gd name="T1" fmla="*/ 4 h 48"/>
                <a:gd name="T2" fmla="*/ 0 w 64"/>
                <a:gd name="T3" fmla="*/ 28 h 48"/>
                <a:gd name="T4" fmla="*/ 4 w 64"/>
                <a:gd name="T5" fmla="*/ 32 h 48"/>
                <a:gd name="T6" fmla="*/ 8 w 64"/>
                <a:gd name="T7" fmla="*/ 32 h 48"/>
                <a:gd name="T8" fmla="*/ 8 w 64"/>
                <a:gd name="T9" fmla="*/ 36 h 48"/>
                <a:gd name="T10" fmla="*/ 20 w 64"/>
                <a:gd name="T11" fmla="*/ 48 h 48"/>
                <a:gd name="T12" fmla="*/ 44 w 64"/>
                <a:gd name="T13" fmla="*/ 48 h 48"/>
                <a:gd name="T14" fmla="*/ 56 w 64"/>
                <a:gd name="T15" fmla="*/ 36 h 48"/>
                <a:gd name="T16" fmla="*/ 56 w 64"/>
                <a:gd name="T17" fmla="*/ 32 h 48"/>
                <a:gd name="T18" fmla="*/ 60 w 64"/>
                <a:gd name="T19" fmla="*/ 32 h 48"/>
                <a:gd name="T20" fmla="*/ 64 w 64"/>
                <a:gd name="T21" fmla="*/ 28 h 48"/>
                <a:gd name="T22" fmla="*/ 64 w 64"/>
                <a:gd name="T23" fmla="*/ 4 h 48"/>
                <a:gd name="T24" fmla="*/ 64 w 64"/>
                <a:gd name="T25" fmla="*/ 0 h 48"/>
                <a:gd name="T26" fmla="*/ 0 w 64"/>
                <a:gd name="T27" fmla="*/ 0 h 48"/>
                <a:gd name="T28" fmla="*/ 0 w 64"/>
                <a:gd name="T29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48">
                  <a:moveTo>
                    <a:pt x="0" y="4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42"/>
                    <a:pt x="14" y="48"/>
                    <a:pt x="20" y="48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51" y="48"/>
                    <a:pt x="56" y="42"/>
                    <a:pt x="56" y="36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62" y="32"/>
                    <a:pt x="64" y="30"/>
                    <a:pt x="64" y="28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3"/>
                    <a:pt x="64" y="1"/>
                    <a:pt x="6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60222" tIns="30111" rIns="60222" bIns="3011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86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8" name="Freeform 36"/>
            <p:cNvSpPr>
              <a:spLocks noEditPoints="1"/>
            </p:cNvSpPr>
            <p:nvPr/>
          </p:nvSpPr>
          <p:spPr bwMode="auto">
            <a:xfrm>
              <a:off x="596900" y="3573463"/>
              <a:ext cx="317500" cy="336550"/>
            </a:xfrm>
            <a:custGeom>
              <a:avLst/>
              <a:gdLst>
                <a:gd name="T0" fmla="*/ 64 w 128"/>
                <a:gd name="T1" fmla="*/ 0 h 136"/>
                <a:gd name="T2" fmla="*/ 0 w 128"/>
                <a:gd name="T3" fmla="*/ 64 h 136"/>
                <a:gd name="T4" fmla="*/ 19 w 128"/>
                <a:gd name="T5" fmla="*/ 115 h 136"/>
                <a:gd name="T6" fmla="*/ 30 w 128"/>
                <a:gd name="T7" fmla="*/ 136 h 136"/>
                <a:gd name="T8" fmla="*/ 99 w 128"/>
                <a:gd name="T9" fmla="*/ 136 h 136"/>
                <a:gd name="T10" fmla="*/ 110 w 128"/>
                <a:gd name="T11" fmla="*/ 115 h 136"/>
                <a:gd name="T12" fmla="*/ 128 w 128"/>
                <a:gd name="T13" fmla="*/ 64 h 136"/>
                <a:gd name="T14" fmla="*/ 64 w 128"/>
                <a:gd name="T15" fmla="*/ 0 h 136"/>
                <a:gd name="T16" fmla="*/ 61 w 128"/>
                <a:gd name="T17" fmla="*/ 32 h 136"/>
                <a:gd name="T18" fmla="*/ 32 w 128"/>
                <a:gd name="T19" fmla="*/ 64 h 136"/>
                <a:gd name="T20" fmla="*/ 45 w 128"/>
                <a:gd name="T21" fmla="*/ 94 h 136"/>
                <a:gd name="T22" fmla="*/ 48 w 128"/>
                <a:gd name="T23" fmla="*/ 98 h 136"/>
                <a:gd name="T24" fmla="*/ 46 w 128"/>
                <a:gd name="T25" fmla="*/ 104 h 136"/>
                <a:gd name="T26" fmla="*/ 44 w 128"/>
                <a:gd name="T27" fmla="*/ 104 h 136"/>
                <a:gd name="T28" fmla="*/ 41 w 128"/>
                <a:gd name="T29" fmla="*/ 102 h 136"/>
                <a:gd name="T30" fmla="*/ 38 w 128"/>
                <a:gd name="T31" fmla="*/ 98 h 136"/>
                <a:gd name="T32" fmla="*/ 24 w 128"/>
                <a:gd name="T33" fmla="*/ 64 h 136"/>
                <a:gd name="T34" fmla="*/ 60 w 128"/>
                <a:gd name="T35" fmla="*/ 24 h 136"/>
                <a:gd name="T36" fmla="*/ 64 w 128"/>
                <a:gd name="T37" fmla="*/ 28 h 136"/>
                <a:gd name="T38" fmla="*/ 61 w 128"/>
                <a:gd name="T39" fmla="*/ 3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8" h="136">
                  <a:moveTo>
                    <a:pt x="64" y="0"/>
                  </a:moveTo>
                  <a:cubicBezTo>
                    <a:pt x="29" y="0"/>
                    <a:pt x="0" y="29"/>
                    <a:pt x="0" y="64"/>
                  </a:cubicBezTo>
                  <a:cubicBezTo>
                    <a:pt x="0" y="83"/>
                    <a:pt x="10" y="100"/>
                    <a:pt x="19" y="115"/>
                  </a:cubicBezTo>
                  <a:cubicBezTo>
                    <a:pt x="23" y="122"/>
                    <a:pt x="27" y="129"/>
                    <a:pt x="30" y="136"/>
                  </a:cubicBezTo>
                  <a:cubicBezTo>
                    <a:pt x="99" y="136"/>
                    <a:pt x="99" y="136"/>
                    <a:pt x="99" y="136"/>
                  </a:cubicBezTo>
                  <a:cubicBezTo>
                    <a:pt x="101" y="129"/>
                    <a:pt x="105" y="122"/>
                    <a:pt x="110" y="115"/>
                  </a:cubicBezTo>
                  <a:cubicBezTo>
                    <a:pt x="118" y="100"/>
                    <a:pt x="128" y="83"/>
                    <a:pt x="128" y="64"/>
                  </a:cubicBezTo>
                  <a:cubicBezTo>
                    <a:pt x="128" y="29"/>
                    <a:pt x="99" y="0"/>
                    <a:pt x="64" y="0"/>
                  </a:cubicBezTo>
                  <a:close/>
                  <a:moveTo>
                    <a:pt x="61" y="32"/>
                  </a:moveTo>
                  <a:cubicBezTo>
                    <a:pt x="44" y="34"/>
                    <a:pt x="32" y="47"/>
                    <a:pt x="32" y="64"/>
                  </a:cubicBezTo>
                  <a:cubicBezTo>
                    <a:pt x="32" y="72"/>
                    <a:pt x="39" y="84"/>
                    <a:pt x="45" y="94"/>
                  </a:cubicBezTo>
                  <a:cubicBezTo>
                    <a:pt x="46" y="95"/>
                    <a:pt x="47" y="97"/>
                    <a:pt x="48" y="98"/>
                  </a:cubicBezTo>
                  <a:cubicBezTo>
                    <a:pt x="49" y="100"/>
                    <a:pt x="48" y="102"/>
                    <a:pt x="46" y="104"/>
                  </a:cubicBezTo>
                  <a:cubicBezTo>
                    <a:pt x="45" y="104"/>
                    <a:pt x="45" y="104"/>
                    <a:pt x="44" y="104"/>
                  </a:cubicBezTo>
                  <a:cubicBezTo>
                    <a:pt x="43" y="104"/>
                    <a:pt x="41" y="103"/>
                    <a:pt x="41" y="102"/>
                  </a:cubicBezTo>
                  <a:cubicBezTo>
                    <a:pt x="40" y="101"/>
                    <a:pt x="39" y="99"/>
                    <a:pt x="38" y="98"/>
                  </a:cubicBezTo>
                  <a:cubicBezTo>
                    <a:pt x="32" y="87"/>
                    <a:pt x="24" y="74"/>
                    <a:pt x="24" y="64"/>
                  </a:cubicBezTo>
                  <a:cubicBezTo>
                    <a:pt x="24" y="43"/>
                    <a:pt x="39" y="26"/>
                    <a:pt x="60" y="24"/>
                  </a:cubicBezTo>
                  <a:cubicBezTo>
                    <a:pt x="62" y="24"/>
                    <a:pt x="64" y="25"/>
                    <a:pt x="64" y="28"/>
                  </a:cubicBezTo>
                  <a:cubicBezTo>
                    <a:pt x="64" y="30"/>
                    <a:pt x="63" y="32"/>
                    <a:pt x="61" y="3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60222" tIns="30111" rIns="60222" bIns="3011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86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9" name="Freeform 197"/>
          <p:cNvSpPr>
            <a:spLocks noEditPoints="1"/>
          </p:cNvSpPr>
          <p:nvPr/>
        </p:nvSpPr>
        <p:spPr bwMode="auto">
          <a:xfrm>
            <a:off x="5888041" y="2614622"/>
            <a:ext cx="449263" cy="346075"/>
          </a:xfrm>
          <a:custGeom>
            <a:avLst/>
            <a:gdLst>
              <a:gd name="T0" fmla="*/ 21 w 104"/>
              <a:gd name="T1" fmla="*/ 44 h 80"/>
              <a:gd name="T2" fmla="*/ 13 w 104"/>
              <a:gd name="T3" fmla="*/ 73 h 80"/>
              <a:gd name="T4" fmla="*/ 33 w 104"/>
              <a:gd name="T5" fmla="*/ 73 h 80"/>
              <a:gd name="T6" fmla="*/ 51 w 104"/>
              <a:gd name="T7" fmla="*/ 80 h 80"/>
              <a:gd name="T8" fmla="*/ 69 w 104"/>
              <a:gd name="T9" fmla="*/ 73 h 80"/>
              <a:gd name="T10" fmla="*/ 87 w 104"/>
              <a:gd name="T11" fmla="*/ 73 h 80"/>
              <a:gd name="T12" fmla="*/ 81 w 104"/>
              <a:gd name="T13" fmla="*/ 44 h 80"/>
              <a:gd name="T14" fmla="*/ 86 w 104"/>
              <a:gd name="T15" fmla="*/ 44 h 80"/>
              <a:gd name="T16" fmla="*/ 86 w 104"/>
              <a:gd name="T17" fmla="*/ 28 h 80"/>
              <a:gd name="T18" fmla="*/ 97 w 104"/>
              <a:gd name="T19" fmla="*/ 25 h 80"/>
              <a:gd name="T20" fmla="*/ 97 w 104"/>
              <a:gd name="T21" fmla="*/ 34 h 80"/>
              <a:gd name="T22" fmla="*/ 95 w 104"/>
              <a:gd name="T23" fmla="*/ 51 h 80"/>
              <a:gd name="T24" fmla="*/ 103 w 104"/>
              <a:gd name="T25" fmla="*/ 51 h 80"/>
              <a:gd name="T26" fmla="*/ 101 w 104"/>
              <a:gd name="T27" fmla="*/ 34 h 80"/>
              <a:gd name="T28" fmla="*/ 101 w 104"/>
              <a:gd name="T29" fmla="*/ 23 h 80"/>
              <a:gd name="T30" fmla="*/ 104 w 104"/>
              <a:gd name="T31" fmla="*/ 22 h 80"/>
              <a:gd name="T32" fmla="*/ 104 w 104"/>
              <a:gd name="T33" fmla="*/ 15 h 80"/>
              <a:gd name="T34" fmla="*/ 52 w 104"/>
              <a:gd name="T35" fmla="*/ 0 h 80"/>
              <a:gd name="T36" fmla="*/ 0 w 104"/>
              <a:gd name="T37" fmla="*/ 15 h 80"/>
              <a:gd name="T38" fmla="*/ 0 w 104"/>
              <a:gd name="T39" fmla="*/ 22 h 80"/>
              <a:gd name="T40" fmla="*/ 19 w 104"/>
              <a:gd name="T41" fmla="*/ 28 h 80"/>
              <a:gd name="T42" fmla="*/ 19 w 104"/>
              <a:gd name="T43" fmla="*/ 44 h 80"/>
              <a:gd name="T44" fmla="*/ 21 w 104"/>
              <a:gd name="T45" fmla="*/ 44 h 80"/>
              <a:gd name="T46" fmla="*/ 71 w 104"/>
              <a:gd name="T47" fmla="*/ 44 h 80"/>
              <a:gd name="T48" fmla="*/ 72 w 104"/>
              <a:gd name="T49" fmla="*/ 48 h 80"/>
              <a:gd name="T50" fmla="*/ 65 w 104"/>
              <a:gd name="T51" fmla="*/ 66 h 80"/>
              <a:gd name="T52" fmla="*/ 51 w 104"/>
              <a:gd name="T53" fmla="*/ 73 h 80"/>
              <a:gd name="T54" fmla="*/ 37 w 104"/>
              <a:gd name="T55" fmla="*/ 66 h 80"/>
              <a:gd name="T56" fmla="*/ 31 w 104"/>
              <a:gd name="T57" fmla="*/ 48 h 80"/>
              <a:gd name="T58" fmla="*/ 31 w 104"/>
              <a:gd name="T59" fmla="*/ 44 h 80"/>
              <a:gd name="T60" fmla="*/ 71 w 104"/>
              <a:gd name="T61" fmla="*/ 44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4" h="80">
                <a:moveTo>
                  <a:pt x="21" y="44"/>
                </a:moveTo>
                <a:cubicBezTo>
                  <a:pt x="13" y="73"/>
                  <a:pt x="13" y="73"/>
                  <a:pt x="13" y="73"/>
                </a:cubicBezTo>
                <a:cubicBezTo>
                  <a:pt x="33" y="73"/>
                  <a:pt x="33" y="73"/>
                  <a:pt x="33" y="73"/>
                </a:cubicBezTo>
                <a:cubicBezTo>
                  <a:pt x="38" y="78"/>
                  <a:pt x="44" y="80"/>
                  <a:pt x="51" y="80"/>
                </a:cubicBezTo>
                <a:cubicBezTo>
                  <a:pt x="58" y="80"/>
                  <a:pt x="64" y="78"/>
                  <a:pt x="69" y="73"/>
                </a:cubicBezTo>
                <a:cubicBezTo>
                  <a:pt x="87" y="73"/>
                  <a:pt x="87" y="73"/>
                  <a:pt x="87" y="73"/>
                </a:cubicBezTo>
                <a:cubicBezTo>
                  <a:pt x="81" y="44"/>
                  <a:pt x="81" y="44"/>
                  <a:pt x="81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6" y="28"/>
                  <a:pt x="86" y="28"/>
                  <a:pt x="86" y="28"/>
                </a:cubicBezTo>
                <a:cubicBezTo>
                  <a:pt x="97" y="25"/>
                  <a:pt x="97" y="25"/>
                  <a:pt x="97" y="25"/>
                </a:cubicBezTo>
                <a:cubicBezTo>
                  <a:pt x="97" y="34"/>
                  <a:pt x="97" y="34"/>
                  <a:pt x="97" y="34"/>
                </a:cubicBezTo>
                <a:cubicBezTo>
                  <a:pt x="95" y="51"/>
                  <a:pt x="95" y="51"/>
                  <a:pt x="95" y="51"/>
                </a:cubicBezTo>
                <a:cubicBezTo>
                  <a:pt x="103" y="51"/>
                  <a:pt x="103" y="51"/>
                  <a:pt x="103" y="51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1" y="23"/>
                  <a:pt x="101" y="23"/>
                  <a:pt x="101" y="23"/>
                </a:cubicBezTo>
                <a:cubicBezTo>
                  <a:pt x="104" y="22"/>
                  <a:pt x="104" y="22"/>
                  <a:pt x="104" y="22"/>
                </a:cubicBezTo>
                <a:cubicBezTo>
                  <a:pt x="104" y="15"/>
                  <a:pt x="104" y="15"/>
                  <a:pt x="104" y="15"/>
                </a:cubicBezTo>
                <a:cubicBezTo>
                  <a:pt x="52" y="0"/>
                  <a:pt x="52" y="0"/>
                  <a:pt x="52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22"/>
                  <a:pt x="0" y="22"/>
                  <a:pt x="0" y="22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44"/>
                  <a:pt x="19" y="44"/>
                  <a:pt x="19" y="44"/>
                </a:cubicBezTo>
                <a:cubicBezTo>
                  <a:pt x="21" y="44"/>
                  <a:pt x="21" y="44"/>
                  <a:pt x="21" y="44"/>
                </a:cubicBezTo>
                <a:close/>
                <a:moveTo>
                  <a:pt x="71" y="44"/>
                </a:moveTo>
                <a:cubicBezTo>
                  <a:pt x="72" y="46"/>
                  <a:pt x="72" y="47"/>
                  <a:pt x="72" y="48"/>
                </a:cubicBezTo>
                <a:cubicBezTo>
                  <a:pt x="72" y="55"/>
                  <a:pt x="69" y="61"/>
                  <a:pt x="65" y="66"/>
                </a:cubicBezTo>
                <a:cubicBezTo>
                  <a:pt x="62" y="70"/>
                  <a:pt x="57" y="73"/>
                  <a:pt x="51" y="73"/>
                </a:cubicBezTo>
                <a:cubicBezTo>
                  <a:pt x="46" y="73"/>
                  <a:pt x="41" y="70"/>
                  <a:pt x="37" y="66"/>
                </a:cubicBezTo>
                <a:cubicBezTo>
                  <a:pt x="33" y="61"/>
                  <a:pt x="31" y="55"/>
                  <a:pt x="31" y="48"/>
                </a:cubicBezTo>
                <a:cubicBezTo>
                  <a:pt x="31" y="47"/>
                  <a:pt x="31" y="46"/>
                  <a:pt x="31" y="44"/>
                </a:cubicBezTo>
                <a:lnTo>
                  <a:pt x="71" y="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60222" tIns="30111" rIns="60222" bIns="3011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86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40" name="Freeform 195"/>
          <p:cNvSpPr>
            <a:spLocks noEditPoints="1"/>
          </p:cNvSpPr>
          <p:nvPr/>
        </p:nvSpPr>
        <p:spPr bwMode="auto">
          <a:xfrm>
            <a:off x="7350133" y="4578350"/>
            <a:ext cx="296863" cy="400050"/>
          </a:xfrm>
          <a:custGeom>
            <a:avLst/>
            <a:gdLst>
              <a:gd name="T0" fmla="*/ 15 w 83"/>
              <a:gd name="T1" fmla="*/ 35 h 112"/>
              <a:gd name="T2" fmla="*/ 38 w 83"/>
              <a:gd name="T3" fmla="*/ 78 h 112"/>
              <a:gd name="T4" fmla="*/ 80 w 83"/>
              <a:gd name="T5" fmla="*/ 55 h 112"/>
              <a:gd name="T6" fmla="*/ 58 w 83"/>
              <a:gd name="T7" fmla="*/ 13 h 112"/>
              <a:gd name="T8" fmla="*/ 34 w 83"/>
              <a:gd name="T9" fmla="*/ 68 h 112"/>
              <a:gd name="T10" fmla="*/ 46 w 83"/>
              <a:gd name="T11" fmla="*/ 72 h 112"/>
              <a:gd name="T12" fmla="*/ 34 w 83"/>
              <a:gd name="T13" fmla="*/ 68 h 112"/>
              <a:gd name="T14" fmla="*/ 56 w 83"/>
              <a:gd name="T15" fmla="*/ 61 h 112"/>
              <a:gd name="T16" fmla="*/ 62 w 83"/>
              <a:gd name="T17" fmla="*/ 60 h 112"/>
              <a:gd name="T18" fmla="*/ 51 w 83"/>
              <a:gd name="T19" fmla="*/ 66 h 112"/>
              <a:gd name="T20" fmla="*/ 69 w 83"/>
              <a:gd name="T21" fmla="*/ 52 h 112"/>
              <a:gd name="T22" fmla="*/ 73 w 83"/>
              <a:gd name="T23" fmla="*/ 53 h 112"/>
              <a:gd name="T24" fmla="*/ 69 w 83"/>
              <a:gd name="T25" fmla="*/ 52 h 112"/>
              <a:gd name="T26" fmla="*/ 54 w 83"/>
              <a:gd name="T27" fmla="*/ 24 h 112"/>
              <a:gd name="T28" fmla="*/ 56 w 83"/>
              <a:gd name="T29" fmla="*/ 20 h 112"/>
              <a:gd name="T30" fmla="*/ 46 w 83"/>
              <a:gd name="T31" fmla="*/ 27 h 112"/>
              <a:gd name="T32" fmla="*/ 33 w 83"/>
              <a:gd name="T33" fmla="*/ 33 h 112"/>
              <a:gd name="T34" fmla="*/ 35 w 83"/>
              <a:gd name="T35" fmla="*/ 22 h 112"/>
              <a:gd name="T36" fmla="*/ 46 w 83"/>
              <a:gd name="T37" fmla="*/ 27 h 112"/>
              <a:gd name="T38" fmla="*/ 21 w 83"/>
              <a:gd name="T39" fmla="*/ 44 h 112"/>
              <a:gd name="T40" fmla="*/ 25 w 83"/>
              <a:gd name="T41" fmla="*/ 32 h 112"/>
              <a:gd name="T42" fmla="*/ 33 w 83"/>
              <a:gd name="T43" fmla="*/ 60 h 112"/>
              <a:gd name="T44" fmla="*/ 27 w 83"/>
              <a:gd name="T45" fmla="*/ 49 h 112"/>
              <a:gd name="T46" fmla="*/ 32 w 83"/>
              <a:gd name="T47" fmla="*/ 54 h 112"/>
              <a:gd name="T48" fmla="*/ 33 w 83"/>
              <a:gd name="T49" fmla="*/ 60 h 112"/>
              <a:gd name="T50" fmla="*/ 43 w 83"/>
              <a:gd name="T51" fmla="*/ 36 h 112"/>
              <a:gd name="T52" fmla="*/ 57 w 83"/>
              <a:gd name="T53" fmla="*/ 41 h 112"/>
              <a:gd name="T54" fmla="*/ 52 w 83"/>
              <a:gd name="T55" fmla="*/ 54 h 112"/>
              <a:gd name="T56" fmla="*/ 39 w 83"/>
              <a:gd name="T57" fmla="*/ 50 h 112"/>
              <a:gd name="T58" fmla="*/ 60 w 83"/>
              <a:gd name="T59" fmla="*/ 31 h 112"/>
              <a:gd name="T60" fmla="*/ 71 w 83"/>
              <a:gd name="T61" fmla="*/ 33 h 112"/>
              <a:gd name="T62" fmla="*/ 66 w 83"/>
              <a:gd name="T63" fmla="*/ 44 h 112"/>
              <a:gd name="T64" fmla="*/ 60 w 83"/>
              <a:gd name="T65" fmla="*/ 31 h 112"/>
              <a:gd name="T66" fmla="*/ 71 w 83"/>
              <a:gd name="T67" fmla="*/ 112 h 112"/>
              <a:gd name="T68" fmla="*/ 30 w 83"/>
              <a:gd name="T69" fmla="*/ 104 h 112"/>
              <a:gd name="T70" fmla="*/ 44 w 83"/>
              <a:gd name="T71" fmla="*/ 93 h 112"/>
              <a:gd name="T72" fmla="*/ 0 w 83"/>
              <a:gd name="T73" fmla="*/ 45 h 112"/>
              <a:gd name="T74" fmla="*/ 32 w 83"/>
              <a:gd name="T75" fmla="*/ 0 h 112"/>
              <a:gd name="T76" fmla="*/ 21 w 83"/>
              <a:gd name="T77" fmla="*/ 18 h 112"/>
              <a:gd name="T78" fmla="*/ 21 w 83"/>
              <a:gd name="T79" fmla="*/ 72 h 112"/>
              <a:gd name="T80" fmla="*/ 72 w 83"/>
              <a:gd name="T81" fmla="*/ 75 h 112"/>
              <a:gd name="T82" fmla="*/ 56 w 83"/>
              <a:gd name="T83" fmla="*/ 92 h 112"/>
              <a:gd name="T84" fmla="*/ 71 w 83"/>
              <a:gd name="T85" fmla="*/ 10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3" h="112">
                <a:moveTo>
                  <a:pt x="32" y="15"/>
                </a:moveTo>
                <a:cubicBezTo>
                  <a:pt x="24" y="20"/>
                  <a:pt x="18" y="27"/>
                  <a:pt x="15" y="35"/>
                </a:cubicBezTo>
                <a:cubicBezTo>
                  <a:pt x="13" y="44"/>
                  <a:pt x="13" y="53"/>
                  <a:pt x="18" y="61"/>
                </a:cubicBezTo>
                <a:cubicBezTo>
                  <a:pt x="22" y="69"/>
                  <a:pt x="29" y="75"/>
                  <a:pt x="38" y="78"/>
                </a:cubicBezTo>
                <a:cubicBezTo>
                  <a:pt x="46" y="80"/>
                  <a:pt x="55" y="80"/>
                  <a:pt x="63" y="75"/>
                </a:cubicBezTo>
                <a:cubicBezTo>
                  <a:pt x="72" y="71"/>
                  <a:pt x="77" y="64"/>
                  <a:pt x="80" y="55"/>
                </a:cubicBezTo>
                <a:cubicBezTo>
                  <a:pt x="83" y="47"/>
                  <a:pt x="82" y="38"/>
                  <a:pt x="78" y="30"/>
                </a:cubicBezTo>
                <a:cubicBezTo>
                  <a:pt x="73" y="21"/>
                  <a:pt x="66" y="16"/>
                  <a:pt x="58" y="13"/>
                </a:cubicBezTo>
                <a:cubicBezTo>
                  <a:pt x="50" y="10"/>
                  <a:pt x="40" y="11"/>
                  <a:pt x="32" y="15"/>
                </a:cubicBezTo>
                <a:close/>
                <a:moveTo>
                  <a:pt x="34" y="68"/>
                </a:moveTo>
                <a:cubicBezTo>
                  <a:pt x="36" y="68"/>
                  <a:pt x="39" y="67"/>
                  <a:pt x="41" y="67"/>
                </a:cubicBezTo>
                <a:cubicBezTo>
                  <a:pt x="43" y="69"/>
                  <a:pt x="45" y="70"/>
                  <a:pt x="46" y="72"/>
                </a:cubicBezTo>
                <a:cubicBezTo>
                  <a:pt x="44" y="71"/>
                  <a:pt x="42" y="71"/>
                  <a:pt x="40" y="70"/>
                </a:cubicBezTo>
                <a:cubicBezTo>
                  <a:pt x="38" y="70"/>
                  <a:pt x="36" y="69"/>
                  <a:pt x="34" y="68"/>
                </a:cubicBezTo>
                <a:close/>
                <a:moveTo>
                  <a:pt x="49" y="64"/>
                </a:moveTo>
                <a:cubicBezTo>
                  <a:pt x="51" y="63"/>
                  <a:pt x="54" y="62"/>
                  <a:pt x="56" y="61"/>
                </a:cubicBezTo>
                <a:cubicBezTo>
                  <a:pt x="58" y="60"/>
                  <a:pt x="60" y="59"/>
                  <a:pt x="62" y="57"/>
                </a:cubicBezTo>
                <a:cubicBezTo>
                  <a:pt x="62" y="58"/>
                  <a:pt x="62" y="59"/>
                  <a:pt x="62" y="60"/>
                </a:cubicBezTo>
                <a:cubicBezTo>
                  <a:pt x="63" y="64"/>
                  <a:pt x="62" y="68"/>
                  <a:pt x="60" y="69"/>
                </a:cubicBezTo>
                <a:cubicBezTo>
                  <a:pt x="58" y="70"/>
                  <a:pt x="55" y="68"/>
                  <a:pt x="51" y="66"/>
                </a:cubicBezTo>
                <a:cubicBezTo>
                  <a:pt x="51" y="65"/>
                  <a:pt x="50" y="65"/>
                  <a:pt x="49" y="64"/>
                </a:cubicBezTo>
                <a:close/>
                <a:moveTo>
                  <a:pt x="69" y="52"/>
                </a:moveTo>
                <a:cubicBezTo>
                  <a:pt x="71" y="50"/>
                  <a:pt x="73" y="49"/>
                  <a:pt x="74" y="47"/>
                </a:cubicBezTo>
                <a:cubicBezTo>
                  <a:pt x="74" y="49"/>
                  <a:pt x="73" y="51"/>
                  <a:pt x="73" y="53"/>
                </a:cubicBezTo>
                <a:cubicBezTo>
                  <a:pt x="72" y="55"/>
                  <a:pt x="71" y="57"/>
                  <a:pt x="70" y="59"/>
                </a:cubicBezTo>
                <a:cubicBezTo>
                  <a:pt x="70" y="57"/>
                  <a:pt x="70" y="55"/>
                  <a:pt x="69" y="52"/>
                </a:cubicBezTo>
                <a:close/>
                <a:moveTo>
                  <a:pt x="61" y="23"/>
                </a:moveTo>
                <a:cubicBezTo>
                  <a:pt x="59" y="23"/>
                  <a:pt x="57" y="23"/>
                  <a:pt x="54" y="24"/>
                </a:cubicBezTo>
                <a:cubicBezTo>
                  <a:pt x="53" y="22"/>
                  <a:pt x="51" y="20"/>
                  <a:pt x="49" y="19"/>
                </a:cubicBezTo>
                <a:cubicBezTo>
                  <a:pt x="51" y="19"/>
                  <a:pt x="53" y="20"/>
                  <a:pt x="56" y="20"/>
                </a:cubicBezTo>
                <a:cubicBezTo>
                  <a:pt x="58" y="21"/>
                  <a:pt x="60" y="22"/>
                  <a:pt x="61" y="23"/>
                </a:cubicBezTo>
                <a:close/>
                <a:moveTo>
                  <a:pt x="46" y="27"/>
                </a:moveTo>
                <a:cubicBezTo>
                  <a:pt x="44" y="27"/>
                  <a:pt x="42" y="28"/>
                  <a:pt x="39" y="30"/>
                </a:cubicBezTo>
                <a:cubicBezTo>
                  <a:pt x="37" y="31"/>
                  <a:pt x="35" y="32"/>
                  <a:pt x="33" y="33"/>
                </a:cubicBezTo>
                <a:cubicBezTo>
                  <a:pt x="33" y="33"/>
                  <a:pt x="33" y="32"/>
                  <a:pt x="33" y="31"/>
                </a:cubicBezTo>
                <a:cubicBezTo>
                  <a:pt x="33" y="26"/>
                  <a:pt x="34" y="23"/>
                  <a:pt x="35" y="22"/>
                </a:cubicBezTo>
                <a:cubicBezTo>
                  <a:pt x="37" y="21"/>
                  <a:pt x="41" y="22"/>
                  <a:pt x="44" y="25"/>
                </a:cubicBezTo>
                <a:cubicBezTo>
                  <a:pt x="45" y="25"/>
                  <a:pt x="46" y="26"/>
                  <a:pt x="46" y="27"/>
                </a:cubicBezTo>
                <a:close/>
                <a:moveTo>
                  <a:pt x="26" y="39"/>
                </a:moveTo>
                <a:cubicBezTo>
                  <a:pt x="24" y="40"/>
                  <a:pt x="23" y="42"/>
                  <a:pt x="21" y="44"/>
                </a:cubicBezTo>
                <a:cubicBezTo>
                  <a:pt x="22" y="42"/>
                  <a:pt x="22" y="40"/>
                  <a:pt x="23" y="38"/>
                </a:cubicBezTo>
                <a:cubicBezTo>
                  <a:pt x="23" y="35"/>
                  <a:pt x="24" y="33"/>
                  <a:pt x="25" y="32"/>
                </a:cubicBezTo>
                <a:cubicBezTo>
                  <a:pt x="25" y="34"/>
                  <a:pt x="26" y="36"/>
                  <a:pt x="26" y="39"/>
                </a:cubicBezTo>
                <a:close/>
                <a:moveTo>
                  <a:pt x="33" y="60"/>
                </a:moveTo>
                <a:cubicBezTo>
                  <a:pt x="29" y="60"/>
                  <a:pt x="25" y="60"/>
                  <a:pt x="24" y="58"/>
                </a:cubicBezTo>
                <a:cubicBezTo>
                  <a:pt x="23" y="56"/>
                  <a:pt x="25" y="52"/>
                  <a:pt x="27" y="49"/>
                </a:cubicBezTo>
                <a:cubicBezTo>
                  <a:pt x="28" y="48"/>
                  <a:pt x="28" y="48"/>
                  <a:pt x="29" y="47"/>
                </a:cubicBezTo>
                <a:cubicBezTo>
                  <a:pt x="30" y="49"/>
                  <a:pt x="31" y="51"/>
                  <a:pt x="32" y="54"/>
                </a:cubicBezTo>
                <a:cubicBezTo>
                  <a:pt x="33" y="56"/>
                  <a:pt x="34" y="58"/>
                  <a:pt x="36" y="60"/>
                </a:cubicBezTo>
                <a:cubicBezTo>
                  <a:pt x="35" y="60"/>
                  <a:pt x="34" y="60"/>
                  <a:pt x="33" y="60"/>
                </a:cubicBezTo>
                <a:close/>
                <a:moveTo>
                  <a:pt x="35" y="41"/>
                </a:moveTo>
                <a:cubicBezTo>
                  <a:pt x="37" y="40"/>
                  <a:pt x="40" y="38"/>
                  <a:pt x="43" y="36"/>
                </a:cubicBezTo>
                <a:cubicBezTo>
                  <a:pt x="46" y="35"/>
                  <a:pt x="49" y="34"/>
                  <a:pt x="52" y="33"/>
                </a:cubicBezTo>
                <a:cubicBezTo>
                  <a:pt x="53" y="35"/>
                  <a:pt x="55" y="38"/>
                  <a:pt x="57" y="41"/>
                </a:cubicBezTo>
                <a:cubicBezTo>
                  <a:pt x="58" y="44"/>
                  <a:pt x="59" y="46"/>
                  <a:pt x="60" y="49"/>
                </a:cubicBezTo>
                <a:cubicBezTo>
                  <a:pt x="58" y="51"/>
                  <a:pt x="55" y="53"/>
                  <a:pt x="52" y="54"/>
                </a:cubicBezTo>
                <a:cubicBezTo>
                  <a:pt x="49" y="56"/>
                  <a:pt x="47" y="57"/>
                  <a:pt x="44" y="58"/>
                </a:cubicBezTo>
                <a:cubicBezTo>
                  <a:pt x="42" y="56"/>
                  <a:pt x="40" y="53"/>
                  <a:pt x="39" y="50"/>
                </a:cubicBezTo>
                <a:cubicBezTo>
                  <a:pt x="37" y="47"/>
                  <a:pt x="36" y="44"/>
                  <a:pt x="35" y="41"/>
                </a:cubicBezTo>
                <a:close/>
                <a:moveTo>
                  <a:pt x="60" y="31"/>
                </a:moveTo>
                <a:cubicBezTo>
                  <a:pt x="60" y="31"/>
                  <a:pt x="61" y="31"/>
                  <a:pt x="62" y="31"/>
                </a:cubicBezTo>
                <a:cubicBezTo>
                  <a:pt x="67" y="30"/>
                  <a:pt x="70" y="31"/>
                  <a:pt x="71" y="33"/>
                </a:cubicBezTo>
                <a:cubicBezTo>
                  <a:pt x="72" y="35"/>
                  <a:pt x="71" y="38"/>
                  <a:pt x="68" y="42"/>
                </a:cubicBezTo>
                <a:cubicBezTo>
                  <a:pt x="68" y="43"/>
                  <a:pt x="67" y="43"/>
                  <a:pt x="66" y="44"/>
                </a:cubicBezTo>
                <a:cubicBezTo>
                  <a:pt x="66" y="42"/>
                  <a:pt x="65" y="39"/>
                  <a:pt x="63" y="37"/>
                </a:cubicBezTo>
                <a:cubicBezTo>
                  <a:pt x="62" y="35"/>
                  <a:pt x="61" y="33"/>
                  <a:pt x="60" y="31"/>
                </a:cubicBezTo>
                <a:close/>
                <a:moveTo>
                  <a:pt x="71" y="104"/>
                </a:moveTo>
                <a:cubicBezTo>
                  <a:pt x="71" y="112"/>
                  <a:pt x="71" y="112"/>
                  <a:pt x="71" y="112"/>
                </a:cubicBezTo>
                <a:cubicBezTo>
                  <a:pt x="30" y="112"/>
                  <a:pt x="30" y="112"/>
                  <a:pt x="30" y="112"/>
                </a:cubicBezTo>
                <a:cubicBezTo>
                  <a:pt x="30" y="104"/>
                  <a:pt x="30" y="104"/>
                  <a:pt x="30" y="104"/>
                </a:cubicBezTo>
                <a:cubicBezTo>
                  <a:pt x="44" y="104"/>
                  <a:pt x="44" y="104"/>
                  <a:pt x="44" y="104"/>
                </a:cubicBezTo>
                <a:cubicBezTo>
                  <a:pt x="44" y="93"/>
                  <a:pt x="44" y="93"/>
                  <a:pt x="44" y="93"/>
                </a:cubicBezTo>
                <a:cubicBezTo>
                  <a:pt x="32" y="92"/>
                  <a:pt x="22" y="87"/>
                  <a:pt x="14" y="79"/>
                </a:cubicBezTo>
                <a:cubicBezTo>
                  <a:pt x="5" y="71"/>
                  <a:pt x="0" y="59"/>
                  <a:pt x="0" y="45"/>
                </a:cubicBezTo>
                <a:cubicBezTo>
                  <a:pt x="0" y="32"/>
                  <a:pt x="5" y="20"/>
                  <a:pt x="14" y="12"/>
                </a:cubicBezTo>
                <a:cubicBezTo>
                  <a:pt x="19" y="7"/>
                  <a:pt x="25" y="3"/>
                  <a:pt x="32" y="0"/>
                </a:cubicBezTo>
                <a:cubicBezTo>
                  <a:pt x="37" y="9"/>
                  <a:pt x="37" y="9"/>
                  <a:pt x="37" y="9"/>
                </a:cubicBezTo>
                <a:cubicBezTo>
                  <a:pt x="31" y="11"/>
                  <a:pt x="25" y="14"/>
                  <a:pt x="21" y="18"/>
                </a:cubicBezTo>
                <a:cubicBezTo>
                  <a:pt x="14" y="25"/>
                  <a:pt x="9" y="35"/>
                  <a:pt x="9" y="45"/>
                </a:cubicBezTo>
                <a:cubicBezTo>
                  <a:pt x="9" y="56"/>
                  <a:pt x="14" y="65"/>
                  <a:pt x="21" y="72"/>
                </a:cubicBezTo>
                <a:cubicBezTo>
                  <a:pt x="27" y="79"/>
                  <a:pt x="37" y="84"/>
                  <a:pt x="48" y="84"/>
                </a:cubicBezTo>
                <a:cubicBezTo>
                  <a:pt x="57" y="84"/>
                  <a:pt x="65" y="80"/>
                  <a:pt x="72" y="75"/>
                </a:cubicBezTo>
                <a:cubicBezTo>
                  <a:pt x="76" y="83"/>
                  <a:pt x="76" y="83"/>
                  <a:pt x="76" y="83"/>
                </a:cubicBezTo>
                <a:cubicBezTo>
                  <a:pt x="70" y="88"/>
                  <a:pt x="63" y="91"/>
                  <a:pt x="56" y="92"/>
                </a:cubicBezTo>
                <a:cubicBezTo>
                  <a:pt x="56" y="104"/>
                  <a:pt x="56" y="104"/>
                  <a:pt x="56" y="104"/>
                </a:cubicBezTo>
                <a:lnTo>
                  <a:pt x="71" y="1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60222" tIns="30111" rIns="60222" bIns="3011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86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41" name="Freeform 110"/>
          <p:cNvSpPr>
            <a:spLocks noEditPoints="1"/>
          </p:cNvSpPr>
          <p:nvPr/>
        </p:nvSpPr>
        <p:spPr bwMode="auto">
          <a:xfrm>
            <a:off x="7372353" y="4603750"/>
            <a:ext cx="387351" cy="381000"/>
          </a:xfrm>
          <a:custGeom>
            <a:avLst/>
            <a:gdLst>
              <a:gd name="T0" fmla="*/ 90 w 94"/>
              <a:gd name="T1" fmla="*/ 55 h 92"/>
              <a:gd name="T2" fmla="*/ 90 w 94"/>
              <a:gd name="T3" fmla="*/ 85 h 92"/>
              <a:gd name="T4" fmla="*/ 53 w 94"/>
              <a:gd name="T5" fmla="*/ 89 h 92"/>
              <a:gd name="T6" fmla="*/ 54 w 94"/>
              <a:gd name="T7" fmla="*/ 59 h 92"/>
              <a:gd name="T8" fmla="*/ 46 w 94"/>
              <a:gd name="T9" fmla="*/ 0 h 92"/>
              <a:gd name="T10" fmla="*/ 0 w 94"/>
              <a:gd name="T11" fmla="*/ 46 h 92"/>
              <a:gd name="T12" fmla="*/ 46 w 94"/>
              <a:gd name="T13" fmla="*/ 92 h 92"/>
              <a:gd name="T14" fmla="*/ 45 w 94"/>
              <a:gd name="T15" fmla="*/ 84 h 92"/>
              <a:gd name="T16" fmla="*/ 20 w 94"/>
              <a:gd name="T17" fmla="*/ 72 h 92"/>
              <a:gd name="T18" fmla="*/ 20 w 94"/>
              <a:gd name="T19" fmla="*/ 20 h 92"/>
              <a:gd name="T20" fmla="*/ 72 w 94"/>
              <a:gd name="T21" fmla="*/ 20 h 92"/>
              <a:gd name="T22" fmla="*/ 83 w 94"/>
              <a:gd name="T23" fmla="*/ 50 h 92"/>
              <a:gd name="T24" fmla="*/ 92 w 94"/>
              <a:gd name="T25" fmla="*/ 50 h 92"/>
              <a:gd name="T26" fmla="*/ 79 w 94"/>
              <a:gd name="T27" fmla="*/ 13 h 92"/>
              <a:gd name="T28" fmla="*/ 47 w 94"/>
              <a:gd name="T29" fmla="*/ 41 h 92"/>
              <a:gd name="T30" fmla="*/ 31 w 94"/>
              <a:gd name="T31" fmla="*/ 19 h 92"/>
              <a:gd name="T32" fmla="*/ 41 w 94"/>
              <a:gd name="T33" fmla="*/ 44 h 92"/>
              <a:gd name="T34" fmla="*/ 47 w 94"/>
              <a:gd name="T35" fmla="*/ 55 h 92"/>
              <a:gd name="T36" fmla="*/ 54 w 94"/>
              <a:gd name="T37" fmla="*/ 47 h 92"/>
              <a:gd name="T38" fmla="*/ 62 w 94"/>
              <a:gd name="T39" fmla="*/ 30 h 92"/>
              <a:gd name="T40" fmla="*/ 47 w 94"/>
              <a:gd name="T41" fmla="*/ 41 h 92"/>
              <a:gd name="T42" fmla="*/ 88 w 94"/>
              <a:gd name="T43" fmla="*/ 75 h 92"/>
              <a:gd name="T44" fmla="*/ 87 w 94"/>
              <a:gd name="T45" fmla="*/ 74 h 92"/>
              <a:gd name="T46" fmla="*/ 86 w 94"/>
              <a:gd name="T47" fmla="*/ 71 h 92"/>
              <a:gd name="T48" fmla="*/ 81 w 94"/>
              <a:gd name="T49" fmla="*/ 83 h 92"/>
              <a:gd name="T50" fmla="*/ 85 w 94"/>
              <a:gd name="T51" fmla="*/ 76 h 92"/>
              <a:gd name="T52" fmla="*/ 86 w 94"/>
              <a:gd name="T53" fmla="*/ 76 h 92"/>
              <a:gd name="T54" fmla="*/ 87 w 94"/>
              <a:gd name="T55" fmla="*/ 83 h 92"/>
              <a:gd name="T56" fmla="*/ 66 w 94"/>
              <a:gd name="T57" fmla="*/ 80 h 92"/>
              <a:gd name="T58" fmla="*/ 67 w 94"/>
              <a:gd name="T59" fmla="*/ 69 h 92"/>
              <a:gd name="T60" fmla="*/ 68 w 94"/>
              <a:gd name="T61" fmla="*/ 61 h 92"/>
              <a:gd name="T62" fmla="*/ 57 w 94"/>
              <a:gd name="T63" fmla="*/ 64 h 92"/>
              <a:gd name="T64" fmla="*/ 61 w 94"/>
              <a:gd name="T65" fmla="*/ 68 h 92"/>
              <a:gd name="T66" fmla="*/ 63 w 94"/>
              <a:gd name="T67" fmla="*/ 63 h 92"/>
              <a:gd name="T68" fmla="*/ 62 w 94"/>
              <a:gd name="T69" fmla="*/ 69 h 92"/>
              <a:gd name="T70" fmla="*/ 54 w 94"/>
              <a:gd name="T71" fmla="*/ 83 h 92"/>
              <a:gd name="T72" fmla="*/ 81 w 94"/>
              <a:gd name="T73" fmla="*/ 80 h 92"/>
              <a:gd name="T74" fmla="*/ 79 w 94"/>
              <a:gd name="T75" fmla="*/ 76 h 92"/>
              <a:gd name="T76" fmla="*/ 75 w 94"/>
              <a:gd name="T77" fmla="*/ 60 h 92"/>
              <a:gd name="T78" fmla="*/ 66 w 94"/>
              <a:gd name="T79" fmla="*/ 80 h 92"/>
              <a:gd name="T80" fmla="*/ 73 w 94"/>
              <a:gd name="T81" fmla="*/ 83 h 92"/>
              <a:gd name="T82" fmla="*/ 78 w 94"/>
              <a:gd name="T83" fmla="*/ 80 h 92"/>
              <a:gd name="T84" fmla="*/ 74 w 94"/>
              <a:gd name="T85" fmla="*/ 76 h 92"/>
              <a:gd name="T86" fmla="*/ 72 w 94"/>
              <a:gd name="T87" fmla="*/ 7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4" h="92">
                <a:moveTo>
                  <a:pt x="58" y="55"/>
                </a:moveTo>
                <a:cubicBezTo>
                  <a:pt x="90" y="55"/>
                  <a:pt x="90" y="55"/>
                  <a:pt x="90" y="55"/>
                </a:cubicBezTo>
                <a:cubicBezTo>
                  <a:pt x="92" y="55"/>
                  <a:pt x="94" y="56"/>
                  <a:pt x="93" y="59"/>
                </a:cubicBezTo>
                <a:cubicBezTo>
                  <a:pt x="90" y="85"/>
                  <a:pt x="90" y="85"/>
                  <a:pt x="90" y="85"/>
                </a:cubicBezTo>
                <a:cubicBezTo>
                  <a:pt x="89" y="87"/>
                  <a:pt x="87" y="89"/>
                  <a:pt x="85" y="89"/>
                </a:cubicBezTo>
                <a:cubicBezTo>
                  <a:pt x="53" y="89"/>
                  <a:pt x="53" y="89"/>
                  <a:pt x="53" y="89"/>
                </a:cubicBezTo>
                <a:cubicBezTo>
                  <a:pt x="51" y="89"/>
                  <a:pt x="49" y="87"/>
                  <a:pt x="50" y="85"/>
                </a:cubicBezTo>
                <a:cubicBezTo>
                  <a:pt x="54" y="59"/>
                  <a:pt x="54" y="59"/>
                  <a:pt x="54" y="59"/>
                </a:cubicBezTo>
                <a:cubicBezTo>
                  <a:pt x="54" y="56"/>
                  <a:pt x="56" y="55"/>
                  <a:pt x="58" y="55"/>
                </a:cubicBezTo>
                <a:close/>
                <a:moveTo>
                  <a:pt x="46" y="0"/>
                </a:moveTo>
                <a:cubicBezTo>
                  <a:pt x="34" y="0"/>
                  <a:pt x="22" y="5"/>
                  <a:pt x="14" y="13"/>
                </a:cubicBezTo>
                <a:cubicBezTo>
                  <a:pt x="6" y="22"/>
                  <a:pt x="0" y="33"/>
                  <a:pt x="0" y="46"/>
                </a:cubicBezTo>
                <a:cubicBezTo>
                  <a:pt x="0" y="58"/>
                  <a:pt x="6" y="70"/>
                  <a:pt x="14" y="78"/>
                </a:cubicBezTo>
                <a:cubicBezTo>
                  <a:pt x="22" y="86"/>
                  <a:pt x="34" y="92"/>
                  <a:pt x="46" y="92"/>
                </a:cubicBezTo>
                <a:cubicBezTo>
                  <a:pt x="47" y="92"/>
                  <a:pt x="47" y="92"/>
                  <a:pt x="48" y="91"/>
                </a:cubicBezTo>
                <a:cubicBezTo>
                  <a:pt x="46" y="90"/>
                  <a:pt x="45" y="87"/>
                  <a:pt x="45" y="84"/>
                </a:cubicBezTo>
                <a:cubicBezTo>
                  <a:pt x="46" y="82"/>
                  <a:pt x="46" y="82"/>
                  <a:pt x="46" y="82"/>
                </a:cubicBezTo>
                <a:cubicBezTo>
                  <a:pt x="36" y="82"/>
                  <a:pt x="27" y="78"/>
                  <a:pt x="20" y="72"/>
                </a:cubicBezTo>
                <a:cubicBezTo>
                  <a:pt x="14" y="65"/>
                  <a:pt x="10" y="56"/>
                  <a:pt x="10" y="46"/>
                </a:cubicBezTo>
                <a:cubicBezTo>
                  <a:pt x="10" y="36"/>
                  <a:pt x="14" y="26"/>
                  <a:pt x="20" y="20"/>
                </a:cubicBezTo>
                <a:cubicBezTo>
                  <a:pt x="27" y="13"/>
                  <a:pt x="36" y="9"/>
                  <a:pt x="46" y="9"/>
                </a:cubicBezTo>
                <a:cubicBezTo>
                  <a:pt x="56" y="9"/>
                  <a:pt x="66" y="13"/>
                  <a:pt x="72" y="20"/>
                </a:cubicBezTo>
                <a:cubicBezTo>
                  <a:pt x="79" y="26"/>
                  <a:pt x="83" y="36"/>
                  <a:pt x="83" y="46"/>
                </a:cubicBezTo>
                <a:cubicBezTo>
                  <a:pt x="83" y="47"/>
                  <a:pt x="83" y="49"/>
                  <a:pt x="83" y="50"/>
                </a:cubicBezTo>
                <a:cubicBezTo>
                  <a:pt x="90" y="50"/>
                  <a:pt x="90" y="50"/>
                  <a:pt x="90" y="50"/>
                </a:cubicBezTo>
                <a:cubicBezTo>
                  <a:pt x="91" y="50"/>
                  <a:pt x="91" y="50"/>
                  <a:pt x="92" y="50"/>
                </a:cubicBezTo>
                <a:cubicBezTo>
                  <a:pt x="92" y="49"/>
                  <a:pt x="92" y="47"/>
                  <a:pt x="92" y="46"/>
                </a:cubicBezTo>
                <a:cubicBezTo>
                  <a:pt x="92" y="33"/>
                  <a:pt x="87" y="22"/>
                  <a:pt x="79" y="13"/>
                </a:cubicBezTo>
                <a:cubicBezTo>
                  <a:pt x="70" y="5"/>
                  <a:pt x="59" y="0"/>
                  <a:pt x="46" y="0"/>
                </a:cubicBezTo>
                <a:close/>
                <a:moveTo>
                  <a:pt x="47" y="41"/>
                </a:moveTo>
                <a:cubicBezTo>
                  <a:pt x="46" y="41"/>
                  <a:pt x="45" y="41"/>
                  <a:pt x="45" y="41"/>
                </a:cubicBezTo>
                <a:cubicBezTo>
                  <a:pt x="41" y="34"/>
                  <a:pt x="36" y="26"/>
                  <a:pt x="31" y="19"/>
                </a:cubicBezTo>
                <a:cubicBezTo>
                  <a:pt x="30" y="20"/>
                  <a:pt x="29" y="21"/>
                  <a:pt x="27" y="21"/>
                </a:cubicBezTo>
                <a:cubicBezTo>
                  <a:pt x="31" y="30"/>
                  <a:pt x="36" y="37"/>
                  <a:pt x="41" y="44"/>
                </a:cubicBezTo>
                <a:cubicBezTo>
                  <a:pt x="40" y="45"/>
                  <a:pt x="40" y="47"/>
                  <a:pt x="40" y="48"/>
                </a:cubicBezTo>
                <a:cubicBezTo>
                  <a:pt x="40" y="52"/>
                  <a:pt x="43" y="55"/>
                  <a:pt x="47" y="55"/>
                </a:cubicBezTo>
                <a:cubicBezTo>
                  <a:pt x="51" y="55"/>
                  <a:pt x="54" y="52"/>
                  <a:pt x="54" y="48"/>
                </a:cubicBezTo>
                <a:cubicBezTo>
                  <a:pt x="54" y="48"/>
                  <a:pt x="54" y="47"/>
                  <a:pt x="54" y="47"/>
                </a:cubicBezTo>
                <a:cubicBezTo>
                  <a:pt x="58" y="43"/>
                  <a:pt x="62" y="39"/>
                  <a:pt x="65" y="33"/>
                </a:cubicBezTo>
                <a:cubicBezTo>
                  <a:pt x="64" y="32"/>
                  <a:pt x="63" y="31"/>
                  <a:pt x="62" y="30"/>
                </a:cubicBezTo>
                <a:cubicBezTo>
                  <a:pt x="57" y="34"/>
                  <a:pt x="53" y="38"/>
                  <a:pt x="50" y="42"/>
                </a:cubicBezTo>
                <a:cubicBezTo>
                  <a:pt x="49" y="41"/>
                  <a:pt x="48" y="41"/>
                  <a:pt x="47" y="41"/>
                </a:cubicBezTo>
                <a:close/>
                <a:moveTo>
                  <a:pt x="87" y="83"/>
                </a:moveTo>
                <a:cubicBezTo>
                  <a:pt x="88" y="75"/>
                  <a:pt x="88" y="75"/>
                  <a:pt x="88" y="75"/>
                </a:cubicBezTo>
                <a:cubicBezTo>
                  <a:pt x="88" y="75"/>
                  <a:pt x="88" y="74"/>
                  <a:pt x="88" y="74"/>
                </a:cubicBezTo>
                <a:cubicBezTo>
                  <a:pt x="87" y="74"/>
                  <a:pt x="87" y="74"/>
                  <a:pt x="87" y="74"/>
                </a:cubicBezTo>
                <a:cubicBezTo>
                  <a:pt x="86" y="74"/>
                  <a:pt x="85" y="74"/>
                  <a:pt x="85" y="74"/>
                </a:cubicBezTo>
                <a:cubicBezTo>
                  <a:pt x="86" y="71"/>
                  <a:pt x="86" y="71"/>
                  <a:pt x="86" y="71"/>
                </a:cubicBezTo>
                <a:cubicBezTo>
                  <a:pt x="83" y="71"/>
                  <a:pt x="83" y="71"/>
                  <a:pt x="83" y="71"/>
                </a:cubicBezTo>
                <a:cubicBezTo>
                  <a:pt x="81" y="83"/>
                  <a:pt x="81" y="83"/>
                  <a:pt x="81" y="83"/>
                </a:cubicBezTo>
                <a:cubicBezTo>
                  <a:pt x="83" y="83"/>
                  <a:pt x="83" y="83"/>
                  <a:pt x="83" y="83"/>
                </a:cubicBezTo>
                <a:cubicBezTo>
                  <a:pt x="85" y="76"/>
                  <a:pt x="85" y="76"/>
                  <a:pt x="85" y="76"/>
                </a:cubicBezTo>
                <a:cubicBezTo>
                  <a:pt x="85" y="75"/>
                  <a:pt x="85" y="75"/>
                  <a:pt x="85" y="75"/>
                </a:cubicBezTo>
                <a:cubicBezTo>
                  <a:pt x="86" y="75"/>
                  <a:pt x="86" y="75"/>
                  <a:pt x="86" y="76"/>
                </a:cubicBezTo>
                <a:cubicBezTo>
                  <a:pt x="84" y="83"/>
                  <a:pt x="84" y="83"/>
                  <a:pt x="84" y="83"/>
                </a:cubicBezTo>
                <a:cubicBezTo>
                  <a:pt x="87" y="83"/>
                  <a:pt x="87" y="83"/>
                  <a:pt x="87" y="83"/>
                </a:cubicBezTo>
                <a:close/>
                <a:moveTo>
                  <a:pt x="65" y="83"/>
                </a:moveTo>
                <a:cubicBezTo>
                  <a:pt x="66" y="80"/>
                  <a:pt x="66" y="80"/>
                  <a:pt x="66" y="80"/>
                </a:cubicBezTo>
                <a:cubicBezTo>
                  <a:pt x="60" y="80"/>
                  <a:pt x="60" y="80"/>
                  <a:pt x="60" y="80"/>
                </a:cubicBezTo>
                <a:cubicBezTo>
                  <a:pt x="67" y="69"/>
                  <a:pt x="67" y="69"/>
                  <a:pt x="67" y="69"/>
                </a:cubicBezTo>
                <a:cubicBezTo>
                  <a:pt x="68" y="68"/>
                  <a:pt x="68" y="67"/>
                  <a:pt x="68" y="66"/>
                </a:cubicBezTo>
                <a:cubicBezTo>
                  <a:pt x="69" y="64"/>
                  <a:pt x="69" y="62"/>
                  <a:pt x="68" y="61"/>
                </a:cubicBezTo>
                <a:cubicBezTo>
                  <a:pt x="67" y="60"/>
                  <a:pt x="66" y="59"/>
                  <a:pt x="64" y="59"/>
                </a:cubicBezTo>
                <a:cubicBezTo>
                  <a:pt x="60" y="59"/>
                  <a:pt x="58" y="61"/>
                  <a:pt x="57" y="64"/>
                </a:cubicBezTo>
                <a:cubicBezTo>
                  <a:pt x="56" y="68"/>
                  <a:pt x="56" y="68"/>
                  <a:pt x="56" y="68"/>
                </a:cubicBezTo>
                <a:cubicBezTo>
                  <a:pt x="61" y="68"/>
                  <a:pt x="61" y="68"/>
                  <a:pt x="61" y="68"/>
                </a:cubicBezTo>
                <a:cubicBezTo>
                  <a:pt x="62" y="64"/>
                  <a:pt x="62" y="64"/>
                  <a:pt x="62" y="64"/>
                </a:cubicBezTo>
                <a:cubicBezTo>
                  <a:pt x="62" y="63"/>
                  <a:pt x="62" y="63"/>
                  <a:pt x="63" y="63"/>
                </a:cubicBezTo>
                <a:cubicBezTo>
                  <a:pt x="64" y="63"/>
                  <a:pt x="64" y="64"/>
                  <a:pt x="64" y="65"/>
                </a:cubicBezTo>
                <a:cubicBezTo>
                  <a:pt x="63" y="67"/>
                  <a:pt x="63" y="68"/>
                  <a:pt x="62" y="69"/>
                </a:cubicBezTo>
                <a:cubicBezTo>
                  <a:pt x="54" y="80"/>
                  <a:pt x="54" y="80"/>
                  <a:pt x="54" y="80"/>
                </a:cubicBezTo>
                <a:cubicBezTo>
                  <a:pt x="54" y="83"/>
                  <a:pt x="54" y="83"/>
                  <a:pt x="54" y="83"/>
                </a:cubicBezTo>
                <a:cubicBezTo>
                  <a:pt x="65" y="83"/>
                  <a:pt x="65" y="83"/>
                  <a:pt x="65" y="83"/>
                </a:cubicBezTo>
                <a:close/>
                <a:moveTo>
                  <a:pt x="81" y="80"/>
                </a:moveTo>
                <a:cubicBezTo>
                  <a:pt x="81" y="76"/>
                  <a:pt x="81" y="76"/>
                  <a:pt x="81" y="76"/>
                </a:cubicBezTo>
                <a:cubicBezTo>
                  <a:pt x="79" y="76"/>
                  <a:pt x="79" y="76"/>
                  <a:pt x="79" y="76"/>
                </a:cubicBezTo>
                <a:cubicBezTo>
                  <a:pt x="82" y="60"/>
                  <a:pt x="82" y="60"/>
                  <a:pt x="82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67" y="76"/>
                  <a:pt x="67" y="76"/>
                  <a:pt x="67" y="76"/>
                </a:cubicBezTo>
                <a:cubicBezTo>
                  <a:pt x="66" y="80"/>
                  <a:pt x="66" y="80"/>
                  <a:pt x="66" y="80"/>
                </a:cubicBezTo>
                <a:cubicBezTo>
                  <a:pt x="73" y="80"/>
                  <a:pt x="73" y="80"/>
                  <a:pt x="73" y="80"/>
                </a:cubicBezTo>
                <a:cubicBezTo>
                  <a:pt x="73" y="83"/>
                  <a:pt x="73" y="83"/>
                  <a:pt x="73" y="83"/>
                </a:cubicBezTo>
                <a:cubicBezTo>
                  <a:pt x="78" y="83"/>
                  <a:pt x="78" y="83"/>
                  <a:pt x="78" y="83"/>
                </a:cubicBezTo>
                <a:cubicBezTo>
                  <a:pt x="78" y="80"/>
                  <a:pt x="78" y="80"/>
                  <a:pt x="78" y="80"/>
                </a:cubicBezTo>
                <a:cubicBezTo>
                  <a:pt x="81" y="80"/>
                  <a:pt x="81" y="80"/>
                  <a:pt x="81" y="80"/>
                </a:cubicBezTo>
                <a:close/>
                <a:moveTo>
                  <a:pt x="74" y="76"/>
                </a:moveTo>
                <a:cubicBezTo>
                  <a:pt x="75" y="67"/>
                  <a:pt x="75" y="67"/>
                  <a:pt x="75" y="67"/>
                </a:cubicBezTo>
                <a:cubicBezTo>
                  <a:pt x="72" y="76"/>
                  <a:pt x="72" y="76"/>
                  <a:pt x="72" y="76"/>
                </a:cubicBezTo>
                <a:lnTo>
                  <a:pt x="74" y="76"/>
                </a:lnTo>
                <a:close/>
              </a:path>
            </a:pathLst>
          </a:custGeom>
          <a:noFill/>
          <a:ln>
            <a:noFill/>
          </a:ln>
          <a:extLst/>
        </p:spPr>
        <p:txBody>
          <a:bodyPr lIns="60222" tIns="30111" rIns="60222" bIns="3011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86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42" name="Freeform 154"/>
          <p:cNvSpPr>
            <a:spLocks noEditPoints="1"/>
          </p:cNvSpPr>
          <p:nvPr/>
        </p:nvSpPr>
        <p:spPr bwMode="auto">
          <a:xfrm>
            <a:off x="8731253" y="2652722"/>
            <a:ext cx="311151" cy="319087"/>
          </a:xfrm>
          <a:custGeom>
            <a:avLst/>
            <a:gdLst>
              <a:gd name="T0" fmla="*/ 80 w 91"/>
              <a:gd name="T1" fmla="*/ 44 h 93"/>
              <a:gd name="T2" fmla="*/ 87 w 91"/>
              <a:gd name="T3" fmla="*/ 37 h 93"/>
              <a:gd name="T4" fmla="*/ 87 w 91"/>
              <a:gd name="T5" fmla="*/ 23 h 93"/>
              <a:gd name="T6" fmla="*/ 68 w 91"/>
              <a:gd name="T7" fmla="*/ 4 h 93"/>
              <a:gd name="T8" fmla="*/ 54 w 91"/>
              <a:gd name="T9" fmla="*/ 4 h 93"/>
              <a:gd name="T10" fmla="*/ 47 w 91"/>
              <a:gd name="T11" fmla="*/ 11 h 93"/>
              <a:gd name="T12" fmla="*/ 80 w 91"/>
              <a:gd name="T13" fmla="*/ 44 h 93"/>
              <a:gd name="T14" fmla="*/ 52 w 91"/>
              <a:gd name="T15" fmla="*/ 23 h 93"/>
              <a:gd name="T16" fmla="*/ 68 w 91"/>
              <a:gd name="T17" fmla="*/ 39 h 93"/>
              <a:gd name="T18" fmla="*/ 77 w 91"/>
              <a:gd name="T19" fmla="*/ 48 h 93"/>
              <a:gd name="T20" fmla="*/ 43 w 91"/>
              <a:gd name="T21" fmla="*/ 81 h 93"/>
              <a:gd name="T22" fmla="*/ 34 w 91"/>
              <a:gd name="T23" fmla="*/ 73 h 93"/>
              <a:gd name="T24" fmla="*/ 19 w 91"/>
              <a:gd name="T25" fmla="*/ 59 h 93"/>
              <a:gd name="T26" fmla="*/ 41 w 91"/>
              <a:gd name="T27" fmla="*/ 37 h 93"/>
              <a:gd name="T28" fmla="*/ 39 w 91"/>
              <a:gd name="T29" fmla="*/ 34 h 93"/>
              <a:gd name="T30" fmla="*/ 16 w 91"/>
              <a:gd name="T31" fmla="*/ 57 h 93"/>
              <a:gd name="T32" fmla="*/ 10 w 91"/>
              <a:gd name="T33" fmla="*/ 48 h 93"/>
              <a:gd name="T34" fmla="*/ 43 w 91"/>
              <a:gd name="T35" fmla="*/ 14 h 93"/>
              <a:gd name="T36" fmla="*/ 52 w 91"/>
              <a:gd name="T37" fmla="*/ 23 h 93"/>
              <a:gd name="T38" fmla="*/ 4 w 91"/>
              <a:gd name="T39" fmla="*/ 69 h 93"/>
              <a:gd name="T40" fmla="*/ 0 w 91"/>
              <a:gd name="T41" fmla="*/ 86 h 93"/>
              <a:gd name="T42" fmla="*/ 6 w 91"/>
              <a:gd name="T43" fmla="*/ 93 h 93"/>
              <a:gd name="T44" fmla="*/ 24 w 91"/>
              <a:gd name="T45" fmla="*/ 89 h 93"/>
              <a:gd name="T46" fmla="*/ 4 w 91"/>
              <a:gd name="T47" fmla="*/ 69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1" h="93">
                <a:moveTo>
                  <a:pt x="80" y="44"/>
                </a:moveTo>
                <a:cubicBezTo>
                  <a:pt x="87" y="37"/>
                  <a:pt x="87" y="37"/>
                  <a:pt x="87" y="37"/>
                </a:cubicBezTo>
                <a:cubicBezTo>
                  <a:pt x="91" y="33"/>
                  <a:pt x="91" y="27"/>
                  <a:pt x="87" y="23"/>
                </a:cubicBezTo>
                <a:cubicBezTo>
                  <a:pt x="68" y="4"/>
                  <a:pt x="68" y="4"/>
                  <a:pt x="68" y="4"/>
                </a:cubicBezTo>
                <a:cubicBezTo>
                  <a:pt x="64" y="0"/>
                  <a:pt x="58" y="0"/>
                  <a:pt x="54" y="4"/>
                </a:cubicBezTo>
                <a:cubicBezTo>
                  <a:pt x="47" y="11"/>
                  <a:pt x="47" y="11"/>
                  <a:pt x="47" y="11"/>
                </a:cubicBezTo>
                <a:cubicBezTo>
                  <a:pt x="80" y="44"/>
                  <a:pt x="80" y="44"/>
                  <a:pt x="80" y="44"/>
                </a:cubicBezTo>
                <a:close/>
                <a:moveTo>
                  <a:pt x="52" y="23"/>
                </a:moveTo>
                <a:cubicBezTo>
                  <a:pt x="68" y="39"/>
                  <a:pt x="68" y="39"/>
                  <a:pt x="68" y="39"/>
                </a:cubicBezTo>
                <a:cubicBezTo>
                  <a:pt x="77" y="48"/>
                  <a:pt x="77" y="48"/>
                  <a:pt x="77" y="48"/>
                </a:cubicBezTo>
                <a:cubicBezTo>
                  <a:pt x="43" y="81"/>
                  <a:pt x="43" y="81"/>
                  <a:pt x="43" y="81"/>
                </a:cubicBezTo>
                <a:cubicBezTo>
                  <a:pt x="35" y="83"/>
                  <a:pt x="33" y="79"/>
                  <a:pt x="34" y="73"/>
                </a:cubicBezTo>
                <a:cubicBezTo>
                  <a:pt x="26" y="72"/>
                  <a:pt x="20" y="68"/>
                  <a:pt x="19" y="59"/>
                </a:cubicBezTo>
                <a:cubicBezTo>
                  <a:pt x="41" y="37"/>
                  <a:pt x="41" y="37"/>
                  <a:pt x="41" y="37"/>
                </a:cubicBezTo>
                <a:cubicBezTo>
                  <a:pt x="39" y="34"/>
                  <a:pt x="39" y="34"/>
                  <a:pt x="39" y="34"/>
                </a:cubicBezTo>
                <a:cubicBezTo>
                  <a:pt x="16" y="57"/>
                  <a:pt x="16" y="57"/>
                  <a:pt x="16" y="57"/>
                </a:cubicBezTo>
                <a:cubicBezTo>
                  <a:pt x="10" y="58"/>
                  <a:pt x="9" y="54"/>
                  <a:pt x="10" y="48"/>
                </a:cubicBezTo>
                <a:cubicBezTo>
                  <a:pt x="21" y="37"/>
                  <a:pt x="32" y="26"/>
                  <a:pt x="43" y="14"/>
                </a:cubicBezTo>
                <a:cubicBezTo>
                  <a:pt x="52" y="23"/>
                  <a:pt x="52" y="23"/>
                  <a:pt x="52" y="23"/>
                </a:cubicBezTo>
                <a:close/>
                <a:moveTo>
                  <a:pt x="4" y="69"/>
                </a:moveTo>
                <a:cubicBezTo>
                  <a:pt x="0" y="86"/>
                  <a:pt x="0" y="86"/>
                  <a:pt x="0" y="86"/>
                </a:cubicBezTo>
                <a:cubicBezTo>
                  <a:pt x="6" y="93"/>
                  <a:pt x="6" y="93"/>
                  <a:pt x="6" y="93"/>
                </a:cubicBezTo>
                <a:cubicBezTo>
                  <a:pt x="24" y="89"/>
                  <a:pt x="24" y="89"/>
                  <a:pt x="24" y="89"/>
                </a:cubicBezTo>
                <a:lnTo>
                  <a:pt x="4" y="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60222" tIns="30111" rIns="60222" bIns="3011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86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129596" y="4111625"/>
            <a:ext cx="1419225" cy="30008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b="1" dirty="0">
                <a:solidFill>
                  <a:srgbClr val="6C3A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5024439" y="4111625"/>
            <a:ext cx="1420812" cy="30008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b="1" dirty="0">
                <a:solidFill>
                  <a:srgbClr val="E7E6E6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6561138" y="2798770"/>
            <a:ext cx="1420812" cy="30008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b="1" dirty="0">
                <a:solidFill>
                  <a:srgbClr val="EF726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2301880" y="4127503"/>
            <a:ext cx="1420813" cy="30008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b="1" dirty="0">
                <a:solidFill>
                  <a:srgbClr val="FFBF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2198691" y="4433891"/>
            <a:ext cx="2038351" cy="7848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模板的发布，并为您提供专业的</a:t>
            </a:r>
            <a:r>
              <a: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6543676" y="3090863"/>
            <a:ext cx="2038351" cy="7848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模板的发布，并为您提供专业的</a:t>
            </a:r>
            <a:r>
              <a: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579" name="组合 48"/>
          <p:cNvGrpSpPr>
            <a:grpSpLocks/>
          </p:cNvGrpSpPr>
          <p:nvPr/>
        </p:nvGrpSpPr>
        <p:grpSpPr bwMode="auto">
          <a:xfrm>
            <a:off x="3695703" y="2800357"/>
            <a:ext cx="2038351" cy="1076930"/>
            <a:chOff x="2895373" y="2590070"/>
            <a:chExt cx="2718326" cy="1435831"/>
          </a:xfrm>
        </p:grpSpPr>
        <p:sp>
          <p:nvSpPr>
            <p:cNvPr id="50" name="文本框 49"/>
            <p:cNvSpPr txBox="1"/>
            <p:nvPr/>
          </p:nvSpPr>
          <p:spPr>
            <a:xfrm>
              <a:off x="2912310" y="2590070"/>
              <a:ext cx="1894784" cy="4000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b="1" dirty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2895373" y="2979516"/>
              <a:ext cx="2718326" cy="104638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模板的发布，并为您提供专业的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8080377" y="4433891"/>
            <a:ext cx="2039939" cy="7848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模板的发布，并为您提供专业的</a:t>
            </a:r>
            <a:r>
              <a: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5011745" y="4433891"/>
            <a:ext cx="2039937" cy="7848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模板的发布，并为您提供专业的</a:t>
            </a:r>
            <a:r>
              <a: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655243">
            <a:off x="937419" y="-2374107"/>
            <a:ext cx="3762376" cy="342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文本框 5"/>
          <p:cNvSpPr txBox="1">
            <a:spLocks noChangeArrowheads="1"/>
          </p:cNvSpPr>
          <p:nvPr/>
        </p:nvSpPr>
        <p:spPr bwMode="auto">
          <a:xfrm>
            <a:off x="1524008" y="142879"/>
            <a:ext cx="23987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</a:p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</a:p>
        </p:txBody>
      </p:sp>
      <p:sp>
        <p:nvSpPr>
          <p:cNvPr id="32772" name="文本框 6"/>
          <p:cNvSpPr txBox="1">
            <a:spLocks noChangeArrowheads="1"/>
          </p:cNvSpPr>
          <p:nvPr/>
        </p:nvSpPr>
        <p:spPr bwMode="auto">
          <a:xfrm>
            <a:off x="4006857" y="3422656"/>
            <a:ext cx="72866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八大要点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3013695" y="2637596"/>
            <a:ext cx="1414812" cy="724584"/>
            <a:chOff x="4068948" y="1813879"/>
            <a:chExt cx="2327247" cy="1191878"/>
          </a:xfrm>
          <a:solidFill>
            <a:srgbClr val="FFBF53"/>
          </a:solidFill>
        </p:grpSpPr>
        <p:sp>
          <p:nvSpPr>
            <p:cNvPr id="30" name="任意多边形 29"/>
            <p:cNvSpPr/>
            <p:nvPr/>
          </p:nvSpPr>
          <p:spPr>
            <a:xfrm rot="5609198">
              <a:off x="4636633" y="1246194"/>
              <a:ext cx="1191878" cy="2327247"/>
            </a:xfrm>
            <a:custGeom>
              <a:avLst/>
              <a:gdLst>
                <a:gd name="connsiteX0" fmla="*/ 72135 w 960307"/>
                <a:gd name="connsiteY0" fmla="*/ 1875082 h 1875082"/>
                <a:gd name="connsiteX1" fmla="*/ 0 w 960307"/>
                <a:gd name="connsiteY1" fmla="*/ 159156 h 1875082"/>
                <a:gd name="connsiteX2" fmla="*/ 153406 w 960307"/>
                <a:gd name="connsiteY2" fmla="*/ 0 h 1875082"/>
                <a:gd name="connsiteX3" fmla="*/ 388274 w 960307"/>
                <a:gd name="connsiteY3" fmla="*/ 198594 h 1875082"/>
                <a:gd name="connsiteX4" fmla="*/ 405420 w 960307"/>
                <a:gd name="connsiteY4" fmla="*/ 530269 h 1875082"/>
                <a:gd name="connsiteX5" fmla="*/ 725268 w 960307"/>
                <a:gd name="connsiteY5" fmla="*/ 517947 h 1875082"/>
                <a:gd name="connsiteX6" fmla="*/ 960307 w 960307"/>
                <a:gd name="connsiteY6" fmla="*/ 735876 h 1875082"/>
                <a:gd name="connsiteX7" fmla="*/ 819390 w 960307"/>
                <a:gd name="connsiteY7" fmla="*/ 910710 h 1875082"/>
                <a:gd name="connsiteX8" fmla="*/ 426716 w 960307"/>
                <a:gd name="connsiteY8" fmla="*/ 942220 h 1875082"/>
                <a:gd name="connsiteX9" fmla="*/ 474253 w 960307"/>
                <a:gd name="connsiteY9" fmla="*/ 1861769 h 1875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0307" h="1875082">
                  <a:moveTo>
                    <a:pt x="72135" y="1875082"/>
                  </a:moveTo>
                  <a:lnTo>
                    <a:pt x="0" y="159156"/>
                  </a:lnTo>
                  <a:lnTo>
                    <a:pt x="153406" y="0"/>
                  </a:lnTo>
                  <a:lnTo>
                    <a:pt x="388274" y="198594"/>
                  </a:lnTo>
                  <a:lnTo>
                    <a:pt x="405420" y="530269"/>
                  </a:lnTo>
                  <a:lnTo>
                    <a:pt x="725268" y="517947"/>
                  </a:lnTo>
                  <a:lnTo>
                    <a:pt x="960307" y="735876"/>
                  </a:lnTo>
                  <a:lnTo>
                    <a:pt x="819390" y="910710"/>
                  </a:lnTo>
                  <a:lnTo>
                    <a:pt x="426716" y="942220"/>
                  </a:lnTo>
                  <a:lnTo>
                    <a:pt x="474253" y="18617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683888" y="1869600"/>
              <a:ext cx="1198287" cy="493609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069115" y="2108682"/>
            <a:ext cx="730174" cy="1414812"/>
            <a:chOff x="5805008" y="943860"/>
            <a:chExt cx="1201073" cy="2327247"/>
          </a:xfrm>
          <a:solidFill>
            <a:srgbClr val="EF736F"/>
          </a:solidFill>
        </p:grpSpPr>
        <p:sp>
          <p:nvSpPr>
            <p:cNvPr id="28" name="任意多边形 27"/>
            <p:cNvSpPr/>
            <p:nvPr/>
          </p:nvSpPr>
          <p:spPr>
            <a:xfrm rot="8252151">
              <a:off x="5805008" y="943860"/>
              <a:ext cx="1191878" cy="2327247"/>
            </a:xfrm>
            <a:custGeom>
              <a:avLst/>
              <a:gdLst>
                <a:gd name="connsiteX0" fmla="*/ 72135 w 960307"/>
                <a:gd name="connsiteY0" fmla="*/ 1875082 h 1875082"/>
                <a:gd name="connsiteX1" fmla="*/ 0 w 960307"/>
                <a:gd name="connsiteY1" fmla="*/ 159156 h 1875082"/>
                <a:gd name="connsiteX2" fmla="*/ 153406 w 960307"/>
                <a:gd name="connsiteY2" fmla="*/ 0 h 1875082"/>
                <a:gd name="connsiteX3" fmla="*/ 388274 w 960307"/>
                <a:gd name="connsiteY3" fmla="*/ 198594 h 1875082"/>
                <a:gd name="connsiteX4" fmla="*/ 405420 w 960307"/>
                <a:gd name="connsiteY4" fmla="*/ 530269 h 1875082"/>
                <a:gd name="connsiteX5" fmla="*/ 725268 w 960307"/>
                <a:gd name="connsiteY5" fmla="*/ 517947 h 1875082"/>
                <a:gd name="connsiteX6" fmla="*/ 960307 w 960307"/>
                <a:gd name="connsiteY6" fmla="*/ 735876 h 1875082"/>
                <a:gd name="connsiteX7" fmla="*/ 819390 w 960307"/>
                <a:gd name="connsiteY7" fmla="*/ 910710 h 1875082"/>
                <a:gd name="connsiteX8" fmla="*/ 426716 w 960307"/>
                <a:gd name="connsiteY8" fmla="*/ 942220 h 1875082"/>
                <a:gd name="connsiteX9" fmla="*/ 474253 w 960307"/>
                <a:gd name="connsiteY9" fmla="*/ 1861769 h 1875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0307" h="1875082">
                  <a:moveTo>
                    <a:pt x="72135" y="1875082"/>
                  </a:moveTo>
                  <a:lnTo>
                    <a:pt x="0" y="159156"/>
                  </a:lnTo>
                  <a:lnTo>
                    <a:pt x="153406" y="0"/>
                  </a:lnTo>
                  <a:lnTo>
                    <a:pt x="388274" y="198594"/>
                  </a:lnTo>
                  <a:lnTo>
                    <a:pt x="405420" y="530269"/>
                  </a:lnTo>
                  <a:lnTo>
                    <a:pt x="725268" y="517947"/>
                  </a:lnTo>
                  <a:lnTo>
                    <a:pt x="960307" y="735876"/>
                  </a:lnTo>
                  <a:lnTo>
                    <a:pt x="819390" y="910710"/>
                  </a:lnTo>
                  <a:lnTo>
                    <a:pt x="426716" y="942220"/>
                  </a:lnTo>
                  <a:lnTo>
                    <a:pt x="474253" y="18617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 rot="2743970">
              <a:off x="6160133" y="1743341"/>
              <a:ext cx="1198287" cy="49360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160719" y="4160141"/>
            <a:ext cx="1414812" cy="724584"/>
            <a:chOff x="5955706" y="4318335"/>
            <a:chExt cx="2327247" cy="1191878"/>
          </a:xfrm>
          <a:solidFill>
            <a:srgbClr val="FFBF53"/>
          </a:solidFill>
        </p:grpSpPr>
        <p:sp>
          <p:nvSpPr>
            <p:cNvPr id="26" name="任意多边形 25"/>
            <p:cNvSpPr/>
            <p:nvPr/>
          </p:nvSpPr>
          <p:spPr>
            <a:xfrm rot="16413376">
              <a:off x="6523391" y="3750650"/>
              <a:ext cx="1191878" cy="2327247"/>
            </a:xfrm>
            <a:custGeom>
              <a:avLst/>
              <a:gdLst>
                <a:gd name="connsiteX0" fmla="*/ 72135 w 960307"/>
                <a:gd name="connsiteY0" fmla="*/ 1875082 h 1875082"/>
                <a:gd name="connsiteX1" fmla="*/ 0 w 960307"/>
                <a:gd name="connsiteY1" fmla="*/ 159156 h 1875082"/>
                <a:gd name="connsiteX2" fmla="*/ 153406 w 960307"/>
                <a:gd name="connsiteY2" fmla="*/ 0 h 1875082"/>
                <a:gd name="connsiteX3" fmla="*/ 388274 w 960307"/>
                <a:gd name="connsiteY3" fmla="*/ 198594 h 1875082"/>
                <a:gd name="connsiteX4" fmla="*/ 405420 w 960307"/>
                <a:gd name="connsiteY4" fmla="*/ 530269 h 1875082"/>
                <a:gd name="connsiteX5" fmla="*/ 725268 w 960307"/>
                <a:gd name="connsiteY5" fmla="*/ 517947 h 1875082"/>
                <a:gd name="connsiteX6" fmla="*/ 960307 w 960307"/>
                <a:gd name="connsiteY6" fmla="*/ 735876 h 1875082"/>
                <a:gd name="connsiteX7" fmla="*/ 819390 w 960307"/>
                <a:gd name="connsiteY7" fmla="*/ 910710 h 1875082"/>
                <a:gd name="connsiteX8" fmla="*/ 426716 w 960307"/>
                <a:gd name="connsiteY8" fmla="*/ 942220 h 1875082"/>
                <a:gd name="connsiteX9" fmla="*/ 474253 w 960307"/>
                <a:gd name="connsiteY9" fmla="*/ 1861769 h 1875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0307" h="1875082">
                  <a:moveTo>
                    <a:pt x="72135" y="1875082"/>
                  </a:moveTo>
                  <a:lnTo>
                    <a:pt x="0" y="159156"/>
                  </a:lnTo>
                  <a:lnTo>
                    <a:pt x="153406" y="0"/>
                  </a:lnTo>
                  <a:lnTo>
                    <a:pt x="388274" y="198594"/>
                  </a:lnTo>
                  <a:lnTo>
                    <a:pt x="405420" y="530269"/>
                  </a:lnTo>
                  <a:lnTo>
                    <a:pt x="725268" y="517947"/>
                  </a:lnTo>
                  <a:lnTo>
                    <a:pt x="960307" y="735876"/>
                  </a:lnTo>
                  <a:lnTo>
                    <a:pt x="819390" y="910710"/>
                  </a:lnTo>
                  <a:lnTo>
                    <a:pt x="426716" y="942220"/>
                  </a:lnTo>
                  <a:lnTo>
                    <a:pt x="474253" y="18617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546974" y="4995564"/>
              <a:ext cx="1198287" cy="493609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666748" y="3986746"/>
            <a:ext cx="849991" cy="1414812"/>
            <a:chOff x="5143159" y="4033118"/>
            <a:chExt cx="1398163" cy="2327248"/>
          </a:xfrm>
          <a:solidFill>
            <a:srgbClr val="ED7374"/>
          </a:solidFill>
        </p:grpSpPr>
        <p:sp>
          <p:nvSpPr>
            <p:cNvPr id="24" name="任意多边形 23"/>
            <p:cNvSpPr/>
            <p:nvPr/>
          </p:nvSpPr>
          <p:spPr>
            <a:xfrm rot="19035149">
              <a:off x="5349443" y="4033118"/>
              <a:ext cx="1191879" cy="2327248"/>
            </a:xfrm>
            <a:custGeom>
              <a:avLst/>
              <a:gdLst>
                <a:gd name="connsiteX0" fmla="*/ 72135 w 960307"/>
                <a:gd name="connsiteY0" fmla="*/ 1875082 h 1875082"/>
                <a:gd name="connsiteX1" fmla="*/ 0 w 960307"/>
                <a:gd name="connsiteY1" fmla="*/ 159156 h 1875082"/>
                <a:gd name="connsiteX2" fmla="*/ 153406 w 960307"/>
                <a:gd name="connsiteY2" fmla="*/ 0 h 1875082"/>
                <a:gd name="connsiteX3" fmla="*/ 388274 w 960307"/>
                <a:gd name="connsiteY3" fmla="*/ 198594 h 1875082"/>
                <a:gd name="connsiteX4" fmla="*/ 405420 w 960307"/>
                <a:gd name="connsiteY4" fmla="*/ 530269 h 1875082"/>
                <a:gd name="connsiteX5" fmla="*/ 725268 w 960307"/>
                <a:gd name="connsiteY5" fmla="*/ 517947 h 1875082"/>
                <a:gd name="connsiteX6" fmla="*/ 960307 w 960307"/>
                <a:gd name="connsiteY6" fmla="*/ 735876 h 1875082"/>
                <a:gd name="connsiteX7" fmla="*/ 819390 w 960307"/>
                <a:gd name="connsiteY7" fmla="*/ 910710 h 1875082"/>
                <a:gd name="connsiteX8" fmla="*/ 426716 w 960307"/>
                <a:gd name="connsiteY8" fmla="*/ 942220 h 1875082"/>
                <a:gd name="connsiteX9" fmla="*/ 474253 w 960307"/>
                <a:gd name="connsiteY9" fmla="*/ 1861769 h 1875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0307" h="1875082">
                  <a:moveTo>
                    <a:pt x="72135" y="1875082"/>
                  </a:moveTo>
                  <a:lnTo>
                    <a:pt x="0" y="159156"/>
                  </a:lnTo>
                  <a:lnTo>
                    <a:pt x="153406" y="0"/>
                  </a:lnTo>
                  <a:lnTo>
                    <a:pt x="388274" y="198594"/>
                  </a:lnTo>
                  <a:lnTo>
                    <a:pt x="405420" y="530269"/>
                  </a:lnTo>
                  <a:lnTo>
                    <a:pt x="725268" y="517947"/>
                  </a:lnTo>
                  <a:lnTo>
                    <a:pt x="960307" y="735876"/>
                  </a:lnTo>
                  <a:lnTo>
                    <a:pt x="819390" y="910710"/>
                  </a:lnTo>
                  <a:lnTo>
                    <a:pt x="426716" y="942220"/>
                  </a:lnTo>
                  <a:lnTo>
                    <a:pt x="474253" y="18617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 rot="2623079">
              <a:off x="5143159" y="5172675"/>
              <a:ext cx="1198286" cy="493610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635551" y="3153002"/>
            <a:ext cx="1414812" cy="829936"/>
            <a:chOff x="3446934" y="2661677"/>
            <a:chExt cx="2327247" cy="1365173"/>
          </a:xfrm>
          <a:solidFill>
            <a:srgbClr val="08ADCA"/>
          </a:solidFill>
        </p:grpSpPr>
        <p:sp>
          <p:nvSpPr>
            <p:cNvPr id="22" name="任意多边形 21"/>
            <p:cNvSpPr/>
            <p:nvPr/>
          </p:nvSpPr>
          <p:spPr>
            <a:xfrm rot="2877823">
              <a:off x="4014619" y="2267287"/>
              <a:ext cx="1191878" cy="2327247"/>
            </a:xfrm>
            <a:custGeom>
              <a:avLst/>
              <a:gdLst>
                <a:gd name="connsiteX0" fmla="*/ 72135 w 960307"/>
                <a:gd name="connsiteY0" fmla="*/ 1875082 h 1875082"/>
                <a:gd name="connsiteX1" fmla="*/ 0 w 960307"/>
                <a:gd name="connsiteY1" fmla="*/ 159156 h 1875082"/>
                <a:gd name="connsiteX2" fmla="*/ 153406 w 960307"/>
                <a:gd name="connsiteY2" fmla="*/ 0 h 1875082"/>
                <a:gd name="connsiteX3" fmla="*/ 388274 w 960307"/>
                <a:gd name="connsiteY3" fmla="*/ 198594 h 1875082"/>
                <a:gd name="connsiteX4" fmla="*/ 405420 w 960307"/>
                <a:gd name="connsiteY4" fmla="*/ 530269 h 1875082"/>
                <a:gd name="connsiteX5" fmla="*/ 725268 w 960307"/>
                <a:gd name="connsiteY5" fmla="*/ 517947 h 1875082"/>
                <a:gd name="connsiteX6" fmla="*/ 960307 w 960307"/>
                <a:gd name="connsiteY6" fmla="*/ 735876 h 1875082"/>
                <a:gd name="connsiteX7" fmla="*/ 819390 w 960307"/>
                <a:gd name="connsiteY7" fmla="*/ 910710 h 1875082"/>
                <a:gd name="connsiteX8" fmla="*/ 426716 w 960307"/>
                <a:gd name="connsiteY8" fmla="*/ 942220 h 1875082"/>
                <a:gd name="connsiteX9" fmla="*/ 474253 w 960307"/>
                <a:gd name="connsiteY9" fmla="*/ 1861769 h 1875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0307" h="1875082">
                  <a:moveTo>
                    <a:pt x="72135" y="1875082"/>
                  </a:moveTo>
                  <a:lnTo>
                    <a:pt x="0" y="159156"/>
                  </a:lnTo>
                  <a:lnTo>
                    <a:pt x="153406" y="0"/>
                  </a:lnTo>
                  <a:lnTo>
                    <a:pt x="388274" y="198594"/>
                  </a:lnTo>
                  <a:lnTo>
                    <a:pt x="405420" y="530269"/>
                  </a:lnTo>
                  <a:lnTo>
                    <a:pt x="725268" y="517947"/>
                  </a:lnTo>
                  <a:lnTo>
                    <a:pt x="960307" y="735876"/>
                  </a:lnTo>
                  <a:lnTo>
                    <a:pt x="819390" y="910710"/>
                  </a:lnTo>
                  <a:lnTo>
                    <a:pt x="426716" y="942220"/>
                  </a:lnTo>
                  <a:lnTo>
                    <a:pt x="474253" y="18617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 rot="18904774">
              <a:off x="4106465" y="2661677"/>
              <a:ext cx="1198287" cy="493609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536411" y="3531719"/>
            <a:ext cx="1414812" cy="724584"/>
            <a:chOff x="6573684" y="3284633"/>
            <a:chExt cx="2327247" cy="1191878"/>
          </a:xfrm>
          <a:solidFill>
            <a:srgbClr val="02B3C5"/>
          </a:solidFill>
        </p:grpSpPr>
        <p:sp>
          <p:nvSpPr>
            <p:cNvPr id="20" name="任意多边形 19"/>
            <p:cNvSpPr/>
            <p:nvPr/>
          </p:nvSpPr>
          <p:spPr>
            <a:xfrm rot="13643739">
              <a:off x="7141369" y="2716948"/>
              <a:ext cx="1191878" cy="2327247"/>
            </a:xfrm>
            <a:custGeom>
              <a:avLst/>
              <a:gdLst>
                <a:gd name="connsiteX0" fmla="*/ 72135 w 960307"/>
                <a:gd name="connsiteY0" fmla="*/ 1875082 h 1875082"/>
                <a:gd name="connsiteX1" fmla="*/ 0 w 960307"/>
                <a:gd name="connsiteY1" fmla="*/ 159156 h 1875082"/>
                <a:gd name="connsiteX2" fmla="*/ 153406 w 960307"/>
                <a:gd name="connsiteY2" fmla="*/ 0 h 1875082"/>
                <a:gd name="connsiteX3" fmla="*/ 388274 w 960307"/>
                <a:gd name="connsiteY3" fmla="*/ 198594 h 1875082"/>
                <a:gd name="connsiteX4" fmla="*/ 405420 w 960307"/>
                <a:gd name="connsiteY4" fmla="*/ 530269 h 1875082"/>
                <a:gd name="connsiteX5" fmla="*/ 725268 w 960307"/>
                <a:gd name="connsiteY5" fmla="*/ 517947 h 1875082"/>
                <a:gd name="connsiteX6" fmla="*/ 960307 w 960307"/>
                <a:gd name="connsiteY6" fmla="*/ 735876 h 1875082"/>
                <a:gd name="connsiteX7" fmla="*/ 819390 w 960307"/>
                <a:gd name="connsiteY7" fmla="*/ 910710 h 1875082"/>
                <a:gd name="connsiteX8" fmla="*/ 426716 w 960307"/>
                <a:gd name="connsiteY8" fmla="*/ 942220 h 1875082"/>
                <a:gd name="connsiteX9" fmla="*/ 474253 w 960307"/>
                <a:gd name="connsiteY9" fmla="*/ 1861769 h 1875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0307" h="1875082">
                  <a:moveTo>
                    <a:pt x="72135" y="1875082"/>
                  </a:moveTo>
                  <a:lnTo>
                    <a:pt x="0" y="159156"/>
                  </a:lnTo>
                  <a:lnTo>
                    <a:pt x="153406" y="0"/>
                  </a:lnTo>
                  <a:lnTo>
                    <a:pt x="388274" y="198594"/>
                  </a:lnTo>
                  <a:lnTo>
                    <a:pt x="405420" y="530269"/>
                  </a:lnTo>
                  <a:lnTo>
                    <a:pt x="725268" y="517947"/>
                  </a:lnTo>
                  <a:lnTo>
                    <a:pt x="960307" y="735876"/>
                  </a:lnTo>
                  <a:lnTo>
                    <a:pt x="819390" y="910710"/>
                  </a:lnTo>
                  <a:lnTo>
                    <a:pt x="426716" y="942220"/>
                  </a:lnTo>
                  <a:lnTo>
                    <a:pt x="474253" y="18617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 rot="18904774">
              <a:off x="7423198" y="3772856"/>
              <a:ext cx="1198287" cy="493609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</p:grpSp>
      <p:grpSp>
        <p:nvGrpSpPr>
          <p:cNvPr id="32779" name="组合 13"/>
          <p:cNvGrpSpPr>
            <a:grpSpLocks/>
          </p:cNvGrpSpPr>
          <p:nvPr/>
        </p:nvGrpSpPr>
        <p:grpSpPr bwMode="auto">
          <a:xfrm>
            <a:off x="3098498" y="3614738"/>
            <a:ext cx="789291" cy="1414462"/>
            <a:chOff x="4207490" y="3420632"/>
            <a:chExt cx="1299417" cy="2327246"/>
          </a:xfrm>
        </p:grpSpPr>
        <p:sp>
          <p:nvSpPr>
            <p:cNvPr id="18" name="任意多边形 17"/>
            <p:cNvSpPr/>
            <p:nvPr/>
          </p:nvSpPr>
          <p:spPr>
            <a:xfrm rot="169781">
              <a:off x="4315144" y="3420632"/>
              <a:ext cx="1191763" cy="2327246"/>
            </a:xfrm>
            <a:custGeom>
              <a:avLst/>
              <a:gdLst>
                <a:gd name="connsiteX0" fmla="*/ 72135 w 960307"/>
                <a:gd name="connsiteY0" fmla="*/ 1875082 h 1875082"/>
                <a:gd name="connsiteX1" fmla="*/ 0 w 960307"/>
                <a:gd name="connsiteY1" fmla="*/ 159156 h 1875082"/>
                <a:gd name="connsiteX2" fmla="*/ 153406 w 960307"/>
                <a:gd name="connsiteY2" fmla="*/ 0 h 1875082"/>
                <a:gd name="connsiteX3" fmla="*/ 388274 w 960307"/>
                <a:gd name="connsiteY3" fmla="*/ 198594 h 1875082"/>
                <a:gd name="connsiteX4" fmla="*/ 405420 w 960307"/>
                <a:gd name="connsiteY4" fmla="*/ 530269 h 1875082"/>
                <a:gd name="connsiteX5" fmla="*/ 725268 w 960307"/>
                <a:gd name="connsiteY5" fmla="*/ 517947 h 1875082"/>
                <a:gd name="connsiteX6" fmla="*/ 960307 w 960307"/>
                <a:gd name="connsiteY6" fmla="*/ 735876 h 1875082"/>
                <a:gd name="connsiteX7" fmla="*/ 819390 w 960307"/>
                <a:gd name="connsiteY7" fmla="*/ 910710 h 1875082"/>
                <a:gd name="connsiteX8" fmla="*/ 426716 w 960307"/>
                <a:gd name="connsiteY8" fmla="*/ 942220 h 1875082"/>
                <a:gd name="connsiteX9" fmla="*/ 474253 w 960307"/>
                <a:gd name="connsiteY9" fmla="*/ 1861769 h 1875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0307" h="1875082">
                  <a:moveTo>
                    <a:pt x="72135" y="1875082"/>
                  </a:moveTo>
                  <a:lnTo>
                    <a:pt x="0" y="159156"/>
                  </a:lnTo>
                  <a:lnTo>
                    <a:pt x="153406" y="0"/>
                  </a:lnTo>
                  <a:lnTo>
                    <a:pt x="388274" y="198594"/>
                  </a:lnTo>
                  <a:lnTo>
                    <a:pt x="405420" y="530269"/>
                  </a:lnTo>
                  <a:lnTo>
                    <a:pt x="725268" y="517947"/>
                  </a:lnTo>
                  <a:lnTo>
                    <a:pt x="960307" y="735876"/>
                  </a:lnTo>
                  <a:lnTo>
                    <a:pt x="819390" y="910710"/>
                  </a:lnTo>
                  <a:lnTo>
                    <a:pt x="426716" y="942220"/>
                  </a:lnTo>
                  <a:lnTo>
                    <a:pt x="474253" y="1861769"/>
                  </a:lnTo>
                  <a:close/>
                </a:path>
              </a:pathLst>
            </a:custGeom>
            <a:solidFill>
              <a:srgbClr val="6A3A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207490" y="4008320"/>
              <a:ext cx="646037" cy="1410453"/>
            </a:xfrm>
            <a:prstGeom prst="rect">
              <a:avLst/>
            </a:prstGeom>
            <a:noFill/>
          </p:spPr>
          <p:txBody>
            <a:bodyPr vert="eaVert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</p:grpSp>
      <p:grpSp>
        <p:nvGrpSpPr>
          <p:cNvPr id="32780" name="组合 14"/>
          <p:cNvGrpSpPr>
            <a:grpSpLocks/>
          </p:cNvGrpSpPr>
          <p:nvPr/>
        </p:nvGrpSpPr>
        <p:grpSpPr bwMode="auto">
          <a:xfrm>
            <a:off x="4702178" y="2474913"/>
            <a:ext cx="731839" cy="1414462"/>
            <a:chOff x="6847186" y="1545636"/>
            <a:chExt cx="1202594" cy="2327248"/>
          </a:xfrm>
        </p:grpSpPr>
        <p:sp>
          <p:nvSpPr>
            <p:cNvPr id="16" name="任意多边形 15"/>
            <p:cNvSpPr/>
            <p:nvPr/>
          </p:nvSpPr>
          <p:spPr>
            <a:xfrm rot="11040150">
              <a:off x="6847186" y="1545636"/>
              <a:ext cx="1192159" cy="2327248"/>
            </a:xfrm>
            <a:custGeom>
              <a:avLst/>
              <a:gdLst>
                <a:gd name="connsiteX0" fmla="*/ 72135 w 960307"/>
                <a:gd name="connsiteY0" fmla="*/ 1875082 h 1875082"/>
                <a:gd name="connsiteX1" fmla="*/ 0 w 960307"/>
                <a:gd name="connsiteY1" fmla="*/ 159156 h 1875082"/>
                <a:gd name="connsiteX2" fmla="*/ 153406 w 960307"/>
                <a:gd name="connsiteY2" fmla="*/ 0 h 1875082"/>
                <a:gd name="connsiteX3" fmla="*/ 388274 w 960307"/>
                <a:gd name="connsiteY3" fmla="*/ 198594 h 1875082"/>
                <a:gd name="connsiteX4" fmla="*/ 405420 w 960307"/>
                <a:gd name="connsiteY4" fmla="*/ 530269 h 1875082"/>
                <a:gd name="connsiteX5" fmla="*/ 725268 w 960307"/>
                <a:gd name="connsiteY5" fmla="*/ 517947 h 1875082"/>
                <a:gd name="connsiteX6" fmla="*/ 960307 w 960307"/>
                <a:gd name="connsiteY6" fmla="*/ 735876 h 1875082"/>
                <a:gd name="connsiteX7" fmla="*/ 819390 w 960307"/>
                <a:gd name="connsiteY7" fmla="*/ 910710 h 1875082"/>
                <a:gd name="connsiteX8" fmla="*/ 426716 w 960307"/>
                <a:gd name="connsiteY8" fmla="*/ 942220 h 1875082"/>
                <a:gd name="connsiteX9" fmla="*/ 474253 w 960307"/>
                <a:gd name="connsiteY9" fmla="*/ 1861769 h 1875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0307" h="1875082">
                  <a:moveTo>
                    <a:pt x="72135" y="1875082"/>
                  </a:moveTo>
                  <a:lnTo>
                    <a:pt x="0" y="159156"/>
                  </a:lnTo>
                  <a:lnTo>
                    <a:pt x="153406" y="0"/>
                  </a:lnTo>
                  <a:lnTo>
                    <a:pt x="388274" y="198594"/>
                  </a:lnTo>
                  <a:lnTo>
                    <a:pt x="405420" y="530269"/>
                  </a:lnTo>
                  <a:lnTo>
                    <a:pt x="725268" y="517947"/>
                  </a:lnTo>
                  <a:lnTo>
                    <a:pt x="960307" y="735876"/>
                  </a:lnTo>
                  <a:lnTo>
                    <a:pt x="819390" y="910710"/>
                  </a:lnTo>
                  <a:lnTo>
                    <a:pt x="426716" y="942220"/>
                  </a:lnTo>
                  <a:lnTo>
                    <a:pt x="474253" y="1861769"/>
                  </a:lnTo>
                  <a:close/>
                </a:path>
              </a:pathLst>
            </a:custGeom>
            <a:solidFill>
              <a:srgbClr val="6A3A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404944" y="2266535"/>
              <a:ext cx="644836" cy="1149259"/>
            </a:xfrm>
            <a:prstGeom prst="rect">
              <a:avLst/>
            </a:prstGeom>
            <a:noFill/>
          </p:spPr>
          <p:txBody>
            <a:bodyPr vert="eaVert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</p:grpSp>
      <p:sp>
        <p:nvSpPr>
          <p:cNvPr id="33" name="椭圆 32"/>
          <p:cNvSpPr/>
          <p:nvPr/>
        </p:nvSpPr>
        <p:spPr>
          <a:xfrm>
            <a:off x="6892929" y="3333750"/>
            <a:ext cx="274639" cy="274638"/>
          </a:xfrm>
          <a:prstGeom prst="ellipse">
            <a:avLst/>
          </a:prstGeom>
          <a:solidFill>
            <a:srgbClr val="02B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82" name="矩形 33"/>
          <p:cNvSpPr>
            <a:spLocks noChangeArrowheads="1"/>
          </p:cNvSpPr>
          <p:nvPr/>
        </p:nvSpPr>
        <p:spPr bwMode="auto">
          <a:xfrm>
            <a:off x="7183441" y="3255963"/>
            <a:ext cx="24336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Peter</a:t>
            </a:r>
            <a:r>
              <a:rPr lang="zh-CN" altLang="en-US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工作室秉承“给您演示的光和热”的理念，为您分担职场压力</a:t>
            </a:r>
            <a:endParaRPr lang="en-US" altLang="zh-CN" sz="12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6892929" y="3830647"/>
            <a:ext cx="274639" cy="274637"/>
          </a:xfrm>
          <a:prstGeom prst="ellipse">
            <a:avLst/>
          </a:prstGeom>
          <a:solidFill>
            <a:srgbClr val="FFB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84" name="矩形 36"/>
          <p:cNvSpPr>
            <a:spLocks noChangeArrowheads="1"/>
          </p:cNvSpPr>
          <p:nvPr/>
        </p:nvSpPr>
        <p:spPr bwMode="auto">
          <a:xfrm>
            <a:off x="7183441" y="3751263"/>
            <a:ext cx="24336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Peter</a:t>
            </a:r>
            <a:r>
              <a:rPr lang="zh-CN" altLang="en-US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工作室秉承“给您演示的光和热”的理念，为您分担职场压力</a:t>
            </a:r>
            <a:endParaRPr lang="en-US" altLang="zh-CN" sz="12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6892929" y="4325947"/>
            <a:ext cx="274639" cy="274637"/>
          </a:xfrm>
          <a:prstGeom prst="ellipse">
            <a:avLst/>
          </a:prstGeom>
          <a:solidFill>
            <a:srgbClr val="ED7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86" name="矩形 39"/>
          <p:cNvSpPr>
            <a:spLocks noChangeArrowheads="1"/>
          </p:cNvSpPr>
          <p:nvPr/>
        </p:nvSpPr>
        <p:spPr bwMode="auto">
          <a:xfrm>
            <a:off x="7183441" y="4246563"/>
            <a:ext cx="24336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Peter</a:t>
            </a:r>
            <a:r>
              <a:rPr lang="zh-CN" altLang="en-US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工作室秉承“给您演示的光和热”的理念，为您分担职场压力</a:t>
            </a:r>
            <a:endParaRPr lang="en-US" altLang="zh-CN" sz="12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6892929" y="4821247"/>
            <a:ext cx="274639" cy="274637"/>
          </a:xfrm>
          <a:prstGeom prst="ellipse">
            <a:avLst/>
          </a:prstGeom>
          <a:solidFill>
            <a:srgbClr val="693B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88" name="矩形 42"/>
          <p:cNvSpPr>
            <a:spLocks noChangeArrowheads="1"/>
          </p:cNvSpPr>
          <p:nvPr/>
        </p:nvSpPr>
        <p:spPr bwMode="auto">
          <a:xfrm>
            <a:off x="7183441" y="4743459"/>
            <a:ext cx="24336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Peter</a:t>
            </a:r>
            <a:r>
              <a:rPr lang="zh-CN" altLang="en-US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工作室秉承“给您演示的光和热”的理念，为您分担职场压力</a:t>
            </a:r>
            <a:endParaRPr lang="en-US" altLang="zh-CN" sz="12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655243">
            <a:off x="937419" y="-2374107"/>
            <a:ext cx="3762376" cy="342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文本框 5"/>
          <p:cNvSpPr txBox="1">
            <a:spLocks noChangeArrowheads="1"/>
          </p:cNvSpPr>
          <p:nvPr/>
        </p:nvSpPr>
        <p:spPr bwMode="auto">
          <a:xfrm>
            <a:off x="1524008" y="142879"/>
            <a:ext cx="23987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</a:p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</a:p>
        </p:txBody>
      </p:sp>
      <p:grpSp>
        <p:nvGrpSpPr>
          <p:cNvPr id="20484" name="组合 4"/>
          <p:cNvGrpSpPr>
            <a:grpSpLocks/>
          </p:cNvGrpSpPr>
          <p:nvPr/>
        </p:nvGrpSpPr>
        <p:grpSpPr bwMode="auto">
          <a:xfrm>
            <a:off x="2967045" y="3416304"/>
            <a:ext cx="2416175" cy="1667352"/>
            <a:chOff x="2852928" y="4109731"/>
            <a:chExt cx="3222171" cy="2221585"/>
          </a:xfrm>
        </p:grpSpPr>
        <p:grpSp>
          <p:nvGrpSpPr>
            <p:cNvPr id="20523" name="组合 6"/>
            <p:cNvGrpSpPr>
              <a:grpSpLocks/>
            </p:cNvGrpSpPr>
            <p:nvPr/>
          </p:nvGrpSpPr>
          <p:grpSpPr bwMode="auto">
            <a:xfrm>
              <a:off x="2852928" y="4109731"/>
              <a:ext cx="3222171" cy="849188"/>
              <a:chOff x="5863771" y="2124803"/>
              <a:chExt cx="3222171" cy="849188"/>
            </a:xfrm>
          </p:grpSpPr>
          <p:sp>
            <p:nvSpPr>
              <p:cNvPr id="11" name="平行四边形 10"/>
              <p:cNvSpPr/>
              <p:nvPr/>
            </p:nvSpPr>
            <p:spPr>
              <a:xfrm flipV="1">
                <a:off x="8114209" y="2549957"/>
                <a:ext cx="971733" cy="423038"/>
              </a:xfrm>
              <a:prstGeom prst="parallelogram">
                <a:avLst>
                  <a:gd name="adj" fmla="val 74157"/>
                </a:avLst>
              </a:prstGeom>
              <a:solidFill>
                <a:srgbClr val="59C7E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7430492" y="1466046"/>
                <a:ext cx="211519" cy="2108595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8040113" y="2431506"/>
                <a:ext cx="232877" cy="118451"/>
              </a:xfrm>
              <a:prstGeom prst="rect">
                <a:avLst/>
              </a:prstGeom>
              <a:solidFill>
                <a:srgbClr val="1F7C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平行四边形 13"/>
              <p:cNvSpPr/>
              <p:nvPr/>
            </p:nvSpPr>
            <p:spPr>
              <a:xfrm>
                <a:off x="8114209" y="2124803"/>
                <a:ext cx="971733" cy="425154"/>
              </a:xfrm>
              <a:prstGeom prst="parallelogram">
                <a:avLst>
                  <a:gd name="adj" fmla="val 74157"/>
                </a:avLst>
              </a:prstGeom>
              <a:solidFill>
                <a:srgbClr val="00B3C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0531" name="组合 14"/>
              <p:cNvGrpSpPr>
                <a:grpSpLocks/>
              </p:cNvGrpSpPr>
              <p:nvPr/>
            </p:nvGrpSpPr>
            <p:grpSpPr bwMode="auto">
              <a:xfrm>
                <a:off x="6290356" y="2406794"/>
                <a:ext cx="342673" cy="220292"/>
                <a:chOff x="6522584" y="3822974"/>
                <a:chExt cx="972458" cy="849188"/>
              </a:xfrm>
            </p:grpSpPr>
            <p:sp>
              <p:nvSpPr>
                <p:cNvPr id="17" name="平行四边形 16"/>
                <p:cNvSpPr/>
                <p:nvPr/>
              </p:nvSpPr>
              <p:spPr>
                <a:xfrm flipV="1">
                  <a:off x="6519587" y="4244384"/>
                  <a:ext cx="973283" cy="423993"/>
                </a:xfrm>
                <a:prstGeom prst="parallelogram">
                  <a:avLst>
                    <a:gd name="adj" fmla="val 36554"/>
                  </a:avLst>
                </a:prstGeom>
                <a:solidFill>
                  <a:srgbClr val="3CBD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" name="平行四边形 17"/>
                <p:cNvSpPr/>
                <p:nvPr/>
              </p:nvSpPr>
              <p:spPr>
                <a:xfrm>
                  <a:off x="6519587" y="3820390"/>
                  <a:ext cx="973283" cy="423993"/>
                </a:xfrm>
                <a:prstGeom prst="parallelogram">
                  <a:avLst>
                    <a:gd name="adj" fmla="val 36555"/>
                  </a:avLst>
                </a:prstGeom>
                <a:solidFill>
                  <a:srgbClr val="3CBDD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solidFill>
                      <a:prstClr val="white"/>
                    </a:solidFill>
                  </a:endParaRPr>
                </a:p>
              </p:txBody>
            </p:sp>
          </p:grpSp>
          <p:cxnSp>
            <p:nvCxnSpPr>
              <p:cNvPr id="16" name="直接连接符 15"/>
              <p:cNvCxnSpPr/>
              <p:nvPr/>
            </p:nvCxnSpPr>
            <p:spPr>
              <a:xfrm>
                <a:off x="5863771" y="2516114"/>
                <a:ext cx="556787" cy="0"/>
              </a:xfrm>
              <a:prstGeom prst="line">
                <a:avLst/>
              </a:prstGeom>
              <a:ln>
                <a:solidFill>
                  <a:srgbClr val="1F7CB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524" name="组合 7"/>
            <p:cNvGrpSpPr>
              <a:grpSpLocks/>
            </p:cNvGrpSpPr>
            <p:nvPr/>
          </p:nvGrpSpPr>
          <p:grpSpPr bwMode="auto">
            <a:xfrm>
              <a:off x="3085804" y="4976959"/>
              <a:ext cx="2853802" cy="1354357"/>
              <a:chOff x="6595126" y="1666001"/>
              <a:chExt cx="2853802" cy="1354357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6595126" y="2036160"/>
                <a:ext cx="2853802" cy="98419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5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我们工作室致力于专业PPT模板的发布，课件及汇报PPT的美化，并为您提供专业的PPT个性定制服务。</a:t>
                </a:r>
                <a:endParaRPr lang="zh-CN" altLang="en-US" sz="1050" dirty="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7473709" y="1666001"/>
                <a:ext cx="1221546" cy="39983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350" b="1" dirty="0">
                    <a:solidFill>
                      <a:srgbClr val="257DBD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您的标题</a:t>
                </a:r>
                <a:endParaRPr lang="zh-CN" altLang="en-US" sz="1350" b="1" dirty="0">
                  <a:solidFill>
                    <a:srgbClr val="257DBD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20485" name="组合 18"/>
          <p:cNvGrpSpPr>
            <a:grpSpLocks/>
          </p:cNvGrpSpPr>
          <p:nvPr/>
        </p:nvGrpSpPr>
        <p:grpSpPr bwMode="auto">
          <a:xfrm>
            <a:off x="5710245" y="4040192"/>
            <a:ext cx="2416175" cy="1576864"/>
            <a:chOff x="6809312" y="5193397"/>
            <a:chExt cx="3222171" cy="2102021"/>
          </a:xfrm>
        </p:grpSpPr>
        <p:grpSp>
          <p:nvGrpSpPr>
            <p:cNvPr id="20513" name="组合 19"/>
            <p:cNvGrpSpPr>
              <a:grpSpLocks/>
            </p:cNvGrpSpPr>
            <p:nvPr/>
          </p:nvGrpSpPr>
          <p:grpSpPr bwMode="auto">
            <a:xfrm>
              <a:off x="6809312" y="5193397"/>
              <a:ext cx="3222171" cy="849188"/>
              <a:chOff x="5639424" y="5267295"/>
              <a:chExt cx="3222171" cy="849188"/>
            </a:xfrm>
          </p:grpSpPr>
          <p:sp>
            <p:nvSpPr>
              <p:cNvPr id="24" name="平行四边形 23"/>
              <p:cNvSpPr/>
              <p:nvPr/>
            </p:nvSpPr>
            <p:spPr>
              <a:xfrm flipV="1">
                <a:off x="7889862" y="5692650"/>
                <a:ext cx="971733" cy="423240"/>
              </a:xfrm>
              <a:prstGeom prst="parallelogram">
                <a:avLst>
                  <a:gd name="adj" fmla="val 74157"/>
                </a:avLst>
              </a:prstGeom>
              <a:solidFill>
                <a:srgbClr val="6A3C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24"/>
              <p:cNvSpPr/>
              <p:nvPr/>
            </p:nvSpPr>
            <p:spPr>
              <a:xfrm rot="5400000">
                <a:off x="7206094" y="4608726"/>
                <a:ext cx="211620" cy="2108595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7815766" y="5574143"/>
                <a:ext cx="232877" cy="118507"/>
              </a:xfrm>
              <a:prstGeom prst="rect">
                <a:avLst/>
              </a:prstGeom>
              <a:solidFill>
                <a:srgbClr val="6A3C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平行四边形 26"/>
              <p:cNvSpPr/>
              <p:nvPr/>
            </p:nvSpPr>
            <p:spPr>
              <a:xfrm>
                <a:off x="7889862" y="5267295"/>
                <a:ext cx="971733" cy="425355"/>
              </a:xfrm>
              <a:prstGeom prst="parallelogram">
                <a:avLst>
                  <a:gd name="adj" fmla="val 74157"/>
                </a:avLst>
              </a:prstGeom>
              <a:solidFill>
                <a:srgbClr val="522E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8" name="组合 27"/>
              <p:cNvGrpSpPr/>
              <p:nvPr/>
            </p:nvGrpSpPr>
            <p:grpSpPr>
              <a:xfrm>
                <a:off x="6066009" y="5549286"/>
                <a:ext cx="342673" cy="220292"/>
                <a:chOff x="6522584" y="3822974"/>
                <a:chExt cx="972458" cy="849188"/>
              </a:xfrm>
              <a:solidFill>
                <a:srgbClr val="FFC000"/>
              </a:solidFill>
            </p:grpSpPr>
            <p:sp>
              <p:nvSpPr>
                <p:cNvPr id="30" name="平行四边形 29"/>
                <p:cNvSpPr/>
                <p:nvPr/>
              </p:nvSpPr>
              <p:spPr>
                <a:xfrm flipV="1">
                  <a:off x="6522585" y="4247568"/>
                  <a:ext cx="972457" cy="424594"/>
                </a:xfrm>
                <a:prstGeom prst="parallelogram">
                  <a:avLst>
                    <a:gd name="adj" fmla="val 36554"/>
                  </a:avLst>
                </a:prstGeom>
                <a:solidFill>
                  <a:srgbClr val="1CBB9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" name="平行四边形 30"/>
                <p:cNvSpPr/>
                <p:nvPr/>
              </p:nvSpPr>
              <p:spPr>
                <a:xfrm>
                  <a:off x="6522584" y="3822974"/>
                  <a:ext cx="972457" cy="424594"/>
                </a:xfrm>
                <a:prstGeom prst="parallelogram">
                  <a:avLst>
                    <a:gd name="adj" fmla="val 36555"/>
                  </a:avLst>
                </a:prstGeom>
                <a:solidFill>
                  <a:srgbClr val="1CBB9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solidFill>
                      <a:prstClr val="white"/>
                    </a:solidFill>
                  </a:endParaRPr>
                </a:p>
              </p:txBody>
            </p:sp>
          </p:grpSp>
          <p:cxnSp>
            <p:nvCxnSpPr>
              <p:cNvPr id="29" name="直接连接符 28"/>
              <p:cNvCxnSpPr/>
              <p:nvPr/>
            </p:nvCxnSpPr>
            <p:spPr>
              <a:xfrm>
                <a:off x="5639424" y="5658791"/>
                <a:ext cx="556787" cy="0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514" name="组合 20"/>
            <p:cNvGrpSpPr>
              <a:grpSpLocks/>
            </p:cNvGrpSpPr>
            <p:nvPr/>
          </p:nvGrpSpPr>
          <p:grpSpPr bwMode="auto">
            <a:xfrm>
              <a:off x="6900346" y="5940415"/>
              <a:ext cx="2853802" cy="1355003"/>
              <a:chOff x="6595745" y="1665355"/>
              <a:chExt cx="2853802" cy="1355003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6595745" y="2035690"/>
                <a:ext cx="2853802" cy="98466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5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我们工作室致力于专业PPT模板的发布，课件及汇报PPT的美化，并为您提供专业的PPT个性定制服务。</a:t>
                </a:r>
                <a:endParaRPr lang="zh-CN" altLang="en-US" sz="1050" dirty="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7474328" y="1665355"/>
                <a:ext cx="1221545" cy="40002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350" b="1" dirty="0">
                    <a:solidFill>
                      <a:srgbClr val="C77F0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您的标题</a:t>
                </a:r>
                <a:endParaRPr lang="zh-CN" altLang="en-US" sz="1350" b="1" dirty="0">
                  <a:solidFill>
                    <a:srgbClr val="C77F0B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20486" name="组合 31"/>
          <p:cNvGrpSpPr>
            <a:grpSpLocks/>
          </p:cNvGrpSpPr>
          <p:nvPr/>
        </p:nvGrpSpPr>
        <p:grpSpPr bwMode="auto">
          <a:xfrm>
            <a:off x="5029205" y="1676407"/>
            <a:ext cx="2417763" cy="1711325"/>
            <a:chOff x="5198228" y="1237614"/>
            <a:chExt cx="3222171" cy="2282260"/>
          </a:xfrm>
        </p:grpSpPr>
        <p:grpSp>
          <p:nvGrpSpPr>
            <p:cNvPr id="20503" name="组合 32"/>
            <p:cNvGrpSpPr>
              <a:grpSpLocks/>
            </p:cNvGrpSpPr>
            <p:nvPr/>
          </p:nvGrpSpPr>
          <p:grpSpPr bwMode="auto">
            <a:xfrm>
              <a:off x="5198228" y="2670686"/>
              <a:ext cx="3222171" cy="849188"/>
              <a:chOff x="5711996" y="3924574"/>
              <a:chExt cx="3222171" cy="849188"/>
            </a:xfrm>
          </p:grpSpPr>
          <p:sp>
            <p:nvSpPr>
              <p:cNvPr id="37" name="平行四边形 36"/>
              <p:cNvSpPr/>
              <p:nvPr/>
            </p:nvSpPr>
            <p:spPr>
              <a:xfrm flipV="1">
                <a:off x="7960957" y="4350337"/>
                <a:ext cx="973210" cy="423425"/>
              </a:xfrm>
              <a:prstGeom prst="parallelogram">
                <a:avLst>
                  <a:gd name="adj" fmla="val 74157"/>
                </a:avLst>
              </a:prstGeom>
              <a:solidFill>
                <a:srgbClr val="FCB2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等腰三角形 37"/>
              <p:cNvSpPr/>
              <p:nvPr/>
            </p:nvSpPr>
            <p:spPr>
              <a:xfrm rot="5400000">
                <a:off x="7278580" y="3266034"/>
                <a:ext cx="211713" cy="2109327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7889024" y="4231778"/>
                <a:ext cx="232724" cy="118559"/>
              </a:xfrm>
              <a:prstGeom prst="rect">
                <a:avLst/>
              </a:prstGeom>
              <a:solidFill>
                <a:srgbClr val="FBA41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40" name="平行四边形 39"/>
              <p:cNvSpPr/>
              <p:nvPr/>
            </p:nvSpPr>
            <p:spPr>
              <a:xfrm>
                <a:off x="7960957" y="3924795"/>
                <a:ext cx="973210" cy="425542"/>
              </a:xfrm>
              <a:prstGeom prst="parallelogram">
                <a:avLst>
                  <a:gd name="adj" fmla="val 74157"/>
                </a:avLst>
              </a:prstGeom>
              <a:solidFill>
                <a:srgbClr val="FBA41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41" name="组合 40"/>
              <p:cNvGrpSpPr/>
              <p:nvPr/>
            </p:nvGrpSpPr>
            <p:grpSpPr>
              <a:xfrm>
                <a:off x="6138581" y="4206565"/>
                <a:ext cx="342673" cy="220292"/>
                <a:chOff x="6522584" y="3822974"/>
                <a:chExt cx="972458" cy="849188"/>
              </a:xfrm>
              <a:solidFill>
                <a:srgbClr val="33E5CC"/>
              </a:solidFill>
            </p:grpSpPr>
            <p:sp>
              <p:nvSpPr>
                <p:cNvPr id="43" name="平行四边形 42"/>
                <p:cNvSpPr/>
                <p:nvPr/>
              </p:nvSpPr>
              <p:spPr>
                <a:xfrm flipV="1">
                  <a:off x="6522585" y="4247568"/>
                  <a:ext cx="972457" cy="424594"/>
                </a:xfrm>
                <a:prstGeom prst="parallelogram">
                  <a:avLst>
                    <a:gd name="adj" fmla="val 36554"/>
                  </a:avLst>
                </a:prstGeom>
                <a:solidFill>
                  <a:srgbClr val="FBA41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4" name="平行四边形 43"/>
                <p:cNvSpPr/>
                <p:nvPr/>
              </p:nvSpPr>
              <p:spPr>
                <a:xfrm>
                  <a:off x="6522584" y="3822974"/>
                  <a:ext cx="972457" cy="424594"/>
                </a:xfrm>
                <a:prstGeom prst="parallelogram">
                  <a:avLst>
                    <a:gd name="adj" fmla="val 36555"/>
                  </a:avLst>
                </a:prstGeom>
                <a:solidFill>
                  <a:srgbClr val="FBA41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solidFill>
                      <a:prstClr val="white"/>
                    </a:solidFill>
                  </a:endParaRPr>
                </a:p>
              </p:txBody>
            </p:sp>
          </p:grpSp>
          <p:cxnSp>
            <p:nvCxnSpPr>
              <p:cNvPr id="42" name="直接连接符 41"/>
              <p:cNvCxnSpPr/>
              <p:nvPr/>
            </p:nvCxnSpPr>
            <p:spPr>
              <a:xfrm>
                <a:off x="5711996" y="4316463"/>
                <a:ext cx="556423" cy="0"/>
              </a:xfrm>
              <a:prstGeom prst="line">
                <a:avLst/>
              </a:prstGeom>
              <a:ln>
                <a:solidFill>
                  <a:srgbClr val="33E5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504" name="组合 33"/>
            <p:cNvGrpSpPr>
              <a:grpSpLocks/>
            </p:cNvGrpSpPr>
            <p:nvPr/>
          </p:nvGrpSpPr>
          <p:grpSpPr bwMode="auto">
            <a:xfrm>
              <a:off x="5382291" y="1237614"/>
              <a:ext cx="2854042" cy="1355597"/>
              <a:chOff x="6594731" y="1665504"/>
              <a:chExt cx="2854042" cy="1355597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6594731" y="2036002"/>
                <a:ext cx="2854042" cy="98509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5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我们工作室致力于专业PPT模板的发布，课件及汇报PPT的美化，并为您提供专业的PPT个性定制服务。</a:t>
                </a:r>
                <a:endParaRPr lang="zh-CN" altLang="en-US" sz="1050" dirty="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7474851" y="1665504"/>
                <a:ext cx="1220743" cy="40019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350" b="1" dirty="0">
                    <a:solidFill>
                      <a:srgbClr val="107E6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您的标题</a:t>
                </a:r>
                <a:endParaRPr lang="zh-CN" altLang="en-US" sz="1350" b="1" dirty="0">
                  <a:solidFill>
                    <a:srgbClr val="107E6E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20487" name="组合 44"/>
          <p:cNvGrpSpPr>
            <a:grpSpLocks/>
          </p:cNvGrpSpPr>
          <p:nvPr/>
        </p:nvGrpSpPr>
        <p:grpSpPr bwMode="auto">
          <a:xfrm>
            <a:off x="7989895" y="2406659"/>
            <a:ext cx="2416175" cy="1647825"/>
            <a:chOff x="9549432" y="2761702"/>
            <a:chExt cx="3222171" cy="2197217"/>
          </a:xfrm>
        </p:grpSpPr>
        <p:grpSp>
          <p:nvGrpSpPr>
            <p:cNvPr id="20493" name="组合 45"/>
            <p:cNvGrpSpPr>
              <a:grpSpLocks/>
            </p:cNvGrpSpPr>
            <p:nvPr/>
          </p:nvGrpSpPr>
          <p:grpSpPr bwMode="auto">
            <a:xfrm>
              <a:off x="9549432" y="4109731"/>
              <a:ext cx="3222171" cy="849188"/>
              <a:chOff x="9761482" y="5132689"/>
              <a:chExt cx="3222171" cy="849188"/>
            </a:xfrm>
          </p:grpSpPr>
          <p:sp>
            <p:nvSpPr>
              <p:cNvPr id="50" name="平行四边形 49"/>
              <p:cNvSpPr/>
              <p:nvPr/>
            </p:nvSpPr>
            <p:spPr>
              <a:xfrm flipV="1">
                <a:off x="12011920" y="5558521"/>
                <a:ext cx="971733" cy="423356"/>
              </a:xfrm>
              <a:prstGeom prst="parallelogram">
                <a:avLst>
                  <a:gd name="adj" fmla="val 74157"/>
                </a:avLst>
              </a:prstGeom>
              <a:solidFill>
                <a:srgbClr val="ED74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51" name="等腰三角形 50"/>
              <p:cNvSpPr/>
              <p:nvPr/>
            </p:nvSpPr>
            <p:spPr>
              <a:xfrm rot="5400000">
                <a:off x="11328123" y="4474588"/>
                <a:ext cx="211678" cy="2108595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矩形 51"/>
              <p:cNvSpPr/>
              <p:nvPr/>
            </p:nvSpPr>
            <p:spPr>
              <a:xfrm>
                <a:off x="11937824" y="5439981"/>
                <a:ext cx="232877" cy="118540"/>
              </a:xfrm>
              <a:prstGeom prst="rect">
                <a:avLst/>
              </a:prstGeom>
              <a:solidFill>
                <a:srgbClr val="E74E3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平行四边形 52"/>
              <p:cNvSpPr/>
              <p:nvPr/>
            </p:nvSpPr>
            <p:spPr>
              <a:xfrm>
                <a:off x="12011920" y="5133049"/>
                <a:ext cx="971733" cy="425472"/>
              </a:xfrm>
              <a:prstGeom prst="parallelogram">
                <a:avLst>
                  <a:gd name="adj" fmla="val 74157"/>
                </a:avLst>
              </a:prstGeom>
              <a:solidFill>
                <a:srgbClr val="E74E3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54" name="组合 53"/>
              <p:cNvGrpSpPr/>
              <p:nvPr/>
            </p:nvGrpSpPr>
            <p:grpSpPr>
              <a:xfrm>
                <a:off x="10188067" y="5414680"/>
                <a:ext cx="342673" cy="220292"/>
                <a:chOff x="6522584" y="3822974"/>
                <a:chExt cx="972458" cy="849188"/>
              </a:xfrm>
              <a:solidFill>
                <a:srgbClr val="9ABB57"/>
              </a:solidFill>
            </p:grpSpPr>
            <p:sp>
              <p:nvSpPr>
                <p:cNvPr id="56" name="平行四边形 55"/>
                <p:cNvSpPr/>
                <p:nvPr/>
              </p:nvSpPr>
              <p:spPr>
                <a:xfrm flipV="1">
                  <a:off x="6522585" y="4247568"/>
                  <a:ext cx="972457" cy="424594"/>
                </a:xfrm>
                <a:prstGeom prst="parallelogram">
                  <a:avLst>
                    <a:gd name="adj" fmla="val 36554"/>
                  </a:avLst>
                </a:prstGeom>
                <a:solidFill>
                  <a:srgbClr val="E74E3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" name="平行四边形 56"/>
                <p:cNvSpPr/>
                <p:nvPr/>
              </p:nvSpPr>
              <p:spPr>
                <a:xfrm>
                  <a:off x="6522584" y="3822974"/>
                  <a:ext cx="972457" cy="424594"/>
                </a:xfrm>
                <a:prstGeom prst="parallelogram">
                  <a:avLst>
                    <a:gd name="adj" fmla="val 36555"/>
                  </a:avLst>
                </a:prstGeom>
                <a:solidFill>
                  <a:srgbClr val="E74E3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solidFill>
                      <a:prstClr val="white"/>
                    </a:solidFill>
                  </a:endParaRPr>
                </a:p>
              </p:txBody>
            </p:sp>
          </p:grpSp>
          <p:cxnSp>
            <p:nvCxnSpPr>
              <p:cNvPr id="55" name="直接连接符 54"/>
              <p:cNvCxnSpPr/>
              <p:nvPr/>
            </p:nvCxnSpPr>
            <p:spPr>
              <a:xfrm>
                <a:off x="9761482" y="5524653"/>
                <a:ext cx="556787" cy="0"/>
              </a:xfrm>
              <a:prstGeom prst="line">
                <a:avLst/>
              </a:prstGeom>
              <a:ln>
                <a:solidFill>
                  <a:srgbClr val="9ABB5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494" name="组合 46"/>
            <p:cNvGrpSpPr>
              <a:grpSpLocks/>
            </p:cNvGrpSpPr>
            <p:nvPr/>
          </p:nvGrpSpPr>
          <p:grpSpPr bwMode="auto">
            <a:xfrm>
              <a:off x="9557902" y="2761702"/>
              <a:ext cx="2853802" cy="1355375"/>
              <a:chOff x="6595674" y="1665504"/>
              <a:chExt cx="2853802" cy="1355375"/>
            </a:xfrm>
          </p:grpSpPr>
          <p:sp>
            <p:nvSpPr>
              <p:cNvPr id="48" name="矩形 47"/>
              <p:cNvSpPr/>
              <p:nvPr/>
            </p:nvSpPr>
            <p:spPr>
              <a:xfrm>
                <a:off x="6595674" y="2035941"/>
                <a:ext cx="2853802" cy="98493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5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我们工作室致力于专业PPT模板的发布，课件及汇报PPT的美化，并为您提供专业的PPT个性定制服务。</a:t>
                </a:r>
                <a:endParaRPr lang="zh-CN" altLang="en-US" sz="1050" dirty="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7474253" y="1665504"/>
                <a:ext cx="1221546" cy="40013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350" b="1" dirty="0">
                    <a:solidFill>
                      <a:srgbClr val="6B86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您的标题</a:t>
                </a:r>
                <a:endParaRPr lang="zh-CN" altLang="en-US" sz="1350" b="1" dirty="0">
                  <a:solidFill>
                    <a:srgbClr val="6B8636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20488" name="组合 57"/>
          <p:cNvGrpSpPr>
            <a:grpSpLocks/>
          </p:cNvGrpSpPr>
          <p:nvPr/>
        </p:nvGrpSpPr>
        <p:grpSpPr bwMode="auto">
          <a:xfrm>
            <a:off x="2130433" y="2903547"/>
            <a:ext cx="739775" cy="1709737"/>
            <a:chOff x="373628" y="2656114"/>
            <a:chExt cx="986077" cy="2278538"/>
          </a:xfrm>
        </p:grpSpPr>
        <p:sp>
          <p:nvSpPr>
            <p:cNvPr id="59" name="椭圆 58"/>
            <p:cNvSpPr/>
            <p:nvPr/>
          </p:nvSpPr>
          <p:spPr>
            <a:xfrm>
              <a:off x="373628" y="2656114"/>
              <a:ext cx="986077" cy="2278538"/>
            </a:xfrm>
            <a:prstGeom prst="ellipse">
              <a:avLst/>
            </a:prstGeom>
            <a:solidFill>
              <a:srgbClr val="1F7C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515404" y="2878255"/>
              <a:ext cx="780820" cy="18025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629670" y="3091935"/>
              <a:ext cx="569215" cy="1315925"/>
            </a:xfrm>
            <a:prstGeom prst="ellipse">
              <a:avLst/>
            </a:prstGeom>
            <a:solidFill>
              <a:srgbClr val="1F7C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705848" y="3299267"/>
              <a:ext cx="408396" cy="945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655243">
            <a:off x="937419" y="-2374107"/>
            <a:ext cx="3762376" cy="342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文本框 5"/>
          <p:cNvSpPr txBox="1">
            <a:spLocks noChangeArrowheads="1"/>
          </p:cNvSpPr>
          <p:nvPr/>
        </p:nvSpPr>
        <p:spPr bwMode="auto">
          <a:xfrm>
            <a:off x="1524008" y="142879"/>
            <a:ext cx="23987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</a:p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</a:p>
        </p:txBody>
      </p:sp>
      <p:sp>
        <p:nvSpPr>
          <p:cNvPr id="5" name="矩形 4"/>
          <p:cNvSpPr/>
          <p:nvPr/>
        </p:nvSpPr>
        <p:spPr>
          <a:xfrm>
            <a:off x="3351217" y="2093920"/>
            <a:ext cx="1855787" cy="1247775"/>
          </a:xfrm>
          <a:prstGeom prst="rect">
            <a:avLst/>
          </a:prstGeom>
          <a:solidFill>
            <a:srgbClr val="FFBF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11300" y="3327400"/>
            <a:ext cx="1854200" cy="1231900"/>
          </a:xfrm>
          <a:prstGeom prst="rect">
            <a:avLst/>
          </a:prstGeom>
          <a:solidFill>
            <a:srgbClr val="02B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5137157" y="3297238"/>
            <a:ext cx="1952625" cy="1287462"/>
          </a:xfrm>
          <a:prstGeom prst="rect">
            <a:avLst/>
          </a:prstGeom>
          <a:solidFill>
            <a:srgbClr val="ED73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7005639" y="2093916"/>
            <a:ext cx="1854200" cy="1233487"/>
          </a:xfrm>
          <a:prstGeom prst="rect">
            <a:avLst/>
          </a:prstGeom>
          <a:solidFill>
            <a:srgbClr val="6A3B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859841" y="3259138"/>
            <a:ext cx="1855787" cy="1325562"/>
          </a:xfrm>
          <a:prstGeom prst="rect">
            <a:avLst/>
          </a:prstGeom>
          <a:solidFill>
            <a:srgbClr val="FFBF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pic>
        <p:nvPicPr>
          <p:cNvPr id="27657" name="图片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7613" y="2093913"/>
            <a:ext cx="1854200" cy="123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8" name="图片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5501" y="3338513"/>
            <a:ext cx="1771651" cy="125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9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1300" y="2093916"/>
            <a:ext cx="1854200" cy="123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0" name="图片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9925" y="3327400"/>
            <a:ext cx="18542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1" name="图片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1439" y="2093913"/>
            <a:ext cx="1854200" cy="123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文本框 15"/>
          <p:cNvSpPr txBox="1"/>
          <p:nvPr/>
        </p:nvSpPr>
        <p:spPr>
          <a:xfrm>
            <a:off x="1654180" y="3741740"/>
            <a:ext cx="1609725" cy="90024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</a:t>
            </a:r>
            <a:r>
              <a:rPr lang="en-US" altLang="zh-CN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课件及汇报</a:t>
            </a:r>
            <a:r>
              <a:rPr lang="en-US" altLang="zh-CN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的美化，让您的每一次亮相都信心澎湃。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450977" y="3432175"/>
            <a:ext cx="2016125" cy="30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8921753" y="3741745"/>
            <a:ext cx="1692275" cy="7386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</a:t>
            </a:r>
            <a:r>
              <a:rPr lang="en-US" altLang="zh-CN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课件及汇报</a:t>
            </a:r>
            <a:r>
              <a:rPr lang="en-US" altLang="zh-CN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的美化，让您的每一次亮相都信心澎湃。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8759828" y="3432175"/>
            <a:ext cx="2016125" cy="30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267328" y="3741745"/>
            <a:ext cx="1692275" cy="7386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</a:t>
            </a:r>
            <a:r>
              <a:rPr lang="en-US" altLang="zh-CN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课件及汇报</a:t>
            </a:r>
            <a:r>
              <a:rPr lang="en-US" altLang="zh-CN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的美化，让您的每一次亮相都信心澎湃。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5105403" y="3432175"/>
            <a:ext cx="2016125" cy="30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7078663" y="2525720"/>
            <a:ext cx="1674812" cy="7386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</a:t>
            </a:r>
            <a:r>
              <a:rPr lang="en-US" altLang="zh-CN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课件及汇报</a:t>
            </a:r>
            <a:r>
              <a:rPr lang="en-US" altLang="zh-CN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的美化，让您的每一次亮相都信心澎湃。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907216" y="2216150"/>
            <a:ext cx="2016125" cy="30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点此添加标题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433770" y="2525720"/>
            <a:ext cx="1633537" cy="7386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</a:t>
            </a:r>
            <a:r>
              <a:rPr lang="en-US" altLang="zh-CN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课件及汇报</a:t>
            </a:r>
            <a:r>
              <a:rPr lang="en-US" altLang="zh-CN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的美化，让您的每一次亮相都信心澎湃。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243270" y="2216150"/>
            <a:ext cx="2014537" cy="30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点此添加标题</a:t>
            </a:r>
          </a:p>
        </p:txBody>
      </p:sp>
      <p:cxnSp>
        <p:nvCxnSpPr>
          <p:cNvPr id="26" name="直接连接符 25"/>
          <p:cNvCxnSpPr/>
          <p:nvPr/>
        </p:nvCxnSpPr>
        <p:spPr>
          <a:xfrm>
            <a:off x="3695707" y="4941888"/>
            <a:ext cx="4848225" cy="0"/>
          </a:xfrm>
          <a:prstGeom prst="line">
            <a:avLst/>
          </a:prstGeom>
          <a:ln>
            <a:solidFill>
              <a:srgbClr val="16A0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2560645" y="5097465"/>
            <a:ext cx="7119937" cy="5770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655243">
            <a:off x="937419" y="-2374107"/>
            <a:ext cx="3762376" cy="342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文本框 5"/>
          <p:cNvSpPr txBox="1">
            <a:spLocks noChangeArrowheads="1"/>
          </p:cNvSpPr>
          <p:nvPr/>
        </p:nvSpPr>
        <p:spPr bwMode="auto">
          <a:xfrm>
            <a:off x="1524008" y="142879"/>
            <a:ext cx="23987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</a:p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</a:p>
        </p:txBody>
      </p:sp>
      <p:sp>
        <p:nvSpPr>
          <p:cNvPr id="5" name="直角三角形 4"/>
          <p:cNvSpPr/>
          <p:nvPr/>
        </p:nvSpPr>
        <p:spPr>
          <a:xfrm flipH="1">
            <a:off x="6330949" y="4286250"/>
            <a:ext cx="4337051" cy="2571750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7" name="矩形 9"/>
          <p:cNvSpPr/>
          <p:nvPr/>
        </p:nvSpPr>
        <p:spPr>
          <a:xfrm>
            <a:off x="7751765" y="2398722"/>
            <a:ext cx="1173163" cy="884237"/>
          </a:xfrm>
          <a:custGeom>
            <a:avLst/>
            <a:gdLst>
              <a:gd name="connsiteX0" fmla="*/ 0 w 1564433"/>
              <a:gd name="connsiteY0" fmla="*/ 0 h 1168661"/>
              <a:gd name="connsiteX1" fmla="*/ 1564433 w 1564433"/>
              <a:gd name="connsiteY1" fmla="*/ 0 h 1168661"/>
              <a:gd name="connsiteX2" fmla="*/ 1564433 w 1564433"/>
              <a:gd name="connsiteY2" fmla="*/ 1168661 h 1168661"/>
              <a:gd name="connsiteX3" fmla="*/ 0 w 1564433"/>
              <a:gd name="connsiteY3" fmla="*/ 1168661 h 1168661"/>
              <a:gd name="connsiteX4" fmla="*/ 0 w 1564433"/>
              <a:gd name="connsiteY4" fmla="*/ 0 h 1168661"/>
              <a:gd name="connsiteX0" fmla="*/ 0 w 1564433"/>
              <a:gd name="connsiteY0" fmla="*/ 0 h 1177991"/>
              <a:gd name="connsiteX1" fmla="*/ 1564433 w 1564433"/>
              <a:gd name="connsiteY1" fmla="*/ 0 h 1177991"/>
              <a:gd name="connsiteX2" fmla="*/ 1555102 w 1564433"/>
              <a:gd name="connsiteY2" fmla="*/ 1177991 h 1177991"/>
              <a:gd name="connsiteX3" fmla="*/ 0 w 1564433"/>
              <a:gd name="connsiteY3" fmla="*/ 1168661 h 1177991"/>
              <a:gd name="connsiteX4" fmla="*/ 0 w 1564433"/>
              <a:gd name="connsiteY4" fmla="*/ 0 h 1177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33" h="1177991">
                <a:moveTo>
                  <a:pt x="0" y="0"/>
                </a:moveTo>
                <a:lnTo>
                  <a:pt x="1564433" y="0"/>
                </a:lnTo>
                <a:cubicBezTo>
                  <a:pt x="1561323" y="392664"/>
                  <a:pt x="1558212" y="785327"/>
                  <a:pt x="1555102" y="1177991"/>
                </a:cubicBezTo>
                <a:lnTo>
                  <a:pt x="0" y="1168661"/>
                </a:lnTo>
                <a:lnTo>
                  <a:pt x="0" y="0"/>
                </a:lnTo>
                <a:close/>
              </a:path>
            </a:pathLst>
          </a:custGeom>
          <a:solidFill>
            <a:srgbClr val="6A3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8" name="矩形 10"/>
          <p:cNvSpPr/>
          <p:nvPr/>
        </p:nvSpPr>
        <p:spPr>
          <a:xfrm>
            <a:off x="8912227" y="2398713"/>
            <a:ext cx="850900" cy="1401762"/>
          </a:xfrm>
          <a:custGeom>
            <a:avLst/>
            <a:gdLst>
              <a:gd name="connsiteX0" fmla="*/ 0 w 1564433"/>
              <a:gd name="connsiteY0" fmla="*/ 0 h 1168661"/>
              <a:gd name="connsiteX1" fmla="*/ 1564433 w 1564433"/>
              <a:gd name="connsiteY1" fmla="*/ 0 h 1168661"/>
              <a:gd name="connsiteX2" fmla="*/ 1564433 w 1564433"/>
              <a:gd name="connsiteY2" fmla="*/ 1168661 h 1168661"/>
              <a:gd name="connsiteX3" fmla="*/ 0 w 1564433"/>
              <a:gd name="connsiteY3" fmla="*/ 1168661 h 1168661"/>
              <a:gd name="connsiteX4" fmla="*/ 0 w 1564433"/>
              <a:gd name="connsiteY4" fmla="*/ 0 h 1168661"/>
              <a:gd name="connsiteX0" fmla="*/ 9330 w 1573763"/>
              <a:gd name="connsiteY0" fmla="*/ 0 h 1868457"/>
              <a:gd name="connsiteX1" fmla="*/ 1573763 w 1573763"/>
              <a:gd name="connsiteY1" fmla="*/ 0 h 1868457"/>
              <a:gd name="connsiteX2" fmla="*/ 1573763 w 1573763"/>
              <a:gd name="connsiteY2" fmla="*/ 1168661 h 1868457"/>
              <a:gd name="connsiteX3" fmla="*/ 0 w 1573763"/>
              <a:gd name="connsiteY3" fmla="*/ 1868457 h 1868457"/>
              <a:gd name="connsiteX4" fmla="*/ 9330 w 1573763"/>
              <a:gd name="connsiteY4" fmla="*/ 0 h 1868457"/>
              <a:gd name="connsiteX0" fmla="*/ 9330 w 1573763"/>
              <a:gd name="connsiteY0" fmla="*/ 0 h 1868457"/>
              <a:gd name="connsiteX1" fmla="*/ 1573763 w 1573763"/>
              <a:gd name="connsiteY1" fmla="*/ 0 h 1868457"/>
              <a:gd name="connsiteX2" fmla="*/ 1135224 w 1573763"/>
              <a:gd name="connsiteY2" fmla="*/ 1840465 h 1868457"/>
              <a:gd name="connsiteX3" fmla="*/ 0 w 1573763"/>
              <a:gd name="connsiteY3" fmla="*/ 1868457 h 1868457"/>
              <a:gd name="connsiteX4" fmla="*/ 9330 w 1573763"/>
              <a:gd name="connsiteY4" fmla="*/ 0 h 1868457"/>
              <a:gd name="connsiteX0" fmla="*/ 9330 w 1135224"/>
              <a:gd name="connsiteY0" fmla="*/ 0 h 1868457"/>
              <a:gd name="connsiteX1" fmla="*/ 1125894 w 1135224"/>
              <a:gd name="connsiteY1" fmla="*/ 1101012 h 1868457"/>
              <a:gd name="connsiteX2" fmla="*/ 1135224 w 1135224"/>
              <a:gd name="connsiteY2" fmla="*/ 1840465 h 1868457"/>
              <a:gd name="connsiteX3" fmla="*/ 0 w 1135224"/>
              <a:gd name="connsiteY3" fmla="*/ 1868457 h 1868457"/>
              <a:gd name="connsiteX4" fmla="*/ 9330 w 1135224"/>
              <a:gd name="connsiteY4" fmla="*/ 0 h 1868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224" h="1868457">
                <a:moveTo>
                  <a:pt x="9330" y="0"/>
                </a:moveTo>
                <a:lnTo>
                  <a:pt x="1125894" y="1101012"/>
                </a:lnTo>
                <a:lnTo>
                  <a:pt x="1135224" y="1840465"/>
                </a:lnTo>
                <a:lnTo>
                  <a:pt x="0" y="1868457"/>
                </a:lnTo>
                <a:lnTo>
                  <a:pt x="9330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9" name="矩形 10"/>
          <p:cNvSpPr/>
          <p:nvPr/>
        </p:nvSpPr>
        <p:spPr>
          <a:xfrm rot="5400000">
            <a:off x="8606631" y="3464722"/>
            <a:ext cx="846138" cy="1479551"/>
          </a:xfrm>
          <a:custGeom>
            <a:avLst/>
            <a:gdLst>
              <a:gd name="connsiteX0" fmla="*/ 0 w 1564433"/>
              <a:gd name="connsiteY0" fmla="*/ 0 h 1168661"/>
              <a:gd name="connsiteX1" fmla="*/ 1564433 w 1564433"/>
              <a:gd name="connsiteY1" fmla="*/ 0 h 1168661"/>
              <a:gd name="connsiteX2" fmla="*/ 1564433 w 1564433"/>
              <a:gd name="connsiteY2" fmla="*/ 1168661 h 1168661"/>
              <a:gd name="connsiteX3" fmla="*/ 0 w 1564433"/>
              <a:gd name="connsiteY3" fmla="*/ 1168661 h 1168661"/>
              <a:gd name="connsiteX4" fmla="*/ 0 w 1564433"/>
              <a:gd name="connsiteY4" fmla="*/ 0 h 1168661"/>
              <a:gd name="connsiteX0" fmla="*/ 9330 w 1573763"/>
              <a:gd name="connsiteY0" fmla="*/ 0 h 1868457"/>
              <a:gd name="connsiteX1" fmla="*/ 1573763 w 1573763"/>
              <a:gd name="connsiteY1" fmla="*/ 0 h 1868457"/>
              <a:gd name="connsiteX2" fmla="*/ 1573763 w 1573763"/>
              <a:gd name="connsiteY2" fmla="*/ 1168661 h 1868457"/>
              <a:gd name="connsiteX3" fmla="*/ 0 w 1573763"/>
              <a:gd name="connsiteY3" fmla="*/ 1868457 h 1868457"/>
              <a:gd name="connsiteX4" fmla="*/ 9330 w 1573763"/>
              <a:gd name="connsiteY4" fmla="*/ 0 h 1868457"/>
              <a:gd name="connsiteX0" fmla="*/ 9330 w 1573763"/>
              <a:gd name="connsiteY0" fmla="*/ 0 h 1868457"/>
              <a:gd name="connsiteX1" fmla="*/ 1573763 w 1573763"/>
              <a:gd name="connsiteY1" fmla="*/ 0 h 1868457"/>
              <a:gd name="connsiteX2" fmla="*/ 1135224 w 1573763"/>
              <a:gd name="connsiteY2" fmla="*/ 1840465 h 1868457"/>
              <a:gd name="connsiteX3" fmla="*/ 0 w 1573763"/>
              <a:gd name="connsiteY3" fmla="*/ 1868457 h 1868457"/>
              <a:gd name="connsiteX4" fmla="*/ 9330 w 1573763"/>
              <a:gd name="connsiteY4" fmla="*/ 0 h 1868457"/>
              <a:gd name="connsiteX0" fmla="*/ 9330 w 1135224"/>
              <a:gd name="connsiteY0" fmla="*/ 0 h 1868457"/>
              <a:gd name="connsiteX1" fmla="*/ 1125894 w 1135224"/>
              <a:gd name="connsiteY1" fmla="*/ 1101012 h 1868457"/>
              <a:gd name="connsiteX2" fmla="*/ 1135224 w 1135224"/>
              <a:gd name="connsiteY2" fmla="*/ 1840465 h 1868457"/>
              <a:gd name="connsiteX3" fmla="*/ 0 w 1135224"/>
              <a:gd name="connsiteY3" fmla="*/ 1868457 h 1868457"/>
              <a:gd name="connsiteX4" fmla="*/ 9330 w 1135224"/>
              <a:gd name="connsiteY4" fmla="*/ 0 h 1868457"/>
              <a:gd name="connsiteX0" fmla="*/ 0 w 1144553"/>
              <a:gd name="connsiteY0" fmla="*/ 0 h 1896259"/>
              <a:gd name="connsiteX1" fmla="*/ 1135223 w 1144553"/>
              <a:gd name="connsiteY1" fmla="*/ 1128814 h 1896259"/>
              <a:gd name="connsiteX2" fmla="*/ 1144553 w 1144553"/>
              <a:gd name="connsiteY2" fmla="*/ 1868267 h 1896259"/>
              <a:gd name="connsiteX3" fmla="*/ 9329 w 1144553"/>
              <a:gd name="connsiteY3" fmla="*/ 1896259 h 1896259"/>
              <a:gd name="connsiteX4" fmla="*/ 0 w 1144553"/>
              <a:gd name="connsiteY4" fmla="*/ 0 h 1896259"/>
              <a:gd name="connsiteX0" fmla="*/ 0 w 1135225"/>
              <a:gd name="connsiteY0" fmla="*/ 0 h 1960936"/>
              <a:gd name="connsiteX1" fmla="*/ 1135223 w 1135225"/>
              <a:gd name="connsiteY1" fmla="*/ 1128814 h 1960936"/>
              <a:gd name="connsiteX2" fmla="*/ 1135225 w 1135225"/>
              <a:gd name="connsiteY2" fmla="*/ 1960936 h 1960936"/>
              <a:gd name="connsiteX3" fmla="*/ 9329 w 1135225"/>
              <a:gd name="connsiteY3" fmla="*/ 1896259 h 1960936"/>
              <a:gd name="connsiteX4" fmla="*/ 0 w 1135225"/>
              <a:gd name="connsiteY4" fmla="*/ 0 h 1960936"/>
              <a:gd name="connsiteX0" fmla="*/ 0 w 1135225"/>
              <a:gd name="connsiteY0" fmla="*/ 0 h 1960936"/>
              <a:gd name="connsiteX1" fmla="*/ 1135223 w 1135225"/>
              <a:gd name="connsiteY1" fmla="*/ 1128814 h 1960936"/>
              <a:gd name="connsiteX2" fmla="*/ 1135225 w 1135225"/>
              <a:gd name="connsiteY2" fmla="*/ 1960936 h 1960936"/>
              <a:gd name="connsiteX3" fmla="*/ 9329 w 1135225"/>
              <a:gd name="connsiteY3" fmla="*/ 1933327 h 1960936"/>
              <a:gd name="connsiteX4" fmla="*/ 0 w 1135225"/>
              <a:gd name="connsiteY4" fmla="*/ 0 h 1960936"/>
              <a:gd name="connsiteX0" fmla="*/ 900 w 1126794"/>
              <a:gd name="connsiteY0" fmla="*/ 0 h 1960936"/>
              <a:gd name="connsiteX1" fmla="*/ 1126792 w 1126794"/>
              <a:gd name="connsiteY1" fmla="*/ 1128814 h 1960936"/>
              <a:gd name="connsiteX2" fmla="*/ 1126794 w 1126794"/>
              <a:gd name="connsiteY2" fmla="*/ 1960936 h 1960936"/>
              <a:gd name="connsiteX3" fmla="*/ 898 w 1126794"/>
              <a:gd name="connsiteY3" fmla="*/ 1933327 h 1960936"/>
              <a:gd name="connsiteX4" fmla="*/ 900 w 1126794"/>
              <a:gd name="connsiteY4" fmla="*/ 0 h 1960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6794" h="1960936">
                <a:moveTo>
                  <a:pt x="900" y="0"/>
                </a:moveTo>
                <a:lnTo>
                  <a:pt x="1126792" y="1128814"/>
                </a:lnTo>
                <a:cubicBezTo>
                  <a:pt x="1126793" y="1406188"/>
                  <a:pt x="1126793" y="1683562"/>
                  <a:pt x="1126794" y="1960936"/>
                </a:cubicBezTo>
                <a:lnTo>
                  <a:pt x="898" y="1933327"/>
                </a:lnTo>
                <a:cubicBezTo>
                  <a:pt x="-2212" y="1301241"/>
                  <a:pt x="4010" y="632086"/>
                  <a:pt x="900" y="0"/>
                </a:cubicBezTo>
                <a:close/>
              </a:path>
            </a:pathLst>
          </a:custGeom>
          <a:solidFill>
            <a:srgbClr val="6A3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0" name="矩形 10"/>
          <p:cNvSpPr/>
          <p:nvPr/>
        </p:nvSpPr>
        <p:spPr>
          <a:xfrm flipH="1">
            <a:off x="7485063" y="3789363"/>
            <a:ext cx="825500" cy="1479550"/>
          </a:xfrm>
          <a:custGeom>
            <a:avLst/>
            <a:gdLst>
              <a:gd name="connsiteX0" fmla="*/ 0 w 1564433"/>
              <a:gd name="connsiteY0" fmla="*/ 0 h 1168661"/>
              <a:gd name="connsiteX1" fmla="*/ 1564433 w 1564433"/>
              <a:gd name="connsiteY1" fmla="*/ 0 h 1168661"/>
              <a:gd name="connsiteX2" fmla="*/ 1564433 w 1564433"/>
              <a:gd name="connsiteY2" fmla="*/ 1168661 h 1168661"/>
              <a:gd name="connsiteX3" fmla="*/ 0 w 1564433"/>
              <a:gd name="connsiteY3" fmla="*/ 1168661 h 1168661"/>
              <a:gd name="connsiteX4" fmla="*/ 0 w 1564433"/>
              <a:gd name="connsiteY4" fmla="*/ 0 h 1168661"/>
              <a:gd name="connsiteX0" fmla="*/ 9330 w 1573763"/>
              <a:gd name="connsiteY0" fmla="*/ 0 h 1868457"/>
              <a:gd name="connsiteX1" fmla="*/ 1573763 w 1573763"/>
              <a:gd name="connsiteY1" fmla="*/ 0 h 1868457"/>
              <a:gd name="connsiteX2" fmla="*/ 1573763 w 1573763"/>
              <a:gd name="connsiteY2" fmla="*/ 1168661 h 1868457"/>
              <a:gd name="connsiteX3" fmla="*/ 0 w 1573763"/>
              <a:gd name="connsiteY3" fmla="*/ 1868457 h 1868457"/>
              <a:gd name="connsiteX4" fmla="*/ 9330 w 1573763"/>
              <a:gd name="connsiteY4" fmla="*/ 0 h 1868457"/>
              <a:gd name="connsiteX0" fmla="*/ 9330 w 1573763"/>
              <a:gd name="connsiteY0" fmla="*/ 0 h 1868457"/>
              <a:gd name="connsiteX1" fmla="*/ 1573763 w 1573763"/>
              <a:gd name="connsiteY1" fmla="*/ 0 h 1868457"/>
              <a:gd name="connsiteX2" fmla="*/ 1135224 w 1573763"/>
              <a:gd name="connsiteY2" fmla="*/ 1840465 h 1868457"/>
              <a:gd name="connsiteX3" fmla="*/ 0 w 1573763"/>
              <a:gd name="connsiteY3" fmla="*/ 1868457 h 1868457"/>
              <a:gd name="connsiteX4" fmla="*/ 9330 w 1573763"/>
              <a:gd name="connsiteY4" fmla="*/ 0 h 1868457"/>
              <a:gd name="connsiteX0" fmla="*/ 9330 w 1135224"/>
              <a:gd name="connsiteY0" fmla="*/ 0 h 1868457"/>
              <a:gd name="connsiteX1" fmla="*/ 1125894 w 1135224"/>
              <a:gd name="connsiteY1" fmla="*/ 1101012 h 1868457"/>
              <a:gd name="connsiteX2" fmla="*/ 1135224 w 1135224"/>
              <a:gd name="connsiteY2" fmla="*/ 1840465 h 1868457"/>
              <a:gd name="connsiteX3" fmla="*/ 0 w 1135224"/>
              <a:gd name="connsiteY3" fmla="*/ 1868457 h 1868457"/>
              <a:gd name="connsiteX4" fmla="*/ 9330 w 1135224"/>
              <a:gd name="connsiteY4" fmla="*/ 0 h 1868457"/>
              <a:gd name="connsiteX0" fmla="*/ 0 w 1144553"/>
              <a:gd name="connsiteY0" fmla="*/ 0 h 1896259"/>
              <a:gd name="connsiteX1" fmla="*/ 1135223 w 1144553"/>
              <a:gd name="connsiteY1" fmla="*/ 1128814 h 1896259"/>
              <a:gd name="connsiteX2" fmla="*/ 1144553 w 1144553"/>
              <a:gd name="connsiteY2" fmla="*/ 1868267 h 1896259"/>
              <a:gd name="connsiteX3" fmla="*/ 9329 w 1144553"/>
              <a:gd name="connsiteY3" fmla="*/ 1896259 h 1896259"/>
              <a:gd name="connsiteX4" fmla="*/ 0 w 1144553"/>
              <a:gd name="connsiteY4" fmla="*/ 0 h 1896259"/>
              <a:gd name="connsiteX0" fmla="*/ 0 w 1135225"/>
              <a:gd name="connsiteY0" fmla="*/ 0 h 1960936"/>
              <a:gd name="connsiteX1" fmla="*/ 1135223 w 1135225"/>
              <a:gd name="connsiteY1" fmla="*/ 1128814 h 1960936"/>
              <a:gd name="connsiteX2" fmla="*/ 1135225 w 1135225"/>
              <a:gd name="connsiteY2" fmla="*/ 1960936 h 1960936"/>
              <a:gd name="connsiteX3" fmla="*/ 9329 w 1135225"/>
              <a:gd name="connsiteY3" fmla="*/ 1896259 h 1960936"/>
              <a:gd name="connsiteX4" fmla="*/ 0 w 1135225"/>
              <a:gd name="connsiteY4" fmla="*/ 0 h 1960936"/>
              <a:gd name="connsiteX0" fmla="*/ 0 w 1135225"/>
              <a:gd name="connsiteY0" fmla="*/ 0 h 1960936"/>
              <a:gd name="connsiteX1" fmla="*/ 1135223 w 1135225"/>
              <a:gd name="connsiteY1" fmla="*/ 1128814 h 1960936"/>
              <a:gd name="connsiteX2" fmla="*/ 1135225 w 1135225"/>
              <a:gd name="connsiteY2" fmla="*/ 1960936 h 1960936"/>
              <a:gd name="connsiteX3" fmla="*/ 9329 w 1135225"/>
              <a:gd name="connsiteY3" fmla="*/ 1933327 h 1960936"/>
              <a:gd name="connsiteX4" fmla="*/ 0 w 1135225"/>
              <a:gd name="connsiteY4" fmla="*/ 0 h 1960936"/>
              <a:gd name="connsiteX0" fmla="*/ 900 w 1126794"/>
              <a:gd name="connsiteY0" fmla="*/ 0 h 1960936"/>
              <a:gd name="connsiteX1" fmla="*/ 1126792 w 1126794"/>
              <a:gd name="connsiteY1" fmla="*/ 1128814 h 1960936"/>
              <a:gd name="connsiteX2" fmla="*/ 1126794 w 1126794"/>
              <a:gd name="connsiteY2" fmla="*/ 1960936 h 1960936"/>
              <a:gd name="connsiteX3" fmla="*/ 898 w 1126794"/>
              <a:gd name="connsiteY3" fmla="*/ 1933327 h 1960936"/>
              <a:gd name="connsiteX4" fmla="*/ 900 w 1126794"/>
              <a:gd name="connsiteY4" fmla="*/ 0 h 1960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6794" h="1960936">
                <a:moveTo>
                  <a:pt x="900" y="0"/>
                </a:moveTo>
                <a:lnTo>
                  <a:pt x="1126792" y="1128814"/>
                </a:lnTo>
                <a:cubicBezTo>
                  <a:pt x="1126793" y="1406188"/>
                  <a:pt x="1126793" y="1683562"/>
                  <a:pt x="1126794" y="1960936"/>
                </a:cubicBezTo>
                <a:lnTo>
                  <a:pt x="898" y="1933327"/>
                </a:lnTo>
                <a:cubicBezTo>
                  <a:pt x="-2212" y="1301241"/>
                  <a:pt x="4010" y="632086"/>
                  <a:pt x="900" y="0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 rot="20751420">
            <a:off x="8080381" y="5084772"/>
            <a:ext cx="854075" cy="846137"/>
          </a:xfrm>
          <a:prstGeom prst="rect">
            <a:avLst/>
          </a:prstGeom>
          <a:solidFill>
            <a:srgbClr val="6A3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26634" name="文本框 11"/>
          <p:cNvSpPr txBox="1">
            <a:spLocks noChangeArrowheads="1"/>
          </p:cNvSpPr>
          <p:nvPr/>
        </p:nvSpPr>
        <p:spPr bwMode="auto">
          <a:xfrm>
            <a:off x="8067682" y="6072188"/>
            <a:ext cx="2797175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5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WHAT ?</a:t>
            </a:r>
            <a:endParaRPr lang="zh-CN" altLang="en-US" sz="45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35" name="文本框 12"/>
          <p:cNvSpPr txBox="1">
            <a:spLocks noChangeArrowheads="1"/>
          </p:cNvSpPr>
          <p:nvPr/>
        </p:nvSpPr>
        <p:spPr bwMode="auto">
          <a:xfrm>
            <a:off x="2074863" y="2997204"/>
            <a:ext cx="963612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500">
                <a:solidFill>
                  <a:srgbClr val="02B3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4500">
              <a:solidFill>
                <a:srgbClr val="02B3C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36" name="Content Placeholder 2"/>
          <p:cNvSpPr txBox="1">
            <a:spLocks/>
          </p:cNvSpPr>
          <p:nvPr/>
        </p:nvSpPr>
        <p:spPr bwMode="auto">
          <a:xfrm>
            <a:off x="2913063" y="3157547"/>
            <a:ext cx="3681412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的美化。</a:t>
            </a:r>
          </a:p>
        </p:txBody>
      </p:sp>
      <p:sp>
        <p:nvSpPr>
          <p:cNvPr id="26637" name="文本框 14"/>
          <p:cNvSpPr txBox="1">
            <a:spLocks noChangeArrowheads="1"/>
          </p:cNvSpPr>
          <p:nvPr/>
        </p:nvSpPr>
        <p:spPr bwMode="auto">
          <a:xfrm>
            <a:off x="2074863" y="3784604"/>
            <a:ext cx="963612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500">
                <a:solidFill>
                  <a:srgbClr val="FFBF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4500">
              <a:solidFill>
                <a:srgbClr val="FFBF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38" name="Content Placeholder 2"/>
          <p:cNvSpPr txBox="1">
            <a:spLocks/>
          </p:cNvSpPr>
          <p:nvPr/>
        </p:nvSpPr>
        <p:spPr bwMode="auto">
          <a:xfrm>
            <a:off x="2913063" y="3944947"/>
            <a:ext cx="3681412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的美化。</a:t>
            </a:r>
          </a:p>
        </p:txBody>
      </p:sp>
      <p:sp>
        <p:nvSpPr>
          <p:cNvPr id="26639" name="文本框 16"/>
          <p:cNvSpPr txBox="1">
            <a:spLocks noChangeArrowheads="1"/>
          </p:cNvSpPr>
          <p:nvPr/>
        </p:nvSpPr>
        <p:spPr bwMode="auto">
          <a:xfrm>
            <a:off x="2071691" y="4546604"/>
            <a:ext cx="963612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500">
                <a:solidFill>
                  <a:srgbClr val="F5766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4500">
              <a:solidFill>
                <a:srgbClr val="F5766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40" name="Content Placeholder 2"/>
          <p:cNvSpPr txBox="1">
            <a:spLocks/>
          </p:cNvSpPr>
          <p:nvPr/>
        </p:nvSpPr>
        <p:spPr bwMode="auto">
          <a:xfrm>
            <a:off x="2909891" y="4706947"/>
            <a:ext cx="3681412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的美化。</a:t>
            </a:r>
          </a:p>
        </p:txBody>
      </p:sp>
      <p:sp>
        <p:nvSpPr>
          <p:cNvPr id="26641" name="文本框 18"/>
          <p:cNvSpPr txBox="1">
            <a:spLocks noChangeArrowheads="1"/>
          </p:cNvSpPr>
          <p:nvPr/>
        </p:nvSpPr>
        <p:spPr bwMode="auto">
          <a:xfrm>
            <a:off x="2071691" y="5310188"/>
            <a:ext cx="963612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500">
                <a:solidFill>
                  <a:srgbClr val="6B3B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4500">
              <a:solidFill>
                <a:srgbClr val="6B3B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42" name="Content Placeholder 2"/>
          <p:cNvSpPr txBox="1">
            <a:spLocks/>
          </p:cNvSpPr>
          <p:nvPr/>
        </p:nvSpPr>
        <p:spPr bwMode="auto">
          <a:xfrm>
            <a:off x="2909891" y="5470534"/>
            <a:ext cx="3681412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1442" y="-2349500"/>
            <a:ext cx="6535737" cy="594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文本框 8"/>
          <p:cNvSpPr txBox="1">
            <a:spLocks noChangeArrowheads="1"/>
          </p:cNvSpPr>
          <p:nvPr/>
        </p:nvSpPr>
        <p:spPr bwMode="auto">
          <a:xfrm>
            <a:off x="4748217" y="271463"/>
            <a:ext cx="2262187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叁</a:t>
            </a:r>
          </a:p>
        </p:txBody>
      </p:sp>
      <p:sp>
        <p:nvSpPr>
          <p:cNvPr id="25604" name="TextBox 13"/>
          <p:cNvSpPr txBox="1">
            <a:spLocks noChangeArrowheads="1"/>
          </p:cNvSpPr>
          <p:nvPr/>
        </p:nvSpPr>
        <p:spPr bwMode="auto">
          <a:xfrm>
            <a:off x="3971929" y="5194300"/>
            <a:ext cx="4029075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单击此处可编辑内容，根据您的需要自由拉伸文本框大小。</a:t>
            </a:r>
            <a:endParaRPr lang="en-US" altLang="zh-CN" sz="12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您可以在此处添加关于本章节的简要介绍，模板所有素材</a:t>
            </a:r>
            <a:endParaRPr lang="en-US" altLang="zh-CN" sz="12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均可自由编辑</a:t>
            </a:r>
            <a:endParaRPr lang="en-US" altLang="zh-CN" sz="12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84651" y="3933825"/>
            <a:ext cx="3556000" cy="9223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606" name="文本框 14"/>
          <p:cNvSpPr txBox="1">
            <a:spLocks noChangeArrowheads="1"/>
          </p:cNvSpPr>
          <p:nvPr/>
        </p:nvSpPr>
        <p:spPr bwMode="auto">
          <a:xfrm>
            <a:off x="4327533" y="3992565"/>
            <a:ext cx="32686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反思与经验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655243">
            <a:off x="937419" y="-2374107"/>
            <a:ext cx="3762376" cy="342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文本框 5"/>
          <p:cNvSpPr txBox="1">
            <a:spLocks noChangeArrowheads="1"/>
          </p:cNvSpPr>
          <p:nvPr/>
        </p:nvSpPr>
        <p:spPr bwMode="auto">
          <a:xfrm>
            <a:off x="1524008" y="142879"/>
            <a:ext cx="23987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</a:p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</a:p>
        </p:txBody>
      </p:sp>
      <p:cxnSp>
        <p:nvCxnSpPr>
          <p:cNvPr id="5" name="Straight Connector 30"/>
          <p:cNvCxnSpPr/>
          <p:nvPr/>
        </p:nvCxnSpPr>
        <p:spPr>
          <a:xfrm>
            <a:off x="3162300" y="3287718"/>
            <a:ext cx="0" cy="750887"/>
          </a:xfrm>
          <a:prstGeom prst="line">
            <a:avLst/>
          </a:prstGeom>
          <a:ln w="28575">
            <a:solidFill>
              <a:srgbClr val="02B3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35"/>
          <p:cNvCxnSpPr/>
          <p:nvPr/>
        </p:nvCxnSpPr>
        <p:spPr>
          <a:xfrm>
            <a:off x="4554539" y="3287718"/>
            <a:ext cx="0" cy="750887"/>
          </a:xfrm>
          <a:prstGeom prst="line">
            <a:avLst/>
          </a:prstGeom>
          <a:ln w="28575">
            <a:solidFill>
              <a:srgbClr val="FFBF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ardrop 36"/>
          <p:cNvSpPr/>
          <p:nvPr/>
        </p:nvSpPr>
        <p:spPr>
          <a:xfrm rot="8100000">
            <a:off x="2954339" y="2025655"/>
            <a:ext cx="417512" cy="417513"/>
          </a:xfrm>
          <a:prstGeom prst="teardrop">
            <a:avLst/>
          </a:prstGeom>
          <a:solidFill>
            <a:srgbClr val="02B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dirty="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sp>
        <p:nvSpPr>
          <p:cNvPr id="9" name="Freeform 6"/>
          <p:cNvSpPr>
            <a:spLocks noEditPoints="1"/>
          </p:cNvSpPr>
          <p:nvPr/>
        </p:nvSpPr>
        <p:spPr bwMode="auto">
          <a:xfrm>
            <a:off x="3062291" y="2111375"/>
            <a:ext cx="209551" cy="230188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262" tIns="45631" rIns="91262" bIns="4563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dirty="0">
              <a:solidFill>
                <a:prstClr val="black"/>
              </a:solidFill>
              <a:latin typeface="微软雅黑" panose="020B0503020204020204" pitchFamily="34" charset="-122"/>
              <a:ea typeface="+mn-ea"/>
            </a:endParaRPr>
          </a:p>
        </p:txBody>
      </p:sp>
      <p:cxnSp>
        <p:nvCxnSpPr>
          <p:cNvPr id="10" name="Straight Connector 52"/>
          <p:cNvCxnSpPr/>
          <p:nvPr/>
        </p:nvCxnSpPr>
        <p:spPr>
          <a:xfrm>
            <a:off x="6002339" y="3287718"/>
            <a:ext cx="0" cy="750887"/>
          </a:xfrm>
          <a:prstGeom prst="line">
            <a:avLst/>
          </a:prstGeom>
          <a:ln w="28575">
            <a:solidFill>
              <a:srgbClr val="F172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ardrop 58"/>
          <p:cNvSpPr/>
          <p:nvPr/>
        </p:nvSpPr>
        <p:spPr>
          <a:xfrm rot="8100000">
            <a:off x="5794382" y="2025655"/>
            <a:ext cx="417513" cy="417513"/>
          </a:xfrm>
          <a:prstGeom prst="teardrop">
            <a:avLst/>
          </a:prstGeom>
          <a:solidFill>
            <a:srgbClr val="F172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dirty="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873753" y="2159009"/>
            <a:ext cx="258763" cy="168275"/>
          </a:xfrm>
          <a:custGeom>
            <a:avLst/>
            <a:gdLst>
              <a:gd name="T0" fmla="*/ 304 w 400"/>
              <a:gd name="T1" fmla="*/ 73 h 260"/>
              <a:gd name="T2" fmla="*/ 288 w 400"/>
              <a:gd name="T3" fmla="*/ 74 h 260"/>
              <a:gd name="T4" fmla="*/ 186 w 400"/>
              <a:gd name="T5" fmla="*/ 0 h 260"/>
              <a:gd name="T6" fmla="*/ 80 w 400"/>
              <a:gd name="T7" fmla="*/ 104 h 260"/>
              <a:gd name="T8" fmla="*/ 81 w 400"/>
              <a:gd name="T9" fmla="*/ 119 h 260"/>
              <a:gd name="T10" fmla="*/ 72 w 400"/>
              <a:gd name="T11" fmla="*/ 118 h 260"/>
              <a:gd name="T12" fmla="*/ 0 w 400"/>
              <a:gd name="T13" fmla="*/ 189 h 260"/>
              <a:gd name="T14" fmla="*/ 72 w 400"/>
              <a:gd name="T15" fmla="*/ 260 h 260"/>
              <a:gd name="T16" fmla="*/ 172 w 400"/>
              <a:gd name="T17" fmla="*/ 260 h 260"/>
              <a:gd name="T18" fmla="*/ 172 w 400"/>
              <a:gd name="T19" fmla="*/ 184 h 260"/>
              <a:gd name="T20" fmla="*/ 130 w 400"/>
              <a:gd name="T21" fmla="*/ 184 h 260"/>
              <a:gd name="T22" fmla="*/ 200 w 400"/>
              <a:gd name="T23" fmla="*/ 92 h 260"/>
              <a:gd name="T24" fmla="*/ 270 w 400"/>
              <a:gd name="T25" fmla="*/ 184 h 260"/>
              <a:gd name="T26" fmla="*/ 228 w 400"/>
              <a:gd name="T27" fmla="*/ 184 h 260"/>
              <a:gd name="T28" fmla="*/ 228 w 400"/>
              <a:gd name="T29" fmla="*/ 260 h 260"/>
              <a:gd name="T30" fmla="*/ 304 w 400"/>
              <a:gd name="T31" fmla="*/ 260 h 260"/>
              <a:gd name="T32" fmla="*/ 400 w 400"/>
              <a:gd name="T33" fmla="*/ 166 h 260"/>
              <a:gd name="T34" fmla="*/ 304 w 400"/>
              <a:gd name="T35" fmla="*/ 73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0" h="260">
                <a:moveTo>
                  <a:pt x="304" y="73"/>
                </a:moveTo>
                <a:cubicBezTo>
                  <a:pt x="298" y="73"/>
                  <a:pt x="293" y="73"/>
                  <a:pt x="288" y="74"/>
                </a:cubicBezTo>
                <a:cubicBezTo>
                  <a:pt x="275" y="31"/>
                  <a:pt x="234" y="0"/>
                  <a:pt x="186" y="0"/>
                </a:cubicBezTo>
                <a:cubicBezTo>
                  <a:pt x="127" y="0"/>
                  <a:pt x="80" y="46"/>
                  <a:pt x="80" y="104"/>
                </a:cubicBezTo>
                <a:cubicBezTo>
                  <a:pt x="80" y="109"/>
                  <a:pt x="80" y="114"/>
                  <a:pt x="81" y="119"/>
                </a:cubicBezTo>
                <a:cubicBezTo>
                  <a:pt x="78" y="119"/>
                  <a:pt x="75" y="118"/>
                  <a:pt x="72" y="118"/>
                </a:cubicBezTo>
                <a:cubicBezTo>
                  <a:pt x="32" y="118"/>
                  <a:pt x="0" y="150"/>
                  <a:pt x="0" y="189"/>
                </a:cubicBezTo>
                <a:cubicBezTo>
                  <a:pt x="0" y="228"/>
                  <a:pt x="32" y="260"/>
                  <a:pt x="72" y="260"/>
                </a:cubicBezTo>
                <a:cubicBezTo>
                  <a:pt x="172" y="260"/>
                  <a:pt x="172" y="260"/>
                  <a:pt x="172" y="260"/>
                </a:cubicBezTo>
                <a:cubicBezTo>
                  <a:pt x="172" y="184"/>
                  <a:pt x="172" y="184"/>
                  <a:pt x="172" y="184"/>
                </a:cubicBezTo>
                <a:cubicBezTo>
                  <a:pt x="130" y="184"/>
                  <a:pt x="130" y="184"/>
                  <a:pt x="130" y="184"/>
                </a:cubicBezTo>
                <a:cubicBezTo>
                  <a:pt x="200" y="92"/>
                  <a:pt x="200" y="92"/>
                  <a:pt x="200" y="92"/>
                </a:cubicBezTo>
                <a:cubicBezTo>
                  <a:pt x="270" y="184"/>
                  <a:pt x="270" y="184"/>
                  <a:pt x="270" y="184"/>
                </a:cubicBezTo>
                <a:cubicBezTo>
                  <a:pt x="228" y="184"/>
                  <a:pt x="228" y="184"/>
                  <a:pt x="228" y="184"/>
                </a:cubicBezTo>
                <a:cubicBezTo>
                  <a:pt x="228" y="260"/>
                  <a:pt x="228" y="260"/>
                  <a:pt x="228" y="260"/>
                </a:cubicBezTo>
                <a:cubicBezTo>
                  <a:pt x="304" y="260"/>
                  <a:pt x="304" y="260"/>
                  <a:pt x="304" y="260"/>
                </a:cubicBezTo>
                <a:cubicBezTo>
                  <a:pt x="357" y="260"/>
                  <a:pt x="400" y="218"/>
                  <a:pt x="400" y="166"/>
                </a:cubicBezTo>
                <a:cubicBezTo>
                  <a:pt x="400" y="115"/>
                  <a:pt x="357" y="73"/>
                  <a:pt x="304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262" tIns="45631" rIns="91262" bIns="4563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dirty="0">
              <a:solidFill>
                <a:prstClr val="black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13" name="Teardrop 44"/>
          <p:cNvSpPr/>
          <p:nvPr/>
        </p:nvSpPr>
        <p:spPr>
          <a:xfrm rot="8100000">
            <a:off x="4346582" y="2025655"/>
            <a:ext cx="417513" cy="417513"/>
          </a:xfrm>
          <a:prstGeom prst="teardrop">
            <a:avLst/>
          </a:prstGeom>
          <a:solidFill>
            <a:srgbClr val="FFBF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dirty="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Freeform 16"/>
          <p:cNvSpPr>
            <a:spLocks noEditPoints="1"/>
          </p:cNvSpPr>
          <p:nvPr/>
        </p:nvSpPr>
        <p:spPr bwMode="auto">
          <a:xfrm>
            <a:off x="4433888" y="2124084"/>
            <a:ext cx="239712" cy="238125"/>
          </a:xfrm>
          <a:custGeom>
            <a:avLst/>
            <a:gdLst>
              <a:gd name="T0" fmla="*/ 183 w 371"/>
              <a:gd name="T1" fmla="*/ 1 h 370"/>
              <a:gd name="T2" fmla="*/ 2 w 371"/>
              <a:gd name="T3" fmla="*/ 187 h 370"/>
              <a:gd name="T4" fmla="*/ 188 w 371"/>
              <a:gd name="T5" fmla="*/ 369 h 370"/>
              <a:gd name="T6" fmla="*/ 370 w 371"/>
              <a:gd name="T7" fmla="*/ 182 h 370"/>
              <a:gd name="T8" fmla="*/ 183 w 371"/>
              <a:gd name="T9" fmla="*/ 1 h 370"/>
              <a:gd name="T10" fmla="*/ 184 w 371"/>
              <a:gd name="T11" fmla="*/ 25 h 370"/>
              <a:gd name="T12" fmla="*/ 260 w 371"/>
              <a:gd name="T13" fmla="*/ 43 h 370"/>
              <a:gd name="T14" fmla="*/ 235 w 371"/>
              <a:gd name="T15" fmla="*/ 84 h 370"/>
              <a:gd name="T16" fmla="*/ 186 w 371"/>
              <a:gd name="T17" fmla="*/ 73 h 370"/>
              <a:gd name="T18" fmla="*/ 137 w 371"/>
              <a:gd name="T19" fmla="*/ 84 h 370"/>
              <a:gd name="T20" fmla="*/ 112 w 371"/>
              <a:gd name="T21" fmla="*/ 43 h 370"/>
              <a:gd name="T22" fmla="*/ 184 w 371"/>
              <a:gd name="T23" fmla="*/ 25 h 370"/>
              <a:gd name="T24" fmla="*/ 85 w 371"/>
              <a:gd name="T25" fmla="*/ 234 h 370"/>
              <a:gd name="T26" fmla="*/ 44 w 371"/>
              <a:gd name="T27" fmla="*/ 259 h 370"/>
              <a:gd name="T28" fmla="*/ 26 w 371"/>
              <a:gd name="T29" fmla="*/ 187 h 370"/>
              <a:gd name="T30" fmla="*/ 44 w 371"/>
              <a:gd name="T31" fmla="*/ 111 h 370"/>
              <a:gd name="T32" fmla="*/ 85 w 371"/>
              <a:gd name="T33" fmla="*/ 136 h 370"/>
              <a:gd name="T34" fmla="*/ 74 w 371"/>
              <a:gd name="T35" fmla="*/ 185 h 370"/>
              <a:gd name="T36" fmla="*/ 85 w 371"/>
              <a:gd name="T37" fmla="*/ 234 h 370"/>
              <a:gd name="T38" fmla="*/ 188 w 371"/>
              <a:gd name="T39" fmla="*/ 345 h 370"/>
              <a:gd name="T40" fmla="*/ 112 w 371"/>
              <a:gd name="T41" fmla="*/ 327 h 370"/>
              <a:gd name="T42" fmla="*/ 137 w 371"/>
              <a:gd name="T43" fmla="*/ 286 h 370"/>
              <a:gd name="T44" fmla="*/ 186 w 371"/>
              <a:gd name="T45" fmla="*/ 297 h 370"/>
              <a:gd name="T46" fmla="*/ 235 w 371"/>
              <a:gd name="T47" fmla="*/ 286 h 370"/>
              <a:gd name="T48" fmla="*/ 260 w 371"/>
              <a:gd name="T49" fmla="*/ 327 h 370"/>
              <a:gd name="T50" fmla="*/ 188 w 371"/>
              <a:gd name="T51" fmla="*/ 345 h 370"/>
              <a:gd name="T52" fmla="*/ 186 w 371"/>
              <a:gd name="T53" fmla="*/ 273 h 370"/>
              <a:gd name="T54" fmla="*/ 98 w 371"/>
              <a:gd name="T55" fmla="*/ 185 h 370"/>
              <a:gd name="T56" fmla="*/ 186 w 371"/>
              <a:gd name="T57" fmla="*/ 97 h 370"/>
              <a:gd name="T58" fmla="*/ 274 w 371"/>
              <a:gd name="T59" fmla="*/ 185 h 370"/>
              <a:gd name="T60" fmla="*/ 186 w 371"/>
              <a:gd name="T61" fmla="*/ 273 h 370"/>
              <a:gd name="T62" fmla="*/ 286 w 371"/>
              <a:gd name="T63" fmla="*/ 234 h 370"/>
              <a:gd name="T64" fmla="*/ 298 w 371"/>
              <a:gd name="T65" fmla="*/ 185 h 370"/>
              <a:gd name="T66" fmla="*/ 286 w 371"/>
              <a:gd name="T67" fmla="*/ 136 h 370"/>
              <a:gd name="T68" fmla="*/ 328 w 371"/>
              <a:gd name="T69" fmla="*/ 111 h 370"/>
              <a:gd name="T70" fmla="*/ 346 w 371"/>
              <a:gd name="T71" fmla="*/ 183 h 370"/>
              <a:gd name="T72" fmla="*/ 328 w 371"/>
              <a:gd name="T73" fmla="*/ 259 h 370"/>
              <a:gd name="T74" fmla="*/ 286 w 371"/>
              <a:gd name="T75" fmla="*/ 234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71" h="370">
                <a:moveTo>
                  <a:pt x="183" y="1"/>
                </a:moveTo>
                <a:cubicBezTo>
                  <a:pt x="82" y="2"/>
                  <a:pt x="0" y="86"/>
                  <a:pt x="2" y="187"/>
                </a:cubicBezTo>
                <a:cubicBezTo>
                  <a:pt x="3" y="289"/>
                  <a:pt x="87" y="370"/>
                  <a:pt x="188" y="369"/>
                </a:cubicBezTo>
                <a:cubicBezTo>
                  <a:pt x="290" y="368"/>
                  <a:pt x="371" y="284"/>
                  <a:pt x="370" y="182"/>
                </a:cubicBezTo>
                <a:cubicBezTo>
                  <a:pt x="368" y="81"/>
                  <a:pt x="285" y="0"/>
                  <a:pt x="183" y="1"/>
                </a:cubicBezTo>
                <a:close/>
                <a:moveTo>
                  <a:pt x="184" y="25"/>
                </a:moveTo>
                <a:cubicBezTo>
                  <a:pt x="211" y="25"/>
                  <a:pt x="237" y="31"/>
                  <a:pt x="260" y="43"/>
                </a:cubicBezTo>
                <a:cubicBezTo>
                  <a:pt x="235" y="84"/>
                  <a:pt x="235" y="84"/>
                  <a:pt x="235" y="84"/>
                </a:cubicBezTo>
                <a:cubicBezTo>
                  <a:pt x="220" y="77"/>
                  <a:pt x="203" y="73"/>
                  <a:pt x="186" y="73"/>
                </a:cubicBezTo>
                <a:cubicBezTo>
                  <a:pt x="168" y="73"/>
                  <a:pt x="151" y="77"/>
                  <a:pt x="137" y="84"/>
                </a:cubicBezTo>
                <a:cubicBezTo>
                  <a:pt x="112" y="43"/>
                  <a:pt x="112" y="43"/>
                  <a:pt x="112" y="43"/>
                </a:cubicBezTo>
                <a:cubicBezTo>
                  <a:pt x="133" y="32"/>
                  <a:pt x="158" y="25"/>
                  <a:pt x="184" y="25"/>
                </a:cubicBezTo>
                <a:close/>
                <a:moveTo>
                  <a:pt x="85" y="234"/>
                </a:moveTo>
                <a:cubicBezTo>
                  <a:pt x="44" y="259"/>
                  <a:pt x="44" y="259"/>
                  <a:pt x="44" y="259"/>
                </a:cubicBezTo>
                <a:cubicBezTo>
                  <a:pt x="33" y="237"/>
                  <a:pt x="26" y="213"/>
                  <a:pt x="26" y="187"/>
                </a:cubicBezTo>
                <a:cubicBezTo>
                  <a:pt x="25" y="160"/>
                  <a:pt x="32" y="134"/>
                  <a:pt x="44" y="111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78" y="151"/>
                  <a:pt x="74" y="167"/>
                  <a:pt x="74" y="185"/>
                </a:cubicBezTo>
                <a:cubicBezTo>
                  <a:pt x="74" y="203"/>
                  <a:pt x="78" y="219"/>
                  <a:pt x="85" y="234"/>
                </a:cubicBezTo>
                <a:close/>
                <a:moveTo>
                  <a:pt x="188" y="345"/>
                </a:moveTo>
                <a:cubicBezTo>
                  <a:pt x="161" y="345"/>
                  <a:pt x="135" y="339"/>
                  <a:pt x="112" y="327"/>
                </a:cubicBezTo>
                <a:cubicBezTo>
                  <a:pt x="137" y="286"/>
                  <a:pt x="137" y="286"/>
                  <a:pt x="137" y="286"/>
                </a:cubicBezTo>
                <a:cubicBezTo>
                  <a:pt x="151" y="293"/>
                  <a:pt x="168" y="297"/>
                  <a:pt x="186" y="297"/>
                </a:cubicBezTo>
                <a:cubicBezTo>
                  <a:pt x="203" y="297"/>
                  <a:pt x="220" y="293"/>
                  <a:pt x="235" y="286"/>
                </a:cubicBezTo>
                <a:cubicBezTo>
                  <a:pt x="260" y="327"/>
                  <a:pt x="260" y="327"/>
                  <a:pt x="260" y="327"/>
                </a:cubicBezTo>
                <a:cubicBezTo>
                  <a:pt x="238" y="338"/>
                  <a:pt x="214" y="345"/>
                  <a:pt x="188" y="345"/>
                </a:cubicBezTo>
                <a:close/>
                <a:moveTo>
                  <a:pt x="186" y="273"/>
                </a:moveTo>
                <a:cubicBezTo>
                  <a:pt x="137" y="273"/>
                  <a:pt x="98" y="233"/>
                  <a:pt x="98" y="185"/>
                </a:cubicBezTo>
                <a:cubicBezTo>
                  <a:pt x="98" y="136"/>
                  <a:pt x="137" y="97"/>
                  <a:pt x="186" y="97"/>
                </a:cubicBezTo>
                <a:cubicBezTo>
                  <a:pt x="234" y="97"/>
                  <a:pt x="274" y="136"/>
                  <a:pt x="274" y="185"/>
                </a:cubicBezTo>
                <a:cubicBezTo>
                  <a:pt x="274" y="233"/>
                  <a:pt x="234" y="273"/>
                  <a:pt x="186" y="273"/>
                </a:cubicBezTo>
                <a:close/>
                <a:moveTo>
                  <a:pt x="286" y="234"/>
                </a:moveTo>
                <a:cubicBezTo>
                  <a:pt x="294" y="219"/>
                  <a:pt x="298" y="203"/>
                  <a:pt x="298" y="185"/>
                </a:cubicBezTo>
                <a:cubicBezTo>
                  <a:pt x="298" y="167"/>
                  <a:pt x="294" y="151"/>
                  <a:pt x="286" y="136"/>
                </a:cubicBezTo>
                <a:cubicBezTo>
                  <a:pt x="328" y="111"/>
                  <a:pt x="328" y="111"/>
                  <a:pt x="328" y="111"/>
                </a:cubicBezTo>
                <a:cubicBezTo>
                  <a:pt x="339" y="133"/>
                  <a:pt x="345" y="157"/>
                  <a:pt x="346" y="183"/>
                </a:cubicBezTo>
                <a:cubicBezTo>
                  <a:pt x="346" y="210"/>
                  <a:pt x="340" y="236"/>
                  <a:pt x="328" y="259"/>
                </a:cubicBezTo>
                <a:lnTo>
                  <a:pt x="286" y="2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262" tIns="45631" rIns="91262" bIns="4563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dirty="0">
              <a:solidFill>
                <a:prstClr val="black"/>
              </a:solidFill>
              <a:latin typeface="微软雅黑" panose="020B0503020204020204" pitchFamily="34" charset="-122"/>
              <a:ea typeface="+mn-ea"/>
            </a:endParaRPr>
          </a:p>
        </p:txBody>
      </p:sp>
      <p:cxnSp>
        <p:nvCxnSpPr>
          <p:cNvPr id="15" name="Straight Connector 63"/>
          <p:cNvCxnSpPr/>
          <p:nvPr/>
        </p:nvCxnSpPr>
        <p:spPr>
          <a:xfrm>
            <a:off x="7505700" y="3287718"/>
            <a:ext cx="0" cy="750887"/>
          </a:xfrm>
          <a:prstGeom prst="line">
            <a:avLst/>
          </a:prstGeom>
          <a:ln w="28575">
            <a:solidFill>
              <a:srgbClr val="6A3C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67"/>
          <p:cNvCxnSpPr/>
          <p:nvPr/>
        </p:nvCxnSpPr>
        <p:spPr>
          <a:xfrm>
            <a:off x="9015413" y="3287718"/>
            <a:ext cx="0" cy="750887"/>
          </a:xfrm>
          <a:prstGeom prst="line">
            <a:avLst/>
          </a:prstGeom>
          <a:ln w="28575">
            <a:solidFill>
              <a:srgbClr val="EF73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ardrop 69"/>
          <p:cNvSpPr/>
          <p:nvPr/>
        </p:nvSpPr>
        <p:spPr>
          <a:xfrm rot="8100000">
            <a:off x="8809039" y="2025655"/>
            <a:ext cx="417512" cy="417513"/>
          </a:xfrm>
          <a:prstGeom prst="teardrop">
            <a:avLst/>
          </a:prstGeom>
          <a:solidFill>
            <a:srgbClr val="EF73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dirty="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sp>
        <p:nvSpPr>
          <p:cNvPr id="18" name="Freeform 21"/>
          <p:cNvSpPr>
            <a:spLocks noEditPoints="1"/>
          </p:cNvSpPr>
          <p:nvPr/>
        </p:nvSpPr>
        <p:spPr bwMode="auto">
          <a:xfrm>
            <a:off x="8904292" y="2147897"/>
            <a:ext cx="238125" cy="212725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262" tIns="45631" rIns="91262" bIns="4563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dirty="0">
              <a:solidFill>
                <a:prstClr val="black"/>
              </a:solidFill>
              <a:latin typeface="微软雅黑" panose="020B0503020204020204" pitchFamily="34" charset="-122"/>
              <a:ea typeface="+mn-ea"/>
            </a:endParaRPr>
          </a:p>
        </p:txBody>
      </p:sp>
      <p:pic>
        <p:nvPicPr>
          <p:cNvPr id="19" name="Picture 77" descr="F:\Trabajos\Envato\Graphic River\Mica PPT\mountains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1891" y="3459163"/>
            <a:ext cx="7516812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ardrop 65"/>
          <p:cNvSpPr/>
          <p:nvPr/>
        </p:nvSpPr>
        <p:spPr>
          <a:xfrm rot="8100000">
            <a:off x="7299332" y="2025655"/>
            <a:ext cx="417513" cy="417513"/>
          </a:xfrm>
          <a:prstGeom prst="teardrop">
            <a:avLst/>
          </a:prstGeom>
          <a:solidFill>
            <a:srgbClr val="6A3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dirty="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sp>
        <p:nvSpPr>
          <p:cNvPr id="21" name="Freeform 26"/>
          <p:cNvSpPr>
            <a:spLocks noEditPoints="1"/>
          </p:cNvSpPr>
          <p:nvPr/>
        </p:nvSpPr>
        <p:spPr bwMode="auto">
          <a:xfrm>
            <a:off x="7427920" y="2133609"/>
            <a:ext cx="174625" cy="219075"/>
          </a:xfrm>
          <a:custGeom>
            <a:avLst/>
            <a:gdLst>
              <a:gd name="T0" fmla="*/ 311 w 321"/>
              <a:gd name="T1" fmla="*/ 99 h 402"/>
              <a:gd name="T2" fmla="*/ 189 w 321"/>
              <a:gd name="T3" fmla="*/ 11 h 402"/>
              <a:gd name="T4" fmla="*/ 94 w 321"/>
              <a:gd name="T5" fmla="*/ 126 h 402"/>
              <a:gd name="T6" fmla="*/ 109 w 321"/>
              <a:gd name="T7" fmla="*/ 174 h 402"/>
              <a:gd name="T8" fmla="*/ 6 w 321"/>
              <a:gd name="T9" fmla="*/ 328 h 402"/>
              <a:gd name="T10" fmla="*/ 1 w 321"/>
              <a:gd name="T11" fmla="*/ 351 h 402"/>
              <a:gd name="T12" fmla="*/ 8 w 321"/>
              <a:gd name="T13" fmla="*/ 390 h 402"/>
              <a:gd name="T14" fmla="*/ 22 w 321"/>
              <a:gd name="T15" fmla="*/ 401 h 402"/>
              <a:gd name="T16" fmla="*/ 52 w 321"/>
              <a:gd name="T17" fmla="*/ 395 h 402"/>
              <a:gd name="T18" fmla="*/ 71 w 321"/>
              <a:gd name="T19" fmla="*/ 382 h 402"/>
              <a:gd name="T20" fmla="*/ 111 w 321"/>
              <a:gd name="T21" fmla="*/ 316 h 402"/>
              <a:gd name="T22" fmla="*/ 112 w 321"/>
              <a:gd name="T23" fmla="*/ 316 h 402"/>
              <a:gd name="T24" fmla="*/ 140 w 321"/>
              <a:gd name="T25" fmla="*/ 311 h 402"/>
              <a:gd name="T26" fmla="*/ 187 w 321"/>
              <a:gd name="T27" fmla="*/ 233 h 402"/>
              <a:gd name="T28" fmla="*/ 239 w 321"/>
              <a:gd name="T29" fmla="*/ 232 h 402"/>
              <a:gd name="T30" fmla="*/ 311 w 321"/>
              <a:gd name="T31" fmla="*/ 99 h 402"/>
              <a:gd name="T32" fmla="*/ 260 w 321"/>
              <a:gd name="T33" fmla="*/ 130 h 402"/>
              <a:gd name="T34" fmla="*/ 206 w 321"/>
              <a:gd name="T35" fmla="*/ 120 h 402"/>
              <a:gd name="T36" fmla="*/ 179 w 321"/>
              <a:gd name="T37" fmla="*/ 71 h 402"/>
              <a:gd name="T38" fmla="*/ 248 w 321"/>
              <a:gd name="T39" fmla="*/ 58 h 402"/>
              <a:gd name="T40" fmla="*/ 260 w 321"/>
              <a:gd name="T41" fmla="*/ 130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1" h="402">
                <a:moveTo>
                  <a:pt x="311" y="99"/>
                </a:moveTo>
                <a:cubicBezTo>
                  <a:pt x="301" y="40"/>
                  <a:pt x="246" y="0"/>
                  <a:pt x="189" y="11"/>
                </a:cubicBezTo>
                <a:cubicBezTo>
                  <a:pt x="132" y="21"/>
                  <a:pt x="84" y="67"/>
                  <a:pt x="94" y="126"/>
                </a:cubicBezTo>
                <a:cubicBezTo>
                  <a:pt x="96" y="139"/>
                  <a:pt x="102" y="159"/>
                  <a:pt x="109" y="174"/>
                </a:cubicBezTo>
                <a:cubicBezTo>
                  <a:pt x="6" y="328"/>
                  <a:pt x="6" y="328"/>
                  <a:pt x="6" y="328"/>
                </a:cubicBezTo>
                <a:cubicBezTo>
                  <a:pt x="2" y="334"/>
                  <a:pt x="0" y="344"/>
                  <a:pt x="1" y="351"/>
                </a:cubicBezTo>
                <a:cubicBezTo>
                  <a:pt x="8" y="390"/>
                  <a:pt x="8" y="390"/>
                  <a:pt x="8" y="390"/>
                </a:cubicBezTo>
                <a:cubicBezTo>
                  <a:pt x="9" y="397"/>
                  <a:pt x="15" y="402"/>
                  <a:pt x="22" y="401"/>
                </a:cubicBezTo>
                <a:cubicBezTo>
                  <a:pt x="52" y="395"/>
                  <a:pt x="52" y="395"/>
                  <a:pt x="52" y="395"/>
                </a:cubicBezTo>
                <a:cubicBezTo>
                  <a:pt x="59" y="394"/>
                  <a:pt x="67" y="388"/>
                  <a:pt x="71" y="382"/>
                </a:cubicBezTo>
                <a:cubicBezTo>
                  <a:pt x="111" y="316"/>
                  <a:pt x="111" y="316"/>
                  <a:pt x="111" y="316"/>
                </a:cubicBezTo>
                <a:cubicBezTo>
                  <a:pt x="112" y="316"/>
                  <a:pt x="112" y="316"/>
                  <a:pt x="112" y="316"/>
                </a:cubicBezTo>
                <a:cubicBezTo>
                  <a:pt x="140" y="311"/>
                  <a:pt x="140" y="311"/>
                  <a:pt x="140" y="311"/>
                </a:cubicBezTo>
                <a:cubicBezTo>
                  <a:pt x="187" y="233"/>
                  <a:pt x="187" y="233"/>
                  <a:pt x="187" y="233"/>
                </a:cubicBezTo>
                <a:cubicBezTo>
                  <a:pt x="203" y="236"/>
                  <a:pt x="226" y="235"/>
                  <a:pt x="239" y="232"/>
                </a:cubicBezTo>
                <a:cubicBezTo>
                  <a:pt x="296" y="222"/>
                  <a:pt x="321" y="159"/>
                  <a:pt x="311" y="99"/>
                </a:cubicBezTo>
                <a:close/>
                <a:moveTo>
                  <a:pt x="260" y="130"/>
                </a:moveTo>
                <a:cubicBezTo>
                  <a:pt x="244" y="153"/>
                  <a:pt x="228" y="137"/>
                  <a:pt x="206" y="120"/>
                </a:cubicBezTo>
                <a:cubicBezTo>
                  <a:pt x="184" y="104"/>
                  <a:pt x="163" y="94"/>
                  <a:pt x="179" y="71"/>
                </a:cubicBezTo>
                <a:cubicBezTo>
                  <a:pt x="195" y="47"/>
                  <a:pt x="226" y="42"/>
                  <a:pt x="248" y="58"/>
                </a:cubicBezTo>
                <a:cubicBezTo>
                  <a:pt x="270" y="74"/>
                  <a:pt x="276" y="107"/>
                  <a:pt x="260" y="1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262" tIns="45631" rIns="91262" bIns="4563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dirty="0">
              <a:solidFill>
                <a:prstClr val="black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913195" y="2692409"/>
            <a:ext cx="1284287" cy="595313"/>
          </a:xfrm>
          <a:prstGeom prst="rect">
            <a:avLst/>
          </a:prstGeom>
        </p:spPr>
        <p:txBody>
          <a:bodyPr lIns="91262" tIns="45631" rIns="91262" bIns="45631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zh-CN" altLang="en-US" sz="1198" b="1" dirty="0">
                <a:solidFill>
                  <a:srgbClr val="1F32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点击此处添加重要时间节点</a:t>
            </a:r>
            <a:endParaRPr lang="en-US" sz="998" dirty="0">
              <a:solidFill>
                <a:srgbClr val="1F324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2544763" y="2692409"/>
            <a:ext cx="1282700" cy="595313"/>
          </a:xfrm>
          <a:prstGeom prst="rect">
            <a:avLst/>
          </a:prstGeom>
        </p:spPr>
        <p:txBody>
          <a:bodyPr lIns="91262" tIns="45631" rIns="91262" bIns="45631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zh-CN" altLang="en-US" sz="1198" b="1" dirty="0">
                <a:solidFill>
                  <a:srgbClr val="1F32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点击此处添加重要时间节点</a:t>
            </a:r>
            <a:endParaRPr lang="en-US" sz="998" dirty="0">
              <a:solidFill>
                <a:srgbClr val="1F324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6843721" y="2687647"/>
            <a:ext cx="1284287" cy="593725"/>
          </a:xfrm>
          <a:prstGeom prst="rect">
            <a:avLst/>
          </a:prstGeom>
        </p:spPr>
        <p:txBody>
          <a:bodyPr lIns="91262" tIns="45631" rIns="91262" bIns="45631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zh-CN" altLang="en-US" sz="1198" b="1" dirty="0">
                <a:solidFill>
                  <a:srgbClr val="1F32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点击此处添加重要时间节点</a:t>
            </a:r>
            <a:endParaRPr lang="en-US" sz="998" dirty="0">
              <a:solidFill>
                <a:srgbClr val="1F324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5343527" y="2687647"/>
            <a:ext cx="1282700" cy="593725"/>
          </a:xfrm>
          <a:prstGeom prst="rect">
            <a:avLst/>
          </a:prstGeom>
        </p:spPr>
        <p:txBody>
          <a:bodyPr lIns="91262" tIns="45631" rIns="91262" bIns="45631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zh-CN" altLang="en-US" sz="1198" b="1" dirty="0">
                <a:solidFill>
                  <a:srgbClr val="1F32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点击此处添加重要时间节点</a:t>
            </a:r>
            <a:endParaRPr lang="en-US" sz="998" dirty="0">
              <a:solidFill>
                <a:srgbClr val="1F324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8345490" y="2687647"/>
            <a:ext cx="1282700" cy="593725"/>
          </a:xfrm>
          <a:prstGeom prst="rect">
            <a:avLst/>
          </a:prstGeom>
        </p:spPr>
        <p:txBody>
          <a:bodyPr lIns="91262" tIns="45631" rIns="91262" bIns="45631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zh-CN" altLang="en-US" sz="1198" b="1" dirty="0">
                <a:solidFill>
                  <a:srgbClr val="1F32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点击此处添加重要时间节点</a:t>
            </a:r>
            <a:endParaRPr lang="en-US" sz="998" dirty="0">
              <a:solidFill>
                <a:srgbClr val="1F3240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1892" y="4448175"/>
            <a:ext cx="4810125" cy="106203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28" name="矩形 27"/>
          <p:cNvSpPr/>
          <p:nvPr/>
        </p:nvSpPr>
        <p:spPr>
          <a:xfrm>
            <a:off x="7277100" y="4448175"/>
            <a:ext cx="2641600" cy="1062038"/>
          </a:xfrm>
          <a:prstGeom prst="rect">
            <a:avLst/>
          </a:prstGeom>
          <a:solidFill>
            <a:srgbClr val="02B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30747" name="文本框 28"/>
          <p:cNvSpPr txBox="1">
            <a:spLocks noChangeArrowheads="1"/>
          </p:cNvSpPr>
          <p:nvPr/>
        </p:nvSpPr>
        <p:spPr bwMode="auto">
          <a:xfrm>
            <a:off x="7372357" y="4543428"/>
            <a:ext cx="15097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这一路走来</a:t>
            </a:r>
          </a:p>
        </p:txBody>
      </p:sp>
      <p:grpSp>
        <p:nvGrpSpPr>
          <p:cNvPr id="30748" name="组合 29"/>
          <p:cNvGrpSpPr>
            <a:grpSpLocks/>
          </p:cNvGrpSpPr>
          <p:nvPr/>
        </p:nvGrpSpPr>
        <p:grpSpPr bwMode="auto">
          <a:xfrm>
            <a:off x="8205792" y="4787906"/>
            <a:ext cx="1635125" cy="646113"/>
            <a:chOff x="7687119" y="5123351"/>
            <a:chExt cx="2180350" cy="861775"/>
          </a:xfrm>
        </p:grpSpPr>
        <p:sp>
          <p:nvSpPr>
            <p:cNvPr id="30749" name="文本框 30"/>
            <p:cNvSpPr txBox="1">
              <a:spLocks noChangeArrowheads="1"/>
            </p:cNvSpPr>
            <p:nvPr/>
          </p:nvSpPr>
          <p:spPr bwMode="auto">
            <a:xfrm>
              <a:off x="7687119" y="5123352"/>
              <a:ext cx="758791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感</a:t>
              </a:r>
            </a:p>
          </p:txBody>
        </p:sp>
        <p:sp>
          <p:nvSpPr>
            <p:cNvPr id="30750" name="文本框 31"/>
            <p:cNvSpPr txBox="1">
              <a:spLocks noChangeArrowheads="1"/>
            </p:cNvSpPr>
            <p:nvPr/>
          </p:nvSpPr>
          <p:spPr bwMode="auto">
            <a:xfrm>
              <a:off x="8314454" y="5123351"/>
              <a:ext cx="758791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动</a:t>
              </a:r>
            </a:p>
          </p:txBody>
        </p:sp>
        <p:sp>
          <p:nvSpPr>
            <p:cNvPr id="30751" name="文本框 32"/>
            <p:cNvSpPr txBox="1">
              <a:spLocks noChangeArrowheads="1"/>
            </p:cNvSpPr>
            <p:nvPr/>
          </p:nvSpPr>
          <p:spPr bwMode="auto">
            <a:xfrm>
              <a:off x="8973694" y="5442673"/>
              <a:ext cx="893775" cy="492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常在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655243">
            <a:off x="937419" y="-2374107"/>
            <a:ext cx="3762376" cy="342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文本框 5"/>
          <p:cNvSpPr txBox="1">
            <a:spLocks noChangeArrowheads="1"/>
          </p:cNvSpPr>
          <p:nvPr/>
        </p:nvSpPr>
        <p:spPr bwMode="auto">
          <a:xfrm>
            <a:off x="1524008" y="142879"/>
            <a:ext cx="23987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</a:p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</a:p>
        </p:txBody>
      </p:sp>
      <p:grpSp>
        <p:nvGrpSpPr>
          <p:cNvPr id="34820" name="组合 4"/>
          <p:cNvGrpSpPr>
            <a:grpSpLocks/>
          </p:cNvGrpSpPr>
          <p:nvPr/>
        </p:nvGrpSpPr>
        <p:grpSpPr bwMode="auto">
          <a:xfrm>
            <a:off x="3663951" y="2736850"/>
            <a:ext cx="4787900" cy="2389188"/>
            <a:chOff x="2852928" y="1459480"/>
            <a:chExt cx="6383892" cy="3185092"/>
          </a:xfrm>
        </p:grpSpPr>
        <p:grpSp>
          <p:nvGrpSpPr>
            <p:cNvPr id="34830" name="组合 6"/>
            <p:cNvGrpSpPr>
              <a:grpSpLocks/>
            </p:cNvGrpSpPr>
            <p:nvPr/>
          </p:nvGrpSpPr>
          <p:grpSpPr bwMode="auto">
            <a:xfrm>
              <a:off x="2852928" y="1459480"/>
              <a:ext cx="6383892" cy="3185092"/>
              <a:chOff x="2861708" y="2452914"/>
              <a:chExt cx="5643663" cy="2815772"/>
            </a:xfrm>
          </p:grpSpPr>
          <p:grpSp>
            <p:nvGrpSpPr>
              <p:cNvPr id="22" name="组合 21"/>
              <p:cNvGrpSpPr/>
              <p:nvPr/>
            </p:nvGrpSpPr>
            <p:grpSpPr>
              <a:xfrm>
                <a:off x="2861708" y="2815771"/>
                <a:ext cx="2057737" cy="2090058"/>
                <a:chOff x="4151085" y="2452914"/>
                <a:chExt cx="2772229" cy="2815772"/>
              </a:xfrm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grpSpPr>
            <p:sp>
              <p:nvSpPr>
                <p:cNvPr id="29" name="椭圆 28"/>
                <p:cNvSpPr/>
                <p:nvPr/>
              </p:nvSpPr>
              <p:spPr>
                <a:xfrm>
                  <a:off x="4151085" y="2452914"/>
                  <a:ext cx="2772229" cy="2815772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580" tIns="34290" rIns="68580" bIns="34290"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" name="椭圆 29"/>
                <p:cNvSpPr/>
                <p:nvPr/>
              </p:nvSpPr>
              <p:spPr>
                <a:xfrm>
                  <a:off x="4223657" y="2510971"/>
                  <a:ext cx="2643620" cy="2685143"/>
                </a:xfrm>
                <a:prstGeom prst="ellipse">
                  <a:avLst/>
                </a:prstGeom>
                <a:solidFill>
                  <a:srgbClr val="02B3C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580" tIns="34290" rIns="68580" bIns="34290"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" name="组合 22"/>
              <p:cNvGrpSpPr/>
              <p:nvPr/>
            </p:nvGrpSpPr>
            <p:grpSpPr>
              <a:xfrm>
                <a:off x="6447634" y="2815771"/>
                <a:ext cx="2057737" cy="2090058"/>
                <a:chOff x="4151085" y="2452914"/>
                <a:chExt cx="2772229" cy="2815772"/>
              </a:xfrm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p:grpSpPr>
            <p:sp>
              <p:nvSpPr>
                <p:cNvPr id="27" name="椭圆 26"/>
                <p:cNvSpPr/>
                <p:nvPr/>
              </p:nvSpPr>
              <p:spPr>
                <a:xfrm>
                  <a:off x="4151085" y="2452914"/>
                  <a:ext cx="2772229" cy="2815772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580" tIns="34290" rIns="68580" bIns="34290"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" name="椭圆 27"/>
                <p:cNvSpPr/>
                <p:nvPr/>
              </p:nvSpPr>
              <p:spPr>
                <a:xfrm>
                  <a:off x="4223657" y="2510971"/>
                  <a:ext cx="2643620" cy="2685143"/>
                </a:xfrm>
                <a:prstGeom prst="ellipse">
                  <a:avLst/>
                </a:prstGeom>
                <a:solidFill>
                  <a:srgbClr val="6A3C7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580" tIns="34290" rIns="68580" bIns="34290"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4836" name="组合 23"/>
              <p:cNvGrpSpPr>
                <a:grpSpLocks/>
              </p:cNvGrpSpPr>
              <p:nvPr/>
            </p:nvGrpSpPr>
            <p:grpSpPr bwMode="auto">
              <a:xfrm>
                <a:off x="4297425" y="2452914"/>
                <a:ext cx="2772229" cy="2815772"/>
                <a:chOff x="4151085" y="2452914"/>
                <a:chExt cx="2772229" cy="2815772"/>
              </a:xfrm>
            </p:grpSpPr>
            <p:sp>
              <p:nvSpPr>
                <p:cNvPr id="25" name="椭圆 24"/>
                <p:cNvSpPr/>
                <p:nvPr/>
              </p:nvSpPr>
              <p:spPr>
                <a:xfrm>
                  <a:off x="4150610" y="2452914"/>
                  <a:ext cx="2773179" cy="2815772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580" tIns="34290" rIns="68580" bIns="34290"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" name="椭圆 25"/>
                <p:cNvSpPr/>
                <p:nvPr/>
              </p:nvSpPr>
              <p:spPr>
                <a:xfrm>
                  <a:off x="4223588" y="2510914"/>
                  <a:ext cx="2644064" cy="2684805"/>
                </a:xfrm>
                <a:prstGeom prst="ellipse">
                  <a:avLst/>
                </a:prstGeom>
                <a:solidFill>
                  <a:srgbClr val="F2717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580" tIns="34290" rIns="68580" bIns="34290"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8" name="组合 7"/>
            <p:cNvGrpSpPr/>
            <p:nvPr/>
          </p:nvGrpSpPr>
          <p:grpSpPr>
            <a:xfrm>
              <a:off x="5475840" y="1769286"/>
              <a:ext cx="1260520" cy="1252836"/>
              <a:chOff x="1854201" y="4592639"/>
              <a:chExt cx="260350" cy="258763"/>
            </a:xfrm>
            <a:solidFill>
              <a:schemeClr val="bg1"/>
            </a:solidFill>
          </p:grpSpPr>
          <p:sp>
            <p:nvSpPr>
              <p:cNvPr id="17" name="Rectangle 36"/>
              <p:cNvSpPr>
                <a:spLocks noChangeArrowheads="1"/>
              </p:cNvSpPr>
              <p:nvPr/>
            </p:nvSpPr>
            <p:spPr bwMode="auto">
              <a:xfrm>
                <a:off x="1854201" y="4610101"/>
                <a:ext cx="152400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" name="Rectangle 37"/>
              <p:cNvSpPr>
                <a:spLocks noChangeArrowheads="1"/>
              </p:cNvSpPr>
              <p:nvPr/>
            </p:nvSpPr>
            <p:spPr bwMode="auto">
              <a:xfrm>
                <a:off x="1854201" y="4672014"/>
                <a:ext cx="152400" cy="285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" name="Freeform 38"/>
              <p:cNvSpPr>
                <a:spLocks/>
              </p:cNvSpPr>
              <p:nvPr/>
            </p:nvSpPr>
            <p:spPr bwMode="auto">
              <a:xfrm>
                <a:off x="1854201" y="4733926"/>
                <a:ext cx="152400" cy="28575"/>
              </a:xfrm>
              <a:custGeom>
                <a:avLst/>
                <a:gdLst>
                  <a:gd name="T0" fmla="*/ 169 w 169"/>
                  <a:gd name="T1" fmla="*/ 0 h 32"/>
                  <a:gd name="T2" fmla="*/ 0 w 169"/>
                  <a:gd name="T3" fmla="*/ 0 h 32"/>
                  <a:gd name="T4" fmla="*/ 0 w 169"/>
                  <a:gd name="T5" fmla="*/ 32 h 32"/>
                  <a:gd name="T6" fmla="*/ 130 w 169"/>
                  <a:gd name="T7" fmla="*/ 32 h 32"/>
                  <a:gd name="T8" fmla="*/ 169 w 169"/>
                  <a:gd name="T9" fmla="*/ 18 h 32"/>
                  <a:gd name="T10" fmla="*/ 169 w 169"/>
                  <a:gd name="T1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9" h="32">
                    <a:moveTo>
                      <a:pt x="16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30" y="32"/>
                      <a:pt x="130" y="32"/>
                      <a:pt x="130" y="32"/>
                    </a:cubicBezTo>
                    <a:cubicBezTo>
                      <a:pt x="141" y="25"/>
                      <a:pt x="155" y="20"/>
                      <a:pt x="169" y="18"/>
                    </a:cubicBezTo>
                    <a:lnTo>
                      <a:pt x="16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" name="Freeform 39"/>
              <p:cNvSpPr>
                <a:spLocks/>
              </p:cNvSpPr>
              <p:nvPr/>
            </p:nvSpPr>
            <p:spPr bwMode="auto">
              <a:xfrm>
                <a:off x="1854201" y="4794251"/>
                <a:ext cx="92075" cy="28575"/>
              </a:xfrm>
              <a:custGeom>
                <a:avLst/>
                <a:gdLst>
                  <a:gd name="T0" fmla="*/ 103 w 103"/>
                  <a:gd name="T1" fmla="*/ 0 h 32"/>
                  <a:gd name="T2" fmla="*/ 0 w 103"/>
                  <a:gd name="T3" fmla="*/ 0 h 32"/>
                  <a:gd name="T4" fmla="*/ 0 w 103"/>
                  <a:gd name="T5" fmla="*/ 32 h 32"/>
                  <a:gd name="T6" fmla="*/ 102 w 103"/>
                  <a:gd name="T7" fmla="*/ 32 h 32"/>
                  <a:gd name="T8" fmla="*/ 100 w 103"/>
                  <a:gd name="T9" fmla="*/ 18 h 32"/>
                  <a:gd name="T10" fmla="*/ 103 w 103"/>
                  <a:gd name="T1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3" h="32">
                    <a:moveTo>
                      <a:pt x="10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02" y="32"/>
                      <a:pt x="102" y="32"/>
                      <a:pt x="102" y="32"/>
                    </a:cubicBezTo>
                    <a:cubicBezTo>
                      <a:pt x="101" y="28"/>
                      <a:pt x="100" y="23"/>
                      <a:pt x="100" y="18"/>
                    </a:cubicBezTo>
                    <a:cubicBezTo>
                      <a:pt x="100" y="12"/>
                      <a:pt x="101" y="6"/>
                      <a:pt x="10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" name="Freeform 40"/>
              <p:cNvSpPr>
                <a:spLocks/>
              </p:cNvSpPr>
              <p:nvPr/>
            </p:nvSpPr>
            <p:spPr bwMode="auto">
              <a:xfrm>
                <a:off x="1965326" y="4592639"/>
                <a:ext cx="149225" cy="258763"/>
              </a:xfrm>
              <a:custGeom>
                <a:avLst/>
                <a:gdLst>
                  <a:gd name="T0" fmla="*/ 81 w 165"/>
                  <a:gd name="T1" fmla="*/ 19 h 287"/>
                  <a:gd name="T2" fmla="*/ 81 w 165"/>
                  <a:gd name="T3" fmla="*/ 202 h 287"/>
                  <a:gd name="T4" fmla="*/ 56 w 165"/>
                  <a:gd name="T5" fmla="*/ 197 h 287"/>
                  <a:gd name="T6" fmla="*/ 0 w 165"/>
                  <a:gd name="T7" fmla="*/ 242 h 287"/>
                  <a:gd name="T8" fmla="*/ 56 w 165"/>
                  <a:gd name="T9" fmla="*/ 287 h 287"/>
                  <a:gd name="T10" fmla="*/ 112 w 165"/>
                  <a:gd name="T11" fmla="*/ 243 h 287"/>
                  <a:gd name="T12" fmla="*/ 112 w 165"/>
                  <a:gd name="T13" fmla="*/ 243 h 287"/>
                  <a:gd name="T14" fmla="*/ 112 w 165"/>
                  <a:gd name="T15" fmla="*/ 72 h 287"/>
                  <a:gd name="T16" fmla="*/ 165 w 165"/>
                  <a:gd name="T17" fmla="*/ 59 h 287"/>
                  <a:gd name="T18" fmla="*/ 165 w 165"/>
                  <a:gd name="T19" fmla="*/ 0 h 287"/>
                  <a:gd name="T20" fmla="*/ 82 w 165"/>
                  <a:gd name="T21" fmla="*/ 19 h 287"/>
                  <a:gd name="T22" fmla="*/ 81 w 165"/>
                  <a:gd name="T23" fmla="*/ 19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5" h="287">
                    <a:moveTo>
                      <a:pt x="81" y="19"/>
                    </a:moveTo>
                    <a:cubicBezTo>
                      <a:pt x="81" y="202"/>
                      <a:pt x="81" y="202"/>
                      <a:pt x="81" y="202"/>
                    </a:cubicBezTo>
                    <a:cubicBezTo>
                      <a:pt x="73" y="199"/>
                      <a:pt x="65" y="197"/>
                      <a:pt x="56" y="197"/>
                    </a:cubicBezTo>
                    <a:cubicBezTo>
                      <a:pt x="25" y="197"/>
                      <a:pt x="0" y="217"/>
                      <a:pt x="0" y="242"/>
                    </a:cubicBezTo>
                    <a:cubicBezTo>
                      <a:pt x="0" y="267"/>
                      <a:pt x="25" y="287"/>
                      <a:pt x="56" y="287"/>
                    </a:cubicBezTo>
                    <a:cubicBezTo>
                      <a:pt x="87" y="287"/>
                      <a:pt x="112" y="267"/>
                      <a:pt x="112" y="243"/>
                    </a:cubicBezTo>
                    <a:cubicBezTo>
                      <a:pt x="112" y="243"/>
                      <a:pt x="112" y="243"/>
                      <a:pt x="112" y="243"/>
                    </a:cubicBezTo>
                    <a:cubicBezTo>
                      <a:pt x="112" y="72"/>
                      <a:pt x="112" y="72"/>
                      <a:pt x="112" y="72"/>
                    </a:cubicBezTo>
                    <a:cubicBezTo>
                      <a:pt x="165" y="59"/>
                      <a:pt x="165" y="59"/>
                      <a:pt x="165" y="59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82" y="19"/>
                      <a:pt x="82" y="19"/>
                      <a:pt x="82" y="19"/>
                    </a:cubicBezTo>
                    <a:lnTo>
                      <a:pt x="81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3380611" y="2717086"/>
              <a:ext cx="875166" cy="669880"/>
              <a:chOff x="3929063" y="3068639"/>
              <a:chExt cx="257175" cy="196850"/>
            </a:xfrm>
            <a:solidFill>
              <a:schemeClr val="bg1"/>
            </a:solidFill>
          </p:grpSpPr>
          <p:sp>
            <p:nvSpPr>
              <p:cNvPr id="14" name="Freeform 371"/>
              <p:cNvSpPr>
                <a:spLocks noEditPoints="1"/>
              </p:cNvSpPr>
              <p:nvPr/>
            </p:nvSpPr>
            <p:spPr bwMode="auto">
              <a:xfrm>
                <a:off x="3957638" y="3068639"/>
                <a:ext cx="201613" cy="134938"/>
              </a:xfrm>
              <a:custGeom>
                <a:avLst/>
                <a:gdLst>
                  <a:gd name="T0" fmla="*/ 225 w 225"/>
                  <a:gd name="T1" fmla="*/ 13 h 150"/>
                  <a:gd name="T2" fmla="*/ 212 w 225"/>
                  <a:gd name="T3" fmla="*/ 0 h 150"/>
                  <a:gd name="T4" fmla="*/ 13 w 225"/>
                  <a:gd name="T5" fmla="*/ 0 h 150"/>
                  <a:gd name="T6" fmla="*/ 0 w 225"/>
                  <a:gd name="T7" fmla="*/ 13 h 150"/>
                  <a:gd name="T8" fmla="*/ 0 w 225"/>
                  <a:gd name="T9" fmla="*/ 150 h 150"/>
                  <a:gd name="T10" fmla="*/ 225 w 225"/>
                  <a:gd name="T11" fmla="*/ 150 h 150"/>
                  <a:gd name="T12" fmla="*/ 225 w 225"/>
                  <a:gd name="T13" fmla="*/ 13 h 150"/>
                  <a:gd name="T14" fmla="*/ 207 w 225"/>
                  <a:gd name="T15" fmla="*/ 132 h 150"/>
                  <a:gd name="T16" fmla="*/ 18 w 225"/>
                  <a:gd name="T17" fmla="*/ 132 h 150"/>
                  <a:gd name="T18" fmla="*/ 18 w 225"/>
                  <a:gd name="T19" fmla="*/ 19 h 150"/>
                  <a:gd name="T20" fmla="*/ 207 w 225"/>
                  <a:gd name="T21" fmla="*/ 19 h 150"/>
                  <a:gd name="T22" fmla="*/ 207 w 225"/>
                  <a:gd name="T23" fmla="*/ 132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5" h="150">
                    <a:moveTo>
                      <a:pt x="225" y="13"/>
                    </a:moveTo>
                    <a:cubicBezTo>
                      <a:pt x="225" y="4"/>
                      <a:pt x="221" y="0"/>
                      <a:pt x="21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4" y="0"/>
                      <a:pt x="0" y="4"/>
                      <a:pt x="0" y="13"/>
                    </a:cubicBezTo>
                    <a:cubicBezTo>
                      <a:pt x="0" y="150"/>
                      <a:pt x="0" y="150"/>
                      <a:pt x="0" y="150"/>
                    </a:cubicBezTo>
                    <a:cubicBezTo>
                      <a:pt x="225" y="150"/>
                      <a:pt x="225" y="150"/>
                      <a:pt x="225" y="150"/>
                    </a:cubicBezTo>
                    <a:lnTo>
                      <a:pt x="225" y="13"/>
                    </a:lnTo>
                    <a:close/>
                    <a:moveTo>
                      <a:pt x="207" y="132"/>
                    </a:moveTo>
                    <a:cubicBezTo>
                      <a:pt x="18" y="132"/>
                      <a:pt x="18" y="132"/>
                      <a:pt x="18" y="132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207" y="19"/>
                      <a:pt x="207" y="19"/>
                      <a:pt x="207" y="19"/>
                    </a:cubicBezTo>
                    <a:lnTo>
                      <a:pt x="207" y="1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" name="Freeform 372"/>
              <p:cNvSpPr>
                <a:spLocks noEditPoints="1"/>
              </p:cNvSpPr>
              <p:nvPr/>
            </p:nvSpPr>
            <p:spPr bwMode="auto">
              <a:xfrm>
                <a:off x="3929063" y="3214689"/>
                <a:ext cx="257175" cy="28575"/>
              </a:xfrm>
              <a:custGeom>
                <a:avLst/>
                <a:gdLst>
                  <a:gd name="T0" fmla="*/ 145 w 162"/>
                  <a:gd name="T1" fmla="*/ 0 h 18"/>
                  <a:gd name="T2" fmla="*/ 18 w 162"/>
                  <a:gd name="T3" fmla="*/ 0 h 18"/>
                  <a:gd name="T4" fmla="*/ 0 w 162"/>
                  <a:gd name="T5" fmla="*/ 18 h 18"/>
                  <a:gd name="T6" fmla="*/ 162 w 162"/>
                  <a:gd name="T7" fmla="*/ 18 h 18"/>
                  <a:gd name="T8" fmla="*/ 145 w 162"/>
                  <a:gd name="T9" fmla="*/ 0 h 18"/>
                  <a:gd name="T10" fmla="*/ 62 w 162"/>
                  <a:gd name="T11" fmla="*/ 13 h 18"/>
                  <a:gd name="T12" fmla="*/ 69 w 162"/>
                  <a:gd name="T13" fmla="*/ 6 h 18"/>
                  <a:gd name="T14" fmla="*/ 94 w 162"/>
                  <a:gd name="T15" fmla="*/ 6 h 18"/>
                  <a:gd name="T16" fmla="*/ 100 w 162"/>
                  <a:gd name="T17" fmla="*/ 13 h 18"/>
                  <a:gd name="T18" fmla="*/ 62 w 162"/>
                  <a:gd name="T19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2" h="18">
                    <a:moveTo>
                      <a:pt x="145" y="0"/>
                    </a:moveTo>
                    <a:lnTo>
                      <a:pt x="18" y="0"/>
                    </a:lnTo>
                    <a:lnTo>
                      <a:pt x="0" y="18"/>
                    </a:lnTo>
                    <a:lnTo>
                      <a:pt x="162" y="18"/>
                    </a:lnTo>
                    <a:lnTo>
                      <a:pt x="145" y="0"/>
                    </a:lnTo>
                    <a:close/>
                    <a:moveTo>
                      <a:pt x="62" y="13"/>
                    </a:moveTo>
                    <a:lnTo>
                      <a:pt x="69" y="6"/>
                    </a:lnTo>
                    <a:lnTo>
                      <a:pt x="94" y="6"/>
                    </a:lnTo>
                    <a:lnTo>
                      <a:pt x="100" y="13"/>
                    </a:lnTo>
                    <a:lnTo>
                      <a:pt x="62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" name="Freeform 373"/>
              <p:cNvSpPr>
                <a:spLocks/>
              </p:cNvSpPr>
              <p:nvPr/>
            </p:nvSpPr>
            <p:spPr bwMode="auto">
              <a:xfrm>
                <a:off x="3929063" y="3254376"/>
                <a:ext cx="257175" cy="11113"/>
              </a:xfrm>
              <a:custGeom>
                <a:avLst/>
                <a:gdLst>
                  <a:gd name="T0" fmla="*/ 9 w 286"/>
                  <a:gd name="T1" fmla="*/ 12 h 12"/>
                  <a:gd name="T2" fmla="*/ 277 w 286"/>
                  <a:gd name="T3" fmla="*/ 12 h 12"/>
                  <a:gd name="T4" fmla="*/ 286 w 286"/>
                  <a:gd name="T5" fmla="*/ 0 h 12"/>
                  <a:gd name="T6" fmla="*/ 0 w 286"/>
                  <a:gd name="T7" fmla="*/ 0 h 12"/>
                  <a:gd name="T8" fmla="*/ 9 w 286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6" h="12">
                    <a:moveTo>
                      <a:pt x="9" y="12"/>
                    </a:moveTo>
                    <a:cubicBezTo>
                      <a:pt x="20" y="12"/>
                      <a:pt x="269" y="12"/>
                      <a:pt x="277" y="12"/>
                    </a:cubicBezTo>
                    <a:cubicBezTo>
                      <a:pt x="286" y="12"/>
                      <a:pt x="286" y="0"/>
                      <a:pt x="28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2"/>
                      <a:pt x="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7846554" y="2712771"/>
              <a:ext cx="742261" cy="678509"/>
              <a:chOff x="3927476" y="3567114"/>
              <a:chExt cx="258763" cy="236538"/>
            </a:xfrm>
            <a:solidFill>
              <a:schemeClr val="bg1"/>
            </a:solidFill>
          </p:grpSpPr>
          <p:sp>
            <p:nvSpPr>
              <p:cNvPr id="11" name="Freeform 187"/>
              <p:cNvSpPr>
                <a:spLocks/>
              </p:cNvSpPr>
              <p:nvPr/>
            </p:nvSpPr>
            <p:spPr bwMode="auto">
              <a:xfrm>
                <a:off x="4038601" y="3567114"/>
                <a:ext cx="147638" cy="236538"/>
              </a:xfrm>
              <a:custGeom>
                <a:avLst/>
                <a:gdLst>
                  <a:gd name="T0" fmla="*/ 148 w 164"/>
                  <a:gd name="T1" fmla="*/ 0 h 262"/>
                  <a:gd name="T2" fmla="*/ 16 w 164"/>
                  <a:gd name="T3" fmla="*/ 0 h 262"/>
                  <a:gd name="T4" fmla="*/ 0 w 164"/>
                  <a:gd name="T5" fmla="*/ 16 h 262"/>
                  <a:gd name="T6" fmla="*/ 0 w 164"/>
                  <a:gd name="T7" fmla="*/ 40 h 262"/>
                  <a:gd name="T8" fmla="*/ 37 w 164"/>
                  <a:gd name="T9" fmla="*/ 71 h 262"/>
                  <a:gd name="T10" fmla="*/ 37 w 164"/>
                  <a:gd name="T11" fmla="*/ 37 h 262"/>
                  <a:gd name="T12" fmla="*/ 128 w 164"/>
                  <a:gd name="T13" fmla="*/ 37 h 262"/>
                  <a:gd name="T14" fmla="*/ 128 w 164"/>
                  <a:gd name="T15" fmla="*/ 262 h 262"/>
                  <a:gd name="T16" fmla="*/ 164 w 164"/>
                  <a:gd name="T17" fmla="*/ 262 h 262"/>
                  <a:gd name="T18" fmla="*/ 164 w 164"/>
                  <a:gd name="T19" fmla="*/ 16 h 262"/>
                  <a:gd name="T20" fmla="*/ 148 w 164"/>
                  <a:gd name="T21" fmla="*/ 0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4" h="262">
                    <a:moveTo>
                      <a:pt x="148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5" y="0"/>
                      <a:pt x="0" y="5"/>
                      <a:pt x="0" y="16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37" y="71"/>
                      <a:pt x="37" y="71"/>
                      <a:pt x="37" y="71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128" y="37"/>
                      <a:pt x="128" y="37"/>
                      <a:pt x="128" y="37"/>
                    </a:cubicBezTo>
                    <a:cubicBezTo>
                      <a:pt x="128" y="262"/>
                      <a:pt x="128" y="262"/>
                      <a:pt x="128" y="262"/>
                    </a:cubicBezTo>
                    <a:cubicBezTo>
                      <a:pt x="164" y="262"/>
                      <a:pt x="164" y="262"/>
                      <a:pt x="164" y="262"/>
                    </a:cubicBezTo>
                    <a:cubicBezTo>
                      <a:pt x="164" y="16"/>
                      <a:pt x="164" y="16"/>
                      <a:pt x="164" y="16"/>
                    </a:cubicBezTo>
                    <a:cubicBezTo>
                      <a:pt x="164" y="5"/>
                      <a:pt x="159" y="0"/>
                      <a:pt x="14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" name="Freeform 188"/>
              <p:cNvSpPr>
                <a:spLocks/>
              </p:cNvSpPr>
              <p:nvPr/>
            </p:nvSpPr>
            <p:spPr bwMode="auto">
              <a:xfrm>
                <a:off x="4038601" y="3751264"/>
                <a:ext cx="33338" cy="52388"/>
              </a:xfrm>
              <a:custGeom>
                <a:avLst/>
                <a:gdLst>
                  <a:gd name="T0" fmla="*/ 0 w 21"/>
                  <a:gd name="T1" fmla="*/ 33 h 33"/>
                  <a:gd name="T2" fmla="*/ 21 w 21"/>
                  <a:gd name="T3" fmla="*/ 33 h 33"/>
                  <a:gd name="T4" fmla="*/ 21 w 21"/>
                  <a:gd name="T5" fmla="*/ 0 h 33"/>
                  <a:gd name="T6" fmla="*/ 0 w 21"/>
                  <a:gd name="T7" fmla="*/ 18 h 33"/>
                  <a:gd name="T8" fmla="*/ 0 w 21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33">
                    <a:moveTo>
                      <a:pt x="0" y="33"/>
                    </a:moveTo>
                    <a:lnTo>
                      <a:pt x="21" y="33"/>
                    </a:lnTo>
                    <a:lnTo>
                      <a:pt x="21" y="0"/>
                    </a:lnTo>
                    <a:lnTo>
                      <a:pt x="0" y="18"/>
                    </a:lnTo>
                    <a:lnTo>
                      <a:pt x="0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" name="Freeform 189"/>
              <p:cNvSpPr>
                <a:spLocks/>
              </p:cNvSpPr>
              <p:nvPr/>
            </p:nvSpPr>
            <p:spPr bwMode="auto">
              <a:xfrm>
                <a:off x="3927476" y="3614739"/>
                <a:ext cx="180975" cy="153988"/>
              </a:xfrm>
              <a:custGeom>
                <a:avLst/>
                <a:gdLst>
                  <a:gd name="T0" fmla="*/ 108 w 201"/>
                  <a:gd name="T1" fmla="*/ 3 h 171"/>
                  <a:gd name="T2" fmla="*/ 102 w 201"/>
                  <a:gd name="T3" fmla="*/ 0 h 171"/>
                  <a:gd name="T4" fmla="*/ 97 w 201"/>
                  <a:gd name="T5" fmla="*/ 8 h 171"/>
                  <a:gd name="T6" fmla="*/ 97 w 201"/>
                  <a:gd name="T7" fmla="*/ 47 h 171"/>
                  <a:gd name="T8" fmla="*/ 97 w 201"/>
                  <a:gd name="T9" fmla="*/ 62 h 171"/>
                  <a:gd name="T10" fmla="*/ 15 w 201"/>
                  <a:gd name="T11" fmla="*/ 62 h 171"/>
                  <a:gd name="T12" fmla="*/ 0 w 201"/>
                  <a:gd name="T13" fmla="*/ 77 h 171"/>
                  <a:gd name="T14" fmla="*/ 0 w 201"/>
                  <a:gd name="T15" fmla="*/ 94 h 171"/>
                  <a:gd name="T16" fmla="*/ 15 w 201"/>
                  <a:gd name="T17" fmla="*/ 109 h 171"/>
                  <a:gd name="T18" fmla="*/ 97 w 201"/>
                  <a:gd name="T19" fmla="*/ 109 h 171"/>
                  <a:gd name="T20" fmla="*/ 97 w 201"/>
                  <a:gd name="T21" fmla="*/ 124 h 171"/>
                  <a:gd name="T22" fmla="*/ 97 w 201"/>
                  <a:gd name="T23" fmla="*/ 163 h 171"/>
                  <a:gd name="T24" fmla="*/ 102 w 201"/>
                  <a:gd name="T25" fmla="*/ 171 h 171"/>
                  <a:gd name="T26" fmla="*/ 108 w 201"/>
                  <a:gd name="T27" fmla="*/ 168 h 171"/>
                  <a:gd name="T28" fmla="*/ 195 w 201"/>
                  <a:gd name="T29" fmla="*/ 95 h 171"/>
                  <a:gd name="T30" fmla="*/ 195 w 201"/>
                  <a:gd name="T31" fmla="*/ 76 h 171"/>
                  <a:gd name="T32" fmla="*/ 108 w 201"/>
                  <a:gd name="T33" fmla="*/ 3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1" h="171">
                    <a:moveTo>
                      <a:pt x="108" y="3"/>
                    </a:moveTo>
                    <a:cubicBezTo>
                      <a:pt x="106" y="1"/>
                      <a:pt x="104" y="0"/>
                      <a:pt x="102" y="0"/>
                    </a:cubicBezTo>
                    <a:cubicBezTo>
                      <a:pt x="99" y="0"/>
                      <a:pt x="97" y="3"/>
                      <a:pt x="97" y="8"/>
                    </a:cubicBezTo>
                    <a:cubicBezTo>
                      <a:pt x="97" y="47"/>
                      <a:pt x="97" y="47"/>
                      <a:pt x="97" y="47"/>
                    </a:cubicBezTo>
                    <a:cubicBezTo>
                      <a:pt x="97" y="51"/>
                      <a:pt x="97" y="56"/>
                      <a:pt x="97" y="62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7" y="62"/>
                      <a:pt x="0" y="69"/>
                      <a:pt x="0" y="77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102"/>
                      <a:pt x="7" y="109"/>
                      <a:pt x="15" y="109"/>
                    </a:cubicBezTo>
                    <a:cubicBezTo>
                      <a:pt x="97" y="109"/>
                      <a:pt x="97" y="109"/>
                      <a:pt x="97" y="109"/>
                    </a:cubicBezTo>
                    <a:cubicBezTo>
                      <a:pt x="97" y="115"/>
                      <a:pt x="97" y="120"/>
                      <a:pt x="97" y="124"/>
                    </a:cubicBezTo>
                    <a:cubicBezTo>
                      <a:pt x="97" y="163"/>
                      <a:pt x="97" y="163"/>
                      <a:pt x="97" y="163"/>
                    </a:cubicBezTo>
                    <a:cubicBezTo>
                      <a:pt x="97" y="168"/>
                      <a:pt x="99" y="171"/>
                      <a:pt x="102" y="171"/>
                    </a:cubicBezTo>
                    <a:cubicBezTo>
                      <a:pt x="104" y="171"/>
                      <a:pt x="106" y="170"/>
                      <a:pt x="108" y="168"/>
                    </a:cubicBezTo>
                    <a:cubicBezTo>
                      <a:pt x="195" y="95"/>
                      <a:pt x="195" y="95"/>
                      <a:pt x="195" y="95"/>
                    </a:cubicBezTo>
                    <a:cubicBezTo>
                      <a:pt x="201" y="90"/>
                      <a:pt x="201" y="81"/>
                      <a:pt x="195" y="76"/>
                    </a:cubicBezTo>
                    <a:lnTo>
                      <a:pt x="10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31" name="矩形 30"/>
          <p:cNvSpPr/>
          <p:nvPr/>
        </p:nvSpPr>
        <p:spPr>
          <a:xfrm>
            <a:off x="5356225" y="3948113"/>
            <a:ext cx="1589088" cy="90024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我们工作室致力于专业PPT模板的发布，课件及汇报PPT的美化，并为您提供专业的PPT个性定制服务。</a:t>
            </a:r>
          </a:p>
        </p:txBody>
      </p:sp>
      <p:grpSp>
        <p:nvGrpSpPr>
          <p:cNvPr id="34822" name="组合 31"/>
          <p:cNvGrpSpPr>
            <a:grpSpLocks/>
          </p:cNvGrpSpPr>
          <p:nvPr/>
        </p:nvGrpSpPr>
        <p:grpSpPr bwMode="auto">
          <a:xfrm>
            <a:off x="1792293" y="3586169"/>
            <a:ext cx="1870075" cy="829891"/>
            <a:chOff x="589236" y="2577933"/>
            <a:chExt cx="2493466" cy="1105633"/>
          </a:xfrm>
        </p:grpSpPr>
        <p:sp>
          <p:nvSpPr>
            <p:cNvPr id="34828" name="矩形 32"/>
            <p:cNvSpPr>
              <a:spLocks noChangeArrowheads="1"/>
            </p:cNvSpPr>
            <p:nvPr/>
          </p:nvSpPr>
          <p:spPr bwMode="auto">
            <a:xfrm>
              <a:off x="589236" y="3068507"/>
              <a:ext cx="2493466" cy="615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/>
              <a:r>
                <a:rPr lang="zh-CN" altLang="en-US" sz="120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最后让我们谨记：最重要的不是</a:t>
              </a:r>
              <a:r>
                <a:rPr lang="en-US" altLang="zh-CN" sz="120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，是你。</a:t>
              </a:r>
            </a:p>
          </p:txBody>
        </p:sp>
        <p:sp>
          <p:nvSpPr>
            <p:cNvPr id="34829" name="文本框 33"/>
            <p:cNvSpPr txBox="1">
              <a:spLocks noChangeArrowheads="1"/>
            </p:cNvSpPr>
            <p:nvPr/>
          </p:nvSpPr>
          <p:spPr bwMode="auto">
            <a:xfrm>
              <a:off x="1321709" y="2577933"/>
              <a:ext cx="1760993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500" b="1">
                  <a:solidFill>
                    <a:srgbClr val="2D3E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</p:grpSp>
      <p:grpSp>
        <p:nvGrpSpPr>
          <p:cNvPr id="34823" name="组合 34"/>
          <p:cNvGrpSpPr>
            <a:grpSpLocks/>
          </p:cNvGrpSpPr>
          <p:nvPr/>
        </p:nvGrpSpPr>
        <p:grpSpPr bwMode="auto">
          <a:xfrm>
            <a:off x="8461382" y="3554417"/>
            <a:ext cx="1882775" cy="822432"/>
            <a:chOff x="573116" y="2587374"/>
            <a:chExt cx="2509586" cy="1096829"/>
          </a:xfrm>
        </p:grpSpPr>
        <p:sp>
          <p:nvSpPr>
            <p:cNvPr id="34826" name="矩形 35"/>
            <p:cNvSpPr>
              <a:spLocks noChangeArrowheads="1"/>
            </p:cNvSpPr>
            <p:nvPr/>
          </p:nvSpPr>
          <p:spPr bwMode="auto">
            <a:xfrm>
              <a:off x="589235" y="3068508"/>
              <a:ext cx="2493467" cy="615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120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最后让我们谨记：最重要的不是</a:t>
              </a:r>
              <a:r>
                <a:rPr lang="en-US" altLang="zh-CN" sz="120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，是你。</a:t>
              </a:r>
            </a:p>
          </p:txBody>
        </p:sp>
        <p:sp>
          <p:nvSpPr>
            <p:cNvPr id="34827" name="文本框 36"/>
            <p:cNvSpPr txBox="1">
              <a:spLocks noChangeArrowheads="1"/>
            </p:cNvSpPr>
            <p:nvPr/>
          </p:nvSpPr>
          <p:spPr bwMode="auto">
            <a:xfrm>
              <a:off x="573116" y="2587374"/>
              <a:ext cx="1760993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500" b="1">
                  <a:solidFill>
                    <a:srgbClr val="2D3E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</p:grpSp>
      <p:sp>
        <p:nvSpPr>
          <p:cNvPr id="34824" name="矩形 37"/>
          <p:cNvSpPr>
            <a:spLocks noChangeArrowheads="1"/>
          </p:cNvSpPr>
          <p:nvPr/>
        </p:nvSpPr>
        <p:spPr bwMode="auto">
          <a:xfrm>
            <a:off x="4132270" y="2198697"/>
            <a:ext cx="41687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我们工作室致力于专业PPT模板的发布，课件及汇报PPT的美化，并为您提供专业的PPT个性定制服务。</a:t>
            </a:r>
          </a:p>
        </p:txBody>
      </p:sp>
      <p:sp>
        <p:nvSpPr>
          <p:cNvPr id="34825" name="文本框 38"/>
          <p:cNvSpPr txBox="1">
            <a:spLocks noChangeArrowheads="1"/>
          </p:cNvSpPr>
          <p:nvPr/>
        </p:nvSpPr>
        <p:spPr bwMode="auto">
          <a:xfrm>
            <a:off x="5208589" y="1873251"/>
            <a:ext cx="1782763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500" b="1">
                <a:solidFill>
                  <a:srgbClr val="2D3E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655243">
            <a:off x="937419" y="-2374107"/>
            <a:ext cx="3762376" cy="342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文本框 5"/>
          <p:cNvSpPr txBox="1">
            <a:spLocks noChangeArrowheads="1"/>
          </p:cNvSpPr>
          <p:nvPr/>
        </p:nvSpPr>
        <p:spPr bwMode="auto">
          <a:xfrm>
            <a:off x="1524008" y="142879"/>
            <a:ext cx="23987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</a:p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</a:p>
        </p:txBody>
      </p:sp>
      <p:cxnSp>
        <p:nvCxnSpPr>
          <p:cNvPr id="5" name="Straight Connector 53"/>
          <p:cNvCxnSpPr/>
          <p:nvPr/>
        </p:nvCxnSpPr>
        <p:spPr>
          <a:xfrm>
            <a:off x="3968751" y="2330450"/>
            <a:ext cx="0" cy="2522538"/>
          </a:xfrm>
          <a:prstGeom prst="line">
            <a:avLst/>
          </a:prstGeom>
          <a:ln>
            <a:solidFill>
              <a:srgbClr val="1F324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2184403" y="2341563"/>
            <a:ext cx="1530351" cy="2597150"/>
            <a:chOff x="496565" y="1482031"/>
            <a:chExt cx="1534535" cy="2601888"/>
          </a:xfrm>
        </p:grpSpPr>
        <p:sp>
          <p:nvSpPr>
            <p:cNvPr id="8" name="Content Placeholder 2"/>
            <p:cNvSpPr txBox="1">
              <a:spLocks/>
            </p:cNvSpPr>
            <p:nvPr/>
          </p:nvSpPr>
          <p:spPr>
            <a:xfrm>
              <a:off x="496565" y="3495472"/>
              <a:ext cx="1534535" cy="588447"/>
            </a:xfrm>
            <a:prstGeom prst="rect">
              <a:avLst/>
            </a:prstGeom>
          </p:spPr>
          <p:txBody>
            <a:bodyPr lIns="91262" tIns="45631" rIns="91262" bIns="45631"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Aft>
                  <a:spcPts val="0"/>
                </a:spcAft>
                <a:buNone/>
                <a:defRPr/>
              </a:pPr>
              <a:r>
                <a:rPr lang="zh-CN" altLang="en-US" sz="10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0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lang="en-US" altLang="zh-CN" sz="10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</a:t>
              </a:r>
              <a:endParaRPr lang="en-US" sz="9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9" name="Content Placeholder 2"/>
            <p:cNvSpPr txBox="1">
              <a:spLocks/>
            </p:cNvSpPr>
            <p:nvPr/>
          </p:nvSpPr>
          <p:spPr>
            <a:xfrm>
              <a:off x="579341" y="2956328"/>
              <a:ext cx="1368984" cy="459625"/>
            </a:xfrm>
            <a:prstGeom prst="rect">
              <a:avLst/>
            </a:prstGeom>
          </p:spPr>
          <p:txBody>
            <a:bodyPr lIns="91262" tIns="45631" rIns="91262" bIns="45631"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Aft>
                  <a:spcPts val="0"/>
                </a:spcAft>
                <a:buNone/>
                <a:defRPr/>
              </a:pPr>
              <a:r>
                <a:rPr lang="zh-CN" altLang="en-US" sz="1796" dirty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您的姓名</a:t>
              </a:r>
              <a:endParaRPr lang="en-US" sz="1796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Content Placeholder 2"/>
            <p:cNvSpPr txBox="1">
              <a:spLocks/>
            </p:cNvSpPr>
            <p:nvPr/>
          </p:nvSpPr>
          <p:spPr>
            <a:xfrm>
              <a:off x="523627" y="3253732"/>
              <a:ext cx="1480412" cy="330802"/>
            </a:xfrm>
            <a:prstGeom prst="rect">
              <a:avLst/>
            </a:prstGeom>
          </p:spPr>
          <p:txBody>
            <a:bodyPr lIns="91262" tIns="45631" rIns="91262" bIns="45631"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Aft>
                  <a:spcPts val="0"/>
                </a:spcAft>
                <a:buNone/>
                <a:defRPr/>
              </a:pPr>
              <a:r>
                <a:rPr lang="zh-CN" altLang="en-US" sz="1098" dirty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职位</a:t>
              </a:r>
              <a:endParaRPr lang="en-US" sz="1098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Rectangle 1"/>
            <p:cNvSpPr/>
            <p:nvPr/>
          </p:nvSpPr>
          <p:spPr>
            <a:xfrm>
              <a:off x="576157" y="1482031"/>
              <a:ext cx="1367392" cy="1367741"/>
            </a:xfrm>
            <a:prstGeom prst="rect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93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grpSp>
          <p:nvGrpSpPr>
            <p:cNvPr id="19486" name="Group 40"/>
            <p:cNvGrpSpPr>
              <a:grpSpLocks/>
            </p:cNvGrpSpPr>
            <p:nvPr/>
          </p:nvGrpSpPr>
          <p:grpSpPr bwMode="auto">
            <a:xfrm>
              <a:off x="575409" y="2876157"/>
              <a:ext cx="1375625" cy="60855"/>
              <a:chOff x="2055030" y="1463669"/>
              <a:chExt cx="2304256" cy="544908"/>
            </a:xfrm>
          </p:grpSpPr>
          <p:sp>
            <p:nvSpPr>
              <p:cNvPr id="13" name="Rectangle 42"/>
              <p:cNvSpPr/>
              <p:nvPr/>
            </p:nvSpPr>
            <p:spPr>
              <a:xfrm>
                <a:off x="2056283" y="1469500"/>
                <a:ext cx="575949" cy="541149"/>
              </a:xfrm>
              <a:prstGeom prst="rect">
                <a:avLst/>
              </a:prstGeom>
              <a:solidFill>
                <a:srgbClr val="02B3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393" dirty="0">
                  <a:solidFill>
                    <a:prstClr val="white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4" name="Rectangle 43"/>
              <p:cNvSpPr/>
              <p:nvPr/>
            </p:nvSpPr>
            <p:spPr>
              <a:xfrm>
                <a:off x="2632232" y="1469500"/>
                <a:ext cx="575949" cy="541149"/>
              </a:xfrm>
              <a:prstGeom prst="rect">
                <a:avLst/>
              </a:prstGeom>
              <a:solidFill>
                <a:srgbClr val="FFBF53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393" dirty="0">
                  <a:solidFill>
                    <a:prstClr val="white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5" name="Rectangle 44"/>
              <p:cNvSpPr/>
              <p:nvPr/>
            </p:nvSpPr>
            <p:spPr>
              <a:xfrm>
                <a:off x="3208182" y="1469500"/>
                <a:ext cx="575949" cy="541149"/>
              </a:xfrm>
              <a:prstGeom prst="rect">
                <a:avLst/>
              </a:prstGeom>
              <a:solidFill>
                <a:srgbClr val="EE736F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393" dirty="0">
                  <a:solidFill>
                    <a:prstClr val="white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6" name="Rectangle 45"/>
              <p:cNvSpPr/>
              <p:nvPr/>
            </p:nvSpPr>
            <p:spPr>
              <a:xfrm>
                <a:off x="3784131" y="1469500"/>
                <a:ext cx="575949" cy="541149"/>
              </a:xfrm>
              <a:prstGeom prst="rect">
                <a:avLst/>
              </a:prstGeom>
              <a:solidFill>
                <a:srgbClr val="693B7A"/>
              </a:solidFill>
              <a:ln>
                <a:noFill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393" dirty="0">
                  <a:solidFill>
                    <a:prstClr val="white"/>
                  </a:solidFill>
                  <a:latin typeface="微软雅黑" panose="020B0503020204020204" pitchFamily="34" charset="-122"/>
                </a:endParaRPr>
              </a:p>
            </p:txBody>
          </p:sp>
        </p:grpSp>
      </p:grpSp>
      <p:cxnSp>
        <p:nvCxnSpPr>
          <p:cNvPr id="17" name="Straight Connector 86"/>
          <p:cNvCxnSpPr/>
          <p:nvPr/>
        </p:nvCxnSpPr>
        <p:spPr>
          <a:xfrm>
            <a:off x="6950075" y="2393950"/>
            <a:ext cx="0" cy="28702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343404" y="2751138"/>
            <a:ext cx="2371725" cy="24511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我们工作室致力于专业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模板的发布，课件及汇报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的美化，并为您提供专业的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个性定制服务。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我们秉承“给您演示的光和热”的理念，为您分担职场压力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让您的每一次亮相都信心澎湃。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专业的团队，完善的售后，热情的服务，科学严谨的逻辑，一丝不苟的工作态度，定能使您的发展如虎添翼！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Title 13"/>
          <p:cNvSpPr txBox="1">
            <a:spLocks/>
          </p:cNvSpPr>
          <p:nvPr/>
        </p:nvSpPr>
        <p:spPr bwMode="auto">
          <a:xfrm>
            <a:off x="4291013" y="2335213"/>
            <a:ext cx="25146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500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US" altLang="zh-CN" sz="1500" b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Group 89"/>
          <p:cNvGrpSpPr/>
          <p:nvPr/>
        </p:nvGrpSpPr>
        <p:grpSpPr>
          <a:xfrm>
            <a:off x="8816495" y="4509170"/>
            <a:ext cx="482824" cy="275910"/>
            <a:chOff x="6322034" y="2991297"/>
            <a:chExt cx="483767" cy="276450"/>
          </a:xfrm>
          <a:solidFill>
            <a:srgbClr val="E74E3E"/>
          </a:solidFill>
        </p:grpSpPr>
        <p:sp>
          <p:nvSpPr>
            <p:cNvPr id="21" name="Rectangle 118"/>
            <p:cNvSpPr/>
            <p:nvPr/>
          </p:nvSpPr>
          <p:spPr>
            <a:xfrm>
              <a:off x="6383899" y="3019583"/>
              <a:ext cx="360040" cy="1742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93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2" name="Isosceles Triangle 119"/>
            <p:cNvSpPr/>
            <p:nvPr/>
          </p:nvSpPr>
          <p:spPr>
            <a:xfrm flipV="1">
              <a:off x="6501162" y="3193843"/>
              <a:ext cx="125514" cy="7390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93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3" name="TextBox 120"/>
            <p:cNvSpPr txBox="1"/>
            <p:nvPr/>
          </p:nvSpPr>
          <p:spPr>
            <a:xfrm>
              <a:off x="6322034" y="2991297"/>
              <a:ext cx="483767" cy="231156"/>
            </a:xfrm>
            <a:prstGeom prst="rect">
              <a:avLst/>
            </a:prstGeom>
            <a:solidFill>
              <a:srgbClr val="6A3C7C"/>
            </a:solidFill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99" b="1" dirty="0">
                  <a:solidFill>
                    <a:prstClr val="white"/>
                  </a:solidFill>
                  <a:latin typeface="微软雅黑" panose="020B0503020204020204" pitchFamily="34" charset="-122"/>
                  <a:ea typeface="+mn-ea"/>
                </a:rPr>
                <a:t>98%</a:t>
              </a:r>
              <a:r>
                <a:rPr lang="en-US" altLang="zh-CN" sz="899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endParaRPr lang="en-US" sz="899" b="1" dirty="0">
                <a:solidFill>
                  <a:prstClr val="white"/>
                </a:solidFill>
                <a:latin typeface="微软雅黑" panose="020B0503020204020204" pitchFamily="34" charset="-122"/>
                <a:ea typeface="+mn-ea"/>
              </a:endParaRPr>
            </a:p>
          </p:txBody>
        </p:sp>
      </p:grpSp>
      <p:grpSp>
        <p:nvGrpSpPr>
          <p:cNvPr id="24" name="Group 121"/>
          <p:cNvGrpSpPr/>
          <p:nvPr/>
        </p:nvGrpSpPr>
        <p:grpSpPr>
          <a:xfrm>
            <a:off x="8640324" y="3948036"/>
            <a:ext cx="433132" cy="275910"/>
            <a:chOff x="6346929" y="2556942"/>
            <a:chExt cx="433981" cy="276450"/>
          </a:xfrm>
          <a:solidFill>
            <a:srgbClr val="F27174"/>
          </a:solidFill>
        </p:grpSpPr>
        <p:sp>
          <p:nvSpPr>
            <p:cNvPr id="25" name="Rectangle 122"/>
            <p:cNvSpPr/>
            <p:nvPr/>
          </p:nvSpPr>
          <p:spPr>
            <a:xfrm>
              <a:off x="6383899" y="2585228"/>
              <a:ext cx="360040" cy="1742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93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6" name="Isosceles Triangle 123"/>
            <p:cNvSpPr/>
            <p:nvPr/>
          </p:nvSpPr>
          <p:spPr>
            <a:xfrm flipV="1">
              <a:off x="6501162" y="2759488"/>
              <a:ext cx="125514" cy="7390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93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7" name="TextBox 124"/>
            <p:cNvSpPr txBox="1"/>
            <p:nvPr/>
          </p:nvSpPr>
          <p:spPr>
            <a:xfrm>
              <a:off x="6346929" y="2556942"/>
              <a:ext cx="433981" cy="231156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99" b="1" dirty="0">
                  <a:solidFill>
                    <a:prstClr val="white"/>
                  </a:solidFill>
                  <a:latin typeface="微软雅黑" panose="020B0503020204020204" pitchFamily="34" charset="-122"/>
                  <a:ea typeface="+mn-ea"/>
                </a:rPr>
                <a:t>98%</a:t>
              </a:r>
            </a:p>
          </p:txBody>
        </p:sp>
      </p:grpSp>
      <p:grpSp>
        <p:nvGrpSpPr>
          <p:cNvPr id="28" name="Group 125"/>
          <p:cNvGrpSpPr/>
          <p:nvPr/>
        </p:nvGrpSpPr>
        <p:grpSpPr>
          <a:xfrm>
            <a:off x="8338255" y="3351194"/>
            <a:ext cx="433132" cy="275910"/>
            <a:chOff x="6346929" y="2052886"/>
            <a:chExt cx="433981" cy="276450"/>
          </a:xfrm>
          <a:solidFill>
            <a:srgbClr val="FFBF53"/>
          </a:solidFill>
        </p:grpSpPr>
        <p:sp>
          <p:nvSpPr>
            <p:cNvPr id="29" name="Rectangle 126"/>
            <p:cNvSpPr/>
            <p:nvPr/>
          </p:nvSpPr>
          <p:spPr>
            <a:xfrm>
              <a:off x="6383899" y="2081172"/>
              <a:ext cx="360040" cy="1742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93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0" name="Isosceles Triangle 127"/>
            <p:cNvSpPr/>
            <p:nvPr/>
          </p:nvSpPr>
          <p:spPr>
            <a:xfrm flipV="1">
              <a:off x="6501162" y="2255432"/>
              <a:ext cx="125514" cy="7390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93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1" name="TextBox 128"/>
            <p:cNvSpPr txBox="1"/>
            <p:nvPr/>
          </p:nvSpPr>
          <p:spPr>
            <a:xfrm>
              <a:off x="6346929" y="2052886"/>
              <a:ext cx="433981" cy="231156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99" b="1" dirty="0">
                  <a:solidFill>
                    <a:prstClr val="white"/>
                  </a:solidFill>
                  <a:latin typeface="微软雅黑" panose="020B0503020204020204" pitchFamily="34" charset="-122"/>
                  <a:ea typeface="+mn-ea"/>
                </a:rPr>
                <a:t>98%</a:t>
              </a:r>
            </a:p>
          </p:txBody>
        </p:sp>
      </p:grpSp>
      <p:sp>
        <p:nvSpPr>
          <p:cNvPr id="32" name="Rounded Rectangle 129"/>
          <p:cNvSpPr/>
          <p:nvPr/>
        </p:nvSpPr>
        <p:spPr>
          <a:xfrm>
            <a:off x="7332665" y="3095634"/>
            <a:ext cx="2228851" cy="142875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dirty="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sp>
        <p:nvSpPr>
          <p:cNvPr id="33" name="Rounded Rectangle 130"/>
          <p:cNvSpPr/>
          <p:nvPr/>
        </p:nvSpPr>
        <p:spPr>
          <a:xfrm>
            <a:off x="7332669" y="3095634"/>
            <a:ext cx="2084387" cy="142875"/>
          </a:xfrm>
          <a:prstGeom prst="roundRect">
            <a:avLst/>
          </a:prstGeom>
          <a:solidFill>
            <a:srgbClr val="02B3C5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dirty="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sp>
        <p:nvSpPr>
          <p:cNvPr id="34" name="Rounded Rectangle 131"/>
          <p:cNvSpPr/>
          <p:nvPr/>
        </p:nvSpPr>
        <p:spPr>
          <a:xfrm>
            <a:off x="7332665" y="3670305"/>
            <a:ext cx="2228851" cy="144463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dirty="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sp>
        <p:nvSpPr>
          <p:cNvPr id="35" name="Rounded Rectangle 132"/>
          <p:cNvSpPr/>
          <p:nvPr/>
        </p:nvSpPr>
        <p:spPr>
          <a:xfrm>
            <a:off x="7332670" y="3670305"/>
            <a:ext cx="1222375" cy="144463"/>
          </a:xfrm>
          <a:prstGeom prst="roundRect">
            <a:avLst/>
          </a:prstGeom>
          <a:solidFill>
            <a:srgbClr val="FFBF5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dirty="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sp>
        <p:nvSpPr>
          <p:cNvPr id="36" name="Rounded Rectangle 133"/>
          <p:cNvSpPr/>
          <p:nvPr/>
        </p:nvSpPr>
        <p:spPr>
          <a:xfrm>
            <a:off x="7332665" y="4252922"/>
            <a:ext cx="2228851" cy="142875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dirty="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sp>
        <p:nvSpPr>
          <p:cNvPr id="37" name="Rounded Rectangle 134"/>
          <p:cNvSpPr/>
          <p:nvPr/>
        </p:nvSpPr>
        <p:spPr>
          <a:xfrm>
            <a:off x="7332668" y="4252922"/>
            <a:ext cx="1533525" cy="142875"/>
          </a:xfrm>
          <a:prstGeom prst="roundRect">
            <a:avLst/>
          </a:prstGeom>
          <a:solidFill>
            <a:srgbClr val="F27174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dirty="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sp>
        <p:nvSpPr>
          <p:cNvPr id="38" name="Rounded Rectangle 135"/>
          <p:cNvSpPr/>
          <p:nvPr/>
        </p:nvSpPr>
        <p:spPr>
          <a:xfrm>
            <a:off x="7332665" y="4819659"/>
            <a:ext cx="2228851" cy="144463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dirty="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sp>
        <p:nvSpPr>
          <p:cNvPr id="39" name="Rounded Rectangle 136"/>
          <p:cNvSpPr/>
          <p:nvPr/>
        </p:nvSpPr>
        <p:spPr>
          <a:xfrm>
            <a:off x="7332663" y="4819659"/>
            <a:ext cx="1725612" cy="144463"/>
          </a:xfrm>
          <a:prstGeom prst="roundRect">
            <a:avLst/>
          </a:prstGeom>
          <a:solidFill>
            <a:srgbClr val="6A3C7C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dirty="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40" name="Group 137"/>
          <p:cNvGrpSpPr/>
          <p:nvPr/>
        </p:nvGrpSpPr>
        <p:grpSpPr>
          <a:xfrm>
            <a:off x="9174170" y="2730543"/>
            <a:ext cx="433132" cy="275910"/>
            <a:chOff x="6346928" y="1395641"/>
            <a:chExt cx="433980" cy="276450"/>
          </a:xfrm>
          <a:solidFill>
            <a:srgbClr val="02B3C5"/>
          </a:solidFill>
        </p:grpSpPr>
        <p:sp>
          <p:nvSpPr>
            <p:cNvPr id="41" name="TextBox 139"/>
            <p:cNvSpPr txBox="1"/>
            <p:nvPr/>
          </p:nvSpPr>
          <p:spPr>
            <a:xfrm>
              <a:off x="6346928" y="1395641"/>
              <a:ext cx="433980" cy="231156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99" b="1" dirty="0">
                  <a:solidFill>
                    <a:prstClr val="white"/>
                  </a:solidFill>
                  <a:latin typeface="微软雅黑" panose="020B0503020204020204" pitchFamily="34" charset="-122"/>
                  <a:ea typeface="+mn-ea"/>
                </a:rPr>
                <a:t>98%</a:t>
              </a:r>
            </a:p>
          </p:txBody>
        </p:sp>
        <p:sp>
          <p:nvSpPr>
            <p:cNvPr id="42" name="Isosceles Triangle 140"/>
            <p:cNvSpPr/>
            <p:nvPr/>
          </p:nvSpPr>
          <p:spPr>
            <a:xfrm flipV="1">
              <a:off x="6501162" y="1598187"/>
              <a:ext cx="125514" cy="7390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93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43" name="Title 13"/>
          <p:cNvSpPr txBox="1">
            <a:spLocks/>
          </p:cNvSpPr>
          <p:nvPr/>
        </p:nvSpPr>
        <p:spPr>
          <a:xfrm>
            <a:off x="7237413" y="2406650"/>
            <a:ext cx="2514600" cy="400050"/>
          </a:xfrm>
          <a:prstGeom prst="rect">
            <a:avLst/>
          </a:prstGeom>
        </p:spPr>
        <p:txBody>
          <a:bodyPr lIns="91262" tIns="45631" rIns="91262" bIns="45631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zh-CN" altLang="en-US" sz="1996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技能</a:t>
            </a:r>
            <a:endParaRPr lang="en-US" sz="1996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7277107" y="2865438"/>
            <a:ext cx="1109663" cy="246062"/>
          </a:xfrm>
          <a:prstGeom prst="rect">
            <a:avLst/>
          </a:prstGeom>
        </p:spPr>
        <p:txBody>
          <a:bodyPr lIns="91262" tIns="45631" rIns="91262" bIns="4563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  <a:defRPr/>
            </a:pPr>
            <a:r>
              <a:rPr lang="zh-CN" altLang="en-US" sz="998" b="1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工作经验</a:t>
            </a:r>
            <a:endParaRPr lang="en-US" sz="998" b="1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7277107" y="3459168"/>
            <a:ext cx="1109663" cy="244475"/>
          </a:xfrm>
          <a:prstGeom prst="rect">
            <a:avLst/>
          </a:prstGeom>
        </p:spPr>
        <p:txBody>
          <a:bodyPr lIns="91262" tIns="45631" rIns="91262" bIns="4563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  <a:defRPr/>
            </a:pPr>
            <a:r>
              <a:rPr lang="zh-CN" altLang="en-US" sz="998" b="1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办公软件</a:t>
            </a:r>
            <a:endParaRPr lang="en-US" sz="998" b="1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277107" y="4027488"/>
            <a:ext cx="1109663" cy="246062"/>
          </a:xfrm>
          <a:prstGeom prst="rect">
            <a:avLst/>
          </a:prstGeom>
        </p:spPr>
        <p:txBody>
          <a:bodyPr lIns="91262" tIns="45631" rIns="91262" bIns="4563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  <a:defRPr/>
            </a:pPr>
            <a:r>
              <a:rPr lang="zh-CN" altLang="en-US" sz="998" b="1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专业能力</a:t>
            </a:r>
            <a:endParaRPr lang="en-US" sz="998" b="1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277107" y="4606934"/>
            <a:ext cx="1109663" cy="246063"/>
          </a:xfrm>
          <a:prstGeom prst="rect">
            <a:avLst/>
          </a:prstGeom>
        </p:spPr>
        <p:txBody>
          <a:bodyPr lIns="91262" tIns="45631" rIns="91262" bIns="4563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  <a:defRPr/>
            </a:pPr>
            <a:r>
              <a:rPr lang="zh-CN" altLang="en-US" sz="998" b="1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团队默契</a:t>
            </a:r>
            <a:endParaRPr lang="en-US" sz="998" b="1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3" grpId="0"/>
      <p:bldP spid="44" grpId="0"/>
      <p:bldP spid="45" grpId="0"/>
      <p:bldP spid="46" grpId="0"/>
      <p:bldP spid="4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655243">
            <a:off x="937419" y="-2374107"/>
            <a:ext cx="3762376" cy="342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文本框 5"/>
          <p:cNvSpPr txBox="1">
            <a:spLocks noChangeArrowheads="1"/>
          </p:cNvSpPr>
          <p:nvPr/>
        </p:nvSpPr>
        <p:spPr bwMode="auto">
          <a:xfrm>
            <a:off x="1524008" y="142879"/>
            <a:ext cx="23987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</a:p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</a:p>
        </p:txBody>
      </p:sp>
      <p:sp>
        <p:nvSpPr>
          <p:cNvPr id="10" name="五边形 9"/>
          <p:cNvSpPr/>
          <p:nvPr/>
        </p:nvSpPr>
        <p:spPr>
          <a:xfrm rot="5400000">
            <a:off x="2510631" y="1966122"/>
            <a:ext cx="760412" cy="749300"/>
          </a:xfrm>
          <a:prstGeom prst="homePlate">
            <a:avLst>
              <a:gd name="adj" fmla="val 30723"/>
            </a:avLst>
          </a:prstGeom>
          <a:solidFill>
            <a:srgbClr val="02B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708669" y="2074075"/>
            <a:ext cx="354807" cy="355997"/>
            <a:chOff x="3995738" y="2408238"/>
            <a:chExt cx="473075" cy="474662"/>
          </a:xfrm>
          <a:solidFill>
            <a:schemeClr val="bg1"/>
          </a:solidFill>
        </p:grpSpPr>
        <p:sp>
          <p:nvSpPr>
            <p:cNvPr id="12" name="Freeform 33"/>
            <p:cNvSpPr>
              <a:spLocks/>
            </p:cNvSpPr>
            <p:nvPr/>
          </p:nvSpPr>
          <p:spPr bwMode="auto">
            <a:xfrm>
              <a:off x="3995738" y="2408238"/>
              <a:ext cx="473075" cy="238125"/>
            </a:xfrm>
            <a:custGeom>
              <a:avLst/>
              <a:gdLst>
                <a:gd name="T0" fmla="*/ 188 w 192"/>
                <a:gd name="T1" fmla="*/ 32 h 96"/>
                <a:gd name="T2" fmla="*/ 132 w 192"/>
                <a:gd name="T3" fmla="*/ 32 h 96"/>
                <a:gd name="T4" fmla="*/ 136 w 192"/>
                <a:gd name="T5" fmla="*/ 20 h 96"/>
                <a:gd name="T6" fmla="*/ 116 w 192"/>
                <a:gd name="T7" fmla="*/ 0 h 96"/>
                <a:gd name="T8" fmla="*/ 96 w 192"/>
                <a:gd name="T9" fmla="*/ 20 h 96"/>
                <a:gd name="T10" fmla="*/ 100 w 192"/>
                <a:gd name="T11" fmla="*/ 32 h 96"/>
                <a:gd name="T12" fmla="*/ 92 w 192"/>
                <a:gd name="T13" fmla="*/ 32 h 96"/>
                <a:gd name="T14" fmla="*/ 96 w 192"/>
                <a:gd name="T15" fmla="*/ 20 h 96"/>
                <a:gd name="T16" fmla="*/ 76 w 192"/>
                <a:gd name="T17" fmla="*/ 0 h 96"/>
                <a:gd name="T18" fmla="*/ 56 w 192"/>
                <a:gd name="T19" fmla="*/ 20 h 96"/>
                <a:gd name="T20" fmla="*/ 60 w 192"/>
                <a:gd name="T21" fmla="*/ 32 h 96"/>
                <a:gd name="T22" fmla="*/ 4 w 192"/>
                <a:gd name="T23" fmla="*/ 32 h 96"/>
                <a:gd name="T24" fmla="*/ 0 w 192"/>
                <a:gd name="T25" fmla="*/ 36 h 96"/>
                <a:gd name="T26" fmla="*/ 0 w 192"/>
                <a:gd name="T27" fmla="*/ 92 h 96"/>
                <a:gd name="T28" fmla="*/ 4 w 192"/>
                <a:gd name="T29" fmla="*/ 96 h 96"/>
                <a:gd name="T30" fmla="*/ 16 w 192"/>
                <a:gd name="T31" fmla="*/ 96 h 96"/>
                <a:gd name="T32" fmla="*/ 24 w 192"/>
                <a:gd name="T33" fmla="*/ 96 h 96"/>
                <a:gd name="T34" fmla="*/ 80 w 192"/>
                <a:gd name="T35" fmla="*/ 96 h 96"/>
                <a:gd name="T36" fmla="*/ 88 w 192"/>
                <a:gd name="T37" fmla="*/ 96 h 96"/>
                <a:gd name="T38" fmla="*/ 88 w 192"/>
                <a:gd name="T39" fmla="*/ 88 h 96"/>
                <a:gd name="T40" fmla="*/ 88 w 192"/>
                <a:gd name="T41" fmla="*/ 40 h 96"/>
                <a:gd name="T42" fmla="*/ 104 w 192"/>
                <a:gd name="T43" fmla="*/ 40 h 96"/>
                <a:gd name="T44" fmla="*/ 104 w 192"/>
                <a:gd name="T45" fmla="*/ 88 h 96"/>
                <a:gd name="T46" fmla="*/ 104 w 192"/>
                <a:gd name="T47" fmla="*/ 96 h 96"/>
                <a:gd name="T48" fmla="*/ 112 w 192"/>
                <a:gd name="T49" fmla="*/ 96 h 96"/>
                <a:gd name="T50" fmla="*/ 168 w 192"/>
                <a:gd name="T51" fmla="*/ 96 h 96"/>
                <a:gd name="T52" fmla="*/ 176 w 192"/>
                <a:gd name="T53" fmla="*/ 96 h 96"/>
                <a:gd name="T54" fmla="*/ 188 w 192"/>
                <a:gd name="T55" fmla="*/ 96 h 96"/>
                <a:gd name="T56" fmla="*/ 192 w 192"/>
                <a:gd name="T57" fmla="*/ 92 h 96"/>
                <a:gd name="T58" fmla="*/ 192 w 192"/>
                <a:gd name="T59" fmla="*/ 36 h 96"/>
                <a:gd name="T60" fmla="*/ 188 w 192"/>
                <a:gd name="T61" fmla="*/ 3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92" h="96">
                  <a:moveTo>
                    <a:pt x="188" y="32"/>
                  </a:moveTo>
                  <a:cubicBezTo>
                    <a:pt x="132" y="32"/>
                    <a:pt x="132" y="32"/>
                    <a:pt x="132" y="32"/>
                  </a:cubicBezTo>
                  <a:cubicBezTo>
                    <a:pt x="135" y="29"/>
                    <a:pt x="136" y="24"/>
                    <a:pt x="136" y="20"/>
                  </a:cubicBezTo>
                  <a:cubicBezTo>
                    <a:pt x="136" y="9"/>
                    <a:pt x="127" y="0"/>
                    <a:pt x="116" y="0"/>
                  </a:cubicBezTo>
                  <a:cubicBezTo>
                    <a:pt x="105" y="0"/>
                    <a:pt x="96" y="9"/>
                    <a:pt x="96" y="20"/>
                  </a:cubicBezTo>
                  <a:cubicBezTo>
                    <a:pt x="96" y="24"/>
                    <a:pt x="98" y="29"/>
                    <a:pt x="100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5" y="29"/>
                    <a:pt x="96" y="24"/>
                    <a:pt x="96" y="20"/>
                  </a:cubicBezTo>
                  <a:cubicBezTo>
                    <a:pt x="96" y="9"/>
                    <a:pt x="87" y="0"/>
                    <a:pt x="76" y="0"/>
                  </a:cubicBezTo>
                  <a:cubicBezTo>
                    <a:pt x="65" y="0"/>
                    <a:pt x="56" y="9"/>
                    <a:pt x="56" y="20"/>
                  </a:cubicBezTo>
                  <a:cubicBezTo>
                    <a:pt x="56" y="24"/>
                    <a:pt x="58" y="29"/>
                    <a:pt x="60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4"/>
                    <a:pt x="2" y="96"/>
                    <a:pt x="4" y="96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88" y="96"/>
                    <a:pt x="88" y="96"/>
                    <a:pt x="88" y="96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04" y="96"/>
                    <a:pt x="104" y="96"/>
                    <a:pt x="104" y="96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68" y="96"/>
                    <a:pt x="168" y="96"/>
                    <a:pt x="168" y="96"/>
                  </a:cubicBezTo>
                  <a:cubicBezTo>
                    <a:pt x="176" y="96"/>
                    <a:pt x="176" y="96"/>
                    <a:pt x="176" y="96"/>
                  </a:cubicBezTo>
                  <a:cubicBezTo>
                    <a:pt x="188" y="96"/>
                    <a:pt x="188" y="96"/>
                    <a:pt x="188" y="96"/>
                  </a:cubicBezTo>
                  <a:cubicBezTo>
                    <a:pt x="190" y="96"/>
                    <a:pt x="192" y="94"/>
                    <a:pt x="192" y="92"/>
                  </a:cubicBezTo>
                  <a:cubicBezTo>
                    <a:pt x="192" y="36"/>
                    <a:pt x="192" y="36"/>
                    <a:pt x="192" y="36"/>
                  </a:cubicBezTo>
                  <a:cubicBezTo>
                    <a:pt x="192" y="34"/>
                    <a:pt x="190" y="32"/>
                    <a:pt x="188" y="3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60222" tIns="30111" rIns="60222" bIns="3011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86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" name="Freeform 34"/>
            <p:cNvSpPr>
              <a:spLocks noEditPoints="1"/>
            </p:cNvSpPr>
            <p:nvPr/>
          </p:nvSpPr>
          <p:spPr bwMode="auto">
            <a:xfrm>
              <a:off x="4033838" y="2667000"/>
              <a:ext cx="396875" cy="215900"/>
            </a:xfrm>
            <a:custGeom>
              <a:avLst/>
              <a:gdLst>
                <a:gd name="T0" fmla="*/ 96 w 160"/>
                <a:gd name="T1" fmla="*/ 0 h 88"/>
                <a:gd name="T2" fmla="*/ 88 w 160"/>
                <a:gd name="T3" fmla="*/ 0 h 88"/>
                <a:gd name="T4" fmla="*/ 88 w 160"/>
                <a:gd name="T5" fmla="*/ 80 h 88"/>
                <a:gd name="T6" fmla="*/ 72 w 160"/>
                <a:gd name="T7" fmla="*/ 80 h 88"/>
                <a:gd name="T8" fmla="*/ 72 w 160"/>
                <a:gd name="T9" fmla="*/ 0 h 88"/>
                <a:gd name="T10" fmla="*/ 64 w 160"/>
                <a:gd name="T11" fmla="*/ 0 h 88"/>
                <a:gd name="T12" fmla="*/ 8 w 160"/>
                <a:gd name="T13" fmla="*/ 0 h 88"/>
                <a:gd name="T14" fmla="*/ 0 w 160"/>
                <a:gd name="T15" fmla="*/ 0 h 88"/>
                <a:gd name="T16" fmla="*/ 0 w 160"/>
                <a:gd name="T17" fmla="*/ 84 h 88"/>
                <a:gd name="T18" fmla="*/ 4 w 160"/>
                <a:gd name="T19" fmla="*/ 88 h 88"/>
                <a:gd name="T20" fmla="*/ 68 w 160"/>
                <a:gd name="T21" fmla="*/ 88 h 88"/>
                <a:gd name="T22" fmla="*/ 156 w 160"/>
                <a:gd name="T23" fmla="*/ 88 h 88"/>
                <a:gd name="T24" fmla="*/ 160 w 160"/>
                <a:gd name="T25" fmla="*/ 84 h 88"/>
                <a:gd name="T26" fmla="*/ 160 w 160"/>
                <a:gd name="T27" fmla="*/ 0 h 88"/>
                <a:gd name="T28" fmla="*/ 152 w 160"/>
                <a:gd name="T29" fmla="*/ 0 h 88"/>
                <a:gd name="T30" fmla="*/ 96 w 160"/>
                <a:gd name="T31" fmla="*/ 0 h 88"/>
                <a:gd name="T32" fmla="*/ 96 w 160"/>
                <a:gd name="T33" fmla="*/ 80 h 88"/>
                <a:gd name="T34" fmla="*/ 96 w 160"/>
                <a:gd name="T35" fmla="*/ 80 h 88"/>
                <a:gd name="T36" fmla="*/ 96 w 160"/>
                <a:gd name="T37" fmla="*/ 76 h 88"/>
                <a:gd name="T38" fmla="*/ 96 w 160"/>
                <a:gd name="T39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0" h="88">
                  <a:moveTo>
                    <a:pt x="96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6"/>
                    <a:pt x="2" y="88"/>
                    <a:pt x="4" y="88"/>
                  </a:cubicBezTo>
                  <a:cubicBezTo>
                    <a:pt x="68" y="88"/>
                    <a:pt x="68" y="88"/>
                    <a:pt x="68" y="88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8" y="88"/>
                    <a:pt x="160" y="86"/>
                    <a:pt x="160" y="84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52" y="0"/>
                    <a:pt x="152" y="0"/>
                    <a:pt x="152" y="0"/>
                  </a:cubicBezTo>
                  <a:lnTo>
                    <a:pt x="96" y="0"/>
                  </a:lnTo>
                  <a:close/>
                  <a:moveTo>
                    <a:pt x="96" y="80"/>
                  </a:moveTo>
                  <a:cubicBezTo>
                    <a:pt x="96" y="80"/>
                    <a:pt x="96" y="80"/>
                    <a:pt x="96" y="80"/>
                  </a:cubicBezTo>
                  <a:cubicBezTo>
                    <a:pt x="96" y="79"/>
                    <a:pt x="96" y="77"/>
                    <a:pt x="96" y="76"/>
                  </a:cubicBezTo>
                  <a:lnTo>
                    <a:pt x="96" y="8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60222" tIns="30111" rIns="60222" bIns="3011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86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3351216" y="2163767"/>
            <a:ext cx="2117725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我们工作室致力于专业PPT模板的发布，课件及汇报PPT的美化，并为您提供专业的PPT个性定制服务。</a:t>
            </a:r>
            <a:endParaRPr lang="zh-CN" altLang="en-US" sz="1050" dirty="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51217" y="1925645"/>
            <a:ext cx="915987" cy="30008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  <a:endParaRPr lang="zh-CN" altLang="en-US" sz="1350" b="1" dirty="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8" name="五边形 17"/>
          <p:cNvSpPr/>
          <p:nvPr/>
        </p:nvSpPr>
        <p:spPr>
          <a:xfrm rot="5400000">
            <a:off x="2510638" y="3123407"/>
            <a:ext cx="760413" cy="749300"/>
          </a:xfrm>
          <a:prstGeom prst="homePlate">
            <a:avLst>
              <a:gd name="adj" fmla="val 30723"/>
            </a:avLst>
          </a:prstGeom>
          <a:solidFill>
            <a:srgbClr val="FFB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712379" y="3274946"/>
            <a:ext cx="357188" cy="295275"/>
            <a:chOff x="6278563" y="5948363"/>
            <a:chExt cx="476250" cy="393700"/>
          </a:xfrm>
          <a:solidFill>
            <a:schemeClr val="bg1"/>
          </a:solidFill>
        </p:grpSpPr>
        <p:sp>
          <p:nvSpPr>
            <p:cNvPr id="20" name="Freeform 64"/>
            <p:cNvSpPr>
              <a:spLocks/>
            </p:cNvSpPr>
            <p:nvPr/>
          </p:nvSpPr>
          <p:spPr bwMode="auto">
            <a:xfrm>
              <a:off x="6357938" y="6065838"/>
              <a:ext cx="98425" cy="138112"/>
            </a:xfrm>
            <a:custGeom>
              <a:avLst/>
              <a:gdLst>
                <a:gd name="T0" fmla="*/ 28 w 40"/>
                <a:gd name="T1" fmla="*/ 23 h 56"/>
                <a:gd name="T2" fmla="*/ 28 w 40"/>
                <a:gd name="T3" fmla="*/ 8 h 56"/>
                <a:gd name="T4" fmla="*/ 20 w 40"/>
                <a:gd name="T5" fmla="*/ 0 h 56"/>
                <a:gd name="T6" fmla="*/ 12 w 40"/>
                <a:gd name="T7" fmla="*/ 8 h 56"/>
                <a:gd name="T8" fmla="*/ 12 w 40"/>
                <a:gd name="T9" fmla="*/ 23 h 56"/>
                <a:gd name="T10" fmla="*/ 16 w 40"/>
                <a:gd name="T11" fmla="*/ 30 h 56"/>
                <a:gd name="T12" fmla="*/ 16 w 40"/>
                <a:gd name="T13" fmla="*/ 33 h 56"/>
                <a:gd name="T14" fmla="*/ 14 w 40"/>
                <a:gd name="T15" fmla="*/ 35 h 56"/>
                <a:gd name="T16" fmla="*/ 0 w 40"/>
                <a:gd name="T17" fmla="*/ 42 h 56"/>
                <a:gd name="T18" fmla="*/ 0 w 40"/>
                <a:gd name="T19" fmla="*/ 52 h 56"/>
                <a:gd name="T20" fmla="*/ 4 w 40"/>
                <a:gd name="T21" fmla="*/ 56 h 56"/>
                <a:gd name="T22" fmla="*/ 36 w 40"/>
                <a:gd name="T23" fmla="*/ 56 h 56"/>
                <a:gd name="T24" fmla="*/ 40 w 40"/>
                <a:gd name="T25" fmla="*/ 52 h 56"/>
                <a:gd name="T26" fmla="*/ 40 w 40"/>
                <a:gd name="T27" fmla="*/ 42 h 56"/>
                <a:gd name="T28" fmla="*/ 24 w 40"/>
                <a:gd name="T29" fmla="*/ 30 h 56"/>
                <a:gd name="T30" fmla="*/ 28 w 40"/>
                <a:gd name="T31" fmla="*/ 2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56">
                  <a:moveTo>
                    <a:pt x="28" y="23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3"/>
                    <a:pt x="25" y="0"/>
                    <a:pt x="20" y="0"/>
                  </a:cubicBezTo>
                  <a:cubicBezTo>
                    <a:pt x="16" y="0"/>
                    <a:pt x="12" y="3"/>
                    <a:pt x="12" y="8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1"/>
                    <a:pt x="17" y="32"/>
                    <a:pt x="16" y="33"/>
                  </a:cubicBezTo>
                  <a:cubicBezTo>
                    <a:pt x="16" y="34"/>
                    <a:pt x="15" y="35"/>
                    <a:pt x="14" y="35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4"/>
                    <a:pt x="2" y="56"/>
                    <a:pt x="4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8" y="56"/>
                    <a:pt x="40" y="54"/>
                    <a:pt x="40" y="52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24" y="30"/>
                    <a:pt x="24" y="30"/>
                    <a:pt x="24" y="30"/>
                  </a:cubicBezTo>
                  <a:lnTo>
                    <a:pt x="28" y="2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60222" tIns="30111" rIns="60222" bIns="3011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86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" name="Freeform 65"/>
            <p:cNvSpPr>
              <a:spLocks noEditPoints="1"/>
            </p:cNvSpPr>
            <p:nvPr/>
          </p:nvSpPr>
          <p:spPr bwMode="auto">
            <a:xfrm>
              <a:off x="6278563" y="5948363"/>
              <a:ext cx="476250" cy="393700"/>
            </a:xfrm>
            <a:custGeom>
              <a:avLst/>
              <a:gdLst>
                <a:gd name="T0" fmla="*/ 188 w 192"/>
                <a:gd name="T1" fmla="*/ 24 h 160"/>
                <a:gd name="T2" fmla="*/ 104 w 192"/>
                <a:gd name="T3" fmla="*/ 24 h 160"/>
                <a:gd name="T4" fmla="*/ 104 w 192"/>
                <a:gd name="T5" fmla="*/ 4 h 160"/>
                <a:gd name="T6" fmla="*/ 100 w 192"/>
                <a:gd name="T7" fmla="*/ 0 h 160"/>
                <a:gd name="T8" fmla="*/ 4 w 192"/>
                <a:gd name="T9" fmla="*/ 0 h 160"/>
                <a:gd name="T10" fmla="*/ 0 w 192"/>
                <a:gd name="T11" fmla="*/ 4 h 160"/>
                <a:gd name="T12" fmla="*/ 0 w 192"/>
                <a:gd name="T13" fmla="*/ 156 h 160"/>
                <a:gd name="T14" fmla="*/ 4 w 192"/>
                <a:gd name="T15" fmla="*/ 160 h 160"/>
                <a:gd name="T16" fmla="*/ 60 w 192"/>
                <a:gd name="T17" fmla="*/ 160 h 160"/>
                <a:gd name="T18" fmla="*/ 64 w 192"/>
                <a:gd name="T19" fmla="*/ 156 h 160"/>
                <a:gd name="T20" fmla="*/ 64 w 192"/>
                <a:gd name="T21" fmla="*/ 136 h 160"/>
                <a:gd name="T22" fmla="*/ 72 w 192"/>
                <a:gd name="T23" fmla="*/ 136 h 160"/>
                <a:gd name="T24" fmla="*/ 72 w 192"/>
                <a:gd name="T25" fmla="*/ 156 h 160"/>
                <a:gd name="T26" fmla="*/ 76 w 192"/>
                <a:gd name="T27" fmla="*/ 160 h 160"/>
                <a:gd name="T28" fmla="*/ 116 w 192"/>
                <a:gd name="T29" fmla="*/ 160 h 160"/>
                <a:gd name="T30" fmla="*/ 120 w 192"/>
                <a:gd name="T31" fmla="*/ 156 h 160"/>
                <a:gd name="T32" fmla="*/ 120 w 192"/>
                <a:gd name="T33" fmla="*/ 136 h 160"/>
                <a:gd name="T34" fmla="*/ 128 w 192"/>
                <a:gd name="T35" fmla="*/ 136 h 160"/>
                <a:gd name="T36" fmla="*/ 128 w 192"/>
                <a:gd name="T37" fmla="*/ 156 h 160"/>
                <a:gd name="T38" fmla="*/ 132 w 192"/>
                <a:gd name="T39" fmla="*/ 160 h 160"/>
                <a:gd name="T40" fmla="*/ 188 w 192"/>
                <a:gd name="T41" fmla="*/ 160 h 160"/>
                <a:gd name="T42" fmla="*/ 192 w 192"/>
                <a:gd name="T43" fmla="*/ 156 h 160"/>
                <a:gd name="T44" fmla="*/ 192 w 192"/>
                <a:gd name="T45" fmla="*/ 28 h 160"/>
                <a:gd name="T46" fmla="*/ 188 w 192"/>
                <a:gd name="T47" fmla="*/ 24 h 160"/>
                <a:gd name="T48" fmla="*/ 80 w 192"/>
                <a:gd name="T49" fmla="*/ 100 h 160"/>
                <a:gd name="T50" fmla="*/ 68 w 192"/>
                <a:gd name="T51" fmla="*/ 112 h 160"/>
                <a:gd name="T52" fmla="*/ 36 w 192"/>
                <a:gd name="T53" fmla="*/ 112 h 160"/>
                <a:gd name="T54" fmla="*/ 24 w 192"/>
                <a:gd name="T55" fmla="*/ 100 h 160"/>
                <a:gd name="T56" fmla="*/ 24 w 192"/>
                <a:gd name="T57" fmla="*/ 88 h 160"/>
                <a:gd name="T58" fmla="*/ 26 w 192"/>
                <a:gd name="T59" fmla="*/ 84 h 160"/>
                <a:gd name="T60" fmla="*/ 39 w 192"/>
                <a:gd name="T61" fmla="*/ 78 h 160"/>
                <a:gd name="T62" fmla="*/ 37 w 192"/>
                <a:gd name="T63" fmla="*/ 74 h 160"/>
                <a:gd name="T64" fmla="*/ 36 w 192"/>
                <a:gd name="T65" fmla="*/ 72 h 160"/>
                <a:gd name="T66" fmla="*/ 36 w 192"/>
                <a:gd name="T67" fmla="*/ 56 h 160"/>
                <a:gd name="T68" fmla="*/ 52 w 192"/>
                <a:gd name="T69" fmla="*/ 40 h 160"/>
                <a:gd name="T70" fmla="*/ 68 w 192"/>
                <a:gd name="T71" fmla="*/ 56 h 160"/>
                <a:gd name="T72" fmla="*/ 68 w 192"/>
                <a:gd name="T73" fmla="*/ 72 h 160"/>
                <a:gd name="T74" fmla="*/ 68 w 192"/>
                <a:gd name="T75" fmla="*/ 74 h 160"/>
                <a:gd name="T76" fmla="*/ 65 w 192"/>
                <a:gd name="T77" fmla="*/ 78 h 160"/>
                <a:gd name="T78" fmla="*/ 78 w 192"/>
                <a:gd name="T79" fmla="*/ 84 h 160"/>
                <a:gd name="T80" fmla="*/ 80 w 192"/>
                <a:gd name="T81" fmla="*/ 88 h 160"/>
                <a:gd name="T82" fmla="*/ 80 w 192"/>
                <a:gd name="T83" fmla="*/ 100 h 160"/>
                <a:gd name="T84" fmla="*/ 164 w 192"/>
                <a:gd name="T85" fmla="*/ 112 h 160"/>
                <a:gd name="T86" fmla="*/ 100 w 192"/>
                <a:gd name="T87" fmla="*/ 112 h 160"/>
                <a:gd name="T88" fmla="*/ 96 w 192"/>
                <a:gd name="T89" fmla="*/ 108 h 160"/>
                <a:gd name="T90" fmla="*/ 100 w 192"/>
                <a:gd name="T91" fmla="*/ 104 h 160"/>
                <a:gd name="T92" fmla="*/ 164 w 192"/>
                <a:gd name="T93" fmla="*/ 104 h 160"/>
                <a:gd name="T94" fmla="*/ 168 w 192"/>
                <a:gd name="T95" fmla="*/ 108 h 160"/>
                <a:gd name="T96" fmla="*/ 164 w 192"/>
                <a:gd name="T97" fmla="*/ 112 h 160"/>
                <a:gd name="T98" fmla="*/ 164 w 192"/>
                <a:gd name="T99" fmla="*/ 88 h 160"/>
                <a:gd name="T100" fmla="*/ 100 w 192"/>
                <a:gd name="T101" fmla="*/ 88 h 160"/>
                <a:gd name="T102" fmla="*/ 96 w 192"/>
                <a:gd name="T103" fmla="*/ 84 h 160"/>
                <a:gd name="T104" fmla="*/ 100 w 192"/>
                <a:gd name="T105" fmla="*/ 80 h 160"/>
                <a:gd name="T106" fmla="*/ 164 w 192"/>
                <a:gd name="T107" fmla="*/ 80 h 160"/>
                <a:gd name="T108" fmla="*/ 168 w 192"/>
                <a:gd name="T109" fmla="*/ 84 h 160"/>
                <a:gd name="T110" fmla="*/ 164 w 192"/>
                <a:gd name="T111" fmla="*/ 88 h 160"/>
                <a:gd name="T112" fmla="*/ 164 w 192"/>
                <a:gd name="T113" fmla="*/ 64 h 160"/>
                <a:gd name="T114" fmla="*/ 100 w 192"/>
                <a:gd name="T115" fmla="*/ 64 h 160"/>
                <a:gd name="T116" fmla="*/ 96 w 192"/>
                <a:gd name="T117" fmla="*/ 60 h 160"/>
                <a:gd name="T118" fmla="*/ 100 w 192"/>
                <a:gd name="T119" fmla="*/ 56 h 160"/>
                <a:gd name="T120" fmla="*/ 164 w 192"/>
                <a:gd name="T121" fmla="*/ 56 h 160"/>
                <a:gd name="T122" fmla="*/ 168 w 192"/>
                <a:gd name="T123" fmla="*/ 60 h 160"/>
                <a:gd name="T124" fmla="*/ 164 w 192"/>
                <a:gd name="T125" fmla="*/ 6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2" h="160">
                  <a:moveTo>
                    <a:pt x="188" y="24"/>
                  </a:moveTo>
                  <a:cubicBezTo>
                    <a:pt x="104" y="24"/>
                    <a:pt x="104" y="24"/>
                    <a:pt x="104" y="24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2"/>
                    <a:pt x="102" y="0"/>
                    <a:pt x="10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58"/>
                    <a:pt x="2" y="160"/>
                    <a:pt x="4" y="160"/>
                  </a:cubicBezTo>
                  <a:cubicBezTo>
                    <a:pt x="60" y="160"/>
                    <a:pt x="60" y="160"/>
                    <a:pt x="60" y="160"/>
                  </a:cubicBezTo>
                  <a:cubicBezTo>
                    <a:pt x="62" y="160"/>
                    <a:pt x="64" y="158"/>
                    <a:pt x="64" y="156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72" y="136"/>
                    <a:pt x="72" y="136"/>
                    <a:pt x="72" y="136"/>
                  </a:cubicBezTo>
                  <a:cubicBezTo>
                    <a:pt x="72" y="156"/>
                    <a:pt x="72" y="156"/>
                    <a:pt x="72" y="156"/>
                  </a:cubicBezTo>
                  <a:cubicBezTo>
                    <a:pt x="72" y="158"/>
                    <a:pt x="74" y="160"/>
                    <a:pt x="76" y="160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8" y="160"/>
                    <a:pt x="120" y="158"/>
                    <a:pt x="120" y="156"/>
                  </a:cubicBezTo>
                  <a:cubicBezTo>
                    <a:pt x="120" y="136"/>
                    <a:pt x="120" y="136"/>
                    <a:pt x="120" y="136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28" y="156"/>
                    <a:pt x="128" y="156"/>
                    <a:pt x="128" y="156"/>
                  </a:cubicBezTo>
                  <a:cubicBezTo>
                    <a:pt x="128" y="158"/>
                    <a:pt x="130" y="160"/>
                    <a:pt x="132" y="160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90" y="160"/>
                    <a:pt x="192" y="158"/>
                    <a:pt x="192" y="156"/>
                  </a:cubicBezTo>
                  <a:cubicBezTo>
                    <a:pt x="192" y="28"/>
                    <a:pt x="192" y="28"/>
                    <a:pt x="192" y="28"/>
                  </a:cubicBezTo>
                  <a:cubicBezTo>
                    <a:pt x="192" y="26"/>
                    <a:pt x="190" y="24"/>
                    <a:pt x="188" y="24"/>
                  </a:cubicBezTo>
                  <a:close/>
                  <a:moveTo>
                    <a:pt x="80" y="100"/>
                  </a:moveTo>
                  <a:cubicBezTo>
                    <a:pt x="80" y="106"/>
                    <a:pt x="75" y="112"/>
                    <a:pt x="68" y="112"/>
                  </a:cubicBezTo>
                  <a:cubicBezTo>
                    <a:pt x="36" y="112"/>
                    <a:pt x="36" y="112"/>
                    <a:pt x="36" y="112"/>
                  </a:cubicBezTo>
                  <a:cubicBezTo>
                    <a:pt x="30" y="112"/>
                    <a:pt x="24" y="106"/>
                    <a:pt x="24" y="100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24" y="86"/>
                    <a:pt x="25" y="85"/>
                    <a:pt x="26" y="84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7" y="74"/>
                    <a:pt x="37" y="74"/>
                    <a:pt x="37" y="74"/>
                  </a:cubicBezTo>
                  <a:cubicBezTo>
                    <a:pt x="36" y="73"/>
                    <a:pt x="36" y="73"/>
                    <a:pt x="36" y="72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47"/>
                    <a:pt x="43" y="40"/>
                    <a:pt x="52" y="40"/>
                  </a:cubicBezTo>
                  <a:cubicBezTo>
                    <a:pt x="61" y="40"/>
                    <a:pt x="68" y="47"/>
                    <a:pt x="68" y="56"/>
                  </a:cubicBezTo>
                  <a:cubicBezTo>
                    <a:pt x="68" y="72"/>
                    <a:pt x="68" y="72"/>
                    <a:pt x="68" y="72"/>
                  </a:cubicBezTo>
                  <a:cubicBezTo>
                    <a:pt x="68" y="73"/>
                    <a:pt x="68" y="73"/>
                    <a:pt x="68" y="74"/>
                  </a:cubicBezTo>
                  <a:cubicBezTo>
                    <a:pt x="65" y="78"/>
                    <a:pt x="65" y="78"/>
                    <a:pt x="65" y="78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9" y="85"/>
                    <a:pt x="80" y="86"/>
                    <a:pt x="80" y="88"/>
                  </a:cubicBezTo>
                  <a:lnTo>
                    <a:pt x="80" y="100"/>
                  </a:lnTo>
                  <a:close/>
                  <a:moveTo>
                    <a:pt x="164" y="112"/>
                  </a:moveTo>
                  <a:cubicBezTo>
                    <a:pt x="100" y="112"/>
                    <a:pt x="100" y="112"/>
                    <a:pt x="100" y="112"/>
                  </a:cubicBezTo>
                  <a:cubicBezTo>
                    <a:pt x="98" y="112"/>
                    <a:pt x="96" y="110"/>
                    <a:pt x="96" y="108"/>
                  </a:cubicBezTo>
                  <a:cubicBezTo>
                    <a:pt x="96" y="106"/>
                    <a:pt x="98" y="104"/>
                    <a:pt x="100" y="104"/>
                  </a:cubicBezTo>
                  <a:cubicBezTo>
                    <a:pt x="164" y="104"/>
                    <a:pt x="164" y="104"/>
                    <a:pt x="164" y="104"/>
                  </a:cubicBezTo>
                  <a:cubicBezTo>
                    <a:pt x="166" y="104"/>
                    <a:pt x="168" y="106"/>
                    <a:pt x="168" y="108"/>
                  </a:cubicBezTo>
                  <a:cubicBezTo>
                    <a:pt x="168" y="110"/>
                    <a:pt x="166" y="112"/>
                    <a:pt x="164" y="112"/>
                  </a:cubicBezTo>
                  <a:close/>
                  <a:moveTo>
                    <a:pt x="164" y="88"/>
                  </a:moveTo>
                  <a:cubicBezTo>
                    <a:pt x="100" y="88"/>
                    <a:pt x="100" y="88"/>
                    <a:pt x="100" y="88"/>
                  </a:cubicBezTo>
                  <a:cubicBezTo>
                    <a:pt x="98" y="88"/>
                    <a:pt x="96" y="86"/>
                    <a:pt x="96" y="84"/>
                  </a:cubicBezTo>
                  <a:cubicBezTo>
                    <a:pt x="96" y="82"/>
                    <a:pt x="98" y="80"/>
                    <a:pt x="100" y="80"/>
                  </a:cubicBezTo>
                  <a:cubicBezTo>
                    <a:pt x="164" y="80"/>
                    <a:pt x="164" y="80"/>
                    <a:pt x="164" y="80"/>
                  </a:cubicBezTo>
                  <a:cubicBezTo>
                    <a:pt x="166" y="80"/>
                    <a:pt x="168" y="82"/>
                    <a:pt x="168" y="84"/>
                  </a:cubicBezTo>
                  <a:cubicBezTo>
                    <a:pt x="168" y="86"/>
                    <a:pt x="166" y="88"/>
                    <a:pt x="164" y="88"/>
                  </a:cubicBezTo>
                  <a:close/>
                  <a:moveTo>
                    <a:pt x="164" y="64"/>
                  </a:moveTo>
                  <a:cubicBezTo>
                    <a:pt x="100" y="64"/>
                    <a:pt x="100" y="64"/>
                    <a:pt x="100" y="64"/>
                  </a:cubicBezTo>
                  <a:cubicBezTo>
                    <a:pt x="98" y="64"/>
                    <a:pt x="96" y="62"/>
                    <a:pt x="96" y="60"/>
                  </a:cubicBezTo>
                  <a:cubicBezTo>
                    <a:pt x="96" y="58"/>
                    <a:pt x="98" y="56"/>
                    <a:pt x="100" y="56"/>
                  </a:cubicBezTo>
                  <a:cubicBezTo>
                    <a:pt x="164" y="56"/>
                    <a:pt x="164" y="56"/>
                    <a:pt x="164" y="56"/>
                  </a:cubicBezTo>
                  <a:cubicBezTo>
                    <a:pt x="166" y="56"/>
                    <a:pt x="168" y="58"/>
                    <a:pt x="168" y="60"/>
                  </a:cubicBezTo>
                  <a:cubicBezTo>
                    <a:pt x="168" y="62"/>
                    <a:pt x="166" y="64"/>
                    <a:pt x="164" y="6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60222" tIns="30111" rIns="60222" bIns="3011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86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3351220" y="3322642"/>
            <a:ext cx="2116137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我们工作室致力于专业PPT模板的发布，课件及汇报PPT的美化，并为您提供专业的PPT个性定制服务。</a:t>
            </a:r>
            <a:endParaRPr lang="zh-CN" altLang="en-US" sz="1050" dirty="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351217" y="3082928"/>
            <a:ext cx="915987" cy="30008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  <a:endParaRPr lang="zh-CN" altLang="en-US" sz="1350" b="1" dirty="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26" name="五边形 25"/>
          <p:cNvSpPr/>
          <p:nvPr/>
        </p:nvSpPr>
        <p:spPr>
          <a:xfrm rot="5400000">
            <a:off x="2510631" y="4280697"/>
            <a:ext cx="760412" cy="749300"/>
          </a:xfrm>
          <a:prstGeom prst="homePlate">
            <a:avLst>
              <a:gd name="adj" fmla="val 30723"/>
            </a:avLst>
          </a:prstGeom>
          <a:solidFill>
            <a:srgbClr val="EF72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2708669" y="4438427"/>
            <a:ext cx="354807" cy="354806"/>
            <a:chOff x="3995738" y="5903913"/>
            <a:chExt cx="473075" cy="473075"/>
          </a:xfrm>
          <a:solidFill>
            <a:schemeClr val="bg1"/>
          </a:solidFill>
        </p:grpSpPr>
        <p:sp>
          <p:nvSpPr>
            <p:cNvPr id="28" name="Rectangle 12"/>
            <p:cNvSpPr>
              <a:spLocks noChangeArrowheads="1"/>
            </p:cNvSpPr>
            <p:nvPr/>
          </p:nvSpPr>
          <p:spPr bwMode="auto">
            <a:xfrm>
              <a:off x="4251325" y="6200775"/>
              <a:ext cx="20638" cy="58738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lIns="60222" tIns="30111" rIns="60222" bIns="3011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86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9" name="Freeform 13"/>
            <p:cNvSpPr>
              <a:spLocks/>
            </p:cNvSpPr>
            <p:nvPr/>
          </p:nvSpPr>
          <p:spPr bwMode="auto">
            <a:xfrm>
              <a:off x="4014788" y="5903913"/>
              <a:ext cx="434975" cy="276225"/>
            </a:xfrm>
            <a:custGeom>
              <a:avLst/>
              <a:gdLst>
                <a:gd name="T0" fmla="*/ 172 w 176"/>
                <a:gd name="T1" fmla="*/ 80 h 112"/>
                <a:gd name="T2" fmla="*/ 176 w 176"/>
                <a:gd name="T3" fmla="*/ 80 h 112"/>
                <a:gd name="T4" fmla="*/ 176 w 176"/>
                <a:gd name="T5" fmla="*/ 12 h 112"/>
                <a:gd name="T6" fmla="*/ 164 w 176"/>
                <a:gd name="T7" fmla="*/ 0 h 112"/>
                <a:gd name="T8" fmla="*/ 12 w 176"/>
                <a:gd name="T9" fmla="*/ 0 h 112"/>
                <a:gd name="T10" fmla="*/ 0 w 176"/>
                <a:gd name="T11" fmla="*/ 12 h 112"/>
                <a:gd name="T12" fmla="*/ 0 w 176"/>
                <a:gd name="T13" fmla="*/ 48 h 112"/>
                <a:gd name="T14" fmla="*/ 4 w 176"/>
                <a:gd name="T15" fmla="*/ 48 h 112"/>
                <a:gd name="T16" fmla="*/ 76 w 176"/>
                <a:gd name="T17" fmla="*/ 48 h 112"/>
                <a:gd name="T18" fmla="*/ 96 w 176"/>
                <a:gd name="T19" fmla="*/ 68 h 112"/>
                <a:gd name="T20" fmla="*/ 96 w 176"/>
                <a:gd name="T21" fmla="*/ 112 h 112"/>
                <a:gd name="T22" fmla="*/ 104 w 176"/>
                <a:gd name="T23" fmla="*/ 112 h 112"/>
                <a:gd name="T24" fmla="*/ 104 w 176"/>
                <a:gd name="T25" fmla="*/ 100 h 112"/>
                <a:gd name="T26" fmla="*/ 124 w 176"/>
                <a:gd name="T27" fmla="*/ 80 h 112"/>
                <a:gd name="T28" fmla="*/ 172 w 176"/>
                <a:gd name="T29" fmla="*/ 8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6" h="112">
                  <a:moveTo>
                    <a:pt x="172" y="80"/>
                  </a:moveTo>
                  <a:cubicBezTo>
                    <a:pt x="174" y="80"/>
                    <a:pt x="175" y="80"/>
                    <a:pt x="176" y="80"/>
                  </a:cubicBezTo>
                  <a:cubicBezTo>
                    <a:pt x="176" y="12"/>
                    <a:pt x="176" y="12"/>
                    <a:pt x="176" y="12"/>
                  </a:cubicBezTo>
                  <a:cubicBezTo>
                    <a:pt x="176" y="5"/>
                    <a:pt x="171" y="0"/>
                    <a:pt x="16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1" y="48"/>
                    <a:pt x="3" y="48"/>
                    <a:pt x="4" y="48"/>
                  </a:cubicBezTo>
                  <a:cubicBezTo>
                    <a:pt x="76" y="48"/>
                    <a:pt x="76" y="48"/>
                    <a:pt x="76" y="48"/>
                  </a:cubicBezTo>
                  <a:cubicBezTo>
                    <a:pt x="87" y="48"/>
                    <a:pt x="96" y="57"/>
                    <a:pt x="96" y="68"/>
                  </a:cubicBezTo>
                  <a:cubicBezTo>
                    <a:pt x="96" y="112"/>
                    <a:pt x="96" y="112"/>
                    <a:pt x="96" y="112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4" y="100"/>
                    <a:pt x="104" y="100"/>
                    <a:pt x="104" y="100"/>
                  </a:cubicBezTo>
                  <a:cubicBezTo>
                    <a:pt x="104" y="89"/>
                    <a:pt x="113" y="80"/>
                    <a:pt x="124" y="80"/>
                  </a:cubicBezTo>
                  <a:lnTo>
                    <a:pt x="172" y="8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60222" tIns="30111" rIns="60222" bIns="3011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86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0" name="Freeform 14"/>
            <p:cNvSpPr>
              <a:spLocks noEditPoints="1"/>
            </p:cNvSpPr>
            <p:nvPr/>
          </p:nvSpPr>
          <p:spPr bwMode="auto">
            <a:xfrm>
              <a:off x="3995738" y="6042025"/>
              <a:ext cx="236537" cy="334963"/>
            </a:xfrm>
            <a:custGeom>
              <a:avLst/>
              <a:gdLst>
                <a:gd name="T0" fmla="*/ 84 w 96"/>
                <a:gd name="T1" fmla="*/ 0 h 136"/>
                <a:gd name="T2" fmla="*/ 12 w 96"/>
                <a:gd name="T3" fmla="*/ 0 h 136"/>
                <a:gd name="T4" fmla="*/ 0 w 96"/>
                <a:gd name="T5" fmla="*/ 12 h 136"/>
                <a:gd name="T6" fmla="*/ 0 w 96"/>
                <a:gd name="T7" fmla="*/ 56 h 136"/>
                <a:gd name="T8" fmla="*/ 0 w 96"/>
                <a:gd name="T9" fmla="*/ 64 h 136"/>
                <a:gd name="T10" fmla="*/ 0 w 96"/>
                <a:gd name="T11" fmla="*/ 124 h 136"/>
                <a:gd name="T12" fmla="*/ 12 w 96"/>
                <a:gd name="T13" fmla="*/ 136 h 136"/>
                <a:gd name="T14" fmla="*/ 84 w 96"/>
                <a:gd name="T15" fmla="*/ 136 h 136"/>
                <a:gd name="T16" fmla="*/ 96 w 96"/>
                <a:gd name="T17" fmla="*/ 124 h 136"/>
                <a:gd name="T18" fmla="*/ 96 w 96"/>
                <a:gd name="T19" fmla="*/ 12 h 136"/>
                <a:gd name="T20" fmla="*/ 84 w 96"/>
                <a:gd name="T21" fmla="*/ 0 h 136"/>
                <a:gd name="T22" fmla="*/ 51 w 96"/>
                <a:gd name="T23" fmla="*/ 119 h 136"/>
                <a:gd name="T24" fmla="*/ 48 w 96"/>
                <a:gd name="T25" fmla="*/ 120 h 136"/>
                <a:gd name="T26" fmla="*/ 45 w 96"/>
                <a:gd name="T27" fmla="*/ 119 h 136"/>
                <a:gd name="T28" fmla="*/ 44 w 96"/>
                <a:gd name="T29" fmla="*/ 116 h 136"/>
                <a:gd name="T30" fmla="*/ 45 w 96"/>
                <a:gd name="T31" fmla="*/ 113 h 136"/>
                <a:gd name="T32" fmla="*/ 51 w 96"/>
                <a:gd name="T33" fmla="*/ 113 h 136"/>
                <a:gd name="T34" fmla="*/ 52 w 96"/>
                <a:gd name="T35" fmla="*/ 116 h 136"/>
                <a:gd name="T36" fmla="*/ 51 w 96"/>
                <a:gd name="T37" fmla="*/ 119 h 136"/>
                <a:gd name="T38" fmla="*/ 80 w 96"/>
                <a:gd name="T39" fmla="*/ 100 h 136"/>
                <a:gd name="T40" fmla="*/ 76 w 96"/>
                <a:gd name="T41" fmla="*/ 104 h 136"/>
                <a:gd name="T42" fmla="*/ 20 w 96"/>
                <a:gd name="T43" fmla="*/ 104 h 136"/>
                <a:gd name="T44" fmla="*/ 16 w 96"/>
                <a:gd name="T45" fmla="*/ 100 h 136"/>
                <a:gd name="T46" fmla="*/ 16 w 96"/>
                <a:gd name="T47" fmla="*/ 20 h 136"/>
                <a:gd name="T48" fmla="*/ 20 w 96"/>
                <a:gd name="T49" fmla="*/ 16 h 136"/>
                <a:gd name="T50" fmla="*/ 76 w 96"/>
                <a:gd name="T51" fmla="*/ 16 h 136"/>
                <a:gd name="T52" fmla="*/ 80 w 96"/>
                <a:gd name="T53" fmla="*/ 20 h 136"/>
                <a:gd name="T54" fmla="*/ 80 w 96"/>
                <a:gd name="T55" fmla="*/ 10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6" h="136">
                  <a:moveTo>
                    <a:pt x="8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30"/>
                    <a:pt x="6" y="136"/>
                    <a:pt x="12" y="136"/>
                  </a:cubicBezTo>
                  <a:cubicBezTo>
                    <a:pt x="84" y="136"/>
                    <a:pt x="84" y="136"/>
                    <a:pt x="84" y="136"/>
                  </a:cubicBezTo>
                  <a:cubicBezTo>
                    <a:pt x="91" y="136"/>
                    <a:pt x="96" y="130"/>
                    <a:pt x="96" y="124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6" y="5"/>
                    <a:pt x="91" y="0"/>
                    <a:pt x="84" y="0"/>
                  </a:cubicBezTo>
                  <a:close/>
                  <a:moveTo>
                    <a:pt x="51" y="119"/>
                  </a:moveTo>
                  <a:cubicBezTo>
                    <a:pt x="50" y="119"/>
                    <a:pt x="49" y="120"/>
                    <a:pt x="48" y="120"/>
                  </a:cubicBezTo>
                  <a:cubicBezTo>
                    <a:pt x="47" y="120"/>
                    <a:pt x="46" y="119"/>
                    <a:pt x="45" y="119"/>
                  </a:cubicBezTo>
                  <a:cubicBezTo>
                    <a:pt x="45" y="118"/>
                    <a:pt x="44" y="117"/>
                    <a:pt x="44" y="116"/>
                  </a:cubicBezTo>
                  <a:cubicBezTo>
                    <a:pt x="44" y="115"/>
                    <a:pt x="45" y="114"/>
                    <a:pt x="45" y="113"/>
                  </a:cubicBezTo>
                  <a:cubicBezTo>
                    <a:pt x="47" y="112"/>
                    <a:pt x="49" y="112"/>
                    <a:pt x="51" y="113"/>
                  </a:cubicBezTo>
                  <a:cubicBezTo>
                    <a:pt x="52" y="114"/>
                    <a:pt x="52" y="115"/>
                    <a:pt x="52" y="116"/>
                  </a:cubicBezTo>
                  <a:cubicBezTo>
                    <a:pt x="52" y="117"/>
                    <a:pt x="52" y="118"/>
                    <a:pt x="51" y="119"/>
                  </a:cubicBezTo>
                  <a:close/>
                  <a:moveTo>
                    <a:pt x="80" y="100"/>
                  </a:moveTo>
                  <a:cubicBezTo>
                    <a:pt x="80" y="102"/>
                    <a:pt x="78" y="104"/>
                    <a:pt x="76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18" y="104"/>
                    <a:pt x="16" y="102"/>
                    <a:pt x="16" y="10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8"/>
                    <a:pt x="18" y="16"/>
                    <a:pt x="20" y="16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8" y="16"/>
                    <a:pt x="80" y="18"/>
                    <a:pt x="80" y="20"/>
                  </a:cubicBezTo>
                  <a:lnTo>
                    <a:pt x="80" y="10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60222" tIns="30111" rIns="60222" bIns="3011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86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1" name="Freeform 15"/>
            <p:cNvSpPr>
              <a:spLocks noEditPoints="1"/>
            </p:cNvSpPr>
            <p:nvPr/>
          </p:nvSpPr>
          <p:spPr bwMode="auto">
            <a:xfrm>
              <a:off x="4292600" y="6121400"/>
              <a:ext cx="176213" cy="255588"/>
            </a:xfrm>
            <a:custGeom>
              <a:avLst/>
              <a:gdLst>
                <a:gd name="T0" fmla="*/ 60 w 72"/>
                <a:gd name="T1" fmla="*/ 0 h 104"/>
                <a:gd name="T2" fmla="*/ 12 w 72"/>
                <a:gd name="T3" fmla="*/ 0 h 104"/>
                <a:gd name="T4" fmla="*/ 0 w 72"/>
                <a:gd name="T5" fmla="*/ 12 h 104"/>
                <a:gd name="T6" fmla="*/ 0 w 72"/>
                <a:gd name="T7" fmla="*/ 92 h 104"/>
                <a:gd name="T8" fmla="*/ 12 w 72"/>
                <a:gd name="T9" fmla="*/ 104 h 104"/>
                <a:gd name="T10" fmla="*/ 60 w 72"/>
                <a:gd name="T11" fmla="*/ 104 h 104"/>
                <a:gd name="T12" fmla="*/ 72 w 72"/>
                <a:gd name="T13" fmla="*/ 92 h 104"/>
                <a:gd name="T14" fmla="*/ 72 w 72"/>
                <a:gd name="T15" fmla="*/ 12 h 104"/>
                <a:gd name="T16" fmla="*/ 60 w 72"/>
                <a:gd name="T17" fmla="*/ 0 h 104"/>
                <a:gd name="T18" fmla="*/ 39 w 72"/>
                <a:gd name="T19" fmla="*/ 87 h 104"/>
                <a:gd name="T20" fmla="*/ 36 w 72"/>
                <a:gd name="T21" fmla="*/ 88 h 104"/>
                <a:gd name="T22" fmla="*/ 33 w 72"/>
                <a:gd name="T23" fmla="*/ 87 h 104"/>
                <a:gd name="T24" fmla="*/ 32 w 72"/>
                <a:gd name="T25" fmla="*/ 84 h 104"/>
                <a:gd name="T26" fmla="*/ 33 w 72"/>
                <a:gd name="T27" fmla="*/ 81 h 104"/>
                <a:gd name="T28" fmla="*/ 39 w 72"/>
                <a:gd name="T29" fmla="*/ 81 h 104"/>
                <a:gd name="T30" fmla="*/ 40 w 72"/>
                <a:gd name="T31" fmla="*/ 84 h 104"/>
                <a:gd name="T32" fmla="*/ 39 w 72"/>
                <a:gd name="T33" fmla="*/ 87 h 104"/>
                <a:gd name="T34" fmla="*/ 56 w 72"/>
                <a:gd name="T35" fmla="*/ 68 h 104"/>
                <a:gd name="T36" fmla="*/ 52 w 72"/>
                <a:gd name="T37" fmla="*/ 72 h 104"/>
                <a:gd name="T38" fmla="*/ 20 w 72"/>
                <a:gd name="T39" fmla="*/ 72 h 104"/>
                <a:gd name="T40" fmla="*/ 16 w 72"/>
                <a:gd name="T41" fmla="*/ 68 h 104"/>
                <a:gd name="T42" fmla="*/ 16 w 72"/>
                <a:gd name="T43" fmla="*/ 20 h 104"/>
                <a:gd name="T44" fmla="*/ 20 w 72"/>
                <a:gd name="T45" fmla="*/ 16 h 104"/>
                <a:gd name="T46" fmla="*/ 52 w 72"/>
                <a:gd name="T47" fmla="*/ 16 h 104"/>
                <a:gd name="T48" fmla="*/ 56 w 72"/>
                <a:gd name="T49" fmla="*/ 20 h 104"/>
                <a:gd name="T50" fmla="*/ 56 w 72"/>
                <a:gd name="T51" fmla="*/ 6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104">
                  <a:moveTo>
                    <a:pt x="6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8"/>
                    <a:pt x="6" y="104"/>
                    <a:pt x="12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7" y="104"/>
                    <a:pt x="72" y="98"/>
                    <a:pt x="72" y="9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5"/>
                    <a:pt x="67" y="0"/>
                    <a:pt x="60" y="0"/>
                  </a:cubicBezTo>
                  <a:close/>
                  <a:moveTo>
                    <a:pt x="39" y="87"/>
                  </a:moveTo>
                  <a:cubicBezTo>
                    <a:pt x="38" y="87"/>
                    <a:pt x="37" y="88"/>
                    <a:pt x="36" y="88"/>
                  </a:cubicBezTo>
                  <a:cubicBezTo>
                    <a:pt x="35" y="88"/>
                    <a:pt x="34" y="87"/>
                    <a:pt x="33" y="87"/>
                  </a:cubicBezTo>
                  <a:cubicBezTo>
                    <a:pt x="33" y="86"/>
                    <a:pt x="32" y="85"/>
                    <a:pt x="32" y="84"/>
                  </a:cubicBezTo>
                  <a:cubicBezTo>
                    <a:pt x="32" y="83"/>
                    <a:pt x="33" y="82"/>
                    <a:pt x="33" y="81"/>
                  </a:cubicBezTo>
                  <a:cubicBezTo>
                    <a:pt x="35" y="80"/>
                    <a:pt x="38" y="80"/>
                    <a:pt x="39" y="81"/>
                  </a:cubicBezTo>
                  <a:cubicBezTo>
                    <a:pt x="40" y="82"/>
                    <a:pt x="40" y="83"/>
                    <a:pt x="40" y="84"/>
                  </a:cubicBezTo>
                  <a:cubicBezTo>
                    <a:pt x="40" y="85"/>
                    <a:pt x="40" y="86"/>
                    <a:pt x="39" y="87"/>
                  </a:cubicBezTo>
                  <a:close/>
                  <a:moveTo>
                    <a:pt x="56" y="68"/>
                  </a:moveTo>
                  <a:cubicBezTo>
                    <a:pt x="56" y="70"/>
                    <a:pt x="54" y="72"/>
                    <a:pt x="52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18" y="72"/>
                    <a:pt x="16" y="70"/>
                    <a:pt x="16" y="68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8"/>
                    <a:pt x="18" y="16"/>
                    <a:pt x="20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4" y="16"/>
                    <a:pt x="56" y="18"/>
                    <a:pt x="56" y="20"/>
                  </a:cubicBezTo>
                  <a:lnTo>
                    <a:pt x="56" y="6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60222" tIns="30111" rIns="60222" bIns="3011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86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3351220" y="4516442"/>
            <a:ext cx="2116137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我们工作室致力于专业PPT模板的发布，课件及汇报PPT的美化，并为您提供专业的PPT个性定制服务。</a:t>
            </a:r>
            <a:endParaRPr lang="zh-CN" altLang="en-US" sz="1050" dirty="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351217" y="4276728"/>
            <a:ext cx="915987" cy="30008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  <a:endParaRPr lang="zh-CN" altLang="en-US" sz="1350" b="1" dirty="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36" name="五边形 35"/>
          <p:cNvSpPr/>
          <p:nvPr/>
        </p:nvSpPr>
        <p:spPr>
          <a:xfrm rot="5400000">
            <a:off x="8684419" y="1966122"/>
            <a:ext cx="760412" cy="749300"/>
          </a:xfrm>
          <a:prstGeom prst="homePlate">
            <a:avLst>
              <a:gd name="adj" fmla="val 30723"/>
            </a:avLst>
          </a:prstGeom>
          <a:solidFill>
            <a:srgbClr val="673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8885791" y="2091624"/>
            <a:ext cx="357188" cy="355997"/>
            <a:chOff x="5111750" y="2408238"/>
            <a:chExt cx="476250" cy="474662"/>
          </a:xfrm>
          <a:solidFill>
            <a:schemeClr val="bg1"/>
          </a:solidFill>
        </p:grpSpPr>
        <p:sp>
          <p:nvSpPr>
            <p:cNvPr id="38" name="Freeform 76"/>
            <p:cNvSpPr>
              <a:spLocks noEditPoints="1"/>
            </p:cNvSpPr>
            <p:nvPr/>
          </p:nvSpPr>
          <p:spPr bwMode="auto">
            <a:xfrm>
              <a:off x="5111750" y="2546350"/>
              <a:ext cx="476250" cy="100013"/>
            </a:xfrm>
            <a:custGeom>
              <a:avLst/>
              <a:gdLst>
                <a:gd name="T0" fmla="*/ 172 w 192"/>
                <a:gd name="T1" fmla="*/ 0 h 40"/>
                <a:gd name="T2" fmla="*/ 20 w 192"/>
                <a:gd name="T3" fmla="*/ 0 h 40"/>
                <a:gd name="T4" fmla="*/ 0 w 192"/>
                <a:gd name="T5" fmla="*/ 20 h 40"/>
                <a:gd name="T6" fmla="*/ 0 w 192"/>
                <a:gd name="T7" fmla="*/ 40 h 40"/>
                <a:gd name="T8" fmla="*/ 192 w 192"/>
                <a:gd name="T9" fmla="*/ 40 h 40"/>
                <a:gd name="T10" fmla="*/ 192 w 192"/>
                <a:gd name="T11" fmla="*/ 20 h 40"/>
                <a:gd name="T12" fmla="*/ 172 w 192"/>
                <a:gd name="T13" fmla="*/ 0 h 40"/>
                <a:gd name="T14" fmla="*/ 159 w 192"/>
                <a:gd name="T15" fmla="*/ 23 h 40"/>
                <a:gd name="T16" fmla="*/ 156 w 192"/>
                <a:gd name="T17" fmla="*/ 24 h 40"/>
                <a:gd name="T18" fmla="*/ 153 w 192"/>
                <a:gd name="T19" fmla="*/ 23 h 40"/>
                <a:gd name="T20" fmla="*/ 152 w 192"/>
                <a:gd name="T21" fmla="*/ 20 h 40"/>
                <a:gd name="T22" fmla="*/ 153 w 192"/>
                <a:gd name="T23" fmla="*/ 17 h 40"/>
                <a:gd name="T24" fmla="*/ 159 w 192"/>
                <a:gd name="T25" fmla="*/ 17 h 40"/>
                <a:gd name="T26" fmla="*/ 160 w 192"/>
                <a:gd name="T27" fmla="*/ 20 h 40"/>
                <a:gd name="T28" fmla="*/ 159 w 192"/>
                <a:gd name="T29" fmla="*/ 23 h 40"/>
                <a:gd name="T30" fmla="*/ 175 w 192"/>
                <a:gd name="T31" fmla="*/ 23 h 40"/>
                <a:gd name="T32" fmla="*/ 172 w 192"/>
                <a:gd name="T33" fmla="*/ 24 h 40"/>
                <a:gd name="T34" fmla="*/ 169 w 192"/>
                <a:gd name="T35" fmla="*/ 23 h 40"/>
                <a:gd name="T36" fmla="*/ 168 w 192"/>
                <a:gd name="T37" fmla="*/ 20 h 40"/>
                <a:gd name="T38" fmla="*/ 169 w 192"/>
                <a:gd name="T39" fmla="*/ 17 h 40"/>
                <a:gd name="T40" fmla="*/ 175 w 192"/>
                <a:gd name="T41" fmla="*/ 17 h 40"/>
                <a:gd name="T42" fmla="*/ 176 w 192"/>
                <a:gd name="T43" fmla="*/ 20 h 40"/>
                <a:gd name="T44" fmla="*/ 175 w 192"/>
                <a:gd name="T45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2" h="40">
                  <a:moveTo>
                    <a:pt x="172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92" y="40"/>
                    <a:pt x="192" y="40"/>
                    <a:pt x="192" y="40"/>
                  </a:cubicBezTo>
                  <a:cubicBezTo>
                    <a:pt x="192" y="20"/>
                    <a:pt x="192" y="20"/>
                    <a:pt x="192" y="20"/>
                  </a:cubicBezTo>
                  <a:cubicBezTo>
                    <a:pt x="192" y="9"/>
                    <a:pt x="183" y="0"/>
                    <a:pt x="172" y="0"/>
                  </a:cubicBezTo>
                  <a:close/>
                  <a:moveTo>
                    <a:pt x="159" y="23"/>
                  </a:moveTo>
                  <a:cubicBezTo>
                    <a:pt x="158" y="23"/>
                    <a:pt x="157" y="24"/>
                    <a:pt x="156" y="24"/>
                  </a:cubicBezTo>
                  <a:cubicBezTo>
                    <a:pt x="155" y="24"/>
                    <a:pt x="154" y="23"/>
                    <a:pt x="153" y="23"/>
                  </a:cubicBezTo>
                  <a:cubicBezTo>
                    <a:pt x="153" y="22"/>
                    <a:pt x="152" y="21"/>
                    <a:pt x="152" y="20"/>
                  </a:cubicBezTo>
                  <a:cubicBezTo>
                    <a:pt x="152" y="19"/>
                    <a:pt x="153" y="18"/>
                    <a:pt x="153" y="17"/>
                  </a:cubicBezTo>
                  <a:cubicBezTo>
                    <a:pt x="155" y="16"/>
                    <a:pt x="158" y="16"/>
                    <a:pt x="159" y="17"/>
                  </a:cubicBezTo>
                  <a:cubicBezTo>
                    <a:pt x="160" y="18"/>
                    <a:pt x="160" y="19"/>
                    <a:pt x="160" y="20"/>
                  </a:cubicBezTo>
                  <a:cubicBezTo>
                    <a:pt x="160" y="21"/>
                    <a:pt x="160" y="22"/>
                    <a:pt x="159" y="23"/>
                  </a:cubicBezTo>
                  <a:close/>
                  <a:moveTo>
                    <a:pt x="175" y="23"/>
                  </a:moveTo>
                  <a:cubicBezTo>
                    <a:pt x="174" y="23"/>
                    <a:pt x="173" y="24"/>
                    <a:pt x="172" y="24"/>
                  </a:cubicBezTo>
                  <a:cubicBezTo>
                    <a:pt x="171" y="24"/>
                    <a:pt x="170" y="23"/>
                    <a:pt x="169" y="23"/>
                  </a:cubicBezTo>
                  <a:cubicBezTo>
                    <a:pt x="169" y="22"/>
                    <a:pt x="168" y="21"/>
                    <a:pt x="168" y="20"/>
                  </a:cubicBezTo>
                  <a:cubicBezTo>
                    <a:pt x="168" y="19"/>
                    <a:pt x="169" y="18"/>
                    <a:pt x="169" y="17"/>
                  </a:cubicBezTo>
                  <a:cubicBezTo>
                    <a:pt x="171" y="16"/>
                    <a:pt x="174" y="16"/>
                    <a:pt x="175" y="17"/>
                  </a:cubicBezTo>
                  <a:cubicBezTo>
                    <a:pt x="176" y="18"/>
                    <a:pt x="176" y="19"/>
                    <a:pt x="176" y="20"/>
                  </a:cubicBezTo>
                  <a:cubicBezTo>
                    <a:pt x="176" y="21"/>
                    <a:pt x="176" y="22"/>
                    <a:pt x="175" y="2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60222" tIns="30111" rIns="60222" bIns="3011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86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9" name="Freeform 77"/>
            <p:cNvSpPr>
              <a:spLocks/>
            </p:cNvSpPr>
            <p:nvPr/>
          </p:nvSpPr>
          <p:spPr bwMode="auto">
            <a:xfrm>
              <a:off x="5111750" y="2665413"/>
              <a:ext cx="476250" cy="119062"/>
            </a:xfrm>
            <a:custGeom>
              <a:avLst/>
              <a:gdLst>
                <a:gd name="T0" fmla="*/ 0 w 192"/>
                <a:gd name="T1" fmla="*/ 44 h 48"/>
                <a:gd name="T2" fmla="*/ 4 w 192"/>
                <a:gd name="T3" fmla="*/ 48 h 48"/>
                <a:gd name="T4" fmla="*/ 32 w 192"/>
                <a:gd name="T5" fmla="*/ 48 h 48"/>
                <a:gd name="T6" fmla="*/ 32 w 192"/>
                <a:gd name="T7" fmla="*/ 20 h 48"/>
                <a:gd name="T8" fmla="*/ 44 w 192"/>
                <a:gd name="T9" fmla="*/ 8 h 48"/>
                <a:gd name="T10" fmla="*/ 148 w 192"/>
                <a:gd name="T11" fmla="*/ 8 h 48"/>
                <a:gd name="T12" fmla="*/ 160 w 192"/>
                <a:gd name="T13" fmla="*/ 20 h 48"/>
                <a:gd name="T14" fmla="*/ 160 w 192"/>
                <a:gd name="T15" fmla="*/ 48 h 48"/>
                <a:gd name="T16" fmla="*/ 188 w 192"/>
                <a:gd name="T17" fmla="*/ 48 h 48"/>
                <a:gd name="T18" fmla="*/ 192 w 192"/>
                <a:gd name="T19" fmla="*/ 44 h 48"/>
                <a:gd name="T20" fmla="*/ 192 w 192"/>
                <a:gd name="T21" fmla="*/ 0 h 48"/>
                <a:gd name="T22" fmla="*/ 0 w 192"/>
                <a:gd name="T23" fmla="*/ 0 h 48"/>
                <a:gd name="T24" fmla="*/ 0 w 192"/>
                <a:gd name="T25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2" h="48">
                  <a:moveTo>
                    <a:pt x="0" y="44"/>
                  </a:moveTo>
                  <a:cubicBezTo>
                    <a:pt x="0" y="46"/>
                    <a:pt x="2" y="48"/>
                    <a:pt x="4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13"/>
                    <a:pt x="38" y="8"/>
                    <a:pt x="44" y="8"/>
                  </a:cubicBezTo>
                  <a:cubicBezTo>
                    <a:pt x="148" y="8"/>
                    <a:pt x="148" y="8"/>
                    <a:pt x="148" y="8"/>
                  </a:cubicBezTo>
                  <a:cubicBezTo>
                    <a:pt x="155" y="8"/>
                    <a:pt x="160" y="13"/>
                    <a:pt x="160" y="20"/>
                  </a:cubicBezTo>
                  <a:cubicBezTo>
                    <a:pt x="160" y="48"/>
                    <a:pt x="160" y="48"/>
                    <a:pt x="160" y="48"/>
                  </a:cubicBezTo>
                  <a:cubicBezTo>
                    <a:pt x="188" y="48"/>
                    <a:pt x="188" y="48"/>
                    <a:pt x="188" y="48"/>
                  </a:cubicBezTo>
                  <a:cubicBezTo>
                    <a:pt x="190" y="48"/>
                    <a:pt x="192" y="46"/>
                    <a:pt x="192" y="4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60222" tIns="30111" rIns="60222" bIns="3011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86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0" name="Freeform 78"/>
            <p:cNvSpPr>
              <a:spLocks noEditPoints="1"/>
            </p:cNvSpPr>
            <p:nvPr/>
          </p:nvSpPr>
          <p:spPr bwMode="auto">
            <a:xfrm>
              <a:off x="5210175" y="2705100"/>
              <a:ext cx="277813" cy="177800"/>
            </a:xfrm>
            <a:custGeom>
              <a:avLst/>
              <a:gdLst>
                <a:gd name="T0" fmla="*/ 108 w 112"/>
                <a:gd name="T1" fmla="*/ 0 h 72"/>
                <a:gd name="T2" fmla="*/ 4 w 112"/>
                <a:gd name="T3" fmla="*/ 0 h 72"/>
                <a:gd name="T4" fmla="*/ 0 w 112"/>
                <a:gd name="T5" fmla="*/ 4 h 72"/>
                <a:gd name="T6" fmla="*/ 0 w 112"/>
                <a:gd name="T7" fmla="*/ 68 h 72"/>
                <a:gd name="T8" fmla="*/ 4 w 112"/>
                <a:gd name="T9" fmla="*/ 72 h 72"/>
                <a:gd name="T10" fmla="*/ 108 w 112"/>
                <a:gd name="T11" fmla="*/ 72 h 72"/>
                <a:gd name="T12" fmla="*/ 112 w 112"/>
                <a:gd name="T13" fmla="*/ 68 h 72"/>
                <a:gd name="T14" fmla="*/ 112 w 112"/>
                <a:gd name="T15" fmla="*/ 4 h 72"/>
                <a:gd name="T16" fmla="*/ 108 w 112"/>
                <a:gd name="T17" fmla="*/ 0 h 72"/>
                <a:gd name="T18" fmla="*/ 92 w 112"/>
                <a:gd name="T19" fmla="*/ 48 h 72"/>
                <a:gd name="T20" fmla="*/ 20 w 112"/>
                <a:gd name="T21" fmla="*/ 48 h 72"/>
                <a:gd name="T22" fmla="*/ 16 w 112"/>
                <a:gd name="T23" fmla="*/ 44 h 72"/>
                <a:gd name="T24" fmla="*/ 20 w 112"/>
                <a:gd name="T25" fmla="*/ 40 h 72"/>
                <a:gd name="T26" fmla="*/ 92 w 112"/>
                <a:gd name="T27" fmla="*/ 40 h 72"/>
                <a:gd name="T28" fmla="*/ 96 w 112"/>
                <a:gd name="T29" fmla="*/ 44 h 72"/>
                <a:gd name="T30" fmla="*/ 92 w 112"/>
                <a:gd name="T31" fmla="*/ 48 h 72"/>
                <a:gd name="T32" fmla="*/ 92 w 112"/>
                <a:gd name="T33" fmla="*/ 32 h 72"/>
                <a:gd name="T34" fmla="*/ 20 w 112"/>
                <a:gd name="T35" fmla="*/ 32 h 72"/>
                <a:gd name="T36" fmla="*/ 16 w 112"/>
                <a:gd name="T37" fmla="*/ 28 h 72"/>
                <a:gd name="T38" fmla="*/ 20 w 112"/>
                <a:gd name="T39" fmla="*/ 24 h 72"/>
                <a:gd name="T40" fmla="*/ 92 w 112"/>
                <a:gd name="T41" fmla="*/ 24 h 72"/>
                <a:gd name="T42" fmla="*/ 96 w 112"/>
                <a:gd name="T43" fmla="*/ 28 h 72"/>
                <a:gd name="T44" fmla="*/ 92 w 112"/>
                <a:gd name="T45" fmla="*/ 3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72">
                  <a:moveTo>
                    <a:pt x="108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0"/>
                    <a:pt x="2" y="72"/>
                    <a:pt x="4" y="72"/>
                  </a:cubicBezTo>
                  <a:cubicBezTo>
                    <a:pt x="108" y="72"/>
                    <a:pt x="108" y="72"/>
                    <a:pt x="108" y="72"/>
                  </a:cubicBezTo>
                  <a:cubicBezTo>
                    <a:pt x="110" y="72"/>
                    <a:pt x="112" y="70"/>
                    <a:pt x="112" y="68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2"/>
                    <a:pt x="110" y="0"/>
                    <a:pt x="108" y="0"/>
                  </a:cubicBezTo>
                  <a:close/>
                  <a:moveTo>
                    <a:pt x="92" y="48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18" y="48"/>
                    <a:pt x="16" y="46"/>
                    <a:pt x="16" y="44"/>
                  </a:cubicBezTo>
                  <a:cubicBezTo>
                    <a:pt x="16" y="42"/>
                    <a:pt x="18" y="40"/>
                    <a:pt x="20" y="40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94" y="40"/>
                    <a:pt x="96" y="42"/>
                    <a:pt x="96" y="44"/>
                  </a:cubicBezTo>
                  <a:cubicBezTo>
                    <a:pt x="96" y="46"/>
                    <a:pt x="94" y="48"/>
                    <a:pt x="92" y="48"/>
                  </a:cubicBezTo>
                  <a:close/>
                  <a:moveTo>
                    <a:pt x="92" y="32"/>
                  </a:moveTo>
                  <a:cubicBezTo>
                    <a:pt x="20" y="32"/>
                    <a:pt x="20" y="32"/>
                    <a:pt x="20" y="32"/>
                  </a:cubicBezTo>
                  <a:cubicBezTo>
                    <a:pt x="18" y="32"/>
                    <a:pt x="16" y="30"/>
                    <a:pt x="16" y="28"/>
                  </a:cubicBezTo>
                  <a:cubicBezTo>
                    <a:pt x="16" y="26"/>
                    <a:pt x="18" y="24"/>
                    <a:pt x="20" y="24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4" y="24"/>
                    <a:pt x="96" y="26"/>
                    <a:pt x="96" y="28"/>
                  </a:cubicBezTo>
                  <a:cubicBezTo>
                    <a:pt x="96" y="30"/>
                    <a:pt x="94" y="32"/>
                    <a:pt x="92" y="3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60222" tIns="30111" rIns="60222" bIns="3011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86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1" name="Freeform 79"/>
            <p:cNvSpPr>
              <a:spLocks noEditPoints="1"/>
            </p:cNvSpPr>
            <p:nvPr/>
          </p:nvSpPr>
          <p:spPr bwMode="auto">
            <a:xfrm>
              <a:off x="5210175" y="2408238"/>
              <a:ext cx="277813" cy="119062"/>
            </a:xfrm>
            <a:custGeom>
              <a:avLst/>
              <a:gdLst>
                <a:gd name="T0" fmla="*/ 104 w 112"/>
                <a:gd name="T1" fmla="*/ 48 h 48"/>
                <a:gd name="T2" fmla="*/ 112 w 112"/>
                <a:gd name="T3" fmla="*/ 48 h 48"/>
                <a:gd name="T4" fmla="*/ 112 w 112"/>
                <a:gd name="T5" fmla="*/ 40 h 48"/>
                <a:gd name="T6" fmla="*/ 112 w 112"/>
                <a:gd name="T7" fmla="*/ 4 h 48"/>
                <a:gd name="T8" fmla="*/ 108 w 112"/>
                <a:gd name="T9" fmla="*/ 0 h 48"/>
                <a:gd name="T10" fmla="*/ 28 w 112"/>
                <a:gd name="T11" fmla="*/ 0 h 48"/>
                <a:gd name="T12" fmla="*/ 27 w 112"/>
                <a:gd name="T13" fmla="*/ 0 h 48"/>
                <a:gd name="T14" fmla="*/ 25 w 112"/>
                <a:gd name="T15" fmla="*/ 1 h 48"/>
                <a:gd name="T16" fmla="*/ 1 w 112"/>
                <a:gd name="T17" fmla="*/ 25 h 48"/>
                <a:gd name="T18" fmla="*/ 0 w 112"/>
                <a:gd name="T19" fmla="*/ 26 h 48"/>
                <a:gd name="T20" fmla="*/ 0 w 112"/>
                <a:gd name="T21" fmla="*/ 28 h 48"/>
                <a:gd name="T22" fmla="*/ 0 w 112"/>
                <a:gd name="T23" fmla="*/ 40 h 48"/>
                <a:gd name="T24" fmla="*/ 0 w 112"/>
                <a:gd name="T25" fmla="*/ 48 h 48"/>
                <a:gd name="T26" fmla="*/ 8 w 112"/>
                <a:gd name="T27" fmla="*/ 48 h 48"/>
                <a:gd name="T28" fmla="*/ 104 w 112"/>
                <a:gd name="T29" fmla="*/ 48 h 48"/>
                <a:gd name="T30" fmla="*/ 24 w 112"/>
                <a:gd name="T31" fmla="*/ 14 h 48"/>
                <a:gd name="T32" fmla="*/ 24 w 112"/>
                <a:gd name="T33" fmla="*/ 24 h 48"/>
                <a:gd name="T34" fmla="*/ 14 w 112"/>
                <a:gd name="T35" fmla="*/ 24 h 48"/>
                <a:gd name="T36" fmla="*/ 24 w 112"/>
                <a:gd name="T37" fmla="*/ 1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48">
                  <a:moveTo>
                    <a:pt x="104" y="48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40"/>
                    <a:pt x="112" y="40"/>
                    <a:pt x="112" y="40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2"/>
                    <a:pt x="110" y="0"/>
                    <a:pt x="10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6" y="0"/>
                    <a:pt x="26" y="1"/>
                    <a:pt x="25" y="1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6"/>
                    <a:pt x="0" y="26"/>
                  </a:cubicBezTo>
                  <a:cubicBezTo>
                    <a:pt x="0" y="27"/>
                    <a:pt x="0" y="27"/>
                    <a:pt x="0" y="2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8" y="48"/>
                    <a:pt x="8" y="48"/>
                    <a:pt x="8" y="48"/>
                  </a:cubicBezTo>
                  <a:lnTo>
                    <a:pt x="104" y="48"/>
                  </a:lnTo>
                  <a:close/>
                  <a:moveTo>
                    <a:pt x="24" y="1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14" y="24"/>
                    <a:pt x="14" y="24"/>
                    <a:pt x="14" y="24"/>
                  </a:cubicBezTo>
                  <a:lnTo>
                    <a:pt x="24" y="1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60222" tIns="30111" rIns="60222" bIns="3011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86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6570668" y="2163767"/>
            <a:ext cx="2117725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我们工作室致力于专业PPT模板的发布，课件及汇报PPT的美化，并为您提供专业的PPT个性定制服务。</a:t>
            </a:r>
            <a:endParaRPr lang="zh-CN" altLang="en-US" sz="1050" dirty="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835903" y="1925645"/>
            <a:ext cx="915988" cy="30008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  <a:endParaRPr lang="zh-CN" altLang="en-US" sz="1350" b="1" dirty="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46" name="五边形 45"/>
          <p:cNvSpPr/>
          <p:nvPr/>
        </p:nvSpPr>
        <p:spPr>
          <a:xfrm rot="5400000">
            <a:off x="8684426" y="3123407"/>
            <a:ext cx="760413" cy="749300"/>
          </a:xfrm>
          <a:prstGeom prst="homePlate">
            <a:avLst>
              <a:gd name="adj" fmla="val 30723"/>
            </a:avLst>
          </a:prstGeom>
          <a:solidFill>
            <a:srgbClr val="F475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8885793" y="3231778"/>
            <a:ext cx="354807" cy="355997"/>
            <a:chOff x="8613775" y="2408238"/>
            <a:chExt cx="473075" cy="474662"/>
          </a:xfrm>
          <a:solidFill>
            <a:schemeClr val="bg1"/>
          </a:solidFill>
        </p:grpSpPr>
        <p:sp>
          <p:nvSpPr>
            <p:cNvPr id="48" name="Oval 82"/>
            <p:cNvSpPr>
              <a:spLocks noChangeArrowheads="1"/>
            </p:cNvSpPr>
            <p:nvPr/>
          </p:nvSpPr>
          <p:spPr bwMode="auto">
            <a:xfrm>
              <a:off x="8969375" y="2784475"/>
              <a:ext cx="38100" cy="39688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lIns="60222" tIns="30111" rIns="60222" bIns="3011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86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9" name="Freeform 83"/>
            <p:cNvSpPr>
              <a:spLocks noEditPoints="1"/>
            </p:cNvSpPr>
            <p:nvPr/>
          </p:nvSpPr>
          <p:spPr bwMode="auto">
            <a:xfrm>
              <a:off x="8613775" y="2725738"/>
              <a:ext cx="473075" cy="157162"/>
            </a:xfrm>
            <a:custGeom>
              <a:avLst/>
              <a:gdLst>
                <a:gd name="T0" fmla="*/ 192 w 192"/>
                <a:gd name="T1" fmla="*/ 11 h 64"/>
                <a:gd name="T2" fmla="*/ 192 w 192"/>
                <a:gd name="T3" fmla="*/ 11 h 64"/>
                <a:gd name="T4" fmla="*/ 182 w 192"/>
                <a:gd name="T5" fmla="*/ 0 h 64"/>
                <a:gd name="T6" fmla="*/ 180 w 192"/>
                <a:gd name="T7" fmla="*/ 0 h 64"/>
                <a:gd name="T8" fmla="*/ 12 w 192"/>
                <a:gd name="T9" fmla="*/ 0 h 64"/>
                <a:gd name="T10" fmla="*/ 10 w 192"/>
                <a:gd name="T11" fmla="*/ 0 h 64"/>
                <a:gd name="T12" fmla="*/ 0 w 192"/>
                <a:gd name="T13" fmla="*/ 11 h 64"/>
                <a:gd name="T14" fmla="*/ 0 w 192"/>
                <a:gd name="T15" fmla="*/ 11 h 64"/>
                <a:gd name="T16" fmla="*/ 0 w 192"/>
                <a:gd name="T17" fmla="*/ 12 h 64"/>
                <a:gd name="T18" fmla="*/ 0 w 192"/>
                <a:gd name="T19" fmla="*/ 52 h 64"/>
                <a:gd name="T20" fmla="*/ 12 w 192"/>
                <a:gd name="T21" fmla="*/ 64 h 64"/>
                <a:gd name="T22" fmla="*/ 180 w 192"/>
                <a:gd name="T23" fmla="*/ 64 h 64"/>
                <a:gd name="T24" fmla="*/ 192 w 192"/>
                <a:gd name="T25" fmla="*/ 52 h 64"/>
                <a:gd name="T26" fmla="*/ 192 w 192"/>
                <a:gd name="T27" fmla="*/ 12 h 64"/>
                <a:gd name="T28" fmla="*/ 192 w 192"/>
                <a:gd name="T29" fmla="*/ 11 h 64"/>
                <a:gd name="T30" fmla="*/ 24 w 192"/>
                <a:gd name="T31" fmla="*/ 44 h 64"/>
                <a:gd name="T32" fmla="*/ 20 w 192"/>
                <a:gd name="T33" fmla="*/ 48 h 64"/>
                <a:gd name="T34" fmla="*/ 16 w 192"/>
                <a:gd name="T35" fmla="*/ 44 h 64"/>
                <a:gd name="T36" fmla="*/ 16 w 192"/>
                <a:gd name="T37" fmla="*/ 20 h 64"/>
                <a:gd name="T38" fmla="*/ 20 w 192"/>
                <a:gd name="T39" fmla="*/ 16 h 64"/>
                <a:gd name="T40" fmla="*/ 24 w 192"/>
                <a:gd name="T41" fmla="*/ 20 h 64"/>
                <a:gd name="T42" fmla="*/ 24 w 192"/>
                <a:gd name="T43" fmla="*/ 44 h 64"/>
                <a:gd name="T44" fmla="*/ 40 w 192"/>
                <a:gd name="T45" fmla="*/ 44 h 64"/>
                <a:gd name="T46" fmla="*/ 36 w 192"/>
                <a:gd name="T47" fmla="*/ 48 h 64"/>
                <a:gd name="T48" fmla="*/ 32 w 192"/>
                <a:gd name="T49" fmla="*/ 44 h 64"/>
                <a:gd name="T50" fmla="*/ 32 w 192"/>
                <a:gd name="T51" fmla="*/ 20 h 64"/>
                <a:gd name="T52" fmla="*/ 36 w 192"/>
                <a:gd name="T53" fmla="*/ 16 h 64"/>
                <a:gd name="T54" fmla="*/ 40 w 192"/>
                <a:gd name="T55" fmla="*/ 20 h 64"/>
                <a:gd name="T56" fmla="*/ 40 w 192"/>
                <a:gd name="T57" fmla="*/ 44 h 64"/>
                <a:gd name="T58" fmla="*/ 56 w 192"/>
                <a:gd name="T59" fmla="*/ 44 h 64"/>
                <a:gd name="T60" fmla="*/ 52 w 192"/>
                <a:gd name="T61" fmla="*/ 48 h 64"/>
                <a:gd name="T62" fmla="*/ 48 w 192"/>
                <a:gd name="T63" fmla="*/ 44 h 64"/>
                <a:gd name="T64" fmla="*/ 48 w 192"/>
                <a:gd name="T65" fmla="*/ 20 h 64"/>
                <a:gd name="T66" fmla="*/ 52 w 192"/>
                <a:gd name="T67" fmla="*/ 16 h 64"/>
                <a:gd name="T68" fmla="*/ 56 w 192"/>
                <a:gd name="T69" fmla="*/ 20 h 64"/>
                <a:gd name="T70" fmla="*/ 56 w 192"/>
                <a:gd name="T71" fmla="*/ 44 h 64"/>
                <a:gd name="T72" fmla="*/ 72 w 192"/>
                <a:gd name="T73" fmla="*/ 44 h 64"/>
                <a:gd name="T74" fmla="*/ 68 w 192"/>
                <a:gd name="T75" fmla="*/ 48 h 64"/>
                <a:gd name="T76" fmla="*/ 64 w 192"/>
                <a:gd name="T77" fmla="*/ 44 h 64"/>
                <a:gd name="T78" fmla="*/ 64 w 192"/>
                <a:gd name="T79" fmla="*/ 20 h 64"/>
                <a:gd name="T80" fmla="*/ 68 w 192"/>
                <a:gd name="T81" fmla="*/ 16 h 64"/>
                <a:gd name="T82" fmla="*/ 72 w 192"/>
                <a:gd name="T83" fmla="*/ 20 h 64"/>
                <a:gd name="T84" fmla="*/ 72 w 192"/>
                <a:gd name="T85" fmla="*/ 44 h 64"/>
                <a:gd name="T86" fmla="*/ 88 w 192"/>
                <a:gd name="T87" fmla="*/ 44 h 64"/>
                <a:gd name="T88" fmla="*/ 84 w 192"/>
                <a:gd name="T89" fmla="*/ 48 h 64"/>
                <a:gd name="T90" fmla="*/ 80 w 192"/>
                <a:gd name="T91" fmla="*/ 44 h 64"/>
                <a:gd name="T92" fmla="*/ 80 w 192"/>
                <a:gd name="T93" fmla="*/ 20 h 64"/>
                <a:gd name="T94" fmla="*/ 84 w 192"/>
                <a:gd name="T95" fmla="*/ 16 h 64"/>
                <a:gd name="T96" fmla="*/ 88 w 192"/>
                <a:gd name="T97" fmla="*/ 20 h 64"/>
                <a:gd name="T98" fmla="*/ 88 w 192"/>
                <a:gd name="T99" fmla="*/ 44 h 64"/>
                <a:gd name="T100" fmla="*/ 104 w 192"/>
                <a:gd name="T101" fmla="*/ 44 h 64"/>
                <a:gd name="T102" fmla="*/ 100 w 192"/>
                <a:gd name="T103" fmla="*/ 48 h 64"/>
                <a:gd name="T104" fmla="*/ 96 w 192"/>
                <a:gd name="T105" fmla="*/ 44 h 64"/>
                <a:gd name="T106" fmla="*/ 96 w 192"/>
                <a:gd name="T107" fmla="*/ 20 h 64"/>
                <a:gd name="T108" fmla="*/ 100 w 192"/>
                <a:gd name="T109" fmla="*/ 16 h 64"/>
                <a:gd name="T110" fmla="*/ 104 w 192"/>
                <a:gd name="T111" fmla="*/ 20 h 64"/>
                <a:gd name="T112" fmla="*/ 104 w 192"/>
                <a:gd name="T113" fmla="*/ 44 h 64"/>
                <a:gd name="T114" fmla="*/ 152 w 192"/>
                <a:gd name="T115" fmla="*/ 48 h 64"/>
                <a:gd name="T116" fmla="*/ 136 w 192"/>
                <a:gd name="T117" fmla="*/ 32 h 64"/>
                <a:gd name="T118" fmla="*/ 152 w 192"/>
                <a:gd name="T119" fmla="*/ 16 h 64"/>
                <a:gd name="T120" fmla="*/ 168 w 192"/>
                <a:gd name="T121" fmla="*/ 32 h 64"/>
                <a:gd name="T122" fmla="*/ 152 w 192"/>
                <a:gd name="T123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2" h="64">
                  <a:moveTo>
                    <a:pt x="192" y="11"/>
                  </a:moveTo>
                  <a:cubicBezTo>
                    <a:pt x="192" y="11"/>
                    <a:pt x="192" y="11"/>
                    <a:pt x="192" y="11"/>
                  </a:cubicBezTo>
                  <a:cubicBezTo>
                    <a:pt x="192" y="5"/>
                    <a:pt x="188" y="1"/>
                    <a:pt x="182" y="0"/>
                  </a:cubicBezTo>
                  <a:cubicBezTo>
                    <a:pt x="182" y="0"/>
                    <a:pt x="181" y="0"/>
                    <a:pt x="18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5" y="1"/>
                    <a:pt x="1" y="5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8"/>
                    <a:pt x="6" y="64"/>
                    <a:pt x="12" y="64"/>
                  </a:cubicBezTo>
                  <a:cubicBezTo>
                    <a:pt x="180" y="64"/>
                    <a:pt x="180" y="64"/>
                    <a:pt x="180" y="64"/>
                  </a:cubicBezTo>
                  <a:cubicBezTo>
                    <a:pt x="187" y="64"/>
                    <a:pt x="192" y="58"/>
                    <a:pt x="192" y="52"/>
                  </a:cubicBezTo>
                  <a:cubicBezTo>
                    <a:pt x="192" y="12"/>
                    <a:pt x="192" y="12"/>
                    <a:pt x="192" y="12"/>
                  </a:cubicBezTo>
                  <a:cubicBezTo>
                    <a:pt x="192" y="11"/>
                    <a:pt x="192" y="11"/>
                    <a:pt x="192" y="11"/>
                  </a:cubicBezTo>
                  <a:close/>
                  <a:moveTo>
                    <a:pt x="24" y="44"/>
                  </a:moveTo>
                  <a:cubicBezTo>
                    <a:pt x="24" y="46"/>
                    <a:pt x="22" y="48"/>
                    <a:pt x="20" y="48"/>
                  </a:cubicBezTo>
                  <a:cubicBezTo>
                    <a:pt x="18" y="48"/>
                    <a:pt x="16" y="46"/>
                    <a:pt x="16" y="44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8"/>
                    <a:pt x="18" y="16"/>
                    <a:pt x="20" y="16"/>
                  </a:cubicBezTo>
                  <a:cubicBezTo>
                    <a:pt x="22" y="16"/>
                    <a:pt x="24" y="18"/>
                    <a:pt x="24" y="20"/>
                  </a:cubicBezTo>
                  <a:lnTo>
                    <a:pt x="24" y="44"/>
                  </a:lnTo>
                  <a:close/>
                  <a:moveTo>
                    <a:pt x="40" y="44"/>
                  </a:moveTo>
                  <a:cubicBezTo>
                    <a:pt x="40" y="46"/>
                    <a:pt x="38" y="48"/>
                    <a:pt x="36" y="48"/>
                  </a:cubicBezTo>
                  <a:cubicBezTo>
                    <a:pt x="34" y="48"/>
                    <a:pt x="32" y="46"/>
                    <a:pt x="32" y="44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18"/>
                    <a:pt x="34" y="16"/>
                    <a:pt x="36" y="16"/>
                  </a:cubicBezTo>
                  <a:cubicBezTo>
                    <a:pt x="38" y="16"/>
                    <a:pt x="40" y="18"/>
                    <a:pt x="40" y="20"/>
                  </a:cubicBezTo>
                  <a:lnTo>
                    <a:pt x="40" y="44"/>
                  </a:lnTo>
                  <a:close/>
                  <a:moveTo>
                    <a:pt x="56" y="44"/>
                  </a:moveTo>
                  <a:cubicBezTo>
                    <a:pt x="56" y="46"/>
                    <a:pt x="54" y="48"/>
                    <a:pt x="52" y="48"/>
                  </a:cubicBezTo>
                  <a:cubicBezTo>
                    <a:pt x="50" y="48"/>
                    <a:pt x="48" y="46"/>
                    <a:pt x="48" y="44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18"/>
                    <a:pt x="50" y="16"/>
                    <a:pt x="52" y="16"/>
                  </a:cubicBezTo>
                  <a:cubicBezTo>
                    <a:pt x="54" y="16"/>
                    <a:pt x="56" y="18"/>
                    <a:pt x="56" y="20"/>
                  </a:cubicBezTo>
                  <a:lnTo>
                    <a:pt x="56" y="44"/>
                  </a:lnTo>
                  <a:close/>
                  <a:moveTo>
                    <a:pt x="72" y="44"/>
                  </a:moveTo>
                  <a:cubicBezTo>
                    <a:pt x="72" y="46"/>
                    <a:pt x="70" y="48"/>
                    <a:pt x="68" y="48"/>
                  </a:cubicBezTo>
                  <a:cubicBezTo>
                    <a:pt x="66" y="48"/>
                    <a:pt x="64" y="46"/>
                    <a:pt x="64" y="44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8"/>
                    <a:pt x="66" y="16"/>
                    <a:pt x="68" y="16"/>
                  </a:cubicBezTo>
                  <a:cubicBezTo>
                    <a:pt x="70" y="16"/>
                    <a:pt x="72" y="18"/>
                    <a:pt x="72" y="20"/>
                  </a:cubicBezTo>
                  <a:lnTo>
                    <a:pt x="72" y="44"/>
                  </a:lnTo>
                  <a:close/>
                  <a:moveTo>
                    <a:pt x="88" y="44"/>
                  </a:moveTo>
                  <a:cubicBezTo>
                    <a:pt x="88" y="46"/>
                    <a:pt x="86" y="48"/>
                    <a:pt x="84" y="48"/>
                  </a:cubicBezTo>
                  <a:cubicBezTo>
                    <a:pt x="82" y="48"/>
                    <a:pt x="80" y="46"/>
                    <a:pt x="80" y="44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18"/>
                    <a:pt x="82" y="16"/>
                    <a:pt x="84" y="16"/>
                  </a:cubicBezTo>
                  <a:cubicBezTo>
                    <a:pt x="86" y="16"/>
                    <a:pt x="88" y="18"/>
                    <a:pt x="88" y="20"/>
                  </a:cubicBezTo>
                  <a:lnTo>
                    <a:pt x="88" y="44"/>
                  </a:lnTo>
                  <a:close/>
                  <a:moveTo>
                    <a:pt x="104" y="44"/>
                  </a:moveTo>
                  <a:cubicBezTo>
                    <a:pt x="104" y="46"/>
                    <a:pt x="102" y="48"/>
                    <a:pt x="100" y="48"/>
                  </a:cubicBezTo>
                  <a:cubicBezTo>
                    <a:pt x="98" y="48"/>
                    <a:pt x="96" y="46"/>
                    <a:pt x="96" y="44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6" y="18"/>
                    <a:pt x="98" y="16"/>
                    <a:pt x="100" y="16"/>
                  </a:cubicBezTo>
                  <a:cubicBezTo>
                    <a:pt x="102" y="16"/>
                    <a:pt x="104" y="18"/>
                    <a:pt x="104" y="20"/>
                  </a:cubicBezTo>
                  <a:lnTo>
                    <a:pt x="104" y="44"/>
                  </a:lnTo>
                  <a:close/>
                  <a:moveTo>
                    <a:pt x="152" y="48"/>
                  </a:moveTo>
                  <a:cubicBezTo>
                    <a:pt x="143" y="48"/>
                    <a:pt x="136" y="41"/>
                    <a:pt x="136" y="32"/>
                  </a:cubicBezTo>
                  <a:cubicBezTo>
                    <a:pt x="136" y="23"/>
                    <a:pt x="143" y="16"/>
                    <a:pt x="152" y="16"/>
                  </a:cubicBezTo>
                  <a:cubicBezTo>
                    <a:pt x="161" y="16"/>
                    <a:pt x="168" y="23"/>
                    <a:pt x="168" y="32"/>
                  </a:cubicBezTo>
                  <a:cubicBezTo>
                    <a:pt x="168" y="41"/>
                    <a:pt x="161" y="48"/>
                    <a:pt x="152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60222" tIns="30111" rIns="60222" bIns="3011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86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0" name="Oval 84"/>
            <p:cNvSpPr>
              <a:spLocks noChangeArrowheads="1"/>
            </p:cNvSpPr>
            <p:nvPr/>
          </p:nvSpPr>
          <p:spPr bwMode="auto">
            <a:xfrm>
              <a:off x="8732838" y="2508250"/>
              <a:ext cx="236537" cy="138113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lIns="60222" tIns="30111" rIns="60222" bIns="3011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86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1" name="Freeform 85"/>
            <p:cNvSpPr>
              <a:spLocks noEditPoints="1"/>
            </p:cNvSpPr>
            <p:nvPr/>
          </p:nvSpPr>
          <p:spPr bwMode="auto">
            <a:xfrm>
              <a:off x="8620125" y="2408238"/>
              <a:ext cx="460375" cy="301625"/>
            </a:xfrm>
            <a:custGeom>
              <a:avLst/>
              <a:gdLst>
                <a:gd name="T0" fmla="*/ 8 w 186"/>
                <a:gd name="T1" fmla="*/ 120 h 122"/>
                <a:gd name="T2" fmla="*/ 178 w 186"/>
                <a:gd name="T3" fmla="*/ 120 h 122"/>
                <a:gd name="T4" fmla="*/ 181 w 186"/>
                <a:gd name="T5" fmla="*/ 120 h 122"/>
                <a:gd name="T6" fmla="*/ 186 w 186"/>
                <a:gd name="T7" fmla="*/ 122 h 122"/>
                <a:gd name="T8" fmla="*/ 167 w 186"/>
                <a:gd name="T9" fmla="*/ 11 h 122"/>
                <a:gd name="T10" fmla="*/ 153 w 186"/>
                <a:gd name="T11" fmla="*/ 0 h 122"/>
                <a:gd name="T12" fmla="*/ 33 w 186"/>
                <a:gd name="T13" fmla="*/ 0 h 122"/>
                <a:gd name="T14" fmla="*/ 20 w 186"/>
                <a:gd name="T15" fmla="*/ 11 h 122"/>
                <a:gd name="T16" fmla="*/ 0 w 186"/>
                <a:gd name="T17" fmla="*/ 122 h 122"/>
                <a:gd name="T18" fmla="*/ 5 w 186"/>
                <a:gd name="T19" fmla="*/ 120 h 122"/>
                <a:gd name="T20" fmla="*/ 8 w 186"/>
                <a:gd name="T21" fmla="*/ 120 h 122"/>
                <a:gd name="T22" fmla="*/ 93 w 186"/>
                <a:gd name="T23" fmla="*/ 32 h 122"/>
                <a:gd name="T24" fmla="*/ 149 w 186"/>
                <a:gd name="T25" fmla="*/ 68 h 122"/>
                <a:gd name="T26" fmla="*/ 93 w 186"/>
                <a:gd name="T27" fmla="*/ 104 h 122"/>
                <a:gd name="T28" fmla="*/ 37 w 186"/>
                <a:gd name="T29" fmla="*/ 68 h 122"/>
                <a:gd name="T30" fmla="*/ 93 w 186"/>
                <a:gd name="T31" fmla="*/ 3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6" h="122">
                  <a:moveTo>
                    <a:pt x="8" y="120"/>
                  </a:moveTo>
                  <a:cubicBezTo>
                    <a:pt x="178" y="120"/>
                    <a:pt x="178" y="120"/>
                    <a:pt x="178" y="120"/>
                  </a:cubicBezTo>
                  <a:cubicBezTo>
                    <a:pt x="179" y="120"/>
                    <a:pt x="180" y="120"/>
                    <a:pt x="181" y="120"/>
                  </a:cubicBezTo>
                  <a:cubicBezTo>
                    <a:pt x="183" y="121"/>
                    <a:pt x="185" y="121"/>
                    <a:pt x="186" y="122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65" y="5"/>
                    <a:pt x="159" y="0"/>
                    <a:pt x="15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7" y="0"/>
                    <a:pt x="21" y="5"/>
                    <a:pt x="20" y="11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2" y="121"/>
                    <a:pt x="3" y="121"/>
                    <a:pt x="5" y="120"/>
                  </a:cubicBezTo>
                  <a:cubicBezTo>
                    <a:pt x="7" y="120"/>
                    <a:pt x="8" y="120"/>
                    <a:pt x="8" y="120"/>
                  </a:cubicBezTo>
                  <a:close/>
                  <a:moveTo>
                    <a:pt x="93" y="32"/>
                  </a:moveTo>
                  <a:cubicBezTo>
                    <a:pt x="125" y="32"/>
                    <a:pt x="149" y="48"/>
                    <a:pt x="149" y="68"/>
                  </a:cubicBezTo>
                  <a:cubicBezTo>
                    <a:pt x="149" y="88"/>
                    <a:pt x="125" y="104"/>
                    <a:pt x="93" y="104"/>
                  </a:cubicBezTo>
                  <a:cubicBezTo>
                    <a:pt x="62" y="104"/>
                    <a:pt x="37" y="88"/>
                    <a:pt x="37" y="68"/>
                  </a:cubicBezTo>
                  <a:cubicBezTo>
                    <a:pt x="37" y="48"/>
                    <a:pt x="62" y="32"/>
                    <a:pt x="93" y="3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60222" tIns="30111" rIns="60222" bIns="3011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86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6570670" y="3322642"/>
            <a:ext cx="2116137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我们工作室致力于专业PPT模板的发布，课件及汇报PPT的美化，并为您提供专业的PPT个性定制服务。</a:t>
            </a:r>
            <a:endParaRPr lang="zh-CN" altLang="en-US" sz="1050" dirty="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834317" y="3082928"/>
            <a:ext cx="915987" cy="30008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  <a:endParaRPr lang="zh-CN" altLang="en-US" sz="1350" b="1" dirty="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56" name="五边形 55"/>
          <p:cNvSpPr/>
          <p:nvPr/>
        </p:nvSpPr>
        <p:spPr>
          <a:xfrm rot="5400000">
            <a:off x="8683625" y="4281491"/>
            <a:ext cx="762000" cy="749300"/>
          </a:xfrm>
          <a:prstGeom prst="homePlate">
            <a:avLst>
              <a:gd name="adj" fmla="val 30723"/>
            </a:avLst>
          </a:prstGeom>
          <a:solidFill>
            <a:srgbClr val="00B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8925504" y="4447570"/>
            <a:ext cx="316424" cy="346449"/>
            <a:chOff x="7466013" y="5907088"/>
            <a:chExt cx="434975" cy="476250"/>
          </a:xfrm>
          <a:solidFill>
            <a:schemeClr val="bg1"/>
          </a:solidFill>
        </p:grpSpPr>
        <p:sp>
          <p:nvSpPr>
            <p:cNvPr id="58" name="Freeform 67"/>
            <p:cNvSpPr>
              <a:spLocks noEditPoints="1"/>
            </p:cNvSpPr>
            <p:nvPr/>
          </p:nvSpPr>
          <p:spPr bwMode="auto">
            <a:xfrm>
              <a:off x="7466013" y="5907088"/>
              <a:ext cx="434975" cy="476250"/>
            </a:xfrm>
            <a:custGeom>
              <a:avLst/>
              <a:gdLst>
                <a:gd name="T0" fmla="*/ 164 w 176"/>
                <a:gd name="T1" fmla="*/ 48 h 192"/>
                <a:gd name="T2" fmla="*/ 160 w 176"/>
                <a:gd name="T3" fmla="*/ 20 h 192"/>
                <a:gd name="T4" fmla="*/ 140 w 176"/>
                <a:gd name="T5" fmla="*/ 0 h 192"/>
                <a:gd name="T6" fmla="*/ 0 w 176"/>
                <a:gd name="T7" fmla="*/ 20 h 192"/>
                <a:gd name="T8" fmla="*/ 24 w 176"/>
                <a:gd name="T9" fmla="*/ 192 h 192"/>
                <a:gd name="T10" fmla="*/ 160 w 176"/>
                <a:gd name="T11" fmla="*/ 176 h 192"/>
                <a:gd name="T12" fmla="*/ 176 w 176"/>
                <a:gd name="T13" fmla="*/ 164 h 192"/>
                <a:gd name="T14" fmla="*/ 173 w 176"/>
                <a:gd name="T15" fmla="*/ 132 h 192"/>
                <a:gd name="T16" fmla="*/ 176 w 176"/>
                <a:gd name="T17" fmla="*/ 100 h 192"/>
                <a:gd name="T18" fmla="*/ 176 w 176"/>
                <a:gd name="T19" fmla="*/ 84 h 192"/>
                <a:gd name="T20" fmla="*/ 164 w 176"/>
                <a:gd name="T21" fmla="*/ 56 h 192"/>
                <a:gd name="T22" fmla="*/ 168 w 176"/>
                <a:gd name="T23" fmla="*/ 84 h 192"/>
                <a:gd name="T24" fmla="*/ 160 w 176"/>
                <a:gd name="T25" fmla="*/ 88 h 192"/>
                <a:gd name="T26" fmla="*/ 164 w 176"/>
                <a:gd name="T27" fmla="*/ 56 h 192"/>
                <a:gd name="T28" fmla="*/ 168 w 176"/>
                <a:gd name="T29" fmla="*/ 124 h 192"/>
                <a:gd name="T30" fmla="*/ 160 w 176"/>
                <a:gd name="T31" fmla="*/ 128 h 192"/>
                <a:gd name="T32" fmla="*/ 164 w 176"/>
                <a:gd name="T33" fmla="*/ 96 h 192"/>
                <a:gd name="T34" fmla="*/ 20 w 176"/>
                <a:gd name="T35" fmla="*/ 8 h 192"/>
                <a:gd name="T36" fmla="*/ 140 w 176"/>
                <a:gd name="T37" fmla="*/ 8 h 192"/>
                <a:gd name="T38" fmla="*/ 152 w 176"/>
                <a:gd name="T39" fmla="*/ 36 h 192"/>
                <a:gd name="T40" fmla="*/ 144 w 176"/>
                <a:gd name="T41" fmla="*/ 28 h 192"/>
                <a:gd name="T42" fmla="*/ 9 w 176"/>
                <a:gd name="T43" fmla="*/ 16 h 192"/>
                <a:gd name="T44" fmla="*/ 20 w 176"/>
                <a:gd name="T45" fmla="*/ 32 h 192"/>
                <a:gd name="T46" fmla="*/ 132 w 176"/>
                <a:gd name="T47" fmla="*/ 24 h 192"/>
                <a:gd name="T48" fmla="*/ 136 w 176"/>
                <a:gd name="T49" fmla="*/ 32 h 192"/>
                <a:gd name="T50" fmla="*/ 120 w 176"/>
                <a:gd name="T51" fmla="*/ 120 h 192"/>
                <a:gd name="T52" fmla="*/ 100 w 176"/>
                <a:gd name="T53" fmla="*/ 132 h 192"/>
                <a:gd name="T54" fmla="*/ 76 w 176"/>
                <a:gd name="T55" fmla="*/ 132 h 192"/>
                <a:gd name="T56" fmla="*/ 76 w 176"/>
                <a:gd name="T57" fmla="*/ 92 h 192"/>
                <a:gd name="T58" fmla="*/ 92 w 176"/>
                <a:gd name="T59" fmla="*/ 92 h 192"/>
                <a:gd name="T60" fmla="*/ 96 w 176"/>
                <a:gd name="T61" fmla="*/ 112 h 192"/>
                <a:gd name="T62" fmla="*/ 100 w 176"/>
                <a:gd name="T63" fmla="*/ 124 h 192"/>
                <a:gd name="T64" fmla="*/ 112 w 176"/>
                <a:gd name="T65" fmla="*/ 120 h 192"/>
                <a:gd name="T66" fmla="*/ 80 w 176"/>
                <a:gd name="T67" fmla="*/ 80 h 192"/>
                <a:gd name="T68" fmla="*/ 80 w 176"/>
                <a:gd name="T69" fmla="*/ 144 h 192"/>
                <a:gd name="T70" fmla="*/ 80 w 176"/>
                <a:gd name="T71" fmla="*/ 152 h 192"/>
                <a:gd name="T72" fmla="*/ 80 w 176"/>
                <a:gd name="T73" fmla="*/ 72 h 192"/>
                <a:gd name="T74" fmla="*/ 120 w 176"/>
                <a:gd name="T75" fmla="*/ 120 h 192"/>
                <a:gd name="T76" fmla="*/ 164 w 176"/>
                <a:gd name="T77" fmla="*/ 168 h 192"/>
                <a:gd name="T78" fmla="*/ 160 w 176"/>
                <a:gd name="T79" fmla="*/ 136 h 192"/>
                <a:gd name="T80" fmla="*/ 168 w 176"/>
                <a:gd name="T81" fmla="*/ 14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192">
                  <a:moveTo>
                    <a:pt x="176" y="60"/>
                  </a:moveTo>
                  <a:cubicBezTo>
                    <a:pt x="176" y="53"/>
                    <a:pt x="171" y="48"/>
                    <a:pt x="164" y="48"/>
                  </a:cubicBezTo>
                  <a:cubicBezTo>
                    <a:pt x="160" y="48"/>
                    <a:pt x="160" y="48"/>
                    <a:pt x="160" y="48"/>
                  </a:cubicBezTo>
                  <a:cubicBezTo>
                    <a:pt x="160" y="20"/>
                    <a:pt x="160" y="20"/>
                    <a:pt x="160" y="20"/>
                  </a:cubicBezTo>
                  <a:cubicBezTo>
                    <a:pt x="160" y="9"/>
                    <a:pt x="151" y="0"/>
                    <a:pt x="140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0" y="181"/>
                    <a:pt x="11" y="192"/>
                    <a:pt x="24" y="192"/>
                  </a:cubicBezTo>
                  <a:cubicBezTo>
                    <a:pt x="140" y="192"/>
                    <a:pt x="140" y="192"/>
                    <a:pt x="140" y="192"/>
                  </a:cubicBezTo>
                  <a:cubicBezTo>
                    <a:pt x="150" y="192"/>
                    <a:pt x="158" y="185"/>
                    <a:pt x="160" y="176"/>
                  </a:cubicBezTo>
                  <a:cubicBezTo>
                    <a:pt x="164" y="176"/>
                    <a:pt x="164" y="176"/>
                    <a:pt x="164" y="176"/>
                  </a:cubicBezTo>
                  <a:cubicBezTo>
                    <a:pt x="171" y="176"/>
                    <a:pt x="176" y="170"/>
                    <a:pt x="176" y="164"/>
                  </a:cubicBezTo>
                  <a:cubicBezTo>
                    <a:pt x="176" y="140"/>
                    <a:pt x="176" y="140"/>
                    <a:pt x="176" y="140"/>
                  </a:cubicBezTo>
                  <a:cubicBezTo>
                    <a:pt x="176" y="137"/>
                    <a:pt x="175" y="134"/>
                    <a:pt x="173" y="132"/>
                  </a:cubicBezTo>
                  <a:cubicBezTo>
                    <a:pt x="175" y="130"/>
                    <a:pt x="176" y="127"/>
                    <a:pt x="176" y="124"/>
                  </a:cubicBezTo>
                  <a:cubicBezTo>
                    <a:pt x="176" y="100"/>
                    <a:pt x="176" y="100"/>
                    <a:pt x="176" y="100"/>
                  </a:cubicBezTo>
                  <a:cubicBezTo>
                    <a:pt x="176" y="97"/>
                    <a:pt x="175" y="94"/>
                    <a:pt x="173" y="92"/>
                  </a:cubicBezTo>
                  <a:cubicBezTo>
                    <a:pt x="175" y="90"/>
                    <a:pt x="176" y="87"/>
                    <a:pt x="176" y="84"/>
                  </a:cubicBezTo>
                  <a:lnTo>
                    <a:pt x="176" y="60"/>
                  </a:lnTo>
                  <a:close/>
                  <a:moveTo>
                    <a:pt x="164" y="56"/>
                  </a:moveTo>
                  <a:cubicBezTo>
                    <a:pt x="166" y="56"/>
                    <a:pt x="168" y="58"/>
                    <a:pt x="168" y="60"/>
                  </a:cubicBezTo>
                  <a:cubicBezTo>
                    <a:pt x="168" y="84"/>
                    <a:pt x="168" y="84"/>
                    <a:pt x="168" y="84"/>
                  </a:cubicBezTo>
                  <a:cubicBezTo>
                    <a:pt x="168" y="86"/>
                    <a:pt x="166" y="88"/>
                    <a:pt x="164" y="88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0" y="56"/>
                    <a:pt x="160" y="56"/>
                    <a:pt x="160" y="56"/>
                  </a:cubicBezTo>
                  <a:lnTo>
                    <a:pt x="164" y="56"/>
                  </a:lnTo>
                  <a:close/>
                  <a:moveTo>
                    <a:pt x="168" y="100"/>
                  </a:moveTo>
                  <a:cubicBezTo>
                    <a:pt x="168" y="124"/>
                    <a:pt x="168" y="124"/>
                    <a:pt x="168" y="124"/>
                  </a:cubicBezTo>
                  <a:cubicBezTo>
                    <a:pt x="168" y="126"/>
                    <a:pt x="166" y="128"/>
                    <a:pt x="164" y="128"/>
                  </a:cubicBezTo>
                  <a:cubicBezTo>
                    <a:pt x="160" y="128"/>
                    <a:pt x="160" y="128"/>
                    <a:pt x="160" y="128"/>
                  </a:cubicBezTo>
                  <a:cubicBezTo>
                    <a:pt x="160" y="96"/>
                    <a:pt x="160" y="96"/>
                    <a:pt x="160" y="96"/>
                  </a:cubicBezTo>
                  <a:cubicBezTo>
                    <a:pt x="164" y="96"/>
                    <a:pt x="164" y="96"/>
                    <a:pt x="164" y="96"/>
                  </a:cubicBezTo>
                  <a:cubicBezTo>
                    <a:pt x="166" y="96"/>
                    <a:pt x="168" y="98"/>
                    <a:pt x="168" y="100"/>
                  </a:cubicBezTo>
                  <a:close/>
                  <a:moveTo>
                    <a:pt x="20" y="8"/>
                  </a:moveTo>
                  <a:cubicBezTo>
                    <a:pt x="140" y="8"/>
                    <a:pt x="140" y="8"/>
                    <a:pt x="140" y="8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47" y="8"/>
                    <a:pt x="152" y="13"/>
                    <a:pt x="152" y="20"/>
                  </a:cubicBezTo>
                  <a:cubicBezTo>
                    <a:pt x="152" y="36"/>
                    <a:pt x="152" y="36"/>
                    <a:pt x="152" y="36"/>
                  </a:cubicBezTo>
                  <a:cubicBezTo>
                    <a:pt x="150" y="34"/>
                    <a:pt x="147" y="33"/>
                    <a:pt x="144" y="32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1"/>
                    <a:pt x="139" y="16"/>
                    <a:pt x="132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1" y="11"/>
                    <a:pt x="15" y="8"/>
                    <a:pt x="20" y="8"/>
                  </a:cubicBezTo>
                  <a:close/>
                  <a:moveTo>
                    <a:pt x="20" y="32"/>
                  </a:moveTo>
                  <a:cubicBezTo>
                    <a:pt x="15" y="32"/>
                    <a:pt x="11" y="29"/>
                    <a:pt x="9" y="24"/>
                  </a:cubicBezTo>
                  <a:cubicBezTo>
                    <a:pt x="132" y="24"/>
                    <a:pt x="132" y="24"/>
                    <a:pt x="132" y="24"/>
                  </a:cubicBezTo>
                  <a:cubicBezTo>
                    <a:pt x="134" y="24"/>
                    <a:pt x="136" y="26"/>
                    <a:pt x="136" y="28"/>
                  </a:cubicBezTo>
                  <a:cubicBezTo>
                    <a:pt x="136" y="32"/>
                    <a:pt x="136" y="32"/>
                    <a:pt x="136" y="32"/>
                  </a:cubicBezTo>
                  <a:lnTo>
                    <a:pt x="20" y="32"/>
                  </a:lnTo>
                  <a:close/>
                  <a:moveTo>
                    <a:pt x="120" y="120"/>
                  </a:moveTo>
                  <a:cubicBezTo>
                    <a:pt x="120" y="126"/>
                    <a:pt x="115" y="132"/>
                    <a:pt x="108" y="132"/>
                  </a:cubicBezTo>
                  <a:cubicBezTo>
                    <a:pt x="100" y="132"/>
                    <a:pt x="100" y="132"/>
                    <a:pt x="100" y="132"/>
                  </a:cubicBezTo>
                  <a:cubicBezTo>
                    <a:pt x="96" y="132"/>
                    <a:pt x="92" y="130"/>
                    <a:pt x="90" y="126"/>
                  </a:cubicBezTo>
                  <a:cubicBezTo>
                    <a:pt x="86" y="130"/>
                    <a:pt x="82" y="132"/>
                    <a:pt x="76" y="132"/>
                  </a:cubicBezTo>
                  <a:cubicBezTo>
                    <a:pt x="65" y="132"/>
                    <a:pt x="56" y="123"/>
                    <a:pt x="56" y="112"/>
                  </a:cubicBezTo>
                  <a:cubicBezTo>
                    <a:pt x="56" y="101"/>
                    <a:pt x="65" y="92"/>
                    <a:pt x="76" y="92"/>
                  </a:cubicBezTo>
                  <a:cubicBezTo>
                    <a:pt x="81" y="92"/>
                    <a:pt x="85" y="93"/>
                    <a:pt x="88" y="96"/>
                  </a:cubicBezTo>
                  <a:cubicBezTo>
                    <a:pt x="88" y="94"/>
                    <a:pt x="90" y="92"/>
                    <a:pt x="92" y="92"/>
                  </a:cubicBezTo>
                  <a:cubicBezTo>
                    <a:pt x="94" y="92"/>
                    <a:pt x="96" y="94"/>
                    <a:pt x="96" y="96"/>
                  </a:cubicBezTo>
                  <a:cubicBezTo>
                    <a:pt x="96" y="112"/>
                    <a:pt x="96" y="112"/>
                    <a:pt x="96" y="112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6" y="122"/>
                    <a:pt x="98" y="124"/>
                    <a:pt x="100" y="124"/>
                  </a:cubicBezTo>
                  <a:cubicBezTo>
                    <a:pt x="108" y="124"/>
                    <a:pt x="108" y="124"/>
                    <a:pt x="108" y="124"/>
                  </a:cubicBezTo>
                  <a:cubicBezTo>
                    <a:pt x="110" y="124"/>
                    <a:pt x="112" y="122"/>
                    <a:pt x="112" y="120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12" y="94"/>
                    <a:pt x="98" y="80"/>
                    <a:pt x="80" y="80"/>
                  </a:cubicBezTo>
                  <a:cubicBezTo>
                    <a:pt x="63" y="80"/>
                    <a:pt x="48" y="94"/>
                    <a:pt x="48" y="112"/>
                  </a:cubicBezTo>
                  <a:cubicBezTo>
                    <a:pt x="48" y="130"/>
                    <a:pt x="63" y="144"/>
                    <a:pt x="80" y="144"/>
                  </a:cubicBezTo>
                  <a:cubicBezTo>
                    <a:pt x="82" y="144"/>
                    <a:pt x="84" y="146"/>
                    <a:pt x="84" y="148"/>
                  </a:cubicBezTo>
                  <a:cubicBezTo>
                    <a:pt x="84" y="150"/>
                    <a:pt x="82" y="152"/>
                    <a:pt x="80" y="152"/>
                  </a:cubicBezTo>
                  <a:cubicBezTo>
                    <a:pt x="58" y="152"/>
                    <a:pt x="40" y="134"/>
                    <a:pt x="40" y="112"/>
                  </a:cubicBezTo>
                  <a:cubicBezTo>
                    <a:pt x="40" y="90"/>
                    <a:pt x="58" y="72"/>
                    <a:pt x="80" y="72"/>
                  </a:cubicBezTo>
                  <a:cubicBezTo>
                    <a:pt x="102" y="72"/>
                    <a:pt x="120" y="90"/>
                    <a:pt x="120" y="112"/>
                  </a:cubicBezTo>
                  <a:lnTo>
                    <a:pt x="120" y="120"/>
                  </a:lnTo>
                  <a:close/>
                  <a:moveTo>
                    <a:pt x="168" y="164"/>
                  </a:moveTo>
                  <a:cubicBezTo>
                    <a:pt x="168" y="166"/>
                    <a:pt x="166" y="168"/>
                    <a:pt x="164" y="168"/>
                  </a:cubicBezTo>
                  <a:cubicBezTo>
                    <a:pt x="160" y="168"/>
                    <a:pt x="160" y="168"/>
                    <a:pt x="160" y="168"/>
                  </a:cubicBezTo>
                  <a:cubicBezTo>
                    <a:pt x="160" y="136"/>
                    <a:pt x="160" y="136"/>
                    <a:pt x="160" y="136"/>
                  </a:cubicBezTo>
                  <a:cubicBezTo>
                    <a:pt x="164" y="136"/>
                    <a:pt x="164" y="136"/>
                    <a:pt x="164" y="136"/>
                  </a:cubicBezTo>
                  <a:cubicBezTo>
                    <a:pt x="166" y="136"/>
                    <a:pt x="168" y="138"/>
                    <a:pt x="168" y="140"/>
                  </a:cubicBezTo>
                  <a:lnTo>
                    <a:pt x="168" y="16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60222" tIns="30111" rIns="60222" bIns="3011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86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9" name="Oval 68"/>
            <p:cNvSpPr>
              <a:spLocks noChangeArrowheads="1"/>
            </p:cNvSpPr>
            <p:nvPr/>
          </p:nvSpPr>
          <p:spPr bwMode="auto">
            <a:xfrm>
              <a:off x="7623175" y="6156325"/>
              <a:ext cx="60325" cy="58738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lIns="60222" tIns="30111" rIns="60222" bIns="3011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86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54" name="矩形 53"/>
          <p:cNvSpPr/>
          <p:nvPr/>
        </p:nvSpPr>
        <p:spPr>
          <a:xfrm>
            <a:off x="6570670" y="4513267"/>
            <a:ext cx="2116137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我们工作室致力于专业PPT模板的发布，课件及汇报PPT的美化，并为您提供专业的PPT个性定制服务。</a:t>
            </a:r>
            <a:endParaRPr lang="zh-CN" altLang="en-US" sz="1050" dirty="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7834317" y="4273553"/>
            <a:ext cx="915987" cy="30008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  <a:endParaRPr lang="zh-CN" altLang="en-US" sz="1350" b="1" dirty="0">
              <a:solidFill>
                <a:prstClr val="black"/>
              </a:solidFill>
              <a:latin typeface="+mn-lt"/>
              <a:ea typeface="+mn-ea"/>
            </a:endParaRPr>
          </a:p>
        </p:txBody>
      </p:sp>
      <p:cxnSp>
        <p:nvCxnSpPr>
          <p:cNvPr id="61" name="直接连接符 60"/>
          <p:cNvCxnSpPr/>
          <p:nvPr/>
        </p:nvCxnSpPr>
        <p:spPr>
          <a:xfrm>
            <a:off x="5999163" y="1903413"/>
            <a:ext cx="0" cy="334645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椭圆 61"/>
          <p:cNvSpPr/>
          <p:nvPr/>
        </p:nvSpPr>
        <p:spPr>
          <a:xfrm>
            <a:off x="5967415" y="1854206"/>
            <a:ext cx="74612" cy="7461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5972180" y="5211763"/>
            <a:ext cx="74613" cy="7461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786859" y="-1982494"/>
            <a:ext cx="6764338" cy="10927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2192344" y="557218"/>
            <a:ext cx="1087437" cy="2528887"/>
          </a:xfrm>
          <a:prstGeom prst="rect">
            <a:avLst/>
          </a:prstGeom>
          <a:solidFill>
            <a:srgbClr val="6557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220" name="文本框 4"/>
          <p:cNvSpPr txBox="1">
            <a:spLocks noChangeArrowheads="1"/>
          </p:cNvSpPr>
          <p:nvPr/>
        </p:nvSpPr>
        <p:spPr bwMode="auto">
          <a:xfrm>
            <a:off x="2235208" y="852491"/>
            <a:ext cx="1001713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</a:t>
            </a:r>
            <a:endParaRPr lang="en-US" altLang="zh-CN" sz="6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6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</a:p>
        </p:txBody>
      </p:sp>
      <p:sp>
        <p:nvSpPr>
          <p:cNvPr id="12" name="椭圆 11"/>
          <p:cNvSpPr/>
          <p:nvPr/>
        </p:nvSpPr>
        <p:spPr>
          <a:xfrm>
            <a:off x="6169032" y="1677988"/>
            <a:ext cx="620713" cy="62071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937382" y="1925638"/>
            <a:ext cx="123825" cy="1254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223" name="文本框 14"/>
          <p:cNvSpPr txBox="1">
            <a:spLocks noChangeArrowheads="1"/>
          </p:cNvSpPr>
          <p:nvPr/>
        </p:nvSpPr>
        <p:spPr bwMode="auto">
          <a:xfrm>
            <a:off x="6197607" y="1697038"/>
            <a:ext cx="4746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壹</a:t>
            </a:r>
            <a:endParaRPr lang="zh-CN" altLang="en-US" sz="32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4" name="文本框 5"/>
          <p:cNvSpPr txBox="1">
            <a:spLocks noChangeArrowheads="1"/>
          </p:cNvSpPr>
          <p:nvPr/>
        </p:nvSpPr>
        <p:spPr bwMode="auto">
          <a:xfrm>
            <a:off x="7207256" y="1697040"/>
            <a:ext cx="20669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3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17" name="椭圆 16"/>
          <p:cNvSpPr/>
          <p:nvPr/>
        </p:nvSpPr>
        <p:spPr>
          <a:xfrm>
            <a:off x="6169032" y="2589213"/>
            <a:ext cx="620713" cy="62071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6937382" y="2836863"/>
            <a:ext cx="123825" cy="1254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227" name="文本框 18"/>
          <p:cNvSpPr txBox="1">
            <a:spLocks noChangeArrowheads="1"/>
          </p:cNvSpPr>
          <p:nvPr/>
        </p:nvSpPr>
        <p:spPr bwMode="auto">
          <a:xfrm>
            <a:off x="6197607" y="2608263"/>
            <a:ext cx="4746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贰</a:t>
            </a:r>
            <a:endParaRPr lang="zh-CN" altLang="en-US" sz="32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8" name="文本框 19"/>
          <p:cNvSpPr txBox="1">
            <a:spLocks noChangeArrowheads="1"/>
          </p:cNvSpPr>
          <p:nvPr/>
        </p:nvSpPr>
        <p:spPr bwMode="auto">
          <a:xfrm>
            <a:off x="7207256" y="2608265"/>
            <a:ext cx="20669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3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自我评价</a:t>
            </a:r>
          </a:p>
        </p:txBody>
      </p:sp>
      <p:sp>
        <p:nvSpPr>
          <p:cNvPr id="21" name="椭圆 20"/>
          <p:cNvSpPr/>
          <p:nvPr/>
        </p:nvSpPr>
        <p:spPr>
          <a:xfrm>
            <a:off x="6175382" y="3481388"/>
            <a:ext cx="620713" cy="62071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6942139" y="3729038"/>
            <a:ext cx="125412" cy="1254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231" name="文本框 22"/>
          <p:cNvSpPr txBox="1">
            <a:spLocks noChangeArrowheads="1"/>
          </p:cNvSpPr>
          <p:nvPr/>
        </p:nvSpPr>
        <p:spPr bwMode="auto">
          <a:xfrm>
            <a:off x="6203953" y="3500438"/>
            <a:ext cx="4730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叁</a:t>
            </a:r>
            <a:endParaRPr lang="zh-CN" altLang="en-US" sz="32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32" name="文本框 23"/>
          <p:cNvSpPr txBox="1">
            <a:spLocks noChangeArrowheads="1"/>
          </p:cNvSpPr>
          <p:nvPr/>
        </p:nvSpPr>
        <p:spPr bwMode="auto">
          <a:xfrm>
            <a:off x="7213608" y="3500438"/>
            <a:ext cx="26527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3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反思与经验</a:t>
            </a:r>
          </a:p>
        </p:txBody>
      </p:sp>
      <p:sp>
        <p:nvSpPr>
          <p:cNvPr id="25" name="椭圆 24"/>
          <p:cNvSpPr/>
          <p:nvPr/>
        </p:nvSpPr>
        <p:spPr>
          <a:xfrm>
            <a:off x="6175382" y="4392613"/>
            <a:ext cx="620713" cy="62071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6942139" y="4640272"/>
            <a:ext cx="125412" cy="1238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235" name="文本框 26"/>
          <p:cNvSpPr txBox="1">
            <a:spLocks noChangeArrowheads="1"/>
          </p:cNvSpPr>
          <p:nvPr/>
        </p:nvSpPr>
        <p:spPr bwMode="auto">
          <a:xfrm>
            <a:off x="6203953" y="4410075"/>
            <a:ext cx="4730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肆</a:t>
            </a:r>
            <a:endParaRPr lang="zh-CN" altLang="en-US" sz="32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36" name="文本框 27"/>
          <p:cNvSpPr txBox="1">
            <a:spLocks noChangeArrowheads="1"/>
          </p:cNvSpPr>
          <p:nvPr/>
        </p:nvSpPr>
        <p:spPr bwMode="auto">
          <a:xfrm>
            <a:off x="7213600" y="4410077"/>
            <a:ext cx="324485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3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工作规划与展望</a:t>
            </a:r>
          </a:p>
        </p:txBody>
      </p:sp>
      <p:sp>
        <p:nvSpPr>
          <p:cNvPr id="9237" name="文本框 6"/>
          <p:cNvSpPr txBox="1">
            <a:spLocks noChangeArrowheads="1"/>
          </p:cNvSpPr>
          <p:nvPr/>
        </p:nvSpPr>
        <p:spPr bwMode="auto">
          <a:xfrm>
            <a:off x="3112977" y="2365375"/>
            <a:ext cx="800219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rgbClr val="000000"/>
                </a:solidFill>
                <a:latin typeface="Impact" panose="020B0806030902050204" pitchFamily="34" charset="0"/>
              </a:rPr>
              <a:t>Contents</a:t>
            </a:r>
            <a:endParaRPr lang="zh-CN" altLang="en-US" sz="4000">
              <a:solidFill>
                <a:srgbClr val="000000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655243">
            <a:off x="937419" y="-2374107"/>
            <a:ext cx="3762376" cy="342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文本框 5"/>
          <p:cNvSpPr txBox="1">
            <a:spLocks noChangeArrowheads="1"/>
          </p:cNvSpPr>
          <p:nvPr/>
        </p:nvSpPr>
        <p:spPr bwMode="auto">
          <a:xfrm>
            <a:off x="1524008" y="142879"/>
            <a:ext cx="23987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</a:p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</a:p>
        </p:txBody>
      </p:sp>
      <p:pic>
        <p:nvPicPr>
          <p:cNvPr id="22532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1258894"/>
            <a:ext cx="9144000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5132391" y="3468688"/>
            <a:ext cx="5535612" cy="1211262"/>
          </a:xfrm>
          <a:prstGeom prst="rect">
            <a:avLst/>
          </a:prstGeom>
          <a:solidFill>
            <a:srgbClr val="6A3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grpSp>
        <p:nvGrpSpPr>
          <p:cNvPr id="22534" name="组合 7"/>
          <p:cNvGrpSpPr>
            <a:grpSpLocks/>
          </p:cNvGrpSpPr>
          <p:nvPr/>
        </p:nvGrpSpPr>
        <p:grpSpPr bwMode="auto">
          <a:xfrm>
            <a:off x="2530480" y="3468688"/>
            <a:ext cx="1211263" cy="1211262"/>
            <a:chOff x="1342417" y="2947481"/>
            <a:chExt cx="1614791" cy="1614791"/>
          </a:xfrm>
        </p:grpSpPr>
        <p:sp>
          <p:nvSpPr>
            <p:cNvPr id="9" name="矩形 8"/>
            <p:cNvSpPr/>
            <p:nvPr/>
          </p:nvSpPr>
          <p:spPr>
            <a:xfrm>
              <a:off x="1342417" y="2947481"/>
              <a:ext cx="1614791" cy="1614791"/>
            </a:xfrm>
            <a:prstGeom prst="rect">
              <a:avLst/>
            </a:prstGeom>
            <a:solidFill>
              <a:srgbClr val="02B3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grpSp>
          <p:nvGrpSpPr>
            <p:cNvPr id="22541" name="组合 9"/>
            <p:cNvGrpSpPr>
              <a:grpSpLocks/>
            </p:cNvGrpSpPr>
            <p:nvPr/>
          </p:nvGrpSpPr>
          <p:grpSpPr bwMode="auto">
            <a:xfrm>
              <a:off x="1876426" y="3410832"/>
              <a:ext cx="558023" cy="688090"/>
              <a:chOff x="1876426" y="3554414"/>
              <a:chExt cx="211137" cy="260350"/>
            </a:xfrm>
          </p:grpSpPr>
          <p:sp>
            <p:nvSpPr>
              <p:cNvPr id="11" name="Freeform 174"/>
              <p:cNvSpPr>
                <a:spLocks/>
              </p:cNvSpPr>
              <p:nvPr/>
            </p:nvSpPr>
            <p:spPr bwMode="auto">
              <a:xfrm>
                <a:off x="1876167" y="3656162"/>
                <a:ext cx="43241" cy="136130"/>
              </a:xfrm>
              <a:custGeom>
                <a:avLst/>
                <a:gdLst>
                  <a:gd name="T0" fmla="*/ 38 w 47"/>
                  <a:gd name="T1" fmla="*/ 36 h 151"/>
                  <a:gd name="T2" fmla="*/ 46 w 47"/>
                  <a:gd name="T3" fmla="*/ 0 h 151"/>
                  <a:gd name="T4" fmla="*/ 17 w 47"/>
                  <a:gd name="T5" fmla="*/ 0 h 151"/>
                  <a:gd name="T6" fmla="*/ 0 w 47"/>
                  <a:gd name="T7" fmla="*/ 53 h 151"/>
                  <a:gd name="T8" fmla="*/ 0 w 47"/>
                  <a:gd name="T9" fmla="*/ 98 h 151"/>
                  <a:gd name="T10" fmla="*/ 17 w 47"/>
                  <a:gd name="T11" fmla="*/ 151 h 151"/>
                  <a:gd name="T12" fmla="*/ 47 w 47"/>
                  <a:gd name="T13" fmla="*/ 151 h 151"/>
                  <a:gd name="T14" fmla="*/ 38 w 47"/>
                  <a:gd name="T15" fmla="*/ 114 h 151"/>
                  <a:gd name="T16" fmla="*/ 38 w 47"/>
                  <a:gd name="T17" fmla="*/ 3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151">
                    <a:moveTo>
                      <a:pt x="38" y="36"/>
                    </a:moveTo>
                    <a:cubicBezTo>
                      <a:pt x="38" y="27"/>
                      <a:pt x="41" y="13"/>
                      <a:pt x="46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39"/>
                      <a:pt x="0" y="53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12"/>
                      <a:pt x="8" y="151"/>
                      <a:pt x="17" y="151"/>
                    </a:cubicBezTo>
                    <a:cubicBezTo>
                      <a:pt x="47" y="151"/>
                      <a:pt x="47" y="151"/>
                      <a:pt x="47" y="151"/>
                    </a:cubicBezTo>
                    <a:cubicBezTo>
                      <a:pt x="41" y="137"/>
                      <a:pt x="38" y="123"/>
                      <a:pt x="38" y="114"/>
                    </a:cubicBezTo>
                    <a:lnTo>
                      <a:pt x="38" y="3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" name="Freeform 175"/>
              <p:cNvSpPr>
                <a:spLocks/>
              </p:cNvSpPr>
              <p:nvPr/>
            </p:nvSpPr>
            <p:spPr bwMode="auto">
              <a:xfrm>
                <a:off x="1925815" y="3554464"/>
                <a:ext cx="161754" cy="260249"/>
              </a:xfrm>
              <a:custGeom>
                <a:avLst/>
                <a:gdLst>
                  <a:gd name="T0" fmla="*/ 17 w 180"/>
                  <a:gd name="T1" fmla="*/ 100 h 289"/>
                  <a:gd name="T2" fmla="*/ 0 w 180"/>
                  <a:gd name="T3" fmla="*/ 149 h 289"/>
                  <a:gd name="T4" fmla="*/ 0 w 180"/>
                  <a:gd name="T5" fmla="*/ 227 h 289"/>
                  <a:gd name="T6" fmla="*/ 36 w 180"/>
                  <a:gd name="T7" fmla="*/ 289 h 289"/>
                  <a:gd name="T8" fmla="*/ 131 w 180"/>
                  <a:gd name="T9" fmla="*/ 289 h 289"/>
                  <a:gd name="T10" fmla="*/ 166 w 180"/>
                  <a:gd name="T11" fmla="*/ 255 h 289"/>
                  <a:gd name="T12" fmla="*/ 167 w 180"/>
                  <a:gd name="T13" fmla="*/ 253 h 289"/>
                  <a:gd name="T14" fmla="*/ 94 w 180"/>
                  <a:gd name="T15" fmla="*/ 253 h 289"/>
                  <a:gd name="T16" fmla="*/ 82 w 180"/>
                  <a:gd name="T17" fmla="*/ 241 h 289"/>
                  <a:gd name="T18" fmla="*/ 94 w 180"/>
                  <a:gd name="T19" fmla="*/ 230 h 289"/>
                  <a:gd name="T20" fmla="*/ 169 w 180"/>
                  <a:gd name="T21" fmla="*/ 230 h 289"/>
                  <a:gd name="T22" fmla="*/ 172 w 180"/>
                  <a:gd name="T23" fmla="*/ 199 h 289"/>
                  <a:gd name="T24" fmla="*/ 94 w 180"/>
                  <a:gd name="T25" fmla="*/ 199 h 289"/>
                  <a:gd name="T26" fmla="*/ 82 w 180"/>
                  <a:gd name="T27" fmla="*/ 188 h 289"/>
                  <a:gd name="T28" fmla="*/ 94 w 180"/>
                  <a:gd name="T29" fmla="*/ 177 h 289"/>
                  <a:gd name="T30" fmla="*/ 175 w 180"/>
                  <a:gd name="T31" fmla="*/ 177 h 289"/>
                  <a:gd name="T32" fmla="*/ 178 w 180"/>
                  <a:gd name="T33" fmla="*/ 146 h 289"/>
                  <a:gd name="T34" fmla="*/ 94 w 180"/>
                  <a:gd name="T35" fmla="*/ 146 h 289"/>
                  <a:gd name="T36" fmla="*/ 82 w 180"/>
                  <a:gd name="T37" fmla="*/ 135 h 289"/>
                  <a:gd name="T38" fmla="*/ 94 w 180"/>
                  <a:gd name="T39" fmla="*/ 124 h 289"/>
                  <a:gd name="T40" fmla="*/ 180 w 180"/>
                  <a:gd name="T41" fmla="*/ 124 h 289"/>
                  <a:gd name="T42" fmla="*/ 180 w 180"/>
                  <a:gd name="T43" fmla="*/ 121 h 289"/>
                  <a:gd name="T44" fmla="*/ 145 w 180"/>
                  <a:gd name="T45" fmla="*/ 87 h 289"/>
                  <a:gd name="T46" fmla="*/ 82 w 180"/>
                  <a:gd name="T47" fmla="*/ 87 h 289"/>
                  <a:gd name="T48" fmla="*/ 84 w 180"/>
                  <a:gd name="T49" fmla="*/ 71 h 289"/>
                  <a:gd name="T50" fmla="*/ 90 w 180"/>
                  <a:gd name="T51" fmla="*/ 38 h 289"/>
                  <a:gd name="T52" fmla="*/ 64 w 180"/>
                  <a:gd name="T53" fmla="*/ 2 h 289"/>
                  <a:gd name="T54" fmla="*/ 29 w 180"/>
                  <a:gd name="T55" fmla="*/ 28 h 289"/>
                  <a:gd name="T56" fmla="*/ 21 w 180"/>
                  <a:gd name="T57" fmla="*/ 74 h 289"/>
                  <a:gd name="T58" fmla="*/ 17 w 180"/>
                  <a:gd name="T59" fmla="*/ 10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80" h="289">
                    <a:moveTo>
                      <a:pt x="17" y="100"/>
                    </a:moveTo>
                    <a:cubicBezTo>
                      <a:pt x="7" y="114"/>
                      <a:pt x="0" y="137"/>
                      <a:pt x="0" y="149"/>
                    </a:cubicBezTo>
                    <a:cubicBezTo>
                      <a:pt x="0" y="227"/>
                      <a:pt x="0" y="227"/>
                      <a:pt x="0" y="227"/>
                    </a:cubicBezTo>
                    <a:cubicBezTo>
                      <a:pt x="0" y="246"/>
                      <a:pt x="16" y="289"/>
                      <a:pt x="36" y="289"/>
                    </a:cubicBezTo>
                    <a:cubicBezTo>
                      <a:pt x="131" y="289"/>
                      <a:pt x="131" y="289"/>
                      <a:pt x="131" y="289"/>
                    </a:cubicBezTo>
                    <a:cubicBezTo>
                      <a:pt x="150" y="289"/>
                      <a:pt x="166" y="274"/>
                      <a:pt x="166" y="255"/>
                    </a:cubicBezTo>
                    <a:cubicBezTo>
                      <a:pt x="167" y="253"/>
                      <a:pt x="167" y="253"/>
                      <a:pt x="167" y="253"/>
                    </a:cubicBezTo>
                    <a:cubicBezTo>
                      <a:pt x="94" y="253"/>
                      <a:pt x="94" y="253"/>
                      <a:pt x="94" y="253"/>
                    </a:cubicBezTo>
                    <a:cubicBezTo>
                      <a:pt x="87" y="253"/>
                      <a:pt x="82" y="248"/>
                      <a:pt x="82" y="241"/>
                    </a:cubicBezTo>
                    <a:cubicBezTo>
                      <a:pt x="82" y="235"/>
                      <a:pt x="87" y="230"/>
                      <a:pt x="94" y="230"/>
                    </a:cubicBezTo>
                    <a:cubicBezTo>
                      <a:pt x="169" y="230"/>
                      <a:pt x="169" y="230"/>
                      <a:pt x="169" y="230"/>
                    </a:cubicBezTo>
                    <a:cubicBezTo>
                      <a:pt x="172" y="199"/>
                      <a:pt x="172" y="199"/>
                      <a:pt x="172" y="199"/>
                    </a:cubicBezTo>
                    <a:cubicBezTo>
                      <a:pt x="94" y="199"/>
                      <a:pt x="94" y="199"/>
                      <a:pt x="94" y="199"/>
                    </a:cubicBezTo>
                    <a:cubicBezTo>
                      <a:pt x="87" y="199"/>
                      <a:pt x="82" y="194"/>
                      <a:pt x="82" y="188"/>
                    </a:cubicBezTo>
                    <a:cubicBezTo>
                      <a:pt x="82" y="182"/>
                      <a:pt x="87" y="177"/>
                      <a:pt x="94" y="177"/>
                    </a:cubicBezTo>
                    <a:cubicBezTo>
                      <a:pt x="175" y="177"/>
                      <a:pt x="175" y="177"/>
                      <a:pt x="175" y="177"/>
                    </a:cubicBezTo>
                    <a:cubicBezTo>
                      <a:pt x="178" y="146"/>
                      <a:pt x="178" y="146"/>
                      <a:pt x="178" y="146"/>
                    </a:cubicBezTo>
                    <a:cubicBezTo>
                      <a:pt x="94" y="146"/>
                      <a:pt x="94" y="146"/>
                      <a:pt x="94" y="146"/>
                    </a:cubicBezTo>
                    <a:cubicBezTo>
                      <a:pt x="87" y="146"/>
                      <a:pt x="82" y="141"/>
                      <a:pt x="82" y="135"/>
                    </a:cubicBezTo>
                    <a:cubicBezTo>
                      <a:pt x="82" y="129"/>
                      <a:pt x="87" y="124"/>
                      <a:pt x="94" y="124"/>
                    </a:cubicBezTo>
                    <a:cubicBezTo>
                      <a:pt x="180" y="124"/>
                      <a:pt x="180" y="124"/>
                      <a:pt x="180" y="124"/>
                    </a:cubicBezTo>
                    <a:cubicBezTo>
                      <a:pt x="180" y="121"/>
                      <a:pt x="180" y="121"/>
                      <a:pt x="180" y="121"/>
                    </a:cubicBezTo>
                    <a:cubicBezTo>
                      <a:pt x="180" y="102"/>
                      <a:pt x="164" y="87"/>
                      <a:pt x="145" y="87"/>
                    </a:cubicBezTo>
                    <a:cubicBezTo>
                      <a:pt x="82" y="87"/>
                      <a:pt x="82" y="87"/>
                      <a:pt x="82" y="87"/>
                    </a:cubicBezTo>
                    <a:cubicBezTo>
                      <a:pt x="84" y="71"/>
                      <a:pt x="84" y="71"/>
                      <a:pt x="84" y="71"/>
                    </a:cubicBezTo>
                    <a:cubicBezTo>
                      <a:pt x="90" y="38"/>
                      <a:pt x="90" y="38"/>
                      <a:pt x="90" y="38"/>
                    </a:cubicBezTo>
                    <a:cubicBezTo>
                      <a:pt x="92" y="21"/>
                      <a:pt x="81" y="5"/>
                      <a:pt x="64" y="2"/>
                    </a:cubicBezTo>
                    <a:cubicBezTo>
                      <a:pt x="47" y="0"/>
                      <a:pt x="32" y="11"/>
                      <a:pt x="29" y="28"/>
                    </a:cubicBezTo>
                    <a:cubicBezTo>
                      <a:pt x="21" y="74"/>
                      <a:pt x="21" y="74"/>
                      <a:pt x="21" y="74"/>
                    </a:cubicBezTo>
                    <a:lnTo>
                      <a:pt x="17" y="10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22535" name="组合 12"/>
          <p:cNvGrpSpPr>
            <a:grpSpLocks/>
          </p:cNvGrpSpPr>
          <p:nvPr/>
        </p:nvGrpSpPr>
        <p:grpSpPr bwMode="auto">
          <a:xfrm>
            <a:off x="3832232" y="3468688"/>
            <a:ext cx="1211263" cy="1211262"/>
            <a:chOff x="3077183" y="2947480"/>
            <a:chExt cx="1614791" cy="1614791"/>
          </a:xfrm>
        </p:grpSpPr>
        <p:sp>
          <p:nvSpPr>
            <p:cNvPr id="14" name="矩形 13"/>
            <p:cNvSpPr/>
            <p:nvPr/>
          </p:nvSpPr>
          <p:spPr>
            <a:xfrm>
              <a:off x="3077183" y="2947480"/>
              <a:ext cx="1614791" cy="1614791"/>
            </a:xfrm>
            <a:prstGeom prst="rect">
              <a:avLst/>
            </a:prstGeom>
            <a:solidFill>
              <a:srgbClr val="F072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3626435" y="3446292"/>
              <a:ext cx="516285" cy="636621"/>
              <a:chOff x="2395538" y="3556001"/>
              <a:chExt cx="211138" cy="260350"/>
            </a:xfrm>
            <a:solidFill>
              <a:schemeClr val="bg1"/>
            </a:solidFill>
          </p:grpSpPr>
          <p:sp>
            <p:nvSpPr>
              <p:cNvPr id="16" name="Freeform 176"/>
              <p:cNvSpPr>
                <a:spLocks/>
              </p:cNvSpPr>
              <p:nvPr/>
            </p:nvSpPr>
            <p:spPr bwMode="auto">
              <a:xfrm>
                <a:off x="2563813" y="3578226"/>
                <a:ext cx="42863" cy="136525"/>
              </a:xfrm>
              <a:custGeom>
                <a:avLst/>
                <a:gdLst>
                  <a:gd name="T0" fmla="*/ 9 w 47"/>
                  <a:gd name="T1" fmla="*/ 115 h 151"/>
                  <a:gd name="T2" fmla="*/ 1 w 47"/>
                  <a:gd name="T3" fmla="*/ 151 h 151"/>
                  <a:gd name="T4" fmla="*/ 30 w 47"/>
                  <a:gd name="T5" fmla="*/ 151 h 151"/>
                  <a:gd name="T6" fmla="*/ 47 w 47"/>
                  <a:gd name="T7" fmla="*/ 98 h 151"/>
                  <a:gd name="T8" fmla="*/ 47 w 47"/>
                  <a:gd name="T9" fmla="*/ 53 h 151"/>
                  <a:gd name="T10" fmla="*/ 30 w 47"/>
                  <a:gd name="T11" fmla="*/ 0 h 151"/>
                  <a:gd name="T12" fmla="*/ 0 w 47"/>
                  <a:gd name="T13" fmla="*/ 0 h 151"/>
                  <a:gd name="T14" fmla="*/ 9 w 47"/>
                  <a:gd name="T15" fmla="*/ 36 h 151"/>
                  <a:gd name="T16" fmla="*/ 9 w 47"/>
                  <a:gd name="T17" fmla="*/ 11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151">
                    <a:moveTo>
                      <a:pt x="9" y="115"/>
                    </a:moveTo>
                    <a:cubicBezTo>
                      <a:pt x="9" y="124"/>
                      <a:pt x="6" y="137"/>
                      <a:pt x="1" y="151"/>
                    </a:cubicBezTo>
                    <a:cubicBezTo>
                      <a:pt x="30" y="151"/>
                      <a:pt x="30" y="151"/>
                      <a:pt x="30" y="151"/>
                    </a:cubicBezTo>
                    <a:cubicBezTo>
                      <a:pt x="39" y="151"/>
                      <a:pt x="47" y="112"/>
                      <a:pt x="47" y="98"/>
                    </a:cubicBezTo>
                    <a:cubicBezTo>
                      <a:pt x="47" y="53"/>
                      <a:pt x="47" y="53"/>
                      <a:pt x="47" y="53"/>
                    </a:cubicBezTo>
                    <a:cubicBezTo>
                      <a:pt x="47" y="39"/>
                      <a:pt x="39" y="0"/>
                      <a:pt x="3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14"/>
                      <a:pt x="9" y="28"/>
                      <a:pt x="9" y="36"/>
                    </a:cubicBezTo>
                    <a:lnTo>
                      <a:pt x="9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" name="Freeform 177"/>
              <p:cNvSpPr>
                <a:spLocks/>
              </p:cNvSpPr>
              <p:nvPr/>
            </p:nvSpPr>
            <p:spPr bwMode="auto">
              <a:xfrm>
                <a:off x="2395538" y="3556001"/>
                <a:ext cx="161925" cy="260350"/>
              </a:xfrm>
              <a:custGeom>
                <a:avLst/>
                <a:gdLst>
                  <a:gd name="T0" fmla="*/ 163 w 180"/>
                  <a:gd name="T1" fmla="*/ 189 h 289"/>
                  <a:gd name="T2" fmla="*/ 180 w 180"/>
                  <a:gd name="T3" fmla="*/ 140 h 289"/>
                  <a:gd name="T4" fmla="*/ 180 w 180"/>
                  <a:gd name="T5" fmla="*/ 61 h 289"/>
                  <a:gd name="T6" fmla="*/ 144 w 180"/>
                  <a:gd name="T7" fmla="*/ 0 h 289"/>
                  <a:gd name="T8" fmla="*/ 49 w 180"/>
                  <a:gd name="T9" fmla="*/ 0 h 289"/>
                  <a:gd name="T10" fmla="*/ 14 w 180"/>
                  <a:gd name="T11" fmla="*/ 33 h 289"/>
                  <a:gd name="T12" fmla="*/ 13 w 180"/>
                  <a:gd name="T13" fmla="*/ 36 h 289"/>
                  <a:gd name="T14" fmla="*/ 86 w 180"/>
                  <a:gd name="T15" fmla="*/ 36 h 289"/>
                  <a:gd name="T16" fmla="*/ 98 w 180"/>
                  <a:gd name="T17" fmla="*/ 47 h 289"/>
                  <a:gd name="T18" fmla="*/ 86 w 180"/>
                  <a:gd name="T19" fmla="*/ 59 h 289"/>
                  <a:gd name="T20" fmla="*/ 11 w 180"/>
                  <a:gd name="T21" fmla="*/ 59 h 289"/>
                  <a:gd name="T22" fmla="*/ 8 w 180"/>
                  <a:gd name="T23" fmla="*/ 89 h 289"/>
                  <a:gd name="T24" fmla="*/ 86 w 180"/>
                  <a:gd name="T25" fmla="*/ 89 h 289"/>
                  <a:gd name="T26" fmla="*/ 98 w 180"/>
                  <a:gd name="T27" fmla="*/ 101 h 289"/>
                  <a:gd name="T28" fmla="*/ 86 w 180"/>
                  <a:gd name="T29" fmla="*/ 112 h 289"/>
                  <a:gd name="T30" fmla="*/ 5 w 180"/>
                  <a:gd name="T31" fmla="*/ 112 h 289"/>
                  <a:gd name="T32" fmla="*/ 2 w 180"/>
                  <a:gd name="T33" fmla="*/ 143 h 289"/>
                  <a:gd name="T34" fmla="*/ 86 w 180"/>
                  <a:gd name="T35" fmla="*/ 143 h 289"/>
                  <a:gd name="T36" fmla="*/ 98 w 180"/>
                  <a:gd name="T37" fmla="*/ 154 h 289"/>
                  <a:gd name="T38" fmla="*/ 86 w 180"/>
                  <a:gd name="T39" fmla="*/ 165 h 289"/>
                  <a:gd name="T40" fmla="*/ 0 w 180"/>
                  <a:gd name="T41" fmla="*/ 165 h 289"/>
                  <a:gd name="T42" fmla="*/ 0 w 180"/>
                  <a:gd name="T43" fmla="*/ 168 h 289"/>
                  <a:gd name="T44" fmla="*/ 35 w 180"/>
                  <a:gd name="T45" fmla="*/ 201 h 289"/>
                  <a:gd name="T46" fmla="*/ 98 w 180"/>
                  <a:gd name="T47" fmla="*/ 201 h 289"/>
                  <a:gd name="T48" fmla="*/ 96 w 180"/>
                  <a:gd name="T49" fmla="*/ 218 h 289"/>
                  <a:gd name="T50" fmla="*/ 90 w 180"/>
                  <a:gd name="T51" fmla="*/ 251 h 289"/>
                  <a:gd name="T52" fmla="*/ 116 w 180"/>
                  <a:gd name="T53" fmla="*/ 287 h 289"/>
                  <a:gd name="T54" fmla="*/ 151 w 180"/>
                  <a:gd name="T55" fmla="*/ 261 h 289"/>
                  <a:gd name="T56" fmla="*/ 159 w 180"/>
                  <a:gd name="T57" fmla="*/ 215 h 289"/>
                  <a:gd name="T58" fmla="*/ 163 w 180"/>
                  <a:gd name="T59" fmla="*/ 189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80" h="289">
                    <a:moveTo>
                      <a:pt x="163" y="189"/>
                    </a:moveTo>
                    <a:cubicBezTo>
                      <a:pt x="173" y="175"/>
                      <a:pt x="180" y="152"/>
                      <a:pt x="180" y="140"/>
                    </a:cubicBezTo>
                    <a:cubicBezTo>
                      <a:pt x="180" y="61"/>
                      <a:pt x="180" y="61"/>
                      <a:pt x="180" y="61"/>
                    </a:cubicBezTo>
                    <a:cubicBezTo>
                      <a:pt x="180" y="43"/>
                      <a:pt x="164" y="0"/>
                      <a:pt x="144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30" y="0"/>
                      <a:pt x="14" y="15"/>
                      <a:pt x="14" y="33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86" y="36"/>
                      <a:pt x="86" y="36"/>
                      <a:pt x="86" y="36"/>
                    </a:cubicBezTo>
                    <a:cubicBezTo>
                      <a:pt x="93" y="36"/>
                      <a:pt x="98" y="41"/>
                      <a:pt x="98" y="47"/>
                    </a:cubicBezTo>
                    <a:cubicBezTo>
                      <a:pt x="98" y="54"/>
                      <a:pt x="93" y="59"/>
                      <a:pt x="86" y="59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8" y="89"/>
                      <a:pt x="8" y="89"/>
                      <a:pt x="8" y="89"/>
                    </a:cubicBezTo>
                    <a:cubicBezTo>
                      <a:pt x="86" y="89"/>
                      <a:pt x="86" y="89"/>
                      <a:pt x="86" y="89"/>
                    </a:cubicBezTo>
                    <a:cubicBezTo>
                      <a:pt x="93" y="89"/>
                      <a:pt x="98" y="94"/>
                      <a:pt x="98" y="101"/>
                    </a:cubicBezTo>
                    <a:cubicBezTo>
                      <a:pt x="98" y="107"/>
                      <a:pt x="93" y="112"/>
                      <a:pt x="86" y="112"/>
                    </a:cubicBezTo>
                    <a:cubicBezTo>
                      <a:pt x="5" y="112"/>
                      <a:pt x="5" y="112"/>
                      <a:pt x="5" y="112"/>
                    </a:cubicBezTo>
                    <a:cubicBezTo>
                      <a:pt x="2" y="143"/>
                      <a:pt x="2" y="143"/>
                      <a:pt x="2" y="143"/>
                    </a:cubicBezTo>
                    <a:cubicBezTo>
                      <a:pt x="86" y="143"/>
                      <a:pt x="86" y="143"/>
                      <a:pt x="86" y="143"/>
                    </a:cubicBezTo>
                    <a:cubicBezTo>
                      <a:pt x="93" y="143"/>
                      <a:pt x="98" y="148"/>
                      <a:pt x="98" y="154"/>
                    </a:cubicBezTo>
                    <a:cubicBezTo>
                      <a:pt x="98" y="160"/>
                      <a:pt x="93" y="165"/>
                      <a:pt x="86" y="165"/>
                    </a:cubicBezTo>
                    <a:cubicBezTo>
                      <a:pt x="0" y="165"/>
                      <a:pt x="0" y="165"/>
                      <a:pt x="0" y="165"/>
                    </a:cubicBezTo>
                    <a:cubicBezTo>
                      <a:pt x="0" y="168"/>
                      <a:pt x="0" y="168"/>
                      <a:pt x="0" y="168"/>
                    </a:cubicBezTo>
                    <a:cubicBezTo>
                      <a:pt x="0" y="186"/>
                      <a:pt x="16" y="201"/>
                      <a:pt x="35" y="201"/>
                    </a:cubicBezTo>
                    <a:cubicBezTo>
                      <a:pt x="98" y="201"/>
                      <a:pt x="98" y="201"/>
                      <a:pt x="98" y="201"/>
                    </a:cubicBezTo>
                    <a:cubicBezTo>
                      <a:pt x="96" y="218"/>
                      <a:pt x="96" y="218"/>
                      <a:pt x="96" y="218"/>
                    </a:cubicBezTo>
                    <a:cubicBezTo>
                      <a:pt x="90" y="251"/>
                      <a:pt x="90" y="251"/>
                      <a:pt x="90" y="251"/>
                    </a:cubicBezTo>
                    <a:cubicBezTo>
                      <a:pt x="88" y="268"/>
                      <a:pt x="99" y="284"/>
                      <a:pt x="116" y="287"/>
                    </a:cubicBezTo>
                    <a:cubicBezTo>
                      <a:pt x="132" y="289"/>
                      <a:pt x="148" y="278"/>
                      <a:pt x="151" y="261"/>
                    </a:cubicBezTo>
                    <a:cubicBezTo>
                      <a:pt x="159" y="215"/>
                      <a:pt x="159" y="215"/>
                      <a:pt x="159" y="215"/>
                    </a:cubicBezTo>
                    <a:lnTo>
                      <a:pt x="163" y="1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18" name="矩形 17"/>
          <p:cNvSpPr/>
          <p:nvPr/>
        </p:nvSpPr>
        <p:spPr>
          <a:xfrm>
            <a:off x="5454656" y="3843340"/>
            <a:ext cx="4962525" cy="577081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</a:t>
            </a:r>
            <a:endParaRPr lang="en-US" altLang="zh-CN" sz="105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37" name="矩形 18"/>
          <p:cNvSpPr>
            <a:spLocks noChangeArrowheads="1"/>
          </p:cNvSpPr>
          <p:nvPr/>
        </p:nvSpPr>
        <p:spPr bwMode="auto">
          <a:xfrm>
            <a:off x="2654305" y="5170493"/>
            <a:ext cx="70770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655243">
            <a:off x="937419" y="-2374107"/>
            <a:ext cx="3762376" cy="342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文本框 5"/>
          <p:cNvSpPr txBox="1">
            <a:spLocks noChangeArrowheads="1"/>
          </p:cNvSpPr>
          <p:nvPr/>
        </p:nvSpPr>
        <p:spPr bwMode="auto">
          <a:xfrm>
            <a:off x="1524008" y="142879"/>
            <a:ext cx="23987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</a:p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</a:p>
        </p:txBody>
      </p:sp>
      <p:sp>
        <p:nvSpPr>
          <p:cNvPr id="5" name="Freeform 7"/>
          <p:cNvSpPr>
            <a:spLocks noEditPoints="1"/>
          </p:cNvSpPr>
          <p:nvPr/>
        </p:nvSpPr>
        <p:spPr bwMode="auto">
          <a:xfrm>
            <a:off x="5037141" y="2884488"/>
            <a:ext cx="271463" cy="463550"/>
          </a:xfrm>
          <a:custGeom>
            <a:avLst/>
            <a:gdLst>
              <a:gd name="T0" fmla="*/ 53 w 106"/>
              <a:gd name="T1" fmla="*/ 0 h 181"/>
              <a:gd name="T2" fmla="*/ 0 w 106"/>
              <a:gd name="T3" fmla="*/ 53 h 181"/>
              <a:gd name="T4" fmla="*/ 53 w 106"/>
              <a:gd name="T5" fmla="*/ 181 h 181"/>
              <a:gd name="T6" fmla="*/ 106 w 106"/>
              <a:gd name="T7" fmla="*/ 53 h 181"/>
              <a:gd name="T8" fmla="*/ 53 w 106"/>
              <a:gd name="T9" fmla="*/ 0 h 181"/>
              <a:gd name="T10" fmla="*/ 53 w 106"/>
              <a:gd name="T11" fmla="*/ 90 h 181"/>
              <a:gd name="T12" fmla="*/ 15 w 106"/>
              <a:gd name="T13" fmla="*/ 52 h 181"/>
              <a:gd name="T14" fmla="*/ 53 w 106"/>
              <a:gd name="T15" fmla="*/ 13 h 181"/>
              <a:gd name="T16" fmla="*/ 92 w 106"/>
              <a:gd name="T17" fmla="*/ 52 h 181"/>
              <a:gd name="T18" fmla="*/ 53 w 106"/>
              <a:gd name="T19" fmla="*/ 9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6" h="181">
                <a:moveTo>
                  <a:pt x="53" y="0"/>
                </a:moveTo>
                <a:cubicBezTo>
                  <a:pt x="24" y="0"/>
                  <a:pt x="0" y="24"/>
                  <a:pt x="0" y="53"/>
                </a:cubicBezTo>
                <a:cubicBezTo>
                  <a:pt x="0" y="83"/>
                  <a:pt x="53" y="181"/>
                  <a:pt x="53" y="181"/>
                </a:cubicBezTo>
                <a:cubicBezTo>
                  <a:pt x="53" y="181"/>
                  <a:pt x="106" y="83"/>
                  <a:pt x="106" y="53"/>
                </a:cubicBezTo>
                <a:cubicBezTo>
                  <a:pt x="106" y="24"/>
                  <a:pt x="82" y="0"/>
                  <a:pt x="53" y="0"/>
                </a:cubicBezTo>
                <a:close/>
                <a:moveTo>
                  <a:pt x="53" y="90"/>
                </a:moveTo>
                <a:cubicBezTo>
                  <a:pt x="32" y="90"/>
                  <a:pt x="15" y="73"/>
                  <a:pt x="15" y="52"/>
                </a:cubicBezTo>
                <a:cubicBezTo>
                  <a:pt x="15" y="30"/>
                  <a:pt x="32" y="13"/>
                  <a:pt x="53" y="13"/>
                </a:cubicBezTo>
                <a:cubicBezTo>
                  <a:pt x="75" y="13"/>
                  <a:pt x="92" y="30"/>
                  <a:pt x="92" y="52"/>
                </a:cubicBezTo>
                <a:cubicBezTo>
                  <a:pt x="92" y="73"/>
                  <a:pt x="75" y="90"/>
                  <a:pt x="53" y="90"/>
                </a:cubicBezTo>
                <a:close/>
              </a:path>
            </a:pathLst>
          </a:custGeom>
          <a:solidFill>
            <a:srgbClr val="F47264"/>
          </a:solidFill>
          <a:ln>
            <a:noFill/>
          </a:ln>
        </p:spPr>
        <p:txBody>
          <a:bodyPr lIns="91262" tIns="45631" rIns="91262" bIns="45631"/>
          <a:lstStyle/>
          <a:p>
            <a:pPr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97" kern="0" dirty="0">
              <a:solidFill>
                <a:prstClr val="white">
                  <a:lumMod val="65000"/>
                </a:prstClr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7" name="TextBox 147"/>
          <p:cNvSpPr txBox="1"/>
          <p:nvPr/>
        </p:nvSpPr>
        <p:spPr>
          <a:xfrm>
            <a:off x="4986744" y="2924184"/>
            <a:ext cx="377026" cy="19973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98" b="1" kern="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+mn-ea"/>
              </a:rPr>
              <a:t>26%</a:t>
            </a:r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3422649" y="2279659"/>
            <a:ext cx="273051" cy="461963"/>
          </a:xfrm>
          <a:custGeom>
            <a:avLst/>
            <a:gdLst>
              <a:gd name="T0" fmla="*/ 53 w 106"/>
              <a:gd name="T1" fmla="*/ 0 h 181"/>
              <a:gd name="T2" fmla="*/ 0 w 106"/>
              <a:gd name="T3" fmla="*/ 53 h 181"/>
              <a:gd name="T4" fmla="*/ 53 w 106"/>
              <a:gd name="T5" fmla="*/ 181 h 181"/>
              <a:gd name="T6" fmla="*/ 106 w 106"/>
              <a:gd name="T7" fmla="*/ 53 h 181"/>
              <a:gd name="T8" fmla="*/ 53 w 106"/>
              <a:gd name="T9" fmla="*/ 0 h 181"/>
              <a:gd name="T10" fmla="*/ 53 w 106"/>
              <a:gd name="T11" fmla="*/ 90 h 181"/>
              <a:gd name="T12" fmla="*/ 15 w 106"/>
              <a:gd name="T13" fmla="*/ 52 h 181"/>
              <a:gd name="T14" fmla="*/ 53 w 106"/>
              <a:gd name="T15" fmla="*/ 13 h 181"/>
              <a:gd name="T16" fmla="*/ 92 w 106"/>
              <a:gd name="T17" fmla="*/ 52 h 181"/>
              <a:gd name="T18" fmla="*/ 53 w 106"/>
              <a:gd name="T19" fmla="*/ 9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6" h="181">
                <a:moveTo>
                  <a:pt x="53" y="0"/>
                </a:moveTo>
                <a:cubicBezTo>
                  <a:pt x="24" y="0"/>
                  <a:pt x="0" y="24"/>
                  <a:pt x="0" y="53"/>
                </a:cubicBezTo>
                <a:cubicBezTo>
                  <a:pt x="0" y="83"/>
                  <a:pt x="53" y="181"/>
                  <a:pt x="53" y="181"/>
                </a:cubicBezTo>
                <a:cubicBezTo>
                  <a:pt x="53" y="181"/>
                  <a:pt x="106" y="83"/>
                  <a:pt x="106" y="53"/>
                </a:cubicBezTo>
                <a:cubicBezTo>
                  <a:pt x="106" y="24"/>
                  <a:pt x="82" y="0"/>
                  <a:pt x="53" y="0"/>
                </a:cubicBezTo>
                <a:close/>
                <a:moveTo>
                  <a:pt x="53" y="90"/>
                </a:moveTo>
                <a:cubicBezTo>
                  <a:pt x="32" y="90"/>
                  <a:pt x="15" y="73"/>
                  <a:pt x="15" y="52"/>
                </a:cubicBezTo>
                <a:cubicBezTo>
                  <a:pt x="15" y="30"/>
                  <a:pt x="32" y="13"/>
                  <a:pt x="53" y="13"/>
                </a:cubicBezTo>
                <a:cubicBezTo>
                  <a:pt x="75" y="13"/>
                  <a:pt x="92" y="30"/>
                  <a:pt x="92" y="52"/>
                </a:cubicBezTo>
                <a:cubicBezTo>
                  <a:pt x="92" y="73"/>
                  <a:pt x="75" y="90"/>
                  <a:pt x="53" y="90"/>
                </a:cubicBezTo>
                <a:close/>
              </a:path>
            </a:pathLst>
          </a:custGeom>
          <a:solidFill>
            <a:srgbClr val="84CBC5"/>
          </a:solidFill>
          <a:ln>
            <a:noFill/>
          </a:ln>
        </p:spPr>
        <p:txBody>
          <a:bodyPr lIns="91262" tIns="45631" rIns="91262" bIns="45631"/>
          <a:lstStyle/>
          <a:p>
            <a:pPr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97" kern="0" dirty="0">
              <a:solidFill>
                <a:prstClr val="white">
                  <a:lumMod val="65000"/>
                </a:prstClr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9" name="TextBox 150"/>
          <p:cNvSpPr txBox="1"/>
          <p:nvPr/>
        </p:nvSpPr>
        <p:spPr>
          <a:xfrm>
            <a:off x="3372256" y="2317759"/>
            <a:ext cx="377026" cy="19973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98" b="1" kern="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+mn-ea"/>
              </a:rPr>
              <a:t>56%</a:t>
            </a:r>
          </a:p>
        </p:txBody>
      </p:sp>
      <p:sp>
        <p:nvSpPr>
          <p:cNvPr id="10" name="Freeform 7"/>
          <p:cNvSpPr>
            <a:spLocks noEditPoints="1"/>
          </p:cNvSpPr>
          <p:nvPr/>
        </p:nvSpPr>
        <p:spPr bwMode="auto">
          <a:xfrm>
            <a:off x="4270382" y="2600325"/>
            <a:ext cx="271463" cy="463550"/>
          </a:xfrm>
          <a:custGeom>
            <a:avLst/>
            <a:gdLst>
              <a:gd name="T0" fmla="*/ 53 w 106"/>
              <a:gd name="T1" fmla="*/ 0 h 181"/>
              <a:gd name="T2" fmla="*/ 0 w 106"/>
              <a:gd name="T3" fmla="*/ 53 h 181"/>
              <a:gd name="T4" fmla="*/ 53 w 106"/>
              <a:gd name="T5" fmla="*/ 181 h 181"/>
              <a:gd name="T6" fmla="*/ 106 w 106"/>
              <a:gd name="T7" fmla="*/ 53 h 181"/>
              <a:gd name="T8" fmla="*/ 53 w 106"/>
              <a:gd name="T9" fmla="*/ 0 h 181"/>
              <a:gd name="T10" fmla="*/ 53 w 106"/>
              <a:gd name="T11" fmla="*/ 90 h 181"/>
              <a:gd name="T12" fmla="*/ 15 w 106"/>
              <a:gd name="T13" fmla="*/ 52 h 181"/>
              <a:gd name="T14" fmla="*/ 53 w 106"/>
              <a:gd name="T15" fmla="*/ 13 h 181"/>
              <a:gd name="T16" fmla="*/ 92 w 106"/>
              <a:gd name="T17" fmla="*/ 52 h 181"/>
              <a:gd name="T18" fmla="*/ 53 w 106"/>
              <a:gd name="T19" fmla="*/ 9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6" h="181">
                <a:moveTo>
                  <a:pt x="53" y="0"/>
                </a:moveTo>
                <a:cubicBezTo>
                  <a:pt x="24" y="0"/>
                  <a:pt x="0" y="24"/>
                  <a:pt x="0" y="53"/>
                </a:cubicBezTo>
                <a:cubicBezTo>
                  <a:pt x="0" y="83"/>
                  <a:pt x="53" y="181"/>
                  <a:pt x="53" y="181"/>
                </a:cubicBezTo>
                <a:cubicBezTo>
                  <a:pt x="53" y="181"/>
                  <a:pt x="106" y="83"/>
                  <a:pt x="106" y="53"/>
                </a:cubicBezTo>
                <a:cubicBezTo>
                  <a:pt x="106" y="24"/>
                  <a:pt x="82" y="0"/>
                  <a:pt x="53" y="0"/>
                </a:cubicBezTo>
                <a:close/>
                <a:moveTo>
                  <a:pt x="53" y="90"/>
                </a:moveTo>
                <a:cubicBezTo>
                  <a:pt x="32" y="90"/>
                  <a:pt x="15" y="73"/>
                  <a:pt x="15" y="52"/>
                </a:cubicBezTo>
                <a:cubicBezTo>
                  <a:pt x="15" y="30"/>
                  <a:pt x="32" y="13"/>
                  <a:pt x="53" y="13"/>
                </a:cubicBezTo>
                <a:cubicBezTo>
                  <a:pt x="75" y="13"/>
                  <a:pt x="92" y="30"/>
                  <a:pt x="92" y="52"/>
                </a:cubicBezTo>
                <a:cubicBezTo>
                  <a:pt x="92" y="73"/>
                  <a:pt x="75" y="90"/>
                  <a:pt x="53" y="90"/>
                </a:cubicBezTo>
                <a:close/>
              </a:path>
            </a:pathLst>
          </a:custGeom>
          <a:solidFill>
            <a:srgbClr val="F8D35E"/>
          </a:solidFill>
          <a:ln>
            <a:noFill/>
          </a:ln>
        </p:spPr>
        <p:txBody>
          <a:bodyPr lIns="91262" tIns="45631" rIns="91262" bIns="45631"/>
          <a:lstStyle/>
          <a:p>
            <a:pPr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97" kern="0" dirty="0">
              <a:solidFill>
                <a:prstClr val="white">
                  <a:lumMod val="65000"/>
                </a:prstClr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11" name="TextBox 153"/>
          <p:cNvSpPr txBox="1"/>
          <p:nvPr/>
        </p:nvSpPr>
        <p:spPr>
          <a:xfrm>
            <a:off x="4219184" y="2640022"/>
            <a:ext cx="377026" cy="19973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98" b="1" kern="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+mn-ea"/>
              </a:rPr>
              <a:t>45%</a:t>
            </a:r>
          </a:p>
        </p:txBody>
      </p:sp>
      <p:sp>
        <p:nvSpPr>
          <p:cNvPr id="12" name="Freeform 7"/>
          <p:cNvSpPr>
            <a:spLocks noEditPoints="1"/>
          </p:cNvSpPr>
          <p:nvPr/>
        </p:nvSpPr>
        <p:spPr bwMode="auto">
          <a:xfrm>
            <a:off x="2720982" y="2736850"/>
            <a:ext cx="271463" cy="463550"/>
          </a:xfrm>
          <a:custGeom>
            <a:avLst/>
            <a:gdLst>
              <a:gd name="T0" fmla="*/ 53 w 106"/>
              <a:gd name="T1" fmla="*/ 0 h 181"/>
              <a:gd name="T2" fmla="*/ 0 w 106"/>
              <a:gd name="T3" fmla="*/ 53 h 181"/>
              <a:gd name="T4" fmla="*/ 53 w 106"/>
              <a:gd name="T5" fmla="*/ 181 h 181"/>
              <a:gd name="T6" fmla="*/ 106 w 106"/>
              <a:gd name="T7" fmla="*/ 53 h 181"/>
              <a:gd name="T8" fmla="*/ 53 w 106"/>
              <a:gd name="T9" fmla="*/ 0 h 181"/>
              <a:gd name="T10" fmla="*/ 53 w 106"/>
              <a:gd name="T11" fmla="*/ 90 h 181"/>
              <a:gd name="T12" fmla="*/ 15 w 106"/>
              <a:gd name="T13" fmla="*/ 52 h 181"/>
              <a:gd name="T14" fmla="*/ 53 w 106"/>
              <a:gd name="T15" fmla="*/ 13 h 181"/>
              <a:gd name="T16" fmla="*/ 92 w 106"/>
              <a:gd name="T17" fmla="*/ 52 h 181"/>
              <a:gd name="T18" fmla="*/ 53 w 106"/>
              <a:gd name="T19" fmla="*/ 9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6" h="181">
                <a:moveTo>
                  <a:pt x="53" y="0"/>
                </a:moveTo>
                <a:cubicBezTo>
                  <a:pt x="24" y="0"/>
                  <a:pt x="0" y="24"/>
                  <a:pt x="0" y="53"/>
                </a:cubicBezTo>
                <a:cubicBezTo>
                  <a:pt x="0" y="83"/>
                  <a:pt x="53" y="181"/>
                  <a:pt x="53" y="181"/>
                </a:cubicBezTo>
                <a:cubicBezTo>
                  <a:pt x="53" y="181"/>
                  <a:pt x="106" y="83"/>
                  <a:pt x="106" y="53"/>
                </a:cubicBezTo>
                <a:cubicBezTo>
                  <a:pt x="106" y="24"/>
                  <a:pt x="82" y="0"/>
                  <a:pt x="53" y="0"/>
                </a:cubicBezTo>
                <a:close/>
                <a:moveTo>
                  <a:pt x="53" y="90"/>
                </a:moveTo>
                <a:cubicBezTo>
                  <a:pt x="32" y="90"/>
                  <a:pt x="15" y="73"/>
                  <a:pt x="15" y="52"/>
                </a:cubicBezTo>
                <a:cubicBezTo>
                  <a:pt x="15" y="30"/>
                  <a:pt x="32" y="13"/>
                  <a:pt x="53" y="13"/>
                </a:cubicBezTo>
                <a:cubicBezTo>
                  <a:pt x="75" y="13"/>
                  <a:pt x="92" y="30"/>
                  <a:pt x="92" y="52"/>
                </a:cubicBezTo>
                <a:cubicBezTo>
                  <a:pt x="92" y="73"/>
                  <a:pt x="75" y="90"/>
                  <a:pt x="53" y="90"/>
                </a:cubicBezTo>
                <a:close/>
              </a:path>
            </a:pathLst>
          </a:custGeom>
          <a:solidFill>
            <a:srgbClr val="1B6AA3"/>
          </a:solidFill>
          <a:ln>
            <a:noFill/>
          </a:ln>
        </p:spPr>
        <p:txBody>
          <a:bodyPr lIns="91262" tIns="45631" rIns="91262" bIns="45631"/>
          <a:lstStyle/>
          <a:p>
            <a:pPr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97" kern="0" dirty="0">
              <a:solidFill>
                <a:prstClr val="white">
                  <a:lumMod val="65000"/>
                </a:prstClr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13" name="TextBox 156"/>
          <p:cNvSpPr txBox="1"/>
          <p:nvPr/>
        </p:nvSpPr>
        <p:spPr>
          <a:xfrm>
            <a:off x="2669784" y="2776547"/>
            <a:ext cx="377026" cy="19973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98" b="1" kern="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+mn-ea"/>
              </a:rPr>
              <a:t>39%</a:t>
            </a:r>
          </a:p>
        </p:txBody>
      </p:sp>
      <p:sp>
        <p:nvSpPr>
          <p:cNvPr id="14" name="Freeform 7"/>
          <p:cNvSpPr>
            <a:spLocks noEditPoints="1"/>
          </p:cNvSpPr>
          <p:nvPr/>
        </p:nvSpPr>
        <p:spPr bwMode="auto">
          <a:xfrm>
            <a:off x="8986841" y="2573338"/>
            <a:ext cx="271463" cy="463550"/>
          </a:xfrm>
          <a:custGeom>
            <a:avLst/>
            <a:gdLst>
              <a:gd name="T0" fmla="*/ 53 w 106"/>
              <a:gd name="T1" fmla="*/ 0 h 181"/>
              <a:gd name="T2" fmla="*/ 0 w 106"/>
              <a:gd name="T3" fmla="*/ 53 h 181"/>
              <a:gd name="T4" fmla="*/ 53 w 106"/>
              <a:gd name="T5" fmla="*/ 181 h 181"/>
              <a:gd name="T6" fmla="*/ 106 w 106"/>
              <a:gd name="T7" fmla="*/ 53 h 181"/>
              <a:gd name="T8" fmla="*/ 53 w 106"/>
              <a:gd name="T9" fmla="*/ 0 h 181"/>
              <a:gd name="T10" fmla="*/ 53 w 106"/>
              <a:gd name="T11" fmla="*/ 90 h 181"/>
              <a:gd name="T12" fmla="*/ 15 w 106"/>
              <a:gd name="T13" fmla="*/ 52 h 181"/>
              <a:gd name="T14" fmla="*/ 53 w 106"/>
              <a:gd name="T15" fmla="*/ 13 h 181"/>
              <a:gd name="T16" fmla="*/ 92 w 106"/>
              <a:gd name="T17" fmla="*/ 52 h 181"/>
              <a:gd name="T18" fmla="*/ 53 w 106"/>
              <a:gd name="T19" fmla="*/ 9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6" h="181">
                <a:moveTo>
                  <a:pt x="53" y="0"/>
                </a:moveTo>
                <a:cubicBezTo>
                  <a:pt x="24" y="0"/>
                  <a:pt x="0" y="24"/>
                  <a:pt x="0" y="53"/>
                </a:cubicBezTo>
                <a:cubicBezTo>
                  <a:pt x="0" y="83"/>
                  <a:pt x="53" y="181"/>
                  <a:pt x="53" y="181"/>
                </a:cubicBezTo>
                <a:cubicBezTo>
                  <a:pt x="53" y="181"/>
                  <a:pt x="106" y="83"/>
                  <a:pt x="106" y="53"/>
                </a:cubicBezTo>
                <a:cubicBezTo>
                  <a:pt x="106" y="24"/>
                  <a:pt x="82" y="0"/>
                  <a:pt x="53" y="0"/>
                </a:cubicBezTo>
                <a:close/>
                <a:moveTo>
                  <a:pt x="53" y="90"/>
                </a:moveTo>
                <a:cubicBezTo>
                  <a:pt x="32" y="90"/>
                  <a:pt x="15" y="73"/>
                  <a:pt x="15" y="52"/>
                </a:cubicBezTo>
                <a:cubicBezTo>
                  <a:pt x="15" y="30"/>
                  <a:pt x="32" y="13"/>
                  <a:pt x="53" y="13"/>
                </a:cubicBezTo>
                <a:cubicBezTo>
                  <a:pt x="75" y="13"/>
                  <a:pt x="92" y="30"/>
                  <a:pt x="92" y="52"/>
                </a:cubicBezTo>
                <a:cubicBezTo>
                  <a:pt x="92" y="73"/>
                  <a:pt x="75" y="90"/>
                  <a:pt x="53" y="90"/>
                </a:cubicBezTo>
                <a:close/>
              </a:path>
            </a:pathLst>
          </a:custGeom>
          <a:solidFill>
            <a:srgbClr val="F47264"/>
          </a:solidFill>
          <a:ln>
            <a:noFill/>
          </a:ln>
        </p:spPr>
        <p:txBody>
          <a:bodyPr lIns="91262" tIns="45631" rIns="91262" bIns="45631"/>
          <a:lstStyle/>
          <a:p>
            <a:pPr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97" kern="0" dirty="0">
              <a:solidFill>
                <a:prstClr val="white">
                  <a:lumMod val="65000"/>
                </a:prstClr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15" name="TextBox 83"/>
          <p:cNvSpPr txBox="1"/>
          <p:nvPr/>
        </p:nvSpPr>
        <p:spPr>
          <a:xfrm>
            <a:off x="8935651" y="2613034"/>
            <a:ext cx="377026" cy="19973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98" b="1" kern="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+mn-ea"/>
              </a:rPr>
              <a:t>26%</a:t>
            </a:r>
          </a:p>
        </p:txBody>
      </p:sp>
      <p:sp>
        <p:nvSpPr>
          <p:cNvPr id="16" name="Freeform 7"/>
          <p:cNvSpPr>
            <a:spLocks noEditPoints="1"/>
          </p:cNvSpPr>
          <p:nvPr/>
        </p:nvSpPr>
        <p:spPr bwMode="auto">
          <a:xfrm>
            <a:off x="7781933" y="2881313"/>
            <a:ext cx="271463" cy="463550"/>
          </a:xfrm>
          <a:custGeom>
            <a:avLst/>
            <a:gdLst>
              <a:gd name="T0" fmla="*/ 53 w 106"/>
              <a:gd name="T1" fmla="*/ 0 h 181"/>
              <a:gd name="T2" fmla="*/ 0 w 106"/>
              <a:gd name="T3" fmla="*/ 53 h 181"/>
              <a:gd name="T4" fmla="*/ 53 w 106"/>
              <a:gd name="T5" fmla="*/ 181 h 181"/>
              <a:gd name="T6" fmla="*/ 106 w 106"/>
              <a:gd name="T7" fmla="*/ 53 h 181"/>
              <a:gd name="T8" fmla="*/ 53 w 106"/>
              <a:gd name="T9" fmla="*/ 0 h 181"/>
              <a:gd name="T10" fmla="*/ 53 w 106"/>
              <a:gd name="T11" fmla="*/ 90 h 181"/>
              <a:gd name="T12" fmla="*/ 15 w 106"/>
              <a:gd name="T13" fmla="*/ 52 h 181"/>
              <a:gd name="T14" fmla="*/ 53 w 106"/>
              <a:gd name="T15" fmla="*/ 13 h 181"/>
              <a:gd name="T16" fmla="*/ 92 w 106"/>
              <a:gd name="T17" fmla="*/ 52 h 181"/>
              <a:gd name="T18" fmla="*/ 53 w 106"/>
              <a:gd name="T19" fmla="*/ 9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6" h="181">
                <a:moveTo>
                  <a:pt x="53" y="0"/>
                </a:moveTo>
                <a:cubicBezTo>
                  <a:pt x="24" y="0"/>
                  <a:pt x="0" y="24"/>
                  <a:pt x="0" y="53"/>
                </a:cubicBezTo>
                <a:cubicBezTo>
                  <a:pt x="0" y="83"/>
                  <a:pt x="53" y="181"/>
                  <a:pt x="53" y="181"/>
                </a:cubicBezTo>
                <a:cubicBezTo>
                  <a:pt x="53" y="181"/>
                  <a:pt x="106" y="83"/>
                  <a:pt x="106" y="53"/>
                </a:cubicBezTo>
                <a:cubicBezTo>
                  <a:pt x="106" y="24"/>
                  <a:pt x="82" y="0"/>
                  <a:pt x="53" y="0"/>
                </a:cubicBezTo>
                <a:close/>
                <a:moveTo>
                  <a:pt x="53" y="90"/>
                </a:moveTo>
                <a:cubicBezTo>
                  <a:pt x="32" y="90"/>
                  <a:pt x="15" y="73"/>
                  <a:pt x="15" y="52"/>
                </a:cubicBezTo>
                <a:cubicBezTo>
                  <a:pt x="15" y="30"/>
                  <a:pt x="32" y="13"/>
                  <a:pt x="53" y="13"/>
                </a:cubicBezTo>
                <a:cubicBezTo>
                  <a:pt x="75" y="13"/>
                  <a:pt x="92" y="30"/>
                  <a:pt x="92" y="52"/>
                </a:cubicBezTo>
                <a:cubicBezTo>
                  <a:pt x="92" y="73"/>
                  <a:pt x="75" y="90"/>
                  <a:pt x="53" y="90"/>
                </a:cubicBezTo>
                <a:close/>
              </a:path>
            </a:pathLst>
          </a:custGeom>
          <a:solidFill>
            <a:srgbClr val="84CBC5"/>
          </a:solidFill>
          <a:ln>
            <a:noFill/>
          </a:ln>
        </p:spPr>
        <p:txBody>
          <a:bodyPr lIns="91262" tIns="45631" rIns="91262" bIns="45631"/>
          <a:lstStyle/>
          <a:p>
            <a:pPr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97" kern="0" dirty="0">
              <a:solidFill>
                <a:prstClr val="white">
                  <a:lumMod val="65000"/>
                </a:prstClr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17" name="TextBox 86"/>
          <p:cNvSpPr txBox="1"/>
          <p:nvPr/>
        </p:nvSpPr>
        <p:spPr>
          <a:xfrm>
            <a:off x="7731530" y="2919422"/>
            <a:ext cx="377026" cy="19973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98" b="1" kern="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+mn-ea"/>
              </a:rPr>
              <a:t>56%</a:t>
            </a:r>
          </a:p>
        </p:txBody>
      </p:sp>
      <p:sp>
        <p:nvSpPr>
          <p:cNvPr id="18" name="Freeform 7"/>
          <p:cNvSpPr>
            <a:spLocks noEditPoints="1"/>
          </p:cNvSpPr>
          <p:nvPr/>
        </p:nvSpPr>
        <p:spPr bwMode="auto">
          <a:xfrm>
            <a:off x="8410582" y="2733684"/>
            <a:ext cx="271463" cy="461963"/>
          </a:xfrm>
          <a:custGeom>
            <a:avLst/>
            <a:gdLst>
              <a:gd name="T0" fmla="*/ 53 w 106"/>
              <a:gd name="T1" fmla="*/ 0 h 181"/>
              <a:gd name="T2" fmla="*/ 0 w 106"/>
              <a:gd name="T3" fmla="*/ 53 h 181"/>
              <a:gd name="T4" fmla="*/ 53 w 106"/>
              <a:gd name="T5" fmla="*/ 181 h 181"/>
              <a:gd name="T6" fmla="*/ 106 w 106"/>
              <a:gd name="T7" fmla="*/ 53 h 181"/>
              <a:gd name="T8" fmla="*/ 53 w 106"/>
              <a:gd name="T9" fmla="*/ 0 h 181"/>
              <a:gd name="T10" fmla="*/ 53 w 106"/>
              <a:gd name="T11" fmla="*/ 90 h 181"/>
              <a:gd name="T12" fmla="*/ 15 w 106"/>
              <a:gd name="T13" fmla="*/ 52 h 181"/>
              <a:gd name="T14" fmla="*/ 53 w 106"/>
              <a:gd name="T15" fmla="*/ 13 h 181"/>
              <a:gd name="T16" fmla="*/ 92 w 106"/>
              <a:gd name="T17" fmla="*/ 52 h 181"/>
              <a:gd name="T18" fmla="*/ 53 w 106"/>
              <a:gd name="T19" fmla="*/ 9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6" h="181">
                <a:moveTo>
                  <a:pt x="53" y="0"/>
                </a:moveTo>
                <a:cubicBezTo>
                  <a:pt x="24" y="0"/>
                  <a:pt x="0" y="24"/>
                  <a:pt x="0" y="53"/>
                </a:cubicBezTo>
                <a:cubicBezTo>
                  <a:pt x="0" y="83"/>
                  <a:pt x="53" y="181"/>
                  <a:pt x="53" y="181"/>
                </a:cubicBezTo>
                <a:cubicBezTo>
                  <a:pt x="53" y="181"/>
                  <a:pt x="106" y="83"/>
                  <a:pt x="106" y="53"/>
                </a:cubicBezTo>
                <a:cubicBezTo>
                  <a:pt x="106" y="24"/>
                  <a:pt x="82" y="0"/>
                  <a:pt x="53" y="0"/>
                </a:cubicBezTo>
                <a:close/>
                <a:moveTo>
                  <a:pt x="53" y="90"/>
                </a:moveTo>
                <a:cubicBezTo>
                  <a:pt x="32" y="90"/>
                  <a:pt x="15" y="73"/>
                  <a:pt x="15" y="52"/>
                </a:cubicBezTo>
                <a:cubicBezTo>
                  <a:pt x="15" y="30"/>
                  <a:pt x="32" y="13"/>
                  <a:pt x="53" y="13"/>
                </a:cubicBezTo>
                <a:cubicBezTo>
                  <a:pt x="75" y="13"/>
                  <a:pt x="92" y="30"/>
                  <a:pt x="92" y="52"/>
                </a:cubicBezTo>
                <a:cubicBezTo>
                  <a:pt x="92" y="73"/>
                  <a:pt x="75" y="90"/>
                  <a:pt x="53" y="90"/>
                </a:cubicBezTo>
                <a:close/>
              </a:path>
            </a:pathLst>
          </a:custGeom>
          <a:solidFill>
            <a:srgbClr val="F8D35E"/>
          </a:solidFill>
          <a:ln>
            <a:noFill/>
          </a:ln>
        </p:spPr>
        <p:txBody>
          <a:bodyPr lIns="91262" tIns="45631" rIns="91262" bIns="45631"/>
          <a:lstStyle/>
          <a:p>
            <a:pPr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97" kern="0" dirty="0">
              <a:solidFill>
                <a:prstClr val="white">
                  <a:lumMod val="65000"/>
                </a:prstClr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19" name="TextBox 89"/>
          <p:cNvSpPr txBox="1"/>
          <p:nvPr/>
        </p:nvSpPr>
        <p:spPr>
          <a:xfrm>
            <a:off x="8360181" y="2771784"/>
            <a:ext cx="377026" cy="19973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98" b="1" kern="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+mn-ea"/>
              </a:rPr>
              <a:t>45%</a:t>
            </a:r>
          </a:p>
        </p:txBody>
      </p:sp>
      <p:sp>
        <p:nvSpPr>
          <p:cNvPr id="20" name="Freeform 7"/>
          <p:cNvSpPr>
            <a:spLocks noEditPoints="1"/>
          </p:cNvSpPr>
          <p:nvPr/>
        </p:nvSpPr>
        <p:spPr bwMode="auto">
          <a:xfrm>
            <a:off x="7137404" y="2120900"/>
            <a:ext cx="271463" cy="463550"/>
          </a:xfrm>
          <a:custGeom>
            <a:avLst/>
            <a:gdLst>
              <a:gd name="T0" fmla="*/ 53 w 106"/>
              <a:gd name="T1" fmla="*/ 0 h 181"/>
              <a:gd name="T2" fmla="*/ 0 w 106"/>
              <a:gd name="T3" fmla="*/ 53 h 181"/>
              <a:gd name="T4" fmla="*/ 53 w 106"/>
              <a:gd name="T5" fmla="*/ 181 h 181"/>
              <a:gd name="T6" fmla="*/ 106 w 106"/>
              <a:gd name="T7" fmla="*/ 53 h 181"/>
              <a:gd name="T8" fmla="*/ 53 w 106"/>
              <a:gd name="T9" fmla="*/ 0 h 181"/>
              <a:gd name="T10" fmla="*/ 53 w 106"/>
              <a:gd name="T11" fmla="*/ 90 h 181"/>
              <a:gd name="T12" fmla="*/ 15 w 106"/>
              <a:gd name="T13" fmla="*/ 52 h 181"/>
              <a:gd name="T14" fmla="*/ 53 w 106"/>
              <a:gd name="T15" fmla="*/ 13 h 181"/>
              <a:gd name="T16" fmla="*/ 92 w 106"/>
              <a:gd name="T17" fmla="*/ 52 h 181"/>
              <a:gd name="T18" fmla="*/ 53 w 106"/>
              <a:gd name="T19" fmla="*/ 9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6" h="181">
                <a:moveTo>
                  <a:pt x="53" y="0"/>
                </a:moveTo>
                <a:cubicBezTo>
                  <a:pt x="24" y="0"/>
                  <a:pt x="0" y="24"/>
                  <a:pt x="0" y="53"/>
                </a:cubicBezTo>
                <a:cubicBezTo>
                  <a:pt x="0" y="83"/>
                  <a:pt x="53" y="181"/>
                  <a:pt x="53" y="181"/>
                </a:cubicBezTo>
                <a:cubicBezTo>
                  <a:pt x="53" y="181"/>
                  <a:pt x="106" y="83"/>
                  <a:pt x="106" y="53"/>
                </a:cubicBezTo>
                <a:cubicBezTo>
                  <a:pt x="106" y="24"/>
                  <a:pt x="82" y="0"/>
                  <a:pt x="53" y="0"/>
                </a:cubicBezTo>
                <a:close/>
                <a:moveTo>
                  <a:pt x="53" y="90"/>
                </a:moveTo>
                <a:cubicBezTo>
                  <a:pt x="32" y="90"/>
                  <a:pt x="15" y="73"/>
                  <a:pt x="15" y="52"/>
                </a:cubicBezTo>
                <a:cubicBezTo>
                  <a:pt x="15" y="30"/>
                  <a:pt x="32" y="13"/>
                  <a:pt x="53" y="13"/>
                </a:cubicBezTo>
                <a:cubicBezTo>
                  <a:pt x="75" y="13"/>
                  <a:pt x="92" y="30"/>
                  <a:pt x="92" y="52"/>
                </a:cubicBezTo>
                <a:cubicBezTo>
                  <a:pt x="92" y="73"/>
                  <a:pt x="75" y="90"/>
                  <a:pt x="53" y="90"/>
                </a:cubicBezTo>
                <a:close/>
              </a:path>
            </a:pathLst>
          </a:custGeom>
          <a:solidFill>
            <a:srgbClr val="1B6AA3"/>
          </a:solidFill>
          <a:ln>
            <a:noFill/>
          </a:ln>
        </p:spPr>
        <p:txBody>
          <a:bodyPr lIns="91262" tIns="45631" rIns="91262" bIns="45631"/>
          <a:lstStyle/>
          <a:p>
            <a:pPr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97" kern="0" dirty="0">
              <a:solidFill>
                <a:prstClr val="white">
                  <a:lumMod val="65000"/>
                </a:prstClr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21" name="TextBox 92"/>
          <p:cNvSpPr txBox="1"/>
          <p:nvPr/>
        </p:nvSpPr>
        <p:spPr>
          <a:xfrm>
            <a:off x="7086209" y="2160597"/>
            <a:ext cx="377026" cy="19973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98" b="1" kern="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+mn-ea"/>
              </a:rPr>
              <a:t>39%</a:t>
            </a:r>
          </a:p>
        </p:txBody>
      </p:sp>
      <p:sp>
        <p:nvSpPr>
          <p:cNvPr id="22" name="Freeform 7"/>
          <p:cNvSpPr>
            <a:spLocks noEditPoints="1"/>
          </p:cNvSpPr>
          <p:nvPr/>
        </p:nvSpPr>
        <p:spPr bwMode="auto">
          <a:xfrm>
            <a:off x="5792791" y="2724150"/>
            <a:ext cx="271463" cy="463550"/>
          </a:xfrm>
          <a:custGeom>
            <a:avLst/>
            <a:gdLst>
              <a:gd name="T0" fmla="*/ 53 w 106"/>
              <a:gd name="T1" fmla="*/ 0 h 181"/>
              <a:gd name="T2" fmla="*/ 0 w 106"/>
              <a:gd name="T3" fmla="*/ 53 h 181"/>
              <a:gd name="T4" fmla="*/ 53 w 106"/>
              <a:gd name="T5" fmla="*/ 181 h 181"/>
              <a:gd name="T6" fmla="*/ 106 w 106"/>
              <a:gd name="T7" fmla="*/ 53 h 181"/>
              <a:gd name="T8" fmla="*/ 53 w 106"/>
              <a:gd name="T9" fmla="*/ 0 h 181"/>
              <a:gd name="T10" fmla="*/ 53 w 106"/>
              <a:gd name="T11" fmla="*/ 90 h 181"/>
              <a:gd name="T12" fmla="*/ 15 w 106"/>
              <a:gd name="T13" fmla="*/ 52 h 181"/>
              <a:gd name="T14" fmla="*/ 53 w 106"/>
              <a:gd name="T15" fmla="*/ 13 h 181"/>
              <a:gd name="T16" fmla="*/ 92 w 106"/>
              <a:gd name="T17" fmla="*/ 52 h 181"/>
              <a:gd name="T18" fmla="*/ 53 w 106"/>
              <a:gd name="T19" fmla="*/ 9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6" h="181">
                <a:moveTo>
                  <a:pt x="53" y="0"/>
                </a:moveTo>
                <a:cubicBezTo>
                  <a:pt x="24" y="0"/>
                  <a:pt x="0" y="24"/>
                  <a:pt x="0" y="53"/>
                </a:cubicBezTo>
                <a:cubicBezTo>
                  <a:pt x="0" y="83"/>
                  <a:pt x="53" y="181"/>
                  <a:pt x="53" y="181"/>
                </a:cubicBezTo>
                <a:cubicBezTo>
                  <a:pt x="53" y="181"/>
                  <a:pt x="106" y="83"/>
                  <a:pt x="106" y="53"/>
                </a:cubicBezTo>
                <a:cubicBezTo>
                  <a:pt x="106" y="24"/>
                  <a:pt x="82" y="0"/>
                  <a:pt x="53" y="0"/>
                </a:cubicBezTo>
                <a:close/>
                <a:moveTo>
                  <a:pt x="53" y="90"/>
                </a:moveTo>
                <a:cubicBezTo>
                  <a:pt x="32" y="90"/>
                  <a:pt x="15" y="73"/>
                  <a:pt x="15" y="52"/>
                </a:cubicBezTo>
                <a:cubicBezTo>
                  <a:pt x="15" y="30"/>
                  <a:pt x="32" y="13"/>
                  <a:pt x="53" y="13"/>
                </a:cubicBezTo>
                <a:cubicBezTo>
                  <a:pt x="75" y="13"/>
                  <a:pt x="92" y="30"/>
                  <a:pt x="92" y="52"/>
                </a:cubicBezTo>
                <a:cubicBezTo>
                  <a:pt x="92" y="73"/>
                  <a:pt x="75" y="90"/>
                  <a:pt x="53" y="90"/>
                </a:cubicBezTo>
                <a:close/>
              </a:path>
            </a:pathLst>
          </a:custGeom>
          <a:solidFill>
            <a:srgbClr val="7CC8EC"/>
          </a:solidFill>
          <a:ln>
            <a:noFill/>
          </a:ln>
        </p:spPr>
        <p:txBody>
          <a:bodyPr lIns="91262" tIns="45631" rIns="91262" bIns="45631"/>
          <a:lstStyle/>
          <a:p>
            <a:pPr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97" kern="0" dirty="0">
              <a:solidFill>
                <a:prstClr val="white">
                  <a:lumMod val="65000"/>
                </a:prstClr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23" name="TextBox 95"/>
          <p:cNvSpPr txBox="1"/>
          <p:nvPr/>
        </p:nvSpPr>
        <p:spPr>
          <a:xfrm>
            <a:off x="5741601" y="2763847"/>
            <a:ext cx="377026" cy="19973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98" b="1" kern="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+mn-ea"/>
              </a:rPr>
              <a:t>26%</a:t>
            </a:r>
          </a:p>
        </p:txBody>
      </p:sp>
      <p:sp>
        <p:nvSpPr>
          <p:cNvPr id="24" name="Freeform 7"/>
          <p:cNvSpPr>
            <a:spLocks noEditPoints="1"/>
          </p:cNvSpPr>
          <p:nvPr/>
        </p:nvSpPr>
        <p:spPr bwMode="auto">
          <a:xfrm>
            <a:off x="6496056" y="3070234"/>
            <a:ext cx="271463" cy="461963"/>
          </a:xfrm>
          <a:custGeom>
            <a:avLst/>
            <a:gdLst>
              <a:gd name="T0" fmla="*/ 53 w 106"/>
              <a:gd name="T1" fmla="*/ 0 h 181"/>
              <a:gd name="T2" fmla="*/ 0 w 106"/>
              <a:gd name="T3" fmla="*/ 53 h 181"/>
              <a:gd name="T4" fmla="*/ 53 w 106"/>
              <a:gd name="T5" fmla="*/ 181 h 181"/>
              <a:gd name="T6" fmla="*/ 106 w 106"/>
              <a:gd name="T7" fmla="*/ 53 h 181"/>
              <a:gd name="T8" fmla="*/ 53 w 106"/>
              <a:gd name="T9" fmla="*/ 0 h 181"/>
              <a:gd name="T10" fmla="*/ 53 w 106"/>
              <a:gd name="T11" fmla="*/ 90 h 181"/>
              <a:gd name="T12" fmla="*/ 15 w 106"/>
              <a:gd name="T13" fmla="*/ 52 h 181"/>
              <a:gd name="T14" fmla="*/ 53 w 106"/>
              <a:gd name="T15" fmla="*/ 13 h 181"/>
              <a:gd name="T16" fmla="*/ 92 w 106"/>
              <a:gd name="T17" fmla="*/ 52 h 181"/>
              <a:gd name="T18" fmla="*/ 53 w 106"/>
              <a:gd name="T19" fmla="*/ 9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6" h="181">
                <a:moveTo>
                  <a:pt x="53" y="0"/>
                </a:moveTo>
                <a:cubicBezTo>
                  <a:pt x="24" y="0"/>
                  <a:pt x="0" y="24"/>
                  <a:pt x="0" y="53"/>
                </a:cubicBezTo>
                <a:cubicBezTo>
                  <a:pt x="0" y="83"/>
                  <a:pt x="53" y="181"/>
                  <a:pt x="53" y="181"/>
                </a:cubicBezTo>
                <a:cubicBezTo>
                  <a:pt x="53" y="181"/>
                  <a:pt x="106" y="83"/>
                  <a:pt x="106" y="53"/>
                </a:cubicBezTo>
                <a:cubicBezTo>
                  <a:pt x="106" y="24"/>
                  <a:pt x="82" y="0"/>
                  <a:pt x="53" y="0"/>
                </a:cubicBezTo>
                <a:close/>
                <a:moveTo>
                  <a:pt x="53" y="90"/>
                </a:moveTo>
                <a:cubicBezTo>
                  <a:pt x="32" y="90"/>
                  <a:pt x="15" y="73"/>
                  <a:pt x="15" y="52"/>
                </a:cubicBezTo>
                <a:cubicBezTo>
                  <a:pt x="15" y="30"/>
                  <a:pt x="32" y="13"/>
                  <a:pt x="53" y="13"/>
                </a:cubicBezTo>
                <a:cubicBezTo>
                  <a:pt x="75" y="13"/>
                  <a:pt x="92" y="30"/>
                  <a:pt x="92" y="52"/>
                </a:cubicBezTo>
                <a:cubicBezTo>
                  <a:pt x="92" y="73"/>
                  <a:pt x="75" y="90"/>
                  <a:pt x="53" y="90"/>
                </a:cubicBezTo>
                <a:close/>
              </a:path>
            </a:pathLst>
          </a:custGeom>
          <a:solidFill>
            <a:srgbClr val="868AD1"/>
          </a:solidFill>
          <a:ln>
            <a:noFill/>
          </a:ln>
        </p:spPr>
        <p:txBody>
          <a:bodyPr lIns="91262" tIns="45631" rIns="91262" bIns="45631"/>
          <a:lstStyle/>
          <a:p>
            <a:pPr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97" kern="0" dirty="0">
              <a:solidFill>
                <a:prstClr val="white">
                  <a:lumMod val="65000"/>
                </a:prstClr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25" name="TextBox 98"/>
          <p:cNvSpPr txBox="1"/>
          <p:nvPr/>
        </p:nvSpPr>
        <p:spPr>
          <a:xfrm>
            <a:off x="6444859" y="3108334"/>
            <a:ext cx="377026" cy="19973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98" b="1" kern="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+mn-ea"/>
              </a:rPr>
              <a:t>26%</a:t>
            </a:r>
          </a:p>
        </p:txBody>
      </p:sp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2133607" y="4832350"/>
            <a:ext cx="79787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</a:t>
            </a:r>
          </a:p>
        </p:txBody>
      </p:sp>
      <p:sp>
        <p:nvSpPr>
          <p:cNvPr id="27" name="Title 13"/>
          <p:cNvSpPr txBox="1">
            <a:spLocks/>
          </p:cNvSpPr>
          <p:nvPr/>
        </p:nvSpPr>
        <p:spPr bwMode="auto">
          <a:xfrm>
            <a:off x="2133603" y="4384684"/>
            <a:ext cx="2516188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Isosceles Triangle 2"/>
          <p:cNvSpPr/>
          <p:nvPr/>
        </p:nvSpPr>
        <p:spPr>
          <a:xfrm>
            <a:off x="2278066" y="3252796"/>
            <a:ext cx="1160463" cy="827087"/>
          </a:xfrm>
          <a:custGeom>
            <a:avLst/>
            <a:gdLst>
              <a:gd name="connsiteX0" fmla="*/ 0 w 1278647"/>
              <a:gd name="connsiteY0" fmla="*/ 1102282 h 1102282"/>
              <a:gd name="connsiteX1" fmla="*/ 639324 w 1278647"/>
              <a:gd name="connsiteY1" fmla="*/ 0 h 1102282"/>
              <a:gd name="connsiteX2" fmla="*/ 1278647 w 1278647"/>
              <a:gd name="connsiteY2" fmla="*/ 1102282 h 1102282"/>
              <a:gd name="connsiteX3" fmla="*/ 0 w 1278647"/>
              <a:gd name="connsiteY3" fmla="*/ 1102282 h 1102282"/>
              <a:gd name="connsiteX0" fmla="*/ 0 w 1278647"/>
              <a:gd name="connsiteY0" fmla="*/ 1102282 h 1102282"/>
              <a:gd name="connsiteX1" fmla="*/ 639324 w 1278647"/>
              <a:gd name="connsiteY1" fmla="*/ 0 h 1102282"/>
              <a:gd name="connsiteX2" fmla="*/ 1278647 w 1278647"/>
              <a:gd name="connsiteY2" fmla="*/ 1102282 h 1102282"/>
              <a:gd name="connsiteX3" fmla="*/ 0 w 1278647"/>
              <a:gd name="connsiteY3" fmla="*/ 1102282 h 1102282"/>
              <a:gd name="connsiteX0" fmla="*/ 0 w 1278647"/>
              <a:gd name="connsiteY0" fmla="*/ 1102284 h 1102284"/>
              <a:gd name="connsiteX1" fmla="*/ 639324 w 1278647"/>
              <a:gd name="connsiteY1" fmla="*/ 2 h 1102284"/>
              <a:gd name="connsiteX2" fmla="*/ 1278647 w 1278647"/>
              <a:gd name="connsiteY2" fmla="*/ 1102284 h 1102284"/>
              <a:gd name="connsiteX3" fmla="*/ 0 w 1278647"/>
              <a:gd name="connsiteY3" fmla="*/ 1102284 h 1102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8647" h="1102284">
                <a:moveTo>
                  <a:pt x="0" y="1102284"/>
                </a:moveTo>
                <a:cubicBezTo>
                  <a:pt x="213108" y="734857"/>
                  <a:pt x="133608" y="-1665"/>
                  <a:pt x="639324" y="2"/>
                </a:cubicBezTo>
                <a:cubicBezTo>
                  <a:pt x="1145040" y="1669"/>
                  <a:pt x="1065539" y="734857"/>
                  <a:pt x="1278647" y="1102284"/>
                </a:cubicBezTo>
                <a:lnTo>
                  <a:pt x="0" y="1102284"/>
                </a:lnTo>
                <a:close/>
              </a:path>
            </a:pathLst>
          </a:custGeom>
          <a:solidFill>
            <a:srgbClr val="1B6AA3">
              <a:alpha val="7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prstClr val="white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511425" y="4090988"/>
            <a:ext cx="693739" cy="215900"/>
          </a:xfrm>
          <a:prstGeom prst="rect">
            <a:avLst/>
          </a:prstGeom>
        </p:spPr>
        <p:txBody>
          <a:bodyPr lIns="91262" tIns="45631" rIns="91262" bIns="4563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sz="799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</a:rPr>
              <a:t>Shoes</a:t>
            </a:r>
          </a:p>
        </p:txBody>
      </p:sp>
      <p:sp>
        <p:nvSpPr>
          <p:cNvPr id="30" name="Isosceles Triangle 2"/>
          <p:cNvSpPr/>
          <p:nvPr/>
        </p:nvSpPr>
        <p:spPr>
          <a:xfrm>
            <a:off x="2981333" y="2816225"/>
            <a:ext cx="1160463" cy="1263650"/>
          </a:xfrm>
          <a:custGeom>
            <a:avLst/>
            <a:gdLst>
              <a:gd name="connsiteX0" fmla="*/ 0 w 1278647"/>
              <a:gd name="connsiteY0" fmla="*/ 1102282 h 1102282"/>
              <a:gd name="connsiteX1" fmla="*/ 639324 w 1278647"/>
              <a:gd name="connsiteY1" fmla="*/ 0 h 1102282"/>
              <a:gd name="connsiteX2" fmla="*/ 1278647 w 1278647"/>
              <a:gd name="connsiteY2" fmla="*/ 1102282 h 1102282"/>
              <a:gd name="connsiteX3" fmla="*/ 0 w 1278647"/>
              <a:gd name="connsiteY3" fmla="*/ 1102282 h 1102282"/>
              <a:gd name="connsiteX0" fmla="*/ 0 w 1278647"/>
              <a:gd name="connsiteY0" fmla="*/ 1102282 h 1102282"/>
              <a:gd name="connsiteX1" fmla="*/ 639324 w 1278647"/>
              <a:gd name="connsiteY1" fmla="*/ 0 h 1102282"/>
              <a:gd name="connsiteX2" fmla="*/ 1278647 w 1278647"/>
              <a:gd name="connsiteY2" fmla="*/ 1102282 h 1102282"/>
              <a:gd name="connsiteX3" fmla="*/ 0 w 1278647"/>
              <a:gd name="connsiteY3" fmla="*/ 1102282 h 1102282"/>
              <a:gd name="connsiteX0" fmla="*/ 0 w 1278647"/>
              <a:gd name="connsiteY0" fmla="*/ 1102284 h 1102284"/>
              <a:gd name="connsiteX1" fmla="*/ 639324 w 1278647"/>
              <a:gd name="connsiteY1" fmla="*/ 2 h 1102284"/>
              <a:gd name="connsiteX2" fmla="*/ 1278647 w 1278647"/>
              <a:gd name="connsiteY2" fmla="*/ 1102284 h 1102284"/>
              <a:gd name="connsiteX3" fmla="*/ 0 w 1278647"/>
              <a:gd name="connsiteY3" fmla="*/ 1102284 h 1102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8647" h="1102284">
                <a:moveTo>
                  <a:pt x="0" y="1102284"/>
                </a:moveTo>
                <a:cubicBezTo>
                  <a:pt x="213108" y="734857"/>
                  <a:pt x="133608" y="-1665"/>
                  <a:pt x="639324" y="2"/>
                </a:cubicBezTo>
                <a:cubicBezTo>
                  <a:pt x="1145040" y="1669"/>
                  <a:pt x="1065539" y="734857"/>
                  <a:pt x="1278647" y="1102284"/>
                </a:cubicBezTo>
                <a:lnTo>
                  <a:pt x="0" y="1102284"/>
                </a:lnTo>
                <a:close/>
              </a:path>
            </a:pathLst>
          </a:custGeom>
          <a:solidFill>
            <a:srgbClr val="84CBC5">
              <a:alpha val="7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prstClr val="white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3211516" y="4090988"/>
            <a:ext cx="695325" cy="215136"/>
          </a:xfrm>
          <a:prstGeom prst="rect">
            <a:avLst/>
          </a:prstGeom>
        </p:spPr>
        <p:txBody>
          <a:bodyPr lIns="91262" tIns="45631" rIns="91262" bIns="4563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sz="799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</a:rPr>
              <a:t>T-shirts</a:t>
            </a:r>
          </a:p>
        </p:txBody>
      </p:sp>
      <p:sp>
        <p:nvSpPr>
          <p:cNvPr id="32" name="Isosceles Triangle 2"/>
          <p:cNvSpPr/>
          <p:nvPr/>
        </p:nvSpPr>
        <p:spPr>
          <a:xfrm>
            <a:off x="3873500" y="3116263"/>
            <a:ext cx="1066800" cy="963612"/>
          </a:xfrm>
          <a:custGeom>
            <a:avLst/>
            <a:gdLst>
              <a:gd name="connsiteX0" fmla="*/ 0 w 1278647"/>
              <a:gd name="connsiteY0" fmla="*/ 1102282 h 1102282"/>
              <a:gd name="connsiteX1" fmla="*/ 639324 w 1278647"/>
              <a:gd name="connsiteY1" fmla="*/ 0 h 1102282"/>
              <a:gd name="connsiteX2" fmla="*/ 1278647 w 1278647"/>
              <a:gd name="connsiteY2" fmla="*/ 1102282 h 1102282"/>
              <a:gd name="connsiteX3" fmla="*/ 0 w 1278647"/>
              <a:gd name="connsiteY3" fmla="*/ 1102282 h 1102282"/>
              <a:gd name="connsiteX0" fmla="*/ 0 w 1278647"/>
              <a:gd name="connsiteY0" fmla="*/ 1102282 h 1102282"/>
              <a:gd name="connsiteX1" fmla="*/ 639324 w 1278647"/>
              <a:gd name="connsiteY1" fmla="*/ 0 h 1102282"/>
              <a:gd name="connsiteX2" fmla="*/ 1278647 w 1278647"/>
              <a:gd name="connsiteY2" fmla="*/ 1102282 h 1102282"/>
              <a:gd name="connsiteX3" fmla="*/ 0 w 1278647"/>
              <a:gd name="connsiteY3" fmla="*/ 1102282 h 1102282"/>
              <a:gd name="connsiteX0" fmla="*/ 0 w 1278647"/>
              <a:gd name="connsiteY0" fmla="*/ 1102284 h 1102284"/>
              <a:gd name="connsiteX1" fmla="*/ 639324 w 1278647"/>
              <a:gd name="connsiteY1" fmla="*/ 2 h 1102284"/>
              <a:gd name="connsiteX2" fmla="*/ 1278647 w 1278647"/>
              <a:gd name="connsiteY2" fmla="*/ 1102284 h 1102284"/>
              <a:gd name="connsiteX3" fmla="*/ 0 w 1278647"/>
              <a:gd name="connsiteY3" fmla="*/ 1102284 h 1102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8647" h="1102284">
                <a:moveTo>
                  <a:pt x="0" y="1102284"/>
                </a:moveTo>
                <a:cubicBezTo>
                  <a:pt x="213108" y="734857"/>
                  <a:pt x="133608" y="-1665"/>
                  <a:pt x="639324" y="2"/>
                </a:cubicBezTo>
                <a:cubicBezTo>
                  <a:pt x="1145040" y="1669"/>
                  <a:pt x="1065539" y="734857"/>
                  <a:pt x="1278647" y="1102284"/>
                </a:cubicBezTo>
                <a:lnTo>
                  <a:pt x="0" y="1102284"/>
                </a:lnTo>
                <a:close/>
              </a:path>
            </a:pathLst>
          </a:custGeom>
          <a:solidFill>
            <a:srgbClr val="F8D35E">
              <a:alpha val="7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prstClr val="white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4057656" y="4090988"/>
            <a:ext cx="695325" cy="215900"/>
          </a:xfrm>
          <a:prstGeom prst="rect">
            <a:avLst/>
          </a:prstGeom>
        </p:spPr>
        <p:txBody>
          <a:bodyPr lIns="91262" tIns="45631" rIns="91262" bIns="4563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sz="799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</a:rPr>
              <a:t>Pants</a:t>
            </a:r>
          </a:p>
        </p:txBody>
      </p:sp>
      <p:sp>
        <p:nvSpPr>
          <p:cNvPr id="34" name="Isosceles Triangle 2"/>
          <p:cNvSpPr/>
          <p:nvPr/>
        </p:nvSpPr>
        <p:spPr>
          <a:xfrm>
            <a:off x="4678370" y="3414713"/>
            <a:ext cx="993775" cy="665162"/>
          </a:xfrm>
          <a:custGeom>
            <a:avLst/>
            <a:gdLst>
              <a:gd name="connsiteX0" fmla="*/ 0 w 1278647"/>
              <a:gd name="connsiteY0" fmla="*/ 1102282 h 1102282"/>
              <a:gd name="connsiteX1" fmla="*/ 639324 w 1278647"/>
              <a:gd name="connsiteY1" fmla="*/ 0 h 1102282"/>
              <a:gd name="connsiteX2" fmla="*/ 1278647 w 1278647"/>
              <a:gd name="connsiteY2" fmla="*/ 1102282 h 1102282"/>
              <a:gd name="connsiteX3" fmla="*/ 0 w 1278647"/>
              <a:gd name="connsiteY3" fmla="*/ 1102282 h 1102282"/>
              <a:gd name="connsiteX0" fmla="*/ 0 w 1278647"/>
              <a:gd name="connsiteY0" fmla="*/ 1102282 h 1102282"/>
              <a:gd name="connsiteX1" fmla="*/ 639324 w 1278647"/>
              <a:gd name="connsiteY1" fmla="*/ 0 h 1102282"/>
              <a:gd name="connsiteX2" fmla="*/ 1278647 w 1278647"/>
              <a:gd name="connsiteY2" fmla="*/ 1102282 h 1102282"/>
              <a:gd name="connsiteX3" fmla="*/ 0 w 1278647"/>
              <a:gd name="connsiteY3" fmla="*/ 1102282 h 1102282"/>
              <a:gd name="connsiteX0" fmla="*/ 0 w 1278647"/>
              <a:gd name="connsiteY0" fmla="*/ 1102284 h 1102284"/>
              <a:gd name="connsiteX1" fmla="*/ 639324 w 1278647"/>
              <a:gd name="connsiteY1" fmla="*/ 2 h 1102284"/>
              <a:gd name="connsiteX2" fmla="*/ 1278647 w 1278647"/>
              <a:gd name="connsiteY2" fmla="*/ 1102284 h 1102284"/>
              <a:gd name="connsiteX3" fmla="*/ 0 w 1278647"/>
              <a:gd name="connsiteY3" fmla="*/ 1102284 h 1102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8647" h="1102284">
                <a:moveTo>
                  <a:pt x="0" y="1102284"/>
                </a:moveTo>
                <a:cubicBezTo>
                  <a:pt x="213108" y="734857"/>
                  <a:pt x="133608" y="-1665"/>
                  <a:pt x="639324" y="2"/>
                </a:cubicBezTo>
                <a:cubicBezTo>
                  <a:pt x="1145040" y="1669"/>
                  <a:pt x="1065539" y="734857"/>
                  <a:pt x="1278647" y="1102284"/>
                </a:cubicBezTo>
                <a:lnTo>
                  <a:pt x="0" y="1102284"/>
                </a:lnTo>
                <a:close/>
              </a:path>
            </a:pathLst>
          </a:custGeom>
          <a:solidFill>
            <a:srgbClr val="F47264">
              <a:alpha val="7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prstClr val="white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4826001" y="4090992"/>
            <a:ext cx="693739" cy="338137"/>
          </a:xfrm>
          <a:prstGeom prst="rect">
            <a:avLst/>
          </a:prstGeom>
        </p:spPr>
        <p:txBody>
          <a:bodyPr lIns="91262" tIns="45631" rIns="91262" bIns="4563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sz="799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</a:rPr>
              <a:t>Auto-parts</a:t>
            </a:r>
          </a:p>
        </p:txBody>
      </p:sp>
      <p:sp>
        <p:nvSpPr>
          <p:cNvPr id="36" name="Isosceles Triangle 2"/>
          <p:cNvSpPr/>
          <p:nvPr/>
        </p:nvSpPr>
        <p:spPr>
          <a:xfrm>
            <a:off x="5349882" y="3252796"/>
            <a:ext cx="1160463" cy="827087"/>
          </a:xfrm>
          <a:custGeom>
            <a:avLst/>
            <a:gdLst>
              <a:gd name="connsiteX0" fmla="*/ 0 w 1278647"/>
              <a:gd name="connsiteY0" fmla="*/ 1102282 h 1102282"/>
              <a:gd name="connsiteX1" fmla="*/ 639324 w 1278647"/>
              <a:gd name="connsiteY1" fmla="*/ 0 h 1102282"/>
              <a:gd name="connsiteX2" fmla="*/ 1278647 w 1278647"/>
              <a:gd name="connsiteY2" fmla="*/ 1102282 h 1102282"/>
              <a:gd name="connsiteX3" fmla="*/ 0 w 1278647"/>
              <a:gd name="connsiteY3" fmla="*/ 1102282 h 1102282"/>
              <a:gd name="connsiteX0" fmla="*/ 0 w 1278647"/>
              <a:gd name="connsiteY0" fmla="*/ 1102282 h 1102282"/>
              <a:gd name="connsiteX1" fmla="*/ 639324 w 1278647"/>
              <a:gd name="connsiteY1" fmla="*/ 0 h 1102282"/>
              <a:gd name="connsiteX2" fmla="*/ 1278647 w 1278647"/>
              <a:gd name="connsiteY2" fmla="*/ 1102282 h 1102282"/>
              <a:gd name="connsiteX3" fmla="*/ 0 w 1278647"/>
              <a:gd name="connsiteY3" fmla="*/ 1102282 h 1102282"/>
              <a:gd name="connsiteX0" fmla="*/ 0 w 1278647"/>
              <a:gd name="connsiteY0" fmla="*/ 1102284 h 1102284"/>
              <a:gd name="connsiteX1" fmla="*/ 639324 w 1278647"/>
              <a:gd name="connsiteY1" fmla="*/ 2 h 1102284"/>
              <a:gd name="connsiteX2" fmla="*/ 1278647 w 1278647"/>
              <a:gd name="connsiteY2" fmla="*/ 1102284 h 1102284"/>
              <a:gd name="connsiteX3" fmla="*/ 0 w 1278647"/>
              <a:gd name="connsiteY3" fmla="*/ 1102284 h 1102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8647" h="1102284">
                <a:moveTo>
                  <a:pt x="0" y="1102284"/>
                </a:moveTo>
                <a:cubicBezTo>
                  <a:pt x="213108" y="734857"/>
                  <a:pt x="133608" y="-1665"/>
                  <a:pt x="639324" y="2"/>
                </a:cubicBezTo>
                <a:cubicBezTo>
                  <a:pt x="1145040" y="1669"/>
                  <a:pt x="1065539" y="734857"/>
                  <a:pt x="1278647" y="1102284"/>
                </a:cubicBezTo>
                <a:lnTo>
                  <a:pt x="0" y="1102284"/>
                </a:lnTo>
                <a:close/>
              </a:path>
            </a:pathLst>
          </a:custGeom>
          <a:solidFill>
            <a:srgbClr val="7CC8EC">
              <a:alpha val="7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prstClr val="white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5581649" y="4090988"/>
            <a:ext cx="693739" cy="215900"/>
          </a:xfrm>
          <a:prstGeom prst="rect">
            <a:avLst/>
          </a:prstGeom>
        </p:spPr>
        <p:txBody>
          <a:bodyPr lIns="91262" tIns="45631" rIns="91262" bIns="4563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sz="799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</a:rPr>
              <a:t>Drinks</a:t>
            </a:r>
          </a:p>
        </p:txBody>
      </p:sp>
      <p:sp>
        <p:nvSpPr>
          <p:cNvPr id="38" name="Isosceles Triangle 2"/>
          <p:cNvSpPr/>
          <p:nvPr/>
        </p:nvSpPr>
        <p:spPr>
          <a:xfrm>
            <a:off x="6053141" y="3598863"/>
            <a:ext cx="1160463" cy="481012"/>
          </a:xfrm>
          <a:custGeom>
            <a:avLst/>
            <a:gdLst>
              <a:gd name="connsiteX0" fmla="*/ 0 w 1278647"/>
              <a:gd name="connsiteY0" fmla="*/ 1102282 h 1102282"/>
              <a:gd name="connsiteX1" fmla="*/ 639324 w 1278647"/>
              <a:gd name="connsiteY1" fmla="*/ 0 h 1102282"/>
              <a:gd name="connsiteX2" fmla="*/ 1278647 w 1278647"/>
              <a:gd name="connsiteY2" fmla="*/ 1102282 h 1102282"/>
              <a:gd name="connsiteX3" fmla="*/ 0 w 1278647"/>
              <a:gd name="connsiteY3" fmla="*/ 1102282 h 1102282"/>
              <a:gd name="connsiteX0" fmla="*/ 0 w 1278647"/>
              <a:gd name="connsiteY0" fmla="*/ 1102282 h 1102282"/>
              <a:gd name="connsiteX1" fmla="*/ 639324 w 1278647"/>
              <a:gd name="connsiteY1" fmla="*/ 0 h 1102282"/>
              <a:gd name="connsiteX2" fmla="*/ 1278647 w 1278647"/>
              <a:gd name="connsiteY2" fmla="*/ 1102282 h 1102282"/>
              <a:gd name="connsiteX3" fmla="*/ 0 w 1278647"/>
              <a:gd name="connsiteY3" fmla="*/ 1102282 h 1102282"/>
              <a:gd name="connsiteX0" fmla="*/ 0 w 1278647"/>
              <a:gd name="connsiteY0" fmla="*/ 1102284 h 1102284"/>
              <a:gd name="connsiteX1" fmla="*/ 639324 w 1278647"/>
              <a:gd name="connsiteY1" fmla="*/ 2 h 1102284"/>
              <a:gd name="connsiteX2" fmla="*/ 1278647 w 1278647"/>
              <a:gd name="connsiteY2" fmla="*/ 1102284 h 1102284"/>
              <a:gd name="connsiteX3" fmla="*/ 0 w 1278647"/>
              <a:gd name="connsiteY3" fmla="*/ 1102284 h 1102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8647" h="1102284">
                <a:moveTo>
                  <a:pt x="0" y="1102284"/>
                </a:moveTo>
                <a:cubicBezTo>
                  <a:pt x="213108" y="734857"/>
                  <a:pt x="133608" y="-1665"/>
                  <a:pt x="639324" y="2"/>
                </a:cubicBezTo>
                <a:cubicBezTo>
                  <a:pt x="1145040" y="1669"/>
                  <a:pt x="1065539" y="734857"/>
                  <a:pt x="1278647" y="1102284"/>
                </a:cubicBezTo>
                <a:lnTo>
                  <a:pt x="0" y="1102284"/>
                </a:lnTo>
                <a:close/>
              </a:path>
            </a:pathLst>
          </a:custGeom>
          <a:solidFill>
            <a:srgbClr val="868AD1">
              <a:alpha val="7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prstClr val="white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6286501" y="4090992"/>
            <a:ext cx="693739" cy="338137"/>
          </a:xfrm>
          <a:prstGeom prst="rect">
            <a:avLst/>
          </a:prstGeom>
        </p:spPr>
        <p:txBody>
          <a:bodyPr lIns="91262" tIns="45631" rIns="91262" bIns="4563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sz="799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</a:rPr>
              <a:t>Technology</a:t>
            </a:r>
          </a:p>
        </p:txBody>
      </p:sp>
      <p:sp>
        <p:nvSpPr>
          <p:cNvPr id="40" name="Isosceles Triangle 2"/>
          <p:cNvSpPr/>
          <p:nvPr/>
        </p:nvSpPr>
        <p:spPr>
          <a:xfrm>
            <a:off x="6662745" y="2640013"/>
            <a:ext cx="1233487" cy="1439862"/>
          </a:xfrm>
          <a:custGeom>
            <a:avLst/>
            <a:gdLst>
              <a:gd name="connsiteX0" fmla="*/ 0 w 1278647"/>
              <a:gd name="connsiteY0" fmla="*/ 1102282 h 1102282"/>
              <a:gd name="connsiteX1" fmla="*/ 639324 w 1278647"/>
              <a:gd name="connsiteY1" fmla="*/ 0 h 1102282"/>
              <a:gd name="connsiteX2" fmla="*/ 1278647 w 1278647"/>
              <a:gd name="connsiteY2" fmla="*/ 1102282 h 1102282"/>
              <a:gd name="connsiteX3" fmla="*/ 0 w 1278647"/>
              <a:gd name="connsiteY3" fmla="*/ 1102282 h 1102282"/>
              <a:gd name="connsiteX0" fmla="*/ 0 w 1278647"/>
              <a:gd name="connsiteY0" fmla="*/ 1102282 h 1102282"/>
              <a:gd name="connsiteX1" fmla="*/ 639324 w 1278647"/>
              <a:gd name="connsiteY1" fmla="*/ 0 h 1102282"/>
              <a:gd name="connsiteX2" fmla="*/ 1278647 w 1278647"/>
              <a:gd name="connsiteY2" fmla="*/ 1102282 h 1102282"/>
              <a:gd name="connsiteX3" fmla="*/ 0 w 1278647"/>
              <a:gd name="connsiteY3" fmla="*/ 1102282 h 1102282"/>
              <a:gd name="connsiteX0" fmla="*/ 0 w 1278647"/>
              <a:gd name="connsiteY0" fmla="*/ 1102284 h 1102284"/>
              <a:gd name="connsiteX1" fmla="*/ 639324 w 1278647"/>
              <a:gd name="connsiteY1" fmla="*/ 2 h 1102284"/>
              <a:gd name="connsiteX2" fmla="*/ 1278647 w 1278647"/>
              <a:gd name="connsiteY2" fmla="*/ 1102284 h 1102284"/>
              <a:gd name="connsiteX3" fmla="*/ 0 w 1278647"/>
              <a:gd name="connsiteY3" fmla="*/ 1102284 h 1102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8647" h="1102284">
                <a:moveTo>
                  <a:pt x="0" y="1102284"/>
                </a:moveTo>
                <a:cubicBezTo>
                  <a:pt x="213108" y="734857"/>
                  <a:pt x="133608" y="-1665"/>
                  <a:pt x="639324" y="2"/>
                </a:cubicBezTo>
                <a:cubicBezTo>
                  <a:pt x="1145040" y="1669"/>
                  <a:pt x="1065539" y="734857"/>
                  <a:pt x="1278647" y="1102284"/>
                </a:cubicBezTo>
                <a:lnTo>
                  <a:pt x="0" y="1102284"/>
                </a:lnTo>
                <a:close/>
              </a:path>
            </a:pathLst>
          </a:custGeom>
          <a:solidFill>
            <a:srgbClr val="1B6AA3">
              <a:alpha val="7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prstClr val="white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6927849" y="4090988"/>
            <a:ext cx="693739" cy="215900"/>
          </a:xfrm>
          <a:prstGeom prst="rect">
            <a:avLst/>
          </a:prstGeom>
        </p:spPr>
        <p:txBody>
          <a:bodyPr lIns="91262" tIns="45631" rIns="91262" bIns="4563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sz="799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</a:rPr>
              <a:t>Food</a:t>
            </a:r>
          </a:p>
        </p:txBody>
      </p:sp>
      <p:sp>
        <p:nvSpPr>
          <p:cNvPr id="42" name="Isosceles Triangle 2"/>
          <p:cNvSpPr/>
          <p:nvPr/>
        </p:nvSpPr>
        <p:spPr>
          <a:xfrm>
            <a:off x="7312025" y="3414713"/>
            <a:ext cx="1150939" cy="665162"/>
          </a:xfrm>
          <a:custGeom>
            <a:avLst/>
            <a:gdLst>
              <a:gd name="connsiteX0" fmla="*/ 0 w 1278647"/>
              <a:gd name="connsiteY0" fmla="*/ 1102282 h 1102282"/>
              <a:gd name="connsiteX1" fmla="*/ 639324 w 1278647"/>
              <a:gd name="connsiteY1" fmla="*/ 0 h 1102282"/>
              <a:gd name="connsiteX2" fmla="*/ 1278647 w 1278647"/>
              <a:gd name="connsiteY2" fmla="*/ 1102282 h 1102282"/>
              <a:gd name="connsiteX3" fmla="*/ 0 w 1278647"/>
              <a:gd name="connsiteY3" fmla="*/ 1102282 h 1102282"/>
              <a:gd name="connsiteX0" fmla="*/ 0 w 1278647"/>
              <a:gd name="connsiteY0" fmla="*/ 1102282 h 1102282"/>
              <a:gd name="connsiteX1" fmla="*/ 639324 w 1278647"/>
              <a:gd name="connsiteY1" fmla="*/ 0 h 1102282"/>
              <a:gd name="connsiteX2" fmla="*/ 1278647 w 1278647"/>
              <a:gd name="connsiteY2" fmla="*/ 1102282 h 1102282"/>
              <a:gd name="connsiteX3" fmla="*/ 0 w 1278647"/>
              <a:gd name="connsiteY3" fmla="*/ 1102282 h 1102282"/>
              <a:gd name="connsiteX0" fmla="*/ 0 w 1278647"/>
              <a:gd name="connsiteY0" fmla="*/ 1102284 h 1102284"/>
              <a:gd name="connsiteX1" fmla="*/ 639324 w 1278647"/>
              <a:gd name="connsiteY1" fmla="*/ 2 h 1102284"/>
              <a:gd name="connsiteX2" fmla="*/ 1278647 w 1278647"/>
              <a:gd name="connsiteY2" fmla="*/ 1102284 h 1102284"/>
              <a:gd name="connsiteX3" fmla="*/ 0 w 1278647"/>
              <a:gd name="connsiteY3" fmla="*/ 1102284 h 1102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8647" h="1102284">
                <a:moveTo>
                  <a:pt x="0" y="1102284"/>
                </a:moveTo>
                <a:cubicBezTo>
                  <a:pt x="213108" y="734857"/>
                  <a:pt x="133608" y="-1665"/>
                  <a:pt x="639324" y="2"/>
                </a:cubicBezTo>
                <a:cubicBezTo>
                  <a:pt x="1145040" y="1669"/>
                  <a:pt x="1065539" y="734857"/>
                  <a:pt x="1278647" y="1102284"/>
                </a:cubicBezTo>
                <a:lnTo>
                  <a:pt x="0" y="1102284"/>
                </a:lnTo>
                <a:close/>
              </a:path>
            </a:pathLst>
          </a:custGeom>
          <a:solidFill>
            <a:srgbClr val="84CBC5">
              <a:alpha val="7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prstClr val="white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43" name="Content Placeholder 2"/>
          <p:cNvSpPr txBox="1">
            <a:spLocks/>
          </p:cNvSpPr>
          <p:nvPr/>
        </p:nvSpPr>
        <p:spPr>
          <a:xfrm>
            <a:off x="7572380" y="4090988"/>
            <a:ext cx="695325" cy="215900"/>
          </a:xfrm>
          <a:prstGeom prst="rect">
            <a:avLst/>
          </a:prstGeom>
        </p:spPr>
        <p:txBody>
          <a:bodyPr lIns="91262" tIns="45631" rIns="91262" bIns="4563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sz="799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</a:rPr>
              <a:t>Travel</a:t>
            </a:r>
          </a:p>
        </p:txBody>
      </p:sp>
      <p:sp>
        <p:nvSpPr>
          <p:cNvPr id="44" name="Isosceles Triangle 2"/>
          <p:cNvSpPr/>
          <p:nvPr/>
        </p:nvSpPr>
        <p:spPr>
          <a:xfrm>
            <a:off x="7877182" y="3252796"/>
            <a:ext cx="1343025" cy="827087"/>
          </a:xfrm>
          <a:custGeom>
            <a:avLst/>
            <a:gdLst>
              <a:gd name="connsiteX0" fmla="*/ 0 w 1278647"/>
              <a:gd name="connsiteY0" fmla="*/ 1102282 h 1102282"/>
              <a:gd name="connsiteX1" fmla="*/ 639324 w 1278647"/>
              <a:gd name="connsiteY1" fmla="*/ 0 h 1102282"/>
              <a:gd name="connsiteX2" fmla="*/ 1278647 w 1278647"/>
              <a:gd name="connsiteY2" fmla="*/ 1102282 h 1102282"/>
              <a:gd name="connsiteX3" fmla="*/ 0 w 1278647"/>
              <a:gd name="connsiteY3" fmla="*/ 1102282 h 1102282"/>
              <a:gd name="connsiteX0" fmla="*/ 0 w 1278647"/>
              <a:gd name="connsiteY0" fmla="*/ 1102282 h 1102282"/>
              <a:gd name="connsiteX1" fmla="*/ 639324 w 1278647"/>
              <a:gd name="connsiteY1" fmla="*/ 0 h 1102282"/>
              <a:gd name="connsiteX2" fmla="*/ 1278647 w 1278647"/>
              <a:gd name="connsiteY2" fmla="*/ 1102282 h 1102282"/>
              <a:gd name="connsiteX3" fmla="*/ 0 w 1278647"/>
              <a:gd name="connsiteY3" fmla="*/ 1102282 h 1102282"/>
              <a:gd name="connsiteX0" fmla="*/ 0 w 1278647"/>
              <a:gd name="connsiteY0" fmla="*/ 1102284 h 1102284"/>
              <a:gd name="connsiteX1" fmla="*/ 639324 w 1278647"/>
              <a:gd name="connsiteY1" fmla="*/ 2 h 1102284"/>
              <a:gd name="connsiteX2" fmla="*/ 1278647 w 1278647"/>
              <a:gd name="connsiteY2" fmla="*/ 1102284 h 1102284"/>
              <a:gd name="connsiteX3" fmla="*/ 0 w 1278647"/>
              <a:gd name="connsiteY3" fmla="*/ 1102284 h 1102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8647" h="1102284">
                <a:moveTo>
                  <a:pt x="0" y="1102284"/>
                </a:moveTo>
                <a:cubicBezTo>
                  <a:pt x="213108" y="734857"/>
                  <a:pt x="133608" y="-1665"/>
                  <a:pt x="639324" y="2"/>
                </a:cubicBezTo>
                <a:cubicBezTo>
                  <a:pt x="1145040" y="1669"/>
                  <a:pt x="1065539" y="734857"/>
                  <a:pt x="1278647" y="1102284"/>
                </a:cubicBezTo>
                <a:lnTo>
                  <a:pt x="0" y="1102284"/>
                </a:lnTo>
                <a:close/>
              </a:path>
            </a:pathLst>
          </a:custGeom>
          <a:solidFill>
            <a:srgbClr val="F8D35E">
              <a:alpha val="7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prstClr val="white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8201028" y="4090988"/>
            <a:ext cx="695325" cy="215900"/>
          </a:xfrm>
          <a:prstGeom prst="rect">
            <a:avLst/>
          </a:prstGeom>
        </p:spPr>
        <p:txBody>
          <a:bodyPr lIns="91262" tIns="45631" rIns="91262" bIns="4563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sz="799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</a:rPr>
              <a:t>Hotels</a:t>
            </a:r>
          </a:p>
        </p:txBody>
      </p:sp>
      <p:sp>
        <p:nvSpPr>
          <p:cNvPr id="46" name="Isosceles Triangle 2"/>
          <p:cNvSpPr/>
          <p:nvPr/>
        </p:nvSpPr>
        <p:spPr>
          <a:xfrm>
            <a:off x="8548696" y="3124203"/>
            <a:ext cx="1150937" cy="955675"/>
          </a:xfrm>
          <a:custGeom>
            <a:avLst/>
            <a:gdLst>
              <a:gd name="connsiteX0" fmla="*/ 0 w 1278647"/>
              <a:gd name="connsiteY0" fmla="*/ 1102282 h 1102282"/>
              <a:gd name="connsiteX1" fmla="*/ 639324 w 1278647"/>
              <a:gd name="connsiteY1" fmla="*/ 0 h 1102282"/>
              <a:gd name="connsiteX2" fmla="*/ 1278647 w 1278647"/>
              <a:gd name="connsiteY2" fmla="*/ 1102282 h 1102282"/>
              <a:gd name="connsiteX3" fmla="*/ 0 w 1278647"/>
              <a:gd name="connsiteY3" fmla="*/ 1102282 h 1102282"/>
              <a:gd name="connsiteX0" fmla="*/ 0 w 1278647"/>
              <a:gd name="connsiteY0" fmla="*/ 1102282 h 1102282"/>
              <a:gd name="connsiteX1" fmla="*/ 639324 w 1278647"/>
              <a:gd name="connsiteY1" fmla="*/ 0 h 1102282"/>
              <a:gd name="connsiteX2" fmla="*/ 1278647 w 1278647"/>
              <a:gd name="connsiteY2" fmla="*/ 1102282 h 1102282"/>
              <a:gd name="connsiteX3" fmla="*/ 0 w 1278647"/>
              <a:gd name="connsiteY3" fmla="*/ 1102282 h 1102282"/>
              <a:gd name="connsiteX0" fmla="*/ 0 w 1278647"/>
              <a:gd name="connsiteY0" fmla="*/ 1102284 h 1102284"/>
              <a:gd name="connsiteX1" fmla="*/ 639324 w 1278647"/>
              <a:gd name="connsiteY1" fmla="*/ 2 h 1102284"/>
              <a:gd name="connsiteX2" fmla="*/ 1278647 w 1278647"/>
              <a:gd name="connsiteY2" fmla="*/ 1102284 h 1102284"/>
              <a:gd name="connsiteX3" fmla="*/ 0 w 1278647"/>
              <a:gd name="connsiteY3" fmla="*/ 1102284 h 1102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8647" h="1102284">
                <a:moveTo>
                  <a:pt x="0" y="1102284"/>
                </a:moveTo>
                <a:cubicBezTo>
                  <a:pt x="213108" y="734857"/>
                  <a:pt x="133608" y="-1665"/>
                  <a:pt x="639324" y="2"/>
                </a:cubicBezTo>
                <a:cubicBezTo>
                  <a:pt x="1145040" y="1669"/>
                  <a:pt x="1065539" y="734857"/>
                  <a:pt x="1278647" y="1102284"/>
                </a:cubicBezTo>
                <a:lnTo>
                  <a:pt x="0" y="1102284"/>
                </a:lnTo>
                <a:close/>
              </a:path>
            </a:pathLst>
          </a:custGeom>
          <a:solidFill>
            <a:srgbClr val="F47264">
              <a:alpha val="7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prstClr val="white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8777296" y="4090988"/>
            <a:ext cx="693737" cy="215900"/>
          </a:xfrm>
          <a:prstGeom prst="rect">
            <a:avLst/>
          </a:prstGeom>
        </p:spPr>
        <p:txBody>
          <a:bodyPr lIns="91262" tIns="45631" rIns="91262" bIns="4563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sz="799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</a:rPr>
              <a:t>Salary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1442" y="-2349500"/>
            <a:ext cx="6535737" cy="594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文本框 8"/>
          <p:cNvSpPr txBox="1">
            <a:spLocks noChangeArrowheads="1"/>
          </p:cNvSpPr>
          <p:nvPr/>
        </p:nvSpPr>
        <p:spPr bwMode="auto">
          <a:xfrm>
            <a:off x="4748217" y="271463"/>
            <a:ext cx="2262187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肆</a:t>
            </a:r>
          </a:p>
        </p:txBody>
      </p:sp>
      <p:sp>
        <p:nvSpPr>
          <p:cNvPr id="31748" name="TextBox 13"/>
          <p:cNvSpPr txBox="1">
            <a:spLocks noChangeArrowheads="1"/>
          </p:cNvSpPr>
          <p:nvPr/>
        </p:nvSpPr>
        <p:spPr bwMode="auto">
          <a:xfrm>
            <a:off x="3971929" y="5194300"/>
            <a:ext cx="4029075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单击此处可编辑内容，根据您的需要自由拉伸文本框大小。</a:t>
            </a:r>
            <a:endParaRPr lang="en-US" altLang="zh-CN" sz="12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您可以在此处添加关于本章节的简要介绍，模板所有素材</a:t>
            </a:r>
            <a:endParaRPr lang="en-US" altLang="zh-CN" sz="12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均可自由编辑</a:t>
            </a:r>
            <a:endParaRPr lang="en-US" altLang="zh-CN" sz="12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84651" y="3933825"/>
            <a:ext cx="3556000" cy="9223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750" name="文本框 14"/>
          <p:cNvSpPr txBox="1">
            <a:spLocks noChangeArrowheads="1"/>
          </p:cNvSpPr>
          <p:nvPr/>
        </p:nvSpPr>
        <p:spPr bwMode="auto">
          <a:xfrm>
            <a:off x="4211637" y="4056068"/>
            <a:ext cx="35496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工作规划与展望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655243">
            <a:off x="937419" y="-2374107"/>
            <a:ext cx="3762376" cy="342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文本框 5"/>
          <p:cNvSpPr txBox="1">
            <a:spLocks noChangeArrowheads="1"/>
          </p:cNvSpPr>
          <p:nvPr/>
        </p:nvSpPr>
        <p:spPr bwMode="auto">
          <a:xfrm>
            <a:off x="1524008" y="142879"/>
            <a:ext cx="23987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</a:p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</a:p>
        </p:txBody>
      </p:sp>
      <p:grpSp>
        <p:nvGrpSpPr>
          <p:cNvPr id="33796" name="组合 4"/>
          <p:cNvGrpSpPr>
            <a:grpSpLocks/>
          </p:cNvGrpSpPr>
          <p:nvPr/>
        </p:nvGrpSpPr>
        <p:grpSpPr bwMode="auto">
          <a:xfrm>
            <a:off x="2339978" y="2495559"/>
            <a:ext cx="2459039" cy="2443163"/>
            <a:chOff x="1595193" y="1893757"/>
            <a:chExt cx="3673965" cy="3650700"/>
          </a:xfrm>
        </p:grpSpPr>
        <p:pic>
          <p:nvPicPr>
            <p:cNvPr id="33811" name="图片 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5193" y="1893757"/>
              <a:ext cx="3673965" cy="2055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矩形 7"/>
            <p:cNvSpPr/>
            <p:nvPr/>
          </p:nvSpPr>
          <p:spPr>
            <a:xfrm>
              <a:off x="1595193" y="3950389"/>
              <a:ext cx="3673965" cy="1594068"/>
            </a:xfrm>
            <a:prstGeom prst="rect">
              <a:avLst/>
            </a:prstGeom>
            <a:solidFill>
              <a:srgbClr val="673D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3642083" y="3371591"/>
              <a:ext cx="1627075" cy="578798"/>
            </a:xfrm>
            <a:prstGeom prst="rect">
              <a:avLst/>
            </a:prstGeom>
            <a:solidFill>
              <a:srgbClr val="02B3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33814" name="文本框 9"/>
            <p:cNvSpPr txBox="1">
              <a:spLocks noChangeArrowheads="1"/>
            </p:cNvSpPr>
            <p:nvPr/>
          </p:nvSpPr>
          <p:spPr bwMode="auto">
            <a:xfrm>
              <a:off x="3883353" y="3430227"/>
              <a:ext cx="1144632" cy="482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5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关键字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1908273" y="4291975"/>
              <a:ext cx="3005109" cy="86230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我们秉承“给您演示的光和热”的理念，为您分担职场压力,让您的每一次亮相都信心澎湃。</a:t>
              </a:r>
              <a:endParaRPr lang="zh-CN" altLang="en-US" sz="1050" dirty="0">
                <a:solidFill>
                  <a:prstClr val="white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3797" name="组合 11"/>
          <p:cNvGrpSpPr>
            <a:grpSpLocks/>
          </p:cNvGrpSpPr>
          <p:nvPr/>
        </p:nvGrpSpPr>
        <p:grpSpPr bwMode="auto">
          <a:xfrm>
            <a:off x="4933953" y="2495556"/>
            <a:ext cx="2459039" cy="2443163"/>
            <a:chOff x="5053781" y="1893756"/>
            <a:chExt cx="3279582" cy="3258816"/>
          </a:xfrm>
        </p:grpSpPr>
        <p:pic>
          <p:nvPicPr>
            <p:cNvPr id="33805" name="图片 1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3781" y="1893756"/>
              <a:ext cx="3279582" cy="1850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806" name="组合 13"/>
            <p:cNvGrpSpPr>
              <a:grpSpLocks/>
            </p:cNvGrpSpPr>
            <p:nvPr/>
          </p:nvGrpSpPr>
          <p:grpSpPr bwMode="auto">
            <a:xfrm>
              <a:off x="5053781" y="3212952"/>
              <a:ext cx="3279582" cy="1939620"/>
              <a:chOff x="1595193" y="3371590"/>
              <a:chExt cx="3673965" cy="2172867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1595193" y="3948016"/>
                <a:ext cx="3673965" cy="1596441"/>
              </a:xfrm>
              <a:prstGeom prst="rect">
                <a:avLst/>
              </a:prstGeom>
              <a:solidFill>
                <a:srgbClr val="673D7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3642083" y="3371590"/>
                <a:ext cx="1627075" cy="576426"/>
              </a:xfrm>
              <a:prstGeom prst="rect">
                <a:avLst/>
              </a:prstGeom>
              <a:solidFill>
                <a:srgbClr val="FFBF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33809" name="文本框 16"/>
              <p:cNvSpPr txBox="1">
                <a:spLocks noChangeArrowheads="1"/>
              </p:cNvSpPr>
              <p:nvPr/>
            </p:nvSpPr>
            <p:spPr bwMode="auto">
              <a:xfrm>
                <a:off x="3883353" y="3430227"/>
                <a:ext cx="1144632" cy="4828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500" b="1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关键字</a:t>
                </a: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1908273" y="4291974"/>
                <a:ext cx="3005109" cy="86230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5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我们秉承“给您演示的光和热”的理念，为您分担职场压力,让您的每一次亮相都信心澎湃。</a:t>
                </a:r>
                <a:endParaRPr lang="zh-CN" altLang="en-US" sz="1050" dirty="0">
                  <a:solidFill>
                    <a:prstClr val="white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33798" name="组合 18"/>
          <p:cNvGrpSpPr>
            <a:grpSpLocks/>
          </p:cNvGrpSpPr>
          <p:nvPr/>
        </p:nvGrpSpPr>
        <p:grpSpPr bwMode="auto">
          <a:xfrm>
            <a:off x="7527929" y="2495556"/>
            <a:ext cx="2459039" cy="2443163"/>
            <a:chOff x="8512368" y="1893756"/>
            <a:chExt cx="3279582" cy="3258816"/>
          </a:xfrm>
        </p:grpSpPr>
        <p:pic>
          <p:nvPicPr>
            <p:cNvPr id="33799" name="图片 19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12368" y="1893756"/>
              <a:ext cx="3279582" cy="1839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800" name="组合 20"/>
            <p:cNvGrpSpPr>
              <a:grpSpLocks/>
            </p:cNvGrpSpPr>
            <p:nvPr/>
          </p:nvGrpSpPr>
          <p:grpSpPr bwMode="auto">
            <a:xfrm>
              <a:off x="8512368" y="3212952"/>
              <a:ext cx="3279582" cy="1939620"/>
              <a:chOff x="1595193" y="3371590"/>
              <a:chExt cx="3673965" cy="2172867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595193" y="3948016"/>
                <a:ext cx="3673965" cy="1596441"/>
              </a:xfrm>
              <a:prstGeom prst="rect">
                <a:avLst/>
              </a:prstGeom>
              <a:solidFill>
                <a:srgbClr val="673D7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3642083" y="3371590"/>
                <a:ext cx="1627075" cy="576426"/>
              </a:xfrm>
              <a:prstGeom prst="rect">
                <a:avLst/>
              </a:prstGeom>
              <a:solidFill>
                <a:srgbClr val="ED747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33803" name="文本框 23"/>
              <p:cNvSpPr txBox="1">
                <a:spLocks noChangeArrowheads="1"/>
              </p:cNvSpPr>
              <p:nvPr/>
            </p:nvSpPr>
            <p:spPr bwMode="auto">
              <a:xfrm>
                <a:off x="3883353" y="3430227"/>
                <a:ext cx="1144632" cy="4828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500" b="1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关键字</a:t>
                </a: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1908273" y="4291974"/>
                <a:ext cx="3005109" cy="86230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5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我们秉承“给您演示的光和热”的理念，为您分担职场压力,让您的每一次亮相都信心澎湃。</a:t>
                </a:r>
                <a:endParaRPr lang="zh-CN" altLang="en-US" sz="1050" dirty="0">
                  <a:solidFill>
                    <a:prstClr val="white"/>
                  </a:solidFill>
                  <a:latin typeface="+mn-lt"/>
                  <a:ea typeface="+mn-ea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655243">
            <a:off x="937419" y="-2374107"/>
            <a:ext cx="3762376" cy="342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文本框 5"/>
          <p:cNvSpPr txBox="1">
            <a:spLocks noChangeArrowheads="1"/>
          </p:cNvSpPr>
          <p:nvPr/>
        </p:nvSpPr>
        <p:spPr bwMode="auto">
          <a:xfrm>
            <a:off x="1524008" y="142879"/>
            <a:ext cx="23987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</a:p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</a:p>
        </p:txBody>
      </p:sp>
      <p:grpSp>
        <p:nvGrpSpPr>
          <p:cNvPr id="24580" name="组合 4"/>
          <p:cNvGrpSpPr>
            <a:grpSpLocks/>
          </p:cNvGrpSpPr>
          <p:nvPr/>
        </p:nvGrpSpPr>
        <p:grpSpPr bwMode="auto">
          <a:xfrm>
            <a:off x="1524002" y="1022356"/>
            <a:ext cx="2139953" cy="390525"/>
            <a:chOff x="0" y="91440"/>
            <a:chExt cx="2852930" cy="521208"/>
          </a:xfrm>
        </p:grpSpPr>
        <p:sp>
          <p:nvSpPr>
            <p:cNvPr id="24613" name="文本框 6"/>
            <p:cNvSpPr txBox="1">
              <a:spLocks noChangeArrowheads="1"/>
            </p:cNvSpPr>
            <p:nvPr/>
          </p:nvSpPr>
          <p:spPr bwMode="auto">
            <a:xfrm>
              <a:off x="475490" y="164593"/>
              <a:ext cx="2377440" cy="431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500" b="1">
                  <a:solidFill>
                    <a:srgbClr val="7E7E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  <p:grpSp>
          <p:nvGrpSpPr>
            <p:cNvPr id="24614" name="组合 7"/>
            <p:cNvGrpSpPr>
              <a:grpSpLocks/>
            </p:cNvGrpSpPr>
            <p:nvPr/>
          </p:nvGrpSpPr>
          <p:grpSpPr bwMode="auto">
            <a:xfrm>
              <a:off x="0" y="91440"/>
              <a:ext cx="454152" cy="521208"/>
              <a:chOff x="0" y="91440"/>
              <a:chExt cx="454152" cy="521208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0" y="91440"/>
                <a:ext cx="302648" cy="521208"/>
              </a:xfrm>
              <a:prstGeom prst="rect">
                <a:avLst/>
              </a:prstGeom>
              <a:solidFill>
                <a:srgbClr val="00AF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302648" y="91440"/>
                <a:ext cx="152382" cy="521208"/>
              </a:xfrm>
              <a:prstGeom prst="rect">
                <a:avLst/>
              </a:prstGeom>
              <a:solidFill>
                <a:srgbClr val="7ACD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2165174" y="2685055"/>
            <a:ext cx="7819217" cy="2383418"/>
            <a:chOff x="542606" y="2403759"/>
            <a:chExt cx="10425622" cy="3177891"/>
          </a:xfrm>
          <a:solidFill>
            <a:schemeClr val="bg1"/>
          </a:solidFill>
        </p:grpSpPr>
        <p:sp>
          <p:nvSpPr>
            <p:cNvPr id="14" name="圆角矩形 13"/>
            <p:cNvSpPr/>
            <p:nvPr/>
          </p:nvSpPr>
          <p:spPr>
            <a:xfrm>
              <a:off x="542606" y="2403759"/>
              <a:ext cx="2310322" cy="3177891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3247706" y="2403759"/>
              <a:ext cx="2310322" cy="3177891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5952806" y="2403759"/>
              <a:ext cx="2310322" cy="3177891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8657906" y="2403759"/>
              <a:ext cx="2310322" cy="3177891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18" name="圆角矩形 17"/>
          <p:cNvSpPr/>
          <p:nvPr/>
        </p:nvSpPr>
        <p:spPr>
          <a:xfrm>
            <a:off x="2173289" y="2660659"/>
            <a:ext cx="1746251" cy="639763"/>
          </a:xfrm>
          <a:prstGeom prst="roundRect">
            <a:avLst/>
          </a:prstGeom>
          <a:solidFill>
            <a:srgbClr val="02B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4202113" y="2660659"/>
            <a:ext cx="1746251" cy="639763"/>
          </a:xfrm>
          <a:prstGeom prst="roundRect">
            <a:avLst/>
          </a:prstGeom>
          <a:solidFill>
            <a:srgbClr val="FFBF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6216657" y="2660659"/>
            <a:ext cx="1744663" cy="639763"/>
          </a:xfrm>
          <a:prstGeom prst="roundRect">
            <a:avLst/>
          </a:prstGeom>
          <a:solidFill>
            <a:srgbClr val="EE73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8259765" y="2660659"/>
            <a:ext cx="1746251" cy="639763"/>
          </a:xfrm>
          <a:prstGeom prst="roundRect">
            <a:avLst/>
          </a:prstGeom>
          <a:solidFill>
            <a:srgbClr val="6A3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2425701" y="4386263"/>
            <a:ext cx="1238251" cy="328612"/>
          </a:xfrm>
          <a:prstGeom prst="roundRect">
            <a:avLst/>
          </a:prstGeom>
          <a:solidFill>
            <a:srgbClr val="7ACD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6483353" y="4386263"/>
            <a:ext cx="1239839" cy="328612"/>
          </a:xfrm>
          <a:prstGeom prst="roundRect">
            <a:avLst/>
          </a:prstGeom>
          <a:solidFill>
            <a:srgbClr val="EE73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4468816" y="4386263"/>
            <a:ext cx="1239837" cy="328612"/>
          </a:xfrm>
          <a:prstGeom prst="roundRect">
            <a:avLst/>
          </a:prstGeom>
          <a:solidFill>
            <a:srgbClr val="7ACD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4468816" y="4386263"/>
            <a:ext cx="1239837" cy="328612"/>
          </a:xfrm>
          <a:prstGeom prst="roundRect">
            <a:avLst/>
          </a:prstGeom>
          <a:solidFill>
            <a:srgbClr val="FFBF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2454278" y="4386263"/>
            <a:ext cx="1239839" cy="328612"/>
          </a:xfrm>
          <a:prstGeom prst="roundRect">
            <a:avLst/>
          </a:prstGeom>
          <a:solidFill>
            <a:srgbClr val="02B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8526465" y="4386263"/>
            <a:ext cx="1238251" cy="328612"/>
          </a:xfrm>
          <a:prstGeom prst="roundRect">
            <a:avLst/>
          </a:prstGeom>
          <a:solidFill>
            <a:srgbClr val="6A3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28" name="KSO_Shape"/>
          <p:cNvSpPr/>
          <p:nvPr/>
        </p:nvSpPr>
        <p:spPr>
          <a:xfrm>
            <a:off x="2825753" y="2736850"/>
            <a:ext cx="396875" cy="446088"/>
          </a:xfrm>
          <a:custGeom>
            <a:avLst/>
            <a:gdLst>
              <a:gd name="connsiteX0" fmla="*/ 876522 w 1879600"/>
              <a:gd name="connsiteY0" fmla="*/ 1026915 h 1901723"/>
              <a:gd name="connsiteX1" fmla="*/ 1879600 w 1879600"/>
              <a:gd name="connsiteY1" fmla="*/ 1035310 h 1901723"/>
              <a:gd name="connsiteX2" fmla="*/ 1879600 w 1879600"/>
              <a:gd name="connsiteY2" fmla="*/ 1901723 h 1901723"/>
              <a:gd name="connsiteX3" fmla="*/ 876522 w 1879600"/>
              <a:gd name="connsiteY3" fmla="*/ 1775813 h 1901723"/>
              <a:gd name="connsiteX4" fmla="*/ 0 w 1879600"/>
              <a:gd name="connsiteY4" fmla="*/ 1014080 h 1901723"/>
              <a:gd name="connsiteX5" fmla="*/ 717549 w 1879600"/>
              <a:gd name="connsiteY5" fmla="*/ 1026818 h 1901723"/>
              <a:gd name="connsiteX6" fmla="*/ 717549 w 1879600"/>
              <a:gd name="connsiteY6" fmla="*/ 1753167 h 1901723"/>
              <a:gd name="connsiteX7" fmla="*/ 0 w 1879600"/>
              <a:gd name="connsiteY7" fmla="*/ 1642117 h 1901723"/>
              <a:gd name="connsiteX8" fmla="*/ 717549 w 1879600"/>
              <a:gd name="connsiteY8" fmla="*/ 159389 h 1901723"/>
              <a:gd name="connsiteX9" fmla="*/ 717549 w 1879600"/>
              <a:gd name="connsiteY9" fmla="*/ 883871 h 1901723"/>
              <a:gd name="connsiteX10" fmla="*/ 0 w 1879600"/>
              <a:gd name="connsiteY10" fmla="*/ 908194 h 1901723"/>
              <a:gd name="connsiteX11" fmla="*/ 0 w 1879600"/>
              <a:gd name="connsiteY11" fmla="*/ 256684 h 1901723"/>
              <a:gd name="connsiteX12" fmla="*/ 1879600 w 1879600"/>
              <a:gd name="connsiteY12" fmla="*/ 0 h 1901723"/>
              <a:gd name="connsiteX13" fmla="*/ 1879600 w 1879600"/>
              <a:gd name="connsiteY13" fmla="*/ 872112 h 1901723"/>
              <a:gd name="connsiteX14" fmla="*/ 879497 w 1879600"/>
              <a:gd name="connsiteY14" fmla="*/ 880660 h 1901723"/>
              <a:gd name="connsiteX15" fmla="*/ 876522 w 1879600"/>
              <a:gd name="connsiteY15" fmla="*/ 626314 h 1901723"/>
              <a:gd name="connsiteX16" fmla="*/ 876522 w 1879600"/>
              <a:gd name="connsiteY16" fmla="*/ 144511 h 1901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79600" h="1901723">
                <a:moveTo>
                  <a:pt x="876522" y="1026915"/>
                </a:moveTo>
                <a:lnTo>
                  <a:pt x="1879600" y="1035310"/>
                </a:lnTo>
                <a:lnTo>
                  <a:pt x="1879600" y="1901723"/>
                </a:lnTo>
                <a:lnTo>
                  <a:pt x="876522" y="1775813"/>
                </a:lnTo>
                <a:close/>
                <a:moveTo>
                  <a:pt x="0" y="1014080"/>
                </a:moveTo>
                <a:lnTo>
                  <a:pt x="717549" y="1026818"/>
                </a:lnTo>
                <a:lnTo>
                  <a:pt x="717549" y="1753167"/>
                </a:lnTo>
                <a:lnTo>
                  <a:pt x="0" y="1642117"/>
                </a:lnTo>
                <a:close/>
                <a:moveTo>
                  <a:pt x="717549" y="159389"/>
                </a:moveTo>
                <a:lnTo>
                  <a:pt x="717549" y="883871"/>
                </a:lnTo>
                <a:lnTo>
                  <a:pt x="0" y="908194"/>
                </a:lnTo>
                <a:lnTo>
                  <a:pt x="0" y="256684"/>
                </a:lnTo>
                <a:close/>
                <a:moveTo>
                  <a:pt x="1879600" y="0"/>
                </a:moveTo>
                <a:lnTo>
                  <a:pt x="1879600" y="872112"/>
                </a:lnTo>
                <a:lnTo>
                  <a:pt x="879497" y="880660"/>
                </a:lnTo>
                <a:lnTo>
                  <a:pt x="876522" y="626314"/>
                </a:lnTo>
                <a:lnTo>
                  <a:pt x="876522" y="144511"/>
                </a:lnTo>
                <a:close/>
              </a:path>
            </a:pathLst>
          </a:cu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86">
              <a:solidFill>
                <a:prstClr val="white"/>
              </a:solidFill>
            </a:endParaRPr>
          </a:p>
        </p:txBody>
      </p:sp>
      <p:sp>
        <p:nvSpPr>
          <p:cNvPr id="29" name="KSO_Shape"/>
          <p:cNvSpPr>
            <a:spLocks/>
          </p:cNvSpPr>
          <p:nvPr/>
        </p:nvSpPr>
        <p:spPr bwMode="auto">
          <a:xfrm>
            <a:off x="8896351" y="2747972"/>
            <a:ext cx="457200" cy="382587"/>
          </a:xfrm>
          <a:custGeom>
            <a:avLst/>
            <a:gdLst>
              <a:gd name="T0" fmla="*/ 2147483646 w 232"/>
              <a:gd name="T1" fmla="*/ 2147483646 h 195"/>
              <a:gd name="T2" fmla="*/ 2147483646 w 232"/>
              <a:gd name="T3" fmla="*/ 0 h 195"/>
              <a:gd name="T4" fmla="*/ 2147483646 w 232"/>
              <a:gd name="T5" fmla="*/ 0 h 195"/>
              <a:gd name="T6" fmla="*/ 2147483646 w 232"/>
              <a:gd name="T7" fmla="*/ 2147483646 h 195"/>
              <a:gd name="T8" fmla="*/ 2147483646 w 232"/>
              <a:gd name="T9" fmla="*/ 2147483646 h 195"/>
              <a:gd name="T10" fmla="*/ 2147483646 w 232"/>
              <a:gd name="T11" fmla="*/ 2147483646 h 195"/>
              <a:gd name="T12" fmla="*/ 2147483646 w 232"/>
              <a:gd name="T13" fmla="*/ 2147483646 h 195"/>
              <a:gd name="T14" fmla="*/ 2147483646 w 232"/>
              <a:gd name="T15" fmla="*/ 2147483646 h 195"/>
              <a:gd name="T16" fmla="*/ 2147483646 w 232"/>
              <a:gd name="T17" fmla="*/ 2147483646 h 195"/>
              <a:gd name="T18" fmla="*/ 2147483646 w 232"/>
              <a:gd name="T19" fmla="*/ 2147483646 h 195"/>
              <a:gd name="T20" fmla="*/ 2147483646 w 232"/>
              <a:gd name="T21" fmla="*/ 2147483646 h 195"/>
              <a:gd name="T22" fmla="*/ 2147483646 w 232"/>
              <a:gd name="T23" fmla="*/ 2147483646 h 195"/>
              <a:gd name="T24" fmla="*/ 2147483646 w 232"/>
              <a:gd name="T25" fmla="*/ 2147483646 h 195"/>
              <a:gd name="T26" fmla="*/ 2147483646 w 232"/>
              <a:gd name="T27" fmla="*/ 2147483646 h 195"/>
              <a:gd name="T28" fmla="*/ 2147483646 w 232"/>
              <a:gd name="T29" fmla="*/ 2147483646 h 195"/>
              <a:gd name="T30" fmla="*/ 2147483646 w 232"/>
              <a:gd name="T31" fmla="*/ 2147483646 h 195"/>
              <a:gd name="T32" fmla="*/ 0 w 232"/>
              <a:gd name="T33" fmla="*/ 2147483646 h 195"/>
              <a:gd name="T34" fmla="*/ 0 w 232"/>
              <a:gd name="T35" fmla="*/ 2147483646 h 195"/>
              <a:gd name="T36" fmla="*/ 2147483646 w 232"/>
              <a:gd name="T37" fmla="*/ 2147483646 h 195"/>
              <a:gd name="T38" fmla="*/ 2147483646 w 232"/>
              <a:gd name="T39" fmla="*/ 2147483646 h 195"/>
              <a:gd name="T40" fmla="*/ 2147483646 w 232"/>
              <a:gd name="T41" fmla="*/ 2147483646 h 195"/>
              <a:gd name="T42" fmla="*/ 2147483646 w 232"/>
              <a:gd name="T43" fmla="*/ 2147483646 h 195"/>
              <a:gd name="T44" fmla="*/ 2147483646 w 232"/>
              <a:gd name="T45" fmla="*/ 2147483646 h 195"/>
              <a:gd name="T46" fmla="*/ 2147483646 w 232"/>
              <a:gd name="T47" fmla="*/ 2147483646 h 195"/>
              <a:gd name="T48" fmla="*/ 2147483646 w 232"/>
              <a:gd name="T49" fmla="*/ 2147483646 h 195"/>
              <a:gd name="T50" fmla="*/ 2147483646 w 232"/>
              <a:gd name="T51" fmla="*/ 2147483646 h 195"/>
              <a:gd name="T52" fmla="*/ 2147483646 w 232"/>
              <a:gd name="T53" fmla="*/ 2147483646 h 195"/>
              <a:gd name="T54" fmla="*/ 2147483646 w 232"/>
              <a:gd name="T55" fmla="*/ 2147483646 h 195"/>
              <a:gd name="T56" fmla="*/ 2147483646 w 232"/>
              <a:gd name="T57" fmla="*/ 2147483646 h 195"/>
              <a:gd name="T58" fmla="*/ 2147483646 w 232"/>
              <a:gd name="T59" fmla="*/ 2147483646 h 195"/>
              <a:gd name="T60" fmla="*/ 2147483646 w 232"/>
              <a:gd name="T61" fmla="*/ 2147483646 h 195"/>
              <a:gd name="T62" fmla="*/ 2147483646 w 232"/>
              <a:gd name="T63" fmla="*/ 2147483646 h 195"/>
              <a:gd name="T64" fmla="*/ 2147483646 w 232"/>
              <a:gd name="T65" fmla="*/ 2147483646 h 195"/>
              <a:gd name="T66" fmla="*/ 2147483646 w 232"/>
              <a:gd name="T67" fmla="*/ 2147483646 h 195"/>
              <a:gd name="T68" fmla="*/ 2147483646 w 232"/>
              <a:gd name="T69" fmla="*/ 2147483646 h 195"/>
              <a:gd name="T70" fmla="*/ 2147483646 w 232"/>
              <a:gd name="T71" fmla="*/ 2147483646 h 195"/>
              <a:gd name="T72" fmla="*/ 2147483646 w 232"/>
              <a:gd name="T73" fmla="*/ 2147483646 h 195"/>
              <a:gd name="T74" fmla="*/ 2147483646 w 232"/>
              <a:gd name="T75" fmla="*/ 2147483646 h 195"/>
              <a:gd name="T76" fmla="*/ 2147483646 w 232"/>
              <a:gd name="T77" fmla="*/ 2147483646 h 195"/>
              <a:gd name="T78" fmla="*/ 2147483646 w 232"/>
              <a:gd name="T79" fmla="*/ 2147483646 h 195"/>
              <a:gd name="T80" fmla="*/ 2147483646 w 232"/>
              <a:gd name="T81" fmla="*/ 2147483646 h 195"/>
              <a:gd name="T82" fmla="*/ 2147483646 w 232"/>
              <a:gd name="T83" fmla="*/ 2147483646 h 195"/>
              <a:gd name="T84" fmla="*/ 2147483646 w 232"/>
              <a:gd name="T85" fmla="*/ 2147483646 h 195"/>
              <a:gd name="T86" fmla="*/ 2147483646 w 232"/>
              <a:gd name="T87" fmla="*/ 2147483646 h 195"/>
              <a:gd name="T88" fmla="*/ 2147483646 w 232"/>
              <a:gd name="T89" fmla="*/ 2147483646 h 195"/>
              <a:gd name="T90" fmla="*/ 2147483646 w 232"/>
              <a:gd name="T91" fmla="*/ 2147483646 h 195"/>
              <a:gd name="T92" fmla="*/ 2147483646 w 232"/>
              <a:gd name="T93" fmla="*/ 2147483646 h 195"/>
              <a:gd name="T94" fmla="*/ 2147483646 w 232"/>
              <a:gd name="T95" fmla="*/ 2147483646 h 195"/>
              <a:gd name="T96" fmla="*/ 2147483646 w 232"/>
              <a:gd name="T97" fmla="*/ 2147483646 h 19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32" h="195">
                <a:moveTo>
                  <a:pt x="155" y="27"/>
                </a:moveTo>
                <a:cubicBezTo>
                  <a:pt x="153" y="10"/>
                  <a:pt x="142" y="0"/>
                  <a:pt x="127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90" y="0"/>
                  <a:pt x="79" y="10"/>
                  <a:pt x="77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58" y="195"/>
                  <a:pt x="58" y="195"/>
                  <a:pt x="58" y="195"/>
                </a:cubicBezTo>
                <a:cubicBezTo>
                  <a:pt x="174" y="195"/>
                  <a:pt x="174" y="195"/>
                  <a:pt x="174" y="195"/>
                </a:cubicBezTo>
                <a:cubicBezTo>
                  <a:pt x="174" y="28"/>
                  <a:pt x="174" y="28"/>
                  <a:pt x="174" y="28"/>
                </a:cubicBezTo>
                <a:lnTo>
                  <a:pt x="155" y="27"/>
                </a:lnTo>
                <a:close/>
                <a:moveTo>
                  <a:pt x="105" y="12"/>
                </a:moveTo>
                <a:cubicBezTo>
                  <a:pt x="127" y="12"/>
                  <a:pt x="127" y="12"/>
                  <a:pt x="127" y="12"/>
                </a:cubicBezTo>
                <a:cubicBezTo>
                  <a:pt x="135" y="12"/>
                  <a:pt x="140" y="18"/>
                  <a:pt x="141" y="28"/>
                </a:cubicBezTo>
                <a:cubicBezTo>
                  <a:pt x="91" y="28"/>
                  <a:pt x="91" y="28"/>
                  <a:pt x="91" y="28"/>
                </a:cubicBezTo>
                <a:cubicBezTo>
                  <a:pt x="93" y="13"/>
                  <a:pt x="102" y="12"/>
                  <a:pt x="105" y="12"/>
                </a:cubicBezTo>
                <a:close/>
                <a:moveTo>
                  <a:pt x="45" y="28"/>
                </a:moveTo>
                <a:cubicBezTo>
                  <a:pt x="21" y="28"/>
                  <a:pt x="21" y="28"/>
                  <a:pt x="21" y="28"/>
                </a:cubicBezTo>
                <a:cubicBezTo>
                  <a:pt x="9" y="28"/>
                  <a:pt x="0" y="37"/>
                  <a:pt x="0" y="49"/>
                </a:cubicBezTo>
                <a:cubicBezTo>
                  <a:pt x="0" y="174"/>
                  <a:pt x="0" y="174"/>
                  <a:pt x="0" y="174"/>
                </a:cubicBezTo>
                <a:cubicBezTo>
                  <a:pt x="0" y="185"/>
                  <a:pt x="9" y="195"/>
                  <a:pt x="21" y="195"/>
                </a:cubicBezTo>
                <a:cubicBezTo>
                  <a:pt x="45" y="195"/>
                  <a:pt x="45" y="195"/>
                  <a:pt x="45" y="195"/>
                </a:cubicBezTo>
                <a:lnTo>
                  <a:pt x="45" y="28"/>
                </a:lnTo>
                <a:close/>
                <a:moveTo>
                  <a:pt x="232" y="174"/>
                </a:moveTo>
                <a:cubicBezTo>
                  <a:pt x="232" y="185"/>
                  <a:pt x="223" y="195"/>
                  <a:pt x="211" y="195"/>
                </a:cubicBezTo>
                <a:cubicBezTo>
                  <a:pt x="187" y="195"/>
                  <a:pt x="187" y="195"/>
                  <a:pt x="187" y="195"/>
                </a:cubicBezTo>
                <a:cubicBezTo>
                  <a:pt x="187" y="28"/>
                  <a:pt x="187" y="28"/>
                  <a:pt x="187" y="28"/>
                </a:cubicBezTo>
                <a:cubicBezTo>
                  <a:pt x="211" y="28"/>
                  <a:pt x="211" y="28"/>
                  <a:pt x="211" y="28"/>
                </a:cubicBezTo>
                <a:cubicBezTo>
                  <a:pt x="223" y="28"/>
                  <a:pt x="232" y="37"/>
                  <a:pt x="232" y="49"/>
                </a:cubicBezTo>
                <a:lnTo>
                  <a:pt x="232" y="174"/>
                </a:lnTo>
                <a:close/>
                <a:moveTo>
                  <a:pt x="125" y="128"/>
                </a:moveTo>
                <a:cubicBezTo>
                  <a:pt x="125" y="123"/>
                  <a:pt x="121" y="120"/>
                  <a:pt x="111" y="117"/>
                </a:cubicBezTo>
                <a:cubicBezTo>
                  <a:pt x="98" y="113"/>
                  <a:pt x="89" y="107"/>
                  <a:pt x="89" y="94"/>
                </a:cubicBezTo>
                <a:cubicBezTo>
                  <a:pt x="89" y="83"/>
                  <a:pt x="97" y="75"/>
                  <a:pt x="110" y="72"/>
                </a:cubicBezTo>
                <a:cubicBezTo>
                  <a:pt x="110" y="60"/>
                  <a:pt x="110" y="60"/>
                  <a:pt x="110" y="60"/>
                </a:cubicBezTo>
                <a:cubicBezTo>
                  <a:pt x="122" y="60"/>
                  <a:pt x="122" y="60"/>
                  <a:pt x="122" y="60"/>
                </a:cubicBezTo>
                <a:cubicBezTo>
                  <a:pt x="122" y="71"/>
                  <a:pt x="122" y="71"/>
                  <a:pt x="122" y="71"/>
                </a:cubicBezTo>
                <a:cubicBezTo>
                  <a:pt x="131" y="72"/>
                  <a:pt x="136" y="73"/>
                  <a:pt x="141" y="75"/>
                </a:cubicBezTo>
                <a:cubicBezTo>
                  <a:pt x="137" y="90"/>
                  <a:pt x="137" y="90"/>
                  <a:pt x="137" y="90"/>
                </a:cubicBezTo>
                <a:cubicBezTo>
                  <a:pt x="134" y="88"/>
                  <a:pt x="128" y="85"/>
                  <a:pt x="119" y="85"/>
                </a:cubicBezTo>
                <a:cubicBezTo>
                  <a:pt x="111" y="85"/>
                  <a:pt x="108" y="89"/>
                  <a:pt x="108" y="92"/>
                </a:cubicBezTo>
                <a:cubicBezTo>
                  <a:pt x="108" y="96"/>
                  <a:pt x="112" y="99"/>
                  <a:pt x="123" y="103"/>
                </a:cubicBezTo>
                <a:cubicBezTo>
                  <a:pt x="138" y="108"/>
                  <a:pt x="144" y="115"/>
                  <a:pt x="144" y="126"/>
                </a:cubicBezTo>
                <a:cubicBezTo>
                  <a:pt x="144" y="137"/>
                  <a:pt x="136" y="147"/>
                  <a:pt x="122" y="149"/>
                </a:cubicBezTo>
                <a:cubicBezTo>
                  <a:pt x="122" y="162"/>
                  <a:pt x="122" y="162"/>
                  <a:pt x="122" y="162"/>
                </a:cubicBezTo>
                <a:cubicBezTo>
                  <a:pt x="109" y="162"/>
                  <a:pt x="109" y="162"/>
                  <a:pt x="109" y="162"/>
                </a:cubicBezTo>
                <a:cubicBezTo>
                  <a:pt x="109" y="150"/>
                  <a:pt x="109" y="150"/>
                  <a:pt x="109" y="150"/>
                </a:cubicBezTo>
                <a:cubicBezTo>
                  <a:pt x="101" y="150"/>
                  <a:pt x="93" y="148"/>
                  <a:pt x="88" y="145"/>
                </a:cubicBezTo>
                <a:cubicBezTo>
                  <a:pt x="92" y="130"/>
                  <a:pt x="92" y="130"/>
                  <a:pt x="92" y="130"/>
                </a:cubicBezTo>
                <a:cubicBezTo>
                  <a:pt x="97" y="133"/>
                  <a:pt x="105" y="136"/>
                  <a:pt x="113" y="136"/>
                </a:cubicBezTo>
                <a:cubicBezTo>
                  <a:pt x="120" y="136"/>
                  <a:pt x="125" y="133"/>
                  <a:pt x="125" y="1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86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30" name="KSO_Shape"/>
          <p:cNvSpPr/>
          <p:nvPr/>
        </p:nvSpPr>
        <p:spPr>
          <a:xfrm>
            <a:off x="4900616" y="2727325"/>
            <a:ext cx="376237" cy="452438"/>
          </a:xfrm>
          <a:custGeom>
            <a:avLst/>
            <a:gdLst/>
            <a:ahLst/>
            <a:cxnLst/>
            <a:rect l="l" t="t" r="r" b="b"/>
            <a:pathLst>
              <a:path w="1674290" h="2018114">
                <a:moveTo>
                  <a:pt x="307141" y="691642"/>
                </a:moveTo>
                <a:lnTo>
                  <a:pt x="1378912" y="691642"/>
                </a:lnTo>
                <a:lnTo>
                  <a:pt x="1369387" y="1458335"/>
                </a:lnTo>
                <a:cubicBezTo>
                  <a:pt x="1369387" y="1541769"/>
                  <a:pt x="1301750" y="1609406"/>
                  <a:pt x="1218316" y="1609406"/>
                </a:cubicBezTo>
                <a:lnTo>
                  <a:pt x="1158892" y="1609406"/>
                </a:lnTo>
                <a:lnTo>
                  <a:pt x="1158892" y="1898352"/>
                </a:lnTo>
                <a:cubicBezTo>
                  <a:pt x="1158892" y="1964495"/>
                  <a:pt x="1105273" y="2018114"/>
                  <a:pt x="1039130" y="2018114"/>
                </a:cubicBezTo>
                <a:cubicBezTo>
                  <a:pt x="972987" y="2018114"/>
                  <a:pt x="919368" y="1964495"/>
                  <a:pt x="919368" y="1898352"/>
                </a:cubicBezTo>
                <a:lnTo>
                  <a:pt x="919368" y="1609406"/>
                </a:lnTo>
                <a:lnTo>
                  <a:pt x="765901" y="1609406"/>
                </a:lnTo>
                <a:lnTo>
                  <a:pt x="765901" y="1898351"/>
                </a:lnTo>
                <a:cubicBezTo>
                  <a:pt x="765901" y="1964494"/>
                  <a:pt x="712282" y="2018113"/>
                  <a:pt x="646139" y="2018113"/>
                </a:cubicBezTo>
                <a:cubicBezTo>
                  <a:pt x="579996" y="2018113"/>
                  <a:pt x="526377" y="1964494"/>
                  <a:pt x="526377" y="1898351"/>
                </a:cubicBezTo>
                <a:lnTo>
                  <a:pt x="526377" y="1609406"/>
                </a:lnTo>
                <a:lnTo>
                  <a:pt x="458213" y="1609406"/>
                </a:lnTo>
                <a:cubicBezTo>
                  <a:pt x="374779" y="1609406"/>
                  <a:pt x="307141" y="1541769"/>
                  <a:pt x="307141" y="1458335"/>
                </a:cubicBezTo>
                <a:lnTo>
                  <a:pt x="307141" y="1156202"/>
                </a:lnTo>
                <a:lnTo>
                  <a:pt x="307141" y="854070"/>
                </a:lnTo>
                <a:close/>
                <a:moveTo>
                  <a:pt x="1554528" y="683951"/>
                </a:moveTo>
                <a:cubicBezTo>
                  <a:pt x="1620671" y="683951"/>
                  <a:pt x="1674290" y="737570"/>
                  <a:pt x="1674290" y="803713"/>
                </a:cubicBezTo>
                <a:lnTo>
                  <a:pt x="1674290" y="1299148"/>
                </a:lnTo>
                <a:cubicBezTo>
                  <a:pt x="1674290" y="1365291"/>
                  <a:pt x="1620671" y="1418910"/>
                  <a:pt x="1554528" y="1418910"/>
                </a:cubicBezTo>
                <a:cubicBezTo>
                  <a:pt x="1488385" y="1418910"/>
                  <a:pt x="1434766" y="1365291"/>
                  <a:pt x="1434766" y="1299148"/>
                </a:cubicBezTo>
                <a:lnTo>
                  <a:pt x="1434766" y="803713"/>
                </a:lnTo>
                <a:cubicBezTo>
                  <a:pt x="1434766" y="737570"/>
                  <a:pt x="1488385" y="683951"/>
                  <a:pt x="1554528" y="683951"/>
                </a:cubicBezTo>
                <a:close/>
                <a:moveTo>
                  <a:pt x="119762" y="683950"/>
                </a:moveTo>
                <a:cubicBezTo>
                  <a:pt x="185905" y="683950"/>
                  <a:pt x="239524" y="737569"/>
                  <a:pt x="239524" y="803712"/>
                </a:cubicBezTo>
                <a:lnTo>
                  <a:pt x="239524" y="1299147"/>
                </a:lnTo>
                <a:cubicBezTo>
                  <a:pt x="239524" y="1365290"/>
                  <a:pt x="185905" y="1418909"/>
                  <a:pt x="119762" y="1418909"/>
                </a:cubicBezTo>
                <a:cubicBezTo>
                  <a:pt x="53619" y="1418909"/>
                  <a:pt x="0" y="1365290"/>
                  <a:pt x="0" y="1299147"/>
                </a:cubicBezTo>
                <a:lnTo>
                  <a:pt x="0" y="803712"/>
                </a:lnTo>
                <a:cubicBezTo>
                  <a:pt x="0" y="737569"/>
                  <a:pt x="53619" y="683950"/>
                  <a:pt x="119762" y="683950"/>
                </a:cubicBezTo>
                <a:close/>
                <a:moveTo>
                  <a:pt x="1058285" y="381191"/>
                </a:moveTo>
                <a:cubicBezTo>
                  <a:pt x="1028091" y="381191"/>
                  <a:pt x="1003614" y="405668"/>
                  <a:pt x="1003614" y="435862"/>
                </a:cubicBezTo>
                <a:cubicBezTo>
                  <a:pt x="1003614" y="466056"/>
                  <a:pt x="1028091" y="490533"/>
                  <a:pt x="1058285" y="490533"/>
                </a:cubicBezTo>
                <a:cubicBezTo>
                  <a:pt x="1088479" y="490533"/>
                  <a:pt x="1112956" y="466056"/>
                  <a:pt x="1112956" y="435862"/>
                </a:cubicBezTo>
                <a:cubicBezTo>
                  <a:pt x="1112956" y="405668"/>
                  <a:pt x="1088479" y="381191"/>
                  <a:pt x="1058285" y="381191"/>
                </a:cubicBezTo>
                <a:close/>
                <a:moveTo>
                  <a:pt x="620445" y="381191"/>
                </a:moveTo>
                <a:cubicBezTo>
                  <a:pt x="590251" y="381191"/>
                  <a:pt x="565774" y="405668"/>
                  <a:pt x="565774" y="435862"/>
                </a:cubicBezTo>
                <a:cubicBezTo>
                  <a:pt x="565774" y="466056"/>
                  <a:pt x="590251" y="490533"/>
                  <a:pt x="620445" y="490533"/>
                </a:cubicBezTo>
                <a:cubicBezTo>
                  <a:pt x="650639" y="490533"/>
                  <a:pt x="675116" y="466056"/>
                  <a:pt x="675116" y="435862"/>
                </a:cubicBezTo>
                <a:cubicBezTo>
                  <a:pt x="675116" y="405668"/>
                  <a:pt x="650639" y="381191"/>
                  <a:pt x="620445" y="381191"/>
                </a:cubicBezTo>
                <a:close/>
                <a:moveTo>
                  <a:pt x="508384" y="1373"/>
                </a:moveTo>
                <a:cubicBezTo>
                  <a:pt x="515956" y="3701"/>
                  <a:pt x="522639" y="8917"/>
                  <a:pt x="526639" y="16470"/>
                </a:cubicBezTo>
                <a:lnTo>
                  <a:pt x="615978" y="185144"/>
                </a:lnTo>
                <a:cubicBezTo>
                  <a:pt x="687009" y="148129"/>
                  <a:pt x="767930" y="128483"/>
                  <a:pt x="853439" y="128483"/>
                </a:cubicBezTo>
                <a:cubicBezTo>
                  <a:pt x="932860" y="128483"/>
                  <a:pt x="1008322" y="145431"/>
                  <a:pt x="1075718" y="177325"/>
                </a:cubicBezTo>
                <a:lnTo>
                  <a:pt x="1150798" y="40824"/>
                </a:lnTo>
                <a:cubicBezTo>
                  <a:pt x="1154917" y="33335"/>
                  <a:pt x="1161682" y="28224"/>
                  <a:pt x="1169289" y="26016"/>
                </a:cubicBezTo>
                <a:cubicBezTo>
                  <a:pt x="1176896" y="23808"/>
                  <a:pt x="1185346" y="24501"/>
                  <a:pt x="1192835" y="28621"/>
                </a:cubicBezTo>
                <a:cubicBezTo>
                  <a:pt x="1207813" y="36859"/>
                  <a:pt x="1213277" y="55680"/>
                  <a:pt x="1205038" y="70658"/>
                </a:cubicBezTo>
                <a:lnTo>
                  <a:pt x="1130773" y="205677"/>
                </a:lnTo>
                <a:cubicBezTo>
                  <a:pt x="1280708" y="293097"/>
                  <a:pt x="1383706" y="450928"/>
                  <a:pt x="1395615" y="633899"/>
                </a:cubicBezTo>
                <a:lnTo>
                  <a:pt x="311263" y="633899"/>
                </a:lnTo>
                <a:cubicBezTo>
                  <a:pt x="322782" y="456918"/>
                  <a:pt x="419524" y="303459"/>
                  <a:pt x="560939" y="213488"/>
                </a:cubicBezTo>
                <a:lnTo>
                  <a:pt x="471935" y="45445"/>
                </a:lnTo>
                <a:cubicBezTo>
                  <a:pt x="463934" y="30339"/>
                  <a:pt x="469694" y="11606"/>
                  <a:pt x="484800" y="3605"/>
                </a:cubicBezTo>
                <a:cubicBezTo>
                  <a:pt x="492353" y="-395"/>
                  <a:pt x="500812" y="-955"/>
                  <a:pt x="508384" y="1373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86" dirty="0">
              <a:solidFill>
                <a:prstClr val="white"/>
              </a:solidFill>
            </a:endParaRPr>
          </a:p>
        </p:txBody>
      </p:sp>
      <p:sp>
        <p:nvSpPr>
          <p:cNvPr id="31" name="KSO_Shape"/>
          <p:cNvSpPr/>
          <p:nvPr/>
        </p:nvSpPr>
        <p:spPr>
          <a:xfrm>
            <a:off x="6924682" y="2692400"/>
            <a:ext cx="384175" cy="452438"/>
          </a:xfrm>
          <a:custGeom>
            <a:avLst/>
            <a:gdLst/>
            <a:ahLst/>
            <a:cxnLst/>
            <a:rect l="l" t="t" r="r" b="b"/>
            <a:pathLst>
              <a:path w="720080" h="850452">
                <a:moveTo>
                  <a:pt x="270040" y="143100"/>
                </a:moveTo>
                <a:lnTo>
                  <a:pt x="270040" y="239584"/>
                </a:lnTo>
                <a:cubicBezTo>
                  <a:pt x="166428" y="275646"/>
                  <a:pt x="92573" y="374404"/>
                  <a:pt x="92573" y="490412"/>
                </a:cubicBezTo>
                <a:cubicBezTo>
                  <a:pt x="92573" y="638130"/>
                  <a:pt x="212322" y="757879"/>
                  <a:pt x="360040" y="757879"/>
                </a:cubicBezTo>
                <a:cubicBezTo>
                  <a:pt x="507758" y="757879"/>
                  <a:pt x="627507" y="638130"/>
                  <a:pt x="627507" y="490412"/>
                </a:cubicBezTo>
                <a:cubicBezTo>
                  <a:pt x="627507" y="374404"/>
                  <a:pt x="553652" y="275646"/>
                  <a:pt x="450040" y="239584"/>
                </a:cubicBezTo>
                <a:lnTo>
                  <a:pt x="450040" y="143100"/>
                </a:lnTo>
                <a:cubicBezTo>
                  <a:pt x="605499" y="181880"/>
                  <a:pt x="720080" y="322765"/>
                  <a:pt x="720080" y="490412"/>
                </a:cubicBezTo>
                <a:cubicBezTo>
                  <a:pt x="720080" y="689257"/>
                  <a:pt x="558885" y="850452"/>
                  <a:pt x="360040" y="850452"/>
                </a:cubicBezTo>
                <a:cubicBezTo>
                  <a:pt x="161195" y="850452"/>
                  <a:pt x="0" y="689257"/>
                  <a:pt x="0" y="490412"/>
                </a:cubicBezTo>
                <a:cubicBezTo>
                  <a:pt x="0" y="322765"/>
                  <a:pt x="114582" y="181880"/>
                  <a:pt x="270040" y="143100"/>
                </a:cubicBezTo>
                <a:close/>
                <a:moveTo>
                  <a:pt x="341775" y="0"/>
                </a:moveTo>
                <a:lnTo>
                  <a:pt x="378305" y="0"/>
                </a:lnTo>
                <a:cubicBezTo>
                  <a:pt x="398041" y="0"/>
                  <a:pt x="414040" y="15999"/>
                  <a:pt x="414040" y="35735"/>
                </a:cubicBezTo>
                <a:lnTo>
                  <a:pt x="414040" y="324265"/>
                </a:lnTo>
                <a:cubicBezTo>
                  <a:pt x="414040" y="344001"/>
                  <a:pt x="398041" y="360000"/>
                  <a:pt x="378305" y="360000"/>
                </a:cubicBezTo>
                <a:lnTo>
                  <a:pt x="341775" y="360000"/>
                </a:lnTo>
                <a:cubicBezTo>
                  <a:pt x="322039" y="360000"/>
                  <a:pt x="306040" y="344001"/>
                  <a:pt x="306040" y="324265"/>
                </a:cubicBezTo>
                <a:lnTo>
                  <a:pt x="306040" y="35735"/>
                </a:lnTo>
                <a:cubicBezTo>
                  <a:pt x="306040" y="15999"/>
                  <a:pt x="322039" y="0"/>
                  <a:pt x="3417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86">
              <a:solidFill>
                <a:prstClr val="black"/>
              </a:solidFill>
            </a:endParaRPr>
          </a:p>
        </p:txBody>
      </p:sp>
      <p:grpSp>
        <p:nvGrpSpPr>
          <p:cNvPr id="24598" name="组合 31"/>
          <p:cNvGrpSpPr>
            <a:grpSpLocks/>
          </p:cNvGrpSpPr>
          <p:nvPr/>
        </p:nvGrpSpPr>
        <p:grpSpPr bwMode="auto">
          <a:xfrm>
            <a:off x="8272465" y="3484569"/>
            <a:ext cx="1771651" cy="1075342"/>
            <a:chOff x="2895373" y="2591451"/>
            <a:chExt cx="2718326" cy="1432336"/>
          </a:xfrm>
        </p:grpSpPr>
        <p:sp>
          <p:nvSpPr>
            <p:cNvPr id="33" name="文本框 32"/>
            <p:cNvSpPr txBox="1"/>
            <p:nvPr/>
          </p:nvSpPr>
          <p:spPr>
            <a:xfrm>
              <a:off x="3304583" y="2591451"/>
              <a:ext cx="1895037" cy="39970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b="1" dirty="0">
                  <a:solidFill>
                    <a:srgbClr val="6A3C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2895373" y="2978408"/>
              <a:ext cx="2718326" cy="104537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模板的发布，并为您提供专业的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599" name="组合 34"/>
          <p:cNvGrpSpPr>
            <a:grpSpLocks/>
          </p:cNvGrpSpPr>
          <p:nvPr/>
        </p:nvGrpSpPr>
        <p:grpSpPr bwMode="auto">
          <a:xfrm>
            <a:off x="2173291" y="3482976"/>
            <a:ext cx="1773237" cy="1075343"/>
            <a:chOff x="2895373" y="2591451"/>
            <a:chExt cx="2718326" cy="1434452"/>
          </a:xfrm>
        </p:grpSpPr>
        <p:sp>
          <p:nvSpPr>
            <p:cNvPr id="36" name="文本框 35"/>
            <p:cNvSpPr txBox="1"/>
            <p:nvPr/>
          </p:nvSpPr>
          <p:spPr>
            <a:xfrm>
              <a:off x="3304217" y="2591451"/>
              <a:ext cx="1893339" cy="40029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b="1" dirty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2895373" y="2978980"/>
              <a:ext cx="2718326" cy="104692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模板的发布，并为您提供专业的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600" name="组合 37"/>
          <p:cNvGrpSpPr>
            <a:grpSpLocks/>
          </p:cNvGrpSpPr>
          <p:nvPr/>
        </p:nvGrpSpPr>
        <p:grpSpPr bwMode="auto">
          <a:xfrm>
            <a:off x="6230937" y="3443292"/>
            <a:ext cx="1771651" cy="1075342"/>
            <a:chOff x="2895373" y="2591451"/>
            <a:chExt cx="2718326" cy="1434452"/>
          </a:xfrm>
        </p:grpSpPr>
        <p:sp>
          <p:nvSpPr>
            <p:cNvPr id="39" name="文本框 38"/>
            <p:cNvSpPr txBox="1"/>
            <p:nvPr/>
          </p:nvSpPr>
          <p:spPr>
            <a:xfrm>
              <a:off x="3304583" y="2591451"/>
              <a:ext cx="1895037" cy="40029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b="1" dirty="0">
                  <a:solidFill>
                    <a:srgbClr val="EE737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2895373" y="2978979"/>
              <a:ext cx="2718326" cy="104692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模板的发布，并为您提供专业的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601" name="组合 40"/>
          <p:cNvGrpSpPr>
            <a:grpSpLocks/>
          </p:cNvGrpSpPr>
          <p:nvPr/>
        </p:nvGrpSpPr>
        <p:grpSpPr bwMode="auto">
          <a:xfrm>
            <a:off x="4202116" y="3454402"/>
            <a:ext cx="1773237" cy="1075343"/>
            <a:chOff x="2895373" y="2591451"/>
            <a:chExt cx="2718326" cy="1434452"/>
          </a:xfrm>
        </p:grpSpPr>
        <p:sp>
          <p:nvSpPr>
            <p:cNvPr id="42" name="文本框 41"/>
            <p:cNvSpPr txBox="1"/>
            <p:nvPr/>
          </p:nvSpPr>
          <p:spPr>
            <a:xfrm>
              <a:off x="3304217" y="2591451"/>
              <a:ext cx="1893339" cy="40029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b="1" dirty="0">
                  <a:solidFill>
                    <a:srgbClr val="FFBF5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2895373" y="2978980"/>
              <a:ext cx="2718326" cy="104692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模板的发布，并为您提供专业的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602" name="组合 43"/>
          <p:cNvGrpSpPr>
            <a:grpSpLocks/>
          </p:cNvGrpSpPr>
          <p:nvPr/>
        </p:nvGrpSpPr>
        <p:grpSpPr bwMode="auto">
          <a:xfrm>
            <a:off x="2503492" y="1612904"/>
            <a:ext cx="7477125" cy="885656"/>
            <a:chOff x="1306373" y="1007831"/>
            <a:chExt cx="9969132" cy="1180955"/>
          </a:xfrm>
        </p:grpSpPr>
        <p:sp>
          <p:nvSpPr>
            <p:cNvPr id="45" name="矩形 44"/>
            <p:cNvSpPr/>
            <p:nvPr/>
          </p:nvSpPr>
          <p:spPr>
            <a:xfrm>
              <a:off x="1306373" y="1511632"/>
              <a:ext cx="9969132" cy="67715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35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35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lang="en-US" altLang="zh-CN" sz="135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35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的美化，并为您提供专业的</a:t>
              </a:r>
              <a:r>
                <a:rPr lang="en-US" altLang="zh-CN" sz="135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35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35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35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让您的每一次亮相都信心澎湃。</a:t>
              </a:r>
              <a:endParaRPr lang="zh-CN" altLang="en-US" sz="1350" dirty="0">
                <a:solidFill>
                  <a:prstClr val="white"/>
                </a:solidFill>
                <a:latin typeface="+mn-lt"/>
                <a:ea typeface="+mn-ea"/>
              </a:endParaRPr>
            </a:p>
          </p:txBody>
        </p:sp>
        <p:sp>
          <p:nvSpPr>
            <p:cNvPr id="24604" name="文本框 45"/>
            <p:cNvSpPr txBox="1">
              <a:spLocks noChangeArrowheads="1"/>
            </p:cNvSpPr>
            <p:nvPr/>
          </p:nvSpPr>
          <p:spPr bwMode="auto">
            <a:xfrm>
              <a:off x="4466202" y="1007831"/>
              <a:ext cx="4408551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点击此处输入您的标题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655243">
            <a:off x="937419" y="-2374107"/>
            <a:ext cx="3762376" cy="342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文本框 5"/>
          <p:cNvSpPr txBox="1">
            <a:spLocks noChangeArrowheads="1"/>
          </p:cNvSpPr>
          <p:nvPr/>
        </p:nvSpPr>
        <p:spPr bwMode="auto">
          <a:xfrm>
            <a:off x="1524008" y="142879"/>
            <a:ext cx="23987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</a:p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</a:p>
        </p:txBody>
      </p:sp>
      <p:sp>
        <p:nvSpPr>
          <p:cNvPr id="5" name="矩形 4"/>
          <p:cNvSpPr/>
          <p:nvPr/>
        </p:nvSpPr>
        <p:spPr>
          <a:xfrm>
            <a:off x="6602413" y="2162184"/>
            <a:ext cx="849312" cy="538163"/>
          </a:xfrm>
          <a:prstGeom prst="rect">
            <a:avLst/>
          </a:prstGeom>
          <a:solidFill>
            <a:srgbClr val="00B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6602413" y="2992438"/>
            <a:ext cx="849312" cy="538162"/>
          </a:xfrm>
          <a:prstGeom prst="rect">
            <a:avLst/>
          </a:prstGeom>
          <a:solidFill>
            <a:srgbClr val="FCBF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6602413" y="3822705"/>
            <a:ext cx="849312" cy="538163"/>
          </a:xfrm>
          <a:prstGeom prst="rect">
            <a:avLst/>
          </a:prstGeom>
          <a:solidFill>
            <a:srgbClr val="F475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6602413" y="4652963"/>
            <a:ext cx="849312" cy="538162"/>
          </a:xfrm>
          <a:prstGeom prst="rect">
            <a:avLst/>
          </a:prstGeom>
          <a:solidFill>
            <a:srgbClr val="683C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21512" name="矩形 9"/>
          <p:cNvSpPr>
            <a:spLocks noChangeArrowheads="1"/>
          </p:cNvSpPr>
          <p:nvPr/>
        </p:nvSpPr>
        <p:spPr bwMode="auto">
          <a:xfrm>
            <a:off x="7493000" y="2084395"/>
            <a:ext cx="15382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</a:t>
            </a:r>
            <a:endParaRPr lang="en-US" altLang="zh-CN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3" name="矩形 10"/>
          <p:cNvSpPr>
            <a:spLocks noChangeArrowheads="1"/>
          </p:cNvSpPr>
          <p:nvPr/>
        </p:nvSpPr>
        <p:spPr bwMode="auto">
          <a:xfrm>
            <a:off x="7493000" y="2978153"/>
            <a:ext cx="15382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</a:t>
            </a:r>
            <a:endParaRPr lang="en-US" altLang="zh-CN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4" name="矩形 11"/>
          <p:cNvSpPr>
            <a:spLocks noChangeArrowheads="1"/>
          </p:cNvSpPr>
          <p:nvPr/>
        </p:nvSpPr>
        <p:spPr bwMode="auto">
          <a:xfrm>
            <a:off x="7493000" y="3822700"/>
            <a:ext cx="15382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</a:t>
            </a:r>
            <a:endParaRPr lang="en-US" altLang="zh-CN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5" name="矩形 12"/>
          <p:cNvSpPr>
            <a:spLocks noChangeArrowheads="1"/>
          </p:cNvSpPr>
          <p:nvPr/>
        </p:nvSpPr>
        <p:spPr bwMode="auto">
          <a:xfrm>
            <a:off x="7572375" y="4652970"/>
            <a:ext cx="1536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</a:t>
            </a:r>
            <a:endParaRPr lang="en-US" altLang="zh-CN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451733" y="2381257"/>
            <a:ext cx="2633663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0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模板的发布，并为您提供专业的</a:t>
            </a:r>
            <a:r>
              <a:rPr lang="en-US" altLang="zh-CN" sz="10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</a:t>
            </a:r>
            <a:endParaRPr lang="zh-CN" altLang="en-US" sz="1050" dirty="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451733" y="3321055"/>
            <a:ext cx="2633663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0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模板的发布，并为您提供专业的</a:t>
            </a:r>
            <a:r>
              <a:rPr lang="en-US" altLang="zh-CN" sz="10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</a:t>
            </a:r>
            <a:endParaRPr lang="zh-CN" altLang="en-US" sz="1050" dirty="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493007" y="4164018"/>
            <a:ext cx="2633663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0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模板的发布，并为您提供专业的</a:t>
            </a:r>
            <a:r>
              <a:rPr lang="en-US" altLang="zh-CN" sz="10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</a:t>
            </a:r>
            <a:endParaRPr lang="zh-CN" altLang="en-US" sz="1050" dirty="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72381" y="4995870"/>
            <a:ext cx="2632075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0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模板的发布，并为您提供专业的</a:t>
            </a:r>
            <a:r>
              <a:rPr lang="en-US" altLang="zh-CN" sz="10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</a:t>
            </a:r>
            <a:endParaRPr lang="zh-CN" altLang="en-US" sz="1050" dirty="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8" name="Freeform 276"/>
          <p:cNvSpPr>
            <a:spLocks noEditPoints="1"/>
          </p:cNvSpPr>
          <p:nvPr/>
        </p:nvSpPr>
        <p:spPr bwMode="auto">
          <a:xfrm>
            <a:off x="6921505" y="3948122"/>
            <a:ext cx="295275" cy="295275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13 w 288"/>
              <a:gd name="T11" fmla="*/ 165 h 288"/>
              <a:gd name="T12" fmla="*/ 144 w 288"/>
              <a:gd name="T13" fmla="*/ 234 h 288"/>
              <a:gd name="T14" fmla="*/ 74 w 288"/>
              <a:gd name="T15" fmla="*/ 165 h 288"/>
              <a:gd name="T16" fmla="*/ 51 w 288"/>
              <a:gd name="T17" fmla="*/ 118 h 288"/>
              <a:gd name="T18" fmla="*/ 97 w 288"/>
              <a:gd name="T19" fmla="*/ 72 h 288"/>
              <a:gd name="T20" fmla="*/ 144 w 288"/>
              <a:gd name="T21" fmla="*/ 100 h 288"/>
              <a:gd name="T22" fmla="*/ 190 w 288"/>
              <a:gd name="T23" fmla="*/ 72 h 288"/>
              <a:gd name="T24" fmla="*/ 236 w 288"/>
              <a:gd name="T25" fmla="*/ 118 h 288"/>
              <a:gd name="T26" fmla="*/ 213 w 288"/>
              <a:gd name="T27" fmla="*/ 16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4"/>
                  <a:pt x="0" y="144"/>
                </a:cubicBezTo>
                <a:cubicBezTo>
                  <a:pt x="0" y="223"/>
                  <a:pt x="64" y="288"/>
                  <a:pt x="144" y="288"/>
                </a:cubicBezTo>
                <a:cubicBezTo>
                  <a:pt x="224" y="288"/>
                  <a:pt x="288" y="223"/>
                  <a:pt x="288" y="144"/>
                </a:cubicBezTo>
                <a:cubicBezTo>
                  <a:pt x="288" y="64"/>
                  <a:pt x="224" y="0"/>
                  <a:pt x="144" y="0"/>
                </a:cubicBezTo>
                <a:close/>
                <a:moveTo>
                  <a:pt x="213" y="165"/>
                </a:moveTo>
                <a:cubicBezTo>
                  <a:pt x="144" y="234"/>
                  <a:pt x="144" y="234"/>
                  <a:pt x="144" y="234"/>
                </a:cubicBezTo>
                <a:cubicBezTo>
                  <a:pt x="74" y="165"/>
                  <a:pt x="74" y="165"/>
                  <a:pt x="74" y="165"/>
                </a:cubicBezTo>
                <a:cubicBezTo>
                  <a:pt x="74" y="165"/>
                  <a:pt x="51" y="143"/>
                  <a:pt x="51" y="118"/>
                </a:cubicBezTo>
                <a:cubicBezTo>
                  <a:pt x="51" y="84"/>
                  <a:pt x="73" y="72"/>
                  <a:pt x="97" y="72"/>
                </a:cubicBezTo>
                <a:cubicBezTo>
                  <a:pt x="121" y="72"/>
                  <a:pt x="144" y="100"/>
                  <a:pt x="144" y="100"/>
                </a:cubicBezTo>
                <a:cubicBezTo>
                  <a:pt x="144" y="100"/>
                  <a:pt x="166" y="72"/>
                  <a:pt x="190" y="72"/>
                </a:cubicBezTo>
                <a:cubicBezTo>
                  <a:pt x="214" y="72"/>
                  <a:pt x="236" y="84"/>
                  <a:pt x="236" y="118"/>
                </a:cubicBezTo>
                <a:cubicBezTo>
                  <a:pt x="236" y="143"/>
                  <a:pt x="213" y="165"/>
                  <a:pt x="213" y="16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9" name="Freeform 283"/>
          <p:cNvSpPr>
            <a:spLocks noEditPoints="1"/>
          </p:cNvSpPr>
          <p:nvPr/>
        </p:nvSpPr>
        <p:spPr bwMode="auto">
          <a:xfrm>
            <a:off x="6934205" y="3113097"/>
            <a:ext cx="295275" cy="295275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7 w 288"/>
              <a:gd name="T5" fmla="*/ 212 h 288"/>
              <a:gd name="T6" fmla="*/ 77 w 288"/>
              <a:gd name="T7" fmla="*/ 272 h 288"/>
              <a:gd name="T8" fmla="*/ 144 w 288"/>
              <a:gd name="T9" fmla="*/ 288 h 288"/>
              <a:gd name="T10" fmla="*/ 213 w 288"/>
              <a:gd name="T11" fmla="*/ 271 h 288"/>
              <a:gd name="T12" fmla="*/ 272 w 288"/>
              <a:gd name="T13" fmla="*/ 210 h 288"/>
              <a:gd name="T14" fmla="*/ 288 w 288"/>
              <a:gd name="T15" fmla="*/ 144 h 288"/>
              <a:gd name="T16" fmla="*/ 144 w 288"/>
              <a:gd name="T17" fmla="*/ 0 h 288"/>
              <a:gd name="T18" fmla="*/ 248 w 288"/>
              <a:gd name="T19" fmla="*/ 138 h 288"/>
              <a:gd name="T20" fmla="*/ 215 w 288"/>
              <a:gd name="T21" fmla="*/ 138 h 288"/>
              <a:gd name="T22" fmla="*/ 215 w 288"/>
              <a:gd name="T23" fmla="*/ 125 h 288"/>
              <a:gd name="T24" fmla="*/ 248 w 288"/>
              <a:gd name="T25" fmla="*/ 125 h 288"/>
              <a:gd name="T26" fmla="*/ 248 w 288"/>
              <a:gd name="T27" fmla="*/ 138 h 288"/>
              <a:gd name="T28" fmla="*/ 212 w 288"/>
              <a:gd name="T29" fmla="*/ 65 h 288"/>
              <a:gd name="T30" fmla="*/ 221 w 288"/>
              <a:gd name="T31" fmla="*/ 74 h 288"/>
              <a:gd name="T32" fmla="*/ 198 w 288"/>
              <a:gd name="T33" fmla="*/ 97 h 288"/>
              <a:gd name="T34" fmla="*/ 189 w 288"/>
              <a:gd name="T35" fmla="*/ 88 h 288"/>
              <a:gd name="T36" fmla="*/ 212 w 288"/>
              <a:gd name="T37" fmla="*/ 65 h 288"/>
              <a:gd name="T38" fmla="*/ 137 w 288"/>
              <a:gd name="T39" fmla="*/ 35 h 288"/>
              <a:gd name="T40" fmla="*/ 151 w 288"/>
              <a:gd name="T41" fmla="*/ 35 h 288"/>
              <a:gd name="T42" fmla="*/ 151 w 288"/>
              <a:gd name="T43" fmla="*/ 36 h 288"/>
              <a:gd name="T44" fmla="*/ 151 w 288"/>
              <a:gd name="T45" fmla="*/ 68 h 288"/>
              <a:gd name="T46" fmla="*/ 137 w 288"/>
              <a:gd name="T47" fmla="*/ 68 h 288"/>
              <a:gd name="T48" fmla="*/ 137 w 288"/>
              <a:gd name="T49" fmla="*/ 36 h 288"/>
              <a:gd name="T50" fmla="*/ 137 w 288"/>
              <a:gd name="T51" fmla="*/ 35 h 288"/>
              <a:gd name="T52" fmla="*/ 40 w 288"/>
              <a:gd name="T53" fmla="*/ 125 h 288"/>
              <a:gd name="T54" fmla="*/ 73 w 288"/>
              <a:gd name="T55" fmla="*/ 125 h 288"/>
              <a:gd name="T56" fmla="*/ 73 w 288"/>
              <a:gd name="T57" fmla="*/ 138 h 288"/>
              <a:gd name="T58" fmla="*/ 40 w 288"/>
              <a:gd name="T59" fmla="*/ 138 h 288"/>
              <a:gd name="T60" fmla="*/ 40 w 288"/>
              <a:gd name="T61" fmla="*/ 125 h 288"/>
              <a:gd name="T62" fmla="*/ 90 w 288"/>
              <a:gd name="T63" fmla="*/ 97 h 288"/>
              <a:gd name="T64" fmla="*/ 66 w 288"/>
              <a:gd name="T65" fmla="*/ 74 h 288"/>
              <a:gd name="T66" fmla="*/ 76 w 288"/>
              <a:gd name="T67" fmla="*/ 65 h 288"/>
              <a:gd name="T68" fmla="*/ 99 w 288"/>
              <a:gd name="T69" fmla="*/ 88 h 288"/>
              <a:gd name="T70" fmla="*/ 90 w 288"/>
              <a:gd name="T71" fmla="*/ 97 h 288"/>
              <a:gd name="T72" fmla="*/ 140 w 288"/>
              <a:gd name="T73" fmla="*/ 252 h 288"/>
              <a:gd name="T74" fmla="*/ 132 w 288"/>
              <a:gd name="T75" fmla="*/ 248 h 288"/>
              <a:gd name="T76" fmla="*/ 130 w 288"/>
              <a:gd name="T77" fmla="*/ 225 h 288"/>
              <a:gd name="T78" fmla="*/ 140 w 288"/>
              <a:gd name="T79" fmla="*/ 107 h 288"/>
              <a:gd name="T80" fmla="*/ 150 w 288"/>
              <a:gd name="T81" fmla="*/ 107 h 288"/>
              <a:gd name="T82" fmla="*/ 160 w 288"/>
              <a:gd name="T83" fmla="*/ 226 h 288"/>
              <a:gd name="T84" fmla="*/ 157 w 288"/>
              <a:gd name="T85" fmla="*/ 248 h 288"/>
              <a:gd name="T86" fmla="*/ 151 w 288"/>
              <a:gd name="T87" fmla="*/ 252 h 288"/>
              <a:gd name="T88" fmla="*/ 140 w 288"/>
              <a:gd name="T89" fmla="*/ 25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169"/>
                  <a:pt x="6" y="192"/>
                  <a:pt x="17" y="212"/>
                </a:cubicBezTo>
                <a:cubicBezTo>
                  <a:pt x="31" y="237"/>
                  <a:pt x="52" y="258"/>
                  <a:pt x="77" y="272"/>
                </a:cubicBezTo>
                <a:cubicBezTo>
                  <a:pt x="97" y="282"/>
                  <a:pt x="120" y="288"/>
                  <a:pt x="144" y="288"/>
                </a:cubicBezTo>
                <a:cubicBezTo>
                  <a:pt x="169" y="288"/>
                  <a:pt x="192" y="282"/>
                  <a:pt x="213" y="271"/>
                </a:cubicBezTo>
                <a:cubicBezTo>
                  <a:pt x="238" y="257"/>
                  <a:pt x="259" y="236"/>
                  <a:pt x="272" y="210"/>
                </a:cubicBezTo>
                <a:cubicBezTo>
                  <a:pt x="282" y="190"/>
                  <a:pt x="288" y="168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48" y="138"/>
                </a:moveTo>
                <a:cubicBezTo>
                  <a:pt x="215" y="138"/>
                  <a:pt x="215" y="138"/>
                  <a:pt x="215" y="138"/>
                </a:cubicBezTo>
                <a:cubicBezTo>
                  <a:pt x="215" y="125"/>
                  <a:pt x="215" y="125"/>
                  <a:pt x="215" y="125"/>
                </a:cubicBezTo>
                <a:cubicBezTo>
                  <a:pt x="248" y="125"/>
                  <a:pt x="248" y="125"/>
                  <a:pt x="248" y="125"/>
                </a:cubicBezTo>
                <a:lnTo>
                  <a:pt x="248" y="138"/>
                </a:lnTo>
                <a:close/>
                <a:moveTo>
                  <a:pt x="212" y="65"/>
                </a:moveTo>
                <a:cubicBezTo>
                  <a:pt x="221" y="74"/>
                  <a:pt x="221" y="74"/>
                  <a:pt x="221" y="74"/>
                </a:cubicBezTo>
                <a:cubicBezTo>
                  <a:pt x="198" y="97"/>
                  <a:pt x="198" y="97"/>
                  <a:pt x="198" y="97"/>
                </a:cubicBezTo>
                <a:cubicBezTo>
                  <a:pt x="189" y="88"/>
                  <a:pt x="189" y="88"/>
                  <a:pt x="189" y="88"/>
                </a:cubicBezTo>
                <a:lnTo>
                  <a:pt x="212" y="65"/>
                </a:lnTo>
                <a:close/>
                <a:moveTo>
                  <a:pt x="137" y="35"/>
                </a:moveTo>
                <a:cubicBezTo>
                  <a:pt x="151" y="35"/>
                  <a:pt x="151" y="35"/>
                  <a:pt x="151" y="35"/>
                </a:cubicBezTo>
                <a:cubicBezTo>
                  <a:pt x="151" y="36"/>
                  <a:pt x="151" y="36"/>
                  <a:pt x="151" y="36"/>
                </a:cubicBezTo>
                <a:cubicBezTo>
                  <a:pt x="151" y="68"/>
                  <a:pt x="151" y="68"/>
                  <a:pt x="151" y="68"/>
                </a:cubicBezTo>
                <a:cubicBezTo>
                  <a:pt x="137" y="68"/>
                  <a:pt x="137" y="68"/>
                  <a:pt x="137" y="68"/>
                </a:cubicBezTo>
                <a:cubicBezTo>
                  <a:pt x="137" y="36"/>
                  <a:pt x="137" y="36"/>
                  <a:pt x="137" y="36"/>
                </a:cubicBezTo>
                <a:lnTo>
                  <a:pt x="137" y="35"/>
                </a:lnTo>
                <a:close/>
                <a:moveTo>
                  <a:pt x="40" y="125"/>
                </a:moveTo>
                <a:cubicBezTo>
                  <a:pt x="73" y="125"/>
                  <a:pt x="73" y="125"/>
                  <a:pt x="73" y="125"/>
                </a:cubicBezTo>
                <a:cubicBezTo>
                  <a:pt x="73" y="138"/>
                  <a:pt x="73" y="138"/>
                  <a:pt x="73" y="138"/>
                </a:cubicBezTo>
                <a:cubicBezTo>
                  <a:pt x="40" y="138"/>
                  <a:pt x="40" y="138"/>
                  <a:pt x="40" y="138"/>
                </a:cubicBezTo>
                <a:lnTo>
                  <a:pt x="40" y="125"/>
                </a:lnTo>
                <a:close/>
                <a:moveTo>
                  <a:pt x="90" y="97"/>
                </a:moveTo>
                <a:cubicBezTo>
                  <a:pt x="66" y="74"/>
                  <a:pt x="66" y="74"/>
                  <a:pt x="66" y="74"/>
                </a:cubicBezTo>
                <a:cubicBezTo>
                  <a:pt x="76" y="65"/>
                  <a:pt x="76" y="65"/>
                  <a:pt x="76" y="65"/>
                </a:cubicBezTo>
                <a:cubicBezTo>
                  <a:pt x="99" y="88"/>
                  <a:pt x="99" y="88"/>
                  <a:pt x="99" y="88"/>
                </a:cubicBezTo>
                <a:lnTo>
                  <a:pt x="90" y="97"/>
                </a:lnTo>
                <a:close/>
                <a:moveTo>
                  <a:pt x="140" y="252"/>
                </a:moveTo>
                <a:cubicBezTo>
                  <a:pt x="137" y="251"/>
                  <a:pt x="135" y="250"/>
                  <a:pt x="132" y="248"/>
                </a:cubicBezTo>
                <a:cubicBezTo>
                  <a:pt x="126" y="242"/>
                  <a:pt x="126" y="232"/>
                  <a:pt x="130" y="225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50" y="107"/>
                  <a:pt x="150" y="107"/>
                  <a:pt x="150" y="107"/>
                </a:cubicBezTo>
                <a:cubicBezTo>
                  <a:pt x="160" y="226"/>
                  <a:pt x="160" y="226"/>
                  <a:pt x="160" y="226"/>
                </a:cubicBezTo>
                <a:cubicBezTo>
                  <a:pt x="164" y="233"/>
                  <a:pt x="164" y="242"/>
                  <a:pt x="157" y="248"/>
                </a:cubicBezTo>
                <a:cubicBezTo>
                  <a:pt x="156" y="250"/>
                  <a:pt x="153" y="251"/>
                  <a:pt x="151" y="252"/>
                </a:cubicBezTo>
                <a:cubicBezTo>
                  <a:pt x="147" y="253"/>
                  <a:pt x="143" y="253"/>
                  <a:pt x="140" y="2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20" name="Freeform 715"/>
          <p:cNvSpPr>
            <a:spLocks noEditPoints="1"/>
          </p:cNvSpPr>
          <p:nvPr/>
        </p:nvSpPr>
        <p:spPr bwMode="auto">
          <a:xfrm>
            <a:off x="6921505" y="2290763"/>
            <a:ext cx="295275" cy="296862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30 w 288"/>
              <a:gd name="T11" fmla="*/ 220 h 288"/>
              <a:gd name="T12" fmla="*/ 201 w 288"/>
              <a:gd name="T13" fmla="*/ 220 h 288"/>
              <a:gd name="T14" fmla="*/ 173 w 288"/>
              <a:gd name="T15" fmla="*/ 220 h 288"/>
              <a:gd name="T16" fmla="*/ 142 w 288"/>
              <a:gd name="T17" fmla="*/ 220 h 288"/>
              <a:gd name="T18" fmla="*/ 114 w 288"/>
              <a:gd name="T19" fmla="*/ 220 h 288"/>
              <a:gd name="T20" fmla="*/ 85 w 288"/>
              <a:gd name="T21" fmla="*/ 220 h 288"/>
              <a:gd name="T22" fmla="*/ 85 w 288"/>
              <a:gd name="T23" fmla="*/ 195 h 288"/>
              <a:gd name="T24" fmla="*/ 57 w 288"/>
              <a:gd name="T25" fmla="*/ 195 h 288"/>
              <a:gd name="T26" fmla="*/ 57 w 288"/>
              <a:gd name="T27" fmla="*/ 98 h 288"/>
              <a:gd name="T28" fmla="*/ 82 w 288"/>
              <a:gd name="T29" fmla="*/ 72 h 288"/>
              <a:gd name="T30" fmla="*/ 148 w 288"/>
              <a:gd name="T31" fmla="*/ 72 h 288"/>
              <a:gd name="T32" fmla="*/ 148 w 288"/>
              <a:gd name="T33" fmla="*/ 97 h 288"/>
              <a:gd name="T34" fmla="*/ 167 w 288"/>
              <a:gd name="T35" fmla="*/ 97 h 288"/>
              <a:gd name="T36" fmla="*/ 173 w 288"/>
              <a:gd name="T37" fmla="*/ 97 h 288"/>
              <a:gd name="T38" fmla="*/ 201 w 288"/>
              <a:gd name="T39" fmla="*/ 97 h 288"/>
              <a:gd name="T40" fmla="*/ 230 w 288"/>
              <a:gd name="T41" fmla="*/ 97 h 288"/>
              <a:gd name="T42" fmla="*/ 230 w 288"/>
              <a:gd name="T43" fmla="*/ 22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3" y="288"/>
                  <a:pt x="288" y="224"/>
                  <a:pt x="288" y="144"/>
                </a:cubicBezTo>
                <a:cubicBezTo>
                  <a:pt x="288" y="65"/>
                  <a:pt x="223" y="0"/>
                  <a:pt x="144" y="0"/>
                </a:cubicBezTo>
                <a:close/>
                <a:moveTo>
                  <a:pt x="230" y="220"/>
                </a:moveTo>
                <a:cubicBezTo>
                  <a:pt x="201" y="220"/>
                  <a:pt x="201" y="220"/>
                  <a:pt x="201" y="220"/>
                </a:cubicBezTo>
                <a:cubicBezTo>
                  <a:pt x="173" y="220"/>
                  <a:pt x="173" y="220"/>
                  <a:pt x="173" y="220"/>
                </a:cubicBezTo>
                <a:cubicBezTo>
                  <a:pt x="142" y="220"/>
                  <a:pt x="142" y="220"/>
                  <a:pt x="142" y="220"/>
                </a:cubicBezTo>
                <a:cubicBezTo>
                  <a:pt x="114" y="220"/>
                  <a:pt x="114" y="220"/>
                  <a:pt x="114" y="220"/>
                </a:cubicBezTo>
                <a:cubicBezTo>
                  <a:pt x="85" y="220"/>
                  <a:pt x="85" y="220"/>
                  <a:pt x="85" y="220"/>
                </a:cubicBezTo>
                <a:cubicBezTo>
                  <a:pt x="85" y="195"/>
                  <a:pt x="85" y="195"/>
                  <a:pt x="85" y="195"/>
                </a:cubicBezTo>
                <a:cubicBezTo>
                  <a:pt x="57" y="195"/>
                  <a:pt x="57" y="195"/>
                  <a:pt x="57" y="195"/>
                </a:cubicBezTo>
                <a:cubicBezTo>
                  <a:pt x="57" y="98"/>
                  <a:pt x="57" y="98"/>
                  <a:pt x="57" y="98"/>
                </a:cubicBezTo>
                <a:cubicBezTo>
                  <a:pt x="82" y="72"/>
                  <a:pt x="82" y="72"/>
                  <a:pt x="82" y="72"/>
                </a:cubicBezTo>
                <a:cubicBezTo>
                  <a:pt x="148" y="72"/>
                  <a:pt x="148" y="72"/>
                  <a:pt x="148" y="72"/>
                </a:cubicBezTo>
                <a:cubicBezTo>
                  <a:pt x="148" y="97"/>
                  <a:pt x="148" y="97"/>
                  <a:pt x="148" y="97"/>
                </a:cubicBezTo>
                <a:cubicBezTo>
                  <a:pt x="167" y="97"/>
                  <a:pt x="167" y="97"/>
                  <a:pt x="167" y="97"/>
                </a:cubicBezTo>
                <a:cubicBezTo>
                  <a:pt x="173" y="97"/>
                  <a:pt x="173" y="97"/>
                  <a:pt x="173" y="97"/>
                </a:cubicBezTo>
                <a:cubicBezTo>
                  <a:pt x="201" y="97"/>
                  <a:pt x="201" y="97"/>
                  <a:pt x="201" y="97"/>
                </a:cubicBezTo>
                <a:cubicBezTo>
                  <a:pt x="230" y="97"/>
                  <a:pt x="230" y="97"/>
                  <a:pt x="230" y="97"/>
                </a:cubicBezTo>
                <a:lnTo>
                  <a:pt x="230" y="2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21" name="Freeform 723"/>
          <p:cNvSpPr>
            <a:spLocks noEditPoints="1"/>
          </p:cNvSpPr>
          <p:nvPr/>
        </p:nvSpPr>
        <p:spPr bwMode="auto">
          <a:xfrm>
            <a:off x="6880229" y="4775209"/>
            <a:ext cx="295275" cy="295275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29 w 288"/>
              <a:gd name="T11" fmla="*/ 168 h 288"/>
              <a:gd name="T12" fmla="*/ 169 w 288"/>
              <a:gd name="T13" fmla="*/ 227 h 288"/>
              <a:gd name="T14" fmla="*/ 162 w 288"/>
              <a:gd name="T15" fmla="*/ 227 h 288"/>
              <a:gd name="T16" fmla="*/ 80 w 288"/>
              <a:gd name="T17" fmla="*/ 145 h 288"/>
              <a:gd name="T18" fmla="*/ 76 w 288"/>
              <a:gd name="T19" fmla="*/ 137 h 288"/>
              <a:gd name="T20" fmla="*/ 72 w 288"/>
              <a:gd name="T21" fmla="*/ 92 h 288"/>
              <a:gd name="T22" fmla="*/ 75 w 288"/>
              <a:gd name="T23" fmla="*/ 84 h 288"/>
              <a:gd name="T24" fmla="*/ 86 w 288"/>
              <a:gd name="T25" fmla="*/ 74 h 288"/>
              <a:gd name="T26" fmla="*/ 94 w 288"/>
              <a:gd name="T27" fmla="*/ 71 h 288"/>
              <a:gd name="T28" fmla="*/ 138 w 288"/>
              <a:gd name="T29" fmla="*/ 75 h 288"/>
              <a:gd name="T30" fmla="*/ 147 w 288"/>
              <a:gd name="T31" fmla="*/ 79 h 288"/>
              <a:gd name="T32" fmla="*/ 229 w 288"/>
              <a:gd name="T33" fmla="*/ 160 h 288"/>
              <a:gd name="T34" fmla="*/ 229 w 288"/>
              <a:gd name="T35" fmla="*/ 16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29" y="168"/>
                </a:moveTo>
                <a:cubicBezTo>
                  <a:pt x="169" y="227"/>
                  <a:pt x="169" y="227"/>
                  <a:pt x="169" y="227"/>
                </a:cubicBezTo>
                <a:cubicBezTo>
                  <a:pt x="167" y="229"/>
                  <a:pt x="164" y="229"/>
                  <a:pt x="162" y="227"/>
                </a:cubicBezTo>
                <a:cubicBezTo>
                  <a:pt x="80" y="145"/>
                  <a:pt x="80" y="145"/>
                  <a:pt x="80" y="145"/>
                </a:cubicBezTo>
                <a:cubicBezTo>
                  <a:pt x="78" y="143"/>
                  <a:pt x="77" y="140"/>
                  <a:pt x="76" y="137"/>
                </a:cubicBezTo>
                <a:cubicBezTo>
                  <a:pt x="72" y="92"/>
                  <a:pt x="72" y="92"/>
                  <a:pt x="72" y="92"/>
                </a:cubicBezTo>
                <a:cubicBezTo>
                  <a:pt x="72" y="90"/>
                  <a:pt x="74" y="86"/>
                  <a:pt x="75" y="84"/>
                </a:cubicBezTo>
                <a:cubicBezTo>
                  <a:pt x="86" y="74"/>
                  <a:pt x="86" y="74"/>
                  <a:pt x="86" y="74"/>
                </a:cubicBezTo>
                <a:cubicBezTo>
                  <a:pt x="88" y="72"/>
                  <a:pt x="91" y="70"/>
                  <a:pt x="94" y="71"/>
                </a:cubicBezTo>
                <a:cubicBezTo>
                  <a:pt x="138" y="75"/>
                  <a:pt x="138" y="75"/>
                  <a:pt x="138" y="75"/>
                </a:cubicBezTo>
                <a:cubicBezTo>
                  <a:pt x="141" y="75"/>
                  <a:pt x="145" y="77"/>
                  <a:pt x="147" y="79"/>
                </a:cubicBezTo>
                <a:cubicBezTo>
                  <a:pt x="229" y="160"/>
                  <a:pt x="229" y="160"/>
                  <a:pt x="229" y="160"/>
                </a:cubicBezTo>
                <a:cubicBezTo>
                  <a:pt x="231" y="162"/>
                  <a:pt x="231" y="166"/>
                  <a:pt x="229" y="1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pic>
        <p:nvPicPr>
          <p:cNvPr id="21524" name="图片 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4017" y="2447925"/>
            <a:ext cx="4691063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655243">
            <a:off x="937419" y="-2374107"/>
            <a:ext cx="3762376" cy="342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文本框 5"/>
          <p:cNvSpPr txBox="1">
            <a:spLocks noChangeArrowheads="1"/>
          </p:cNvSpPr>
          <p:nvPr/>
        </p:nvSpPr>
        <p:spPr bwMode="auto">
          <a:xfrm>
            <a:off x="1524008" y="142879"/>
            <a:ext cx="23987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</a:p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509727" y="1315765"/>
            <a:ext cx="9158276" cy="647171"/>
            <a:chOff x="0" y="91439"/>
            <a:chExt cx="12211034" cy="862895"/>
          </a:xfrm>
          <a:solidFill>
            <a:srgbClr val="6D3E79"/>
          </a:solidFill>
        </p:grpSpPr>
        <p:sp>
          <p:nvSpPr>
            <p:cNvPr id="7" name="矩形 6"/>
            <p:cNvSpPr/>
            <p:nvPr/>
          </p:nvSpPr>
          <p:spPr>
            <a:xfrm>
              <a:off x="0" y="91439"/>
              <a:ext cx="12211034" cy="8628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136386" y="230498"/>
              <a:ext cx="3938265" cy="615553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</p:grpSp>
      <p:sp>
        <p:nvSpPr>
          <p:cNvPr id="9" name="矩形 8"/>
          <p:cNvSpPr/>
          <p:nvPr/>
        </p:nvSpPr>
        <p:spPr>
          <a:xfrm>
            <a:off x="2478091" y="2466975"/>
            <a:ext cx="546100" cy="546100"/>
          </a:xfrm>
          <a:prstGeom prst="rect">
            <a:avLst/>
          </a:prstGeom>
          <a:solidFill>
            <a:srgbClr val="02B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24196" y="2466975"/>
            <a:ext cx="33337" cy="546100"/>
          </a:xfrm>
          <a:prstGeom prst="rect">
            <a:avLst/>
          </a:prstGeom>
          <a:solidFill>
            <a:srgbClr val="35C5D4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29703" name="文本框 10"/>
          <p:cNvSpPr txBox="1">
            <a:spLocks noChangeArrowheads="1"/>
          </p:cNvSpPr>
          <p:nvPr/>
        </p:nvSpPr>
        <p:spPr bwMode="auto">
          <a:xfrm>
            <a:off x="2498729" y="2527309"/>
            <a:ext cx="5651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04" name="Content Placeholder 2"/>
          <p:cNvSpPr txBox="1">
            <a:spLocks/>
          </p:cNvSpPr>
          <p:nvPr/>
        </p:nvSpPr>
        <p:spPr bwMode="auto">
          <a:xfrm>
            <a:off x="3063875" y="2527309"/>
            <a:ext cx="368300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</a:t>
            </a:r>
          </a:p>
        </p:txBody>
      </p:sp>
      <p:sp>
        <p:nvSpPr>
          <p:cNvPr id="13" name="矩形 12"/>
          <p:cNvSpPr/>
          <p:nvPr/>
        </p:nvSpPr>
        <p:spPr>
          <a:xfrm>
            <a:off x="2478091" y="3238500"/>
            <a:ext cx="546100" cy="546100"/>
          </a:xfrm>
          <a:prstGeom prst="rect">
            <a:avLst/>
          </a:prstGeom>
          <a:solidFill>
            <a:srgbClr val="FFBF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024196" y="3238500"/>
            <a:ext cx="33337" cy="546100"/>
          </a:xfrm>
          <a:prstGeom prst="rect">
            <a:avLst/>
          </a:prstGeom>
          <a:solidFill>
            <a:srgbClr val="35C5D4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29707" name="文本框 14"/>
          <p:cNvSpPr txBox="1">
            <a:spLocks noChangeArrowheads="1"/>
          </p:cNvSpPr>
          <p:nvPr/>
        </p:nvSpPr>
        <p:spPr bwMode="auto">
          <a:xfrm>
            <a:off x="2498729" y="3298829"/>
            <a:ext cx="5651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08" name="Content Placeholder 2"/>
          <p:cNvSpPr txBox="1">
            <a:spLocks/>
          </p:cNvSpPr>
          <p:nvPr/>
        </p:nvSpPr>
        <p:spPr bwMode="auto">
          <a:xfrm>
            <a:off x="3063875" y="3298828"/>
            <a:ext cx="3683000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</a:t>
            </a:r>
          </a:p>
        </p:txBody>
      </p:sp>
      <p:sp>
        <p:nvSpPr>
          <p:cNvPr id="17" name="矩形 16"/>
          <p:cNvSpPr/>
          <p:nvPr/>
        </p:nvSpPr>
        <p:spPr>
          <a:xfrm>
            <a:off x="2478091" y="4071938"/>
            <a:ext cx="546100" cy="546100"/>
          </a:xfrm>
          <a:prstGeom prst="rect">
            <a:avLst/>
          </a:prstGeom>
          <a:solidFill>
            <a:srgbClr val="ED7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024196" y="4071938"/>
            <a:ext cx="33337" cy="546100"/>
          </a:xfrm>
          <a:prstGeom prst="rect">
            <a:avLst/>
          </a:prstGeom>
          <a:solidFill>
            <a:srgbClr val="35C5D4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29711" name="文本框 18"/>
          <p:cNvSpPr txBox="1">
            <a:spLocks noChangeArrowheads="1"/>
          </p:cNvSpPr>
          <p:nvPr/>
        </p:nvSpPr>
        <p:spPr bwMode="auto">
          <a:xfrm>
            <a:off x="2498733" y="4132267"/>
            <a:ext cx="6524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12" name="Content Placeholder 2"/>
          <p:cNvSpPr txBox="1">
            <a:spLocks/>
          </p:cNvSpPr>
          <p:nvPr/>
        </p:nvSpPr>
        <p:spPr bwMode="auto">
          <a:xfrm>
            <a:off x="3063875" y="4132272"/>
            <a:ext cx="368300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</a:t>
            </a:r>
          </a:p>
        </p:txBody>
      </p:sp>
      <p:sp>
        <p:nvSpPr>
          <p:cNvPr id="21" name="矩形 20"/>
          <p:cNvSpPr/>
          <p:nvPr/>
        </p:nvSpPr>
        <p:spPr>
          <a:xfrm>
            <a:off x="2476503" y="4903788"/>
            <a:ext cx="546100" cy="546100"/>
          </a:xfrm>
          <a:prstGeom prst="rect">
            <a:avLst/>
          </a:prstGeom>
          <a:solidFill>
            <a:srgbClr val="673D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022604" y="4903788"/>
            <a:ext cx="34925" cy="546100"/>
          </a:xfrm>
          <a:prstGeom prst="rect">
            <a:avLst/>
          </a:prstGeom>
          <a:solidFill>
            <a:srgbClr val="35C5D4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29715" name="文本框 22"/>
          <p:cNvSpPr txBox="1">
            <a:spLocks noChangeArrowheads="1"/>
          </p:cNvSpPr>
          <p:nvPr/>
        </p:nvSpPr>
        <p:spPr bwMode="auto">
          <a:xfrm>
            <a:off x="2497137" y="4965709"/>
            <a:ext cx="6540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16" name="Content Placeholder 2"/>
          <p:cNvSpPr txBox="1">
            <a:spLocks/>
          </p:cNvSpPr>
          <p:nvPr/>
        </p:nvSpPr>
        <p:spPr bwMode="auto">
          <a:xfrm>
            <a:off x="3063880" y="4965709"/>
            <a:ext cx="3681413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</a:t>
            </a:r>
          </a:p>
        </p:txBody>
      </p:sp>
      <p:pic>
        <p:nvPicPr>
          <p:cNvPr id="29717" name="图片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4321" y="3578228"/>
            <a:ext cx="2833687" cy="242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3103" y="925516"/>
            <a:ext cx="5691188" cy="517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文本框 7"/>
          <p:cNvSpPr txBox="1">
            <a:spLocks noChangeArrowheads="1"/>
          </p:cNvSpPr>
          <p:nvPr/>
        </p:nvSpPr>
        <p:spPr bwMode="auto">
          <a:xfrm>
            <a:off x="3575057" y="2636840"/>
            <a:ext cx="50323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endParaRPr lang="zh-CN" altLang="en-US" sz="6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4824420" y="4433897"/>
            <a:ext cx="2689225" cy="428625"/>
          </a:xfrm>
          <a:prstGeom prst="roundRect">
            <a:avLst>
              <a:gd name="adj" fmla="val 44474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0965" name="文本框 16"/>
          <p:cNvSpPr txBox="1">
            <a:spLocks noChangeArrowheads="1"/>
          </p:cNvSpPr>
          <p:nvPr/>
        </p:nvSpPr>
        <p:spPr bwMode="auto">
          <a:xfrm>
            <a:off x="3665539" y="3684592"/>
            <a:ext cx="47863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PROFESSIONAL BUSINESS TEMPLATE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66" name="文本框 17"/>
          <p:cNvSpPr txBox="1">
            <a:spLocks noChangeArrowheads="1"/>
          </p:cNvSpPr>
          <p:nvPr/>
        </p:nvSpPr>
        <p:spPr bwMode="auto">
          <a:xfrm>
            <a:off x="4919670" y="4418022"/>
            <a:ext cx="14620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en-US" altLang="zh-CN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endParaRPr lang="zh-CN" altLang="en-US" sz="2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67" name="文本框 18"/>
          <p:cNvSpPr txBox="1">
            <a:spLocks noChangeArrowheads="1"/>
          </p:cNvSpPr>
          <p:nvPr/>
        </p:nvSpPr>
        <p:spPr bwMode="auto">
          <a:xfrm>
            <a:off x="6215063" y="4445000"/>
            <a:ext cx="1270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865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1442" y="-2349500"/>
            <a:ext cx="6535737" cy="594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文本框 8"/>
          <p:cNvSpPr txBox="1">
            <a:spLocks noChangeArrowheads="1"/>
          </p:cNvSpPr>
          <p:nvPr/>
        </p:nvSpPr>
        <p:spPr bwMode="auto">
          <a:xfrm>
            <a:off x="4748217" y="271463"/>
            <a:ext cx="2262187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壹</a:t>
            </a:r>
            <a:endParaRPr lang="zh-CN" altLang="en-US" sz="16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8" name="TextBox 13"/>
          <p:cNvSpPr txBox="1">
            <a:spLocks noChangeArrowheads="1"/>
          </p:cNvSpPr>
          <p:nvPr/>
        </p:nvSpPr>
        <p:spPr bwMode="auto">
          <a:xfrm>
            <a:off x="3971929" y="5194300"/>
            <a:ext cx="4029075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单击此处可编辑内容，根据您的需要自由拉伸文本框大小。</a:t>
            </a:r>
            <a:endParaRPr lang="en-US" altLang="zh-CN" sz="12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您可以在此处添加关于本章节的简要介绍，模板所有素材</a:t>
            </a:r>
            <a:endParaRPr lang="en-US" altLang="zh-CN" sz="12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均可自由编辑</a:t>
            </a:r>
            <a:endParaRPr lang="en-US" altLang="zh-CN" sz="12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84651" y="3933825"/>
            <a:ext cx="3556000" cy="9223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270" name="文本框 14"/>
          <p:cNvSpPr txBox="1">
            <a:spLocks noChangeArrowheads="1"/>
          </p:cNvSpPr>
          <p:nvPr/>
        </p:nvSpPr>
        <p:spPr bwMode="auto">
          <a:xfrm>
            <a:off x="4449770" y="3933825"/>
            <a:ext cx="30257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655243">
            <a:off x="937419" y="-2374107"/>
            <a:ext cx="3762376" cy="342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文本框 5"/>
          <p:cNvSpPr txBox="1">
            <a:spLocks noChangeArrowheads="1"/>
          </p:cNvSpPr>
          <p:nvPr/>
        </p:nvSpPr>
        <p:spPr bwMode="auto">
          <a:xfrm>
            <a:off x="1524008" y="142879"/>
            <a:ext cx="23987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</a:p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</a:p>
        </p:txBody>
      </p:sp>
      <p:sp>
        <p:nvSpPr>
          <p:cNvPr id="5" name="Freeform 114"/>
          <p:cNvSpPr>
            <a:spLocks noChangeAspect="1"/>
          </p:cNvSpPr>
          <p:nvPr/>
        </p:nvSpPr>
        <p:spPr bwMode="gray">
          <a:xfrm>
            <a:off x="6553205" y="2190759"/>
            <a:ext cx="1528763" cy="1166813"/>
          </a:xfrm>
          <a:custGeom>
            <a:avLst/>
            <a:gdLst/>
            <a:ahLst/>
            <a:cxnLst>
              <a:cxn ang="0">
                <a:pos x="2191" y="2191"/>
              </a:cxn>
              <a:cxn ang="0">
                <a:pos x="2134" y="2244"/>
              </a:cxn>
              <a:cxn ang="0">
                <a:pos x="2015" y="2329"/>
              </a:cxn>
              <a:cxn ang="0">
                <a:pos x="1898" y="2261"/>
              </a:cxn>
              <a:cxn ang="0">
                <a:pos x="1746" y="2168"/>
              </a:cxn>
              <a:cxn ang="0">
                <a:pos x="1585" y="2194"/>
              </a:cxn>
              <a:cxn ang="0">
                <a:pos x="1509" y="2247"/>
              </a:cxn>
              <a:cxn ang="0">
                <a:pos x="1333" y="2120"/>
              </a:cxn>
              <a:cxn ang="0">
                <a:pos x="1352" y="1901"/>
              </a:cxn>
              <a:cxn ang="0">
                <a:pos x="1237" y="1793"/>
              </a:cxn>
              <a:cxn ang="0">
                <a:pos x="1036" y="1874"/>
              </a:cxn>
              <a:cxn ang="0">
                <a:pos x="881" y="1862"/>
              </a:cxn>
              <a:cxn ang="0">
                <a:pos x="793" y="1879"/>
              </a:cxn>
              <a:cxn ang="0">
                <a:pos x="691" y="1881"/>
              </a:cxn>
              <a:cxn ang="0">
                <a:pos x="603" y="1834"/>
              </a:cxn>
              <a:cxn ang="0">
                <a:pos x="556" y="1803"/>
              </a:cxn>
              <a:cxn ang="0">
                <a:pos x="423" y="1731"/>
              </a:cxn>
              <a:cxn ang="0">
                <a:pos x="348" y="1701"/>
              </a:cxn>
              <a:cxn ang="0">
                <a:pos x="291" y="1675"/>
              </a:cxn>
              <a:cxn ang="0">
                <a:pos x="278" y="1580"/>
              </a:cxn>
              <a:cxn ang="0">
                <a:pos x="322" y="1567"/>
              </a:cxn>
              <a:cxn ang="0">
                <a:pos x="300" y="1492"/>
              </a:cxn>
              <a:cxn ang="0">
                <a:pos x="360" y="1411"/>
              </a:cxn>
              <a:cxn ang="0">
                <a:pos x="326" y="1368"/>
              </a:cxn>
              <a:cxn ang="0">
                <a:pos x="230" y="1391"/>
              </a:cxn>
              <a:cxn ang="0">
                <a:pos x="126" y="1355"/>
              </a:cxn>
              <a:cxn ang="0">
                <a:pos x="88" y="1295"/>
              </a:cxn>
              <a:cxn ang="0">
                <a:pos x="63" y="1212"/>
              </a:cxn>
              <a:cxn ang="0">
                <a:pos x="105" y="1043"/>
              </a:cxn>
              <a:cxn ang="0">
                <a:pos x="364" y="920"/>
              </a:cxn>
              <a:cxn ang="0">
                <a:pos x="471" y="693"/>
              </a:cxn>
              <a:cxn ang="0">
                <a:pos x="656" y="507"/>
              </a:cxn>
              <a:cxn ang="0">
                <a:pos x="854" y="474"/>
              </a:cxn>
              <a:cxn ang="0">
                <a:pos x="1031" y="711"/>
              </a:cxn>
              <a:cxn ang="0">
                <a:pos x="1283" y="882"/>
              </a:cxn>
              <a:cxn ang="0">
                <a:pos x="1719" y="963"/>
              </a:cxn>
              <a:cxn ang="0">
                <a:pos x="2042" y="854"/>
              </a:cxn>
              <a:cxn ang="0">
                <a:pos x="2284" y="666"/>
              </a:cxn>
              <a:cxn ang="0">
                <a:pos x="2450" y="478"/>
              </a:cxn>
              <a:cxn ang="0">
                <a:pos x="2342" y="311"/>
              </a:cxn>
              <a:cxn ang="0">
                <a:pos x="2557" y="161"/>
              </a:cxn>
              <a:cxn ang="0">
                <a:pos x="2738" y="0"/>
              </a:cxn>
              <a:cxn ang="0">
                <a:pos x="2901" y="155"/>
              </a:cxn>
              <a:cxn ang="0">
                <a:pos x="3109" y="394"/>
              </a:cxn>
              <a:cxn ang="0">
                <a:pos x="3323" y="441"/>
              </a:cxn>
              <a:cxn ang="0">
                <a:pos x="3195" y="693"/>
              </a:cxn>
              <a:cxn ang="0">
                <a:pos x="2994" y="941"/>
              </a:cxn>
              <a:cxn ang="0">
                <a:pos x="2729" y="1097"/>
              </a:cxn>
              <a:cxn ang="0">
                <a:pos x="2616" y="1118"/>
              </a:cxn>
              <a:cxn ang="0">
                <a:pos x="2542" y="1082"/>
              </a:cxn>
              <a:cxn ang="0">
                <a:pos x="2444" y="1221"/>
              </a:cxn>
              <a:cxn ang="0">
                <a:pos x="2611" y="1254"/>
              </a:cxn>
              <a:cxn ang="0">
                <a:pos x="2643" y="1301"/>
              </a:cxn>
              <a:cxn ang="0">
                <a:pos x="2521" y="1404"/>
              </a:cxn>
              <a:cxn ang="0">
                <a:pos x="2646" y="1642"/>
              </a:cxn>
              <a:cxn ang="0">
                <a:pos x="2640" y="1677"/>
              </a:cxn>
              <a:cxn ang="0">
                <a:pos x="2624" y="1743"/>
              </a:cxn>
              <a:cxn ang="0">
                <a:pos x="2628" y="1814"/>
              </a:cxn>
              <a:cxn ang="0">
                <a:pos x="2555" y="1933"/>
              </a:cxn>
              <a:cxn ang="0">
                <a:pos x="2512" y="2028"/>
              </a:cxn>
              <a:cxn ang="0">
                <a:pos x="2435" y="2097"/>
              </a:cxn>
              <a:cxn ang="0">
                <a:pos x="2344" y="2177"/>
              </a:cxn>
              <a:cxn ang="0">
                <a:pos x="2245" y="2202"/>
              </a:cxn>
            </a:cxnLst>
            <a:rect l="0" t="0" r="r" b="b"/>
            <a:pathLst>
              <a:path w="3356" h="2335">
                <a:moveTo>
                  <a:pt x="2243" y="2202"/>
                </a:moveTo>
                <a:lnTo>
                  <a:pt x="2240" y="2209"/>
                </a:lnTo>
                <a:lnTo>
                  <a:pt x="2239" y="2206"/>
                </a:lnTo>
                <a:lnTo>
                  <a:pt x="2239" y="2202"/>
                </a:lnTo>
                <a:lnTo>
                  <a:pt x="2235" y="2199"/>
                </a:lnTo>
                <a:lnTo>
                  <a:pt x="2226" y="2201"/>
                </a:lnTo>
                <a:lnTo>
                  <a:pt x="2225" y="2202"/>
                </a:lnTo>
                <a:lnTo>
                  <a:pt x="2224" y="2202"/>
                </a:lnTo>
                <a:lnTo>
                  <a:pt x="2224" y="2205"/>
                </a:lnTo>
                <a:lnTo>
                  <a:pt x="2229" y="2211"/>
                </a:lnTo>
                <a:lnTo>
                  <a:pt x="2224" y="2212"/>
                </a:lnTo>
                <a:lnTo>
                  <a:pt x="2211" y="2213"/>
                </a:lnTo>
                <a:lnTo>
                  <a:pt x="2210" y="2209"/>
                </a:lnTo>
                <a:lnTo>
                  <a:pt x="2211" y="2206"/>
                </a:lnTo>
                <a:lnTo>
                  <a:pt x="2209" y="2202"/>
                </a:lnTo>
                <a:lnTo>
                  <a:pt x="2199" y="2194"/>
                </a:lnTo>
                <a:lnTo>
                  <a:pt x="2191" y="2191"/>
                </a:lnTo>
                <a:lnTo>
                  <a:pt x="2188" y="2185"/>
                </a:lnTo>
                <a:lnTo>
                  <a:pt x="2186" y="2198"/>
                </a:lnTo>
                <a:lnTo>
                  <a:pt x="2186" y="2209"/>
                </a:lnTo>
                <a:lnTo>
                  <a:pt x="2187" y="2216"/>
                </a:lnTo>
                <a:lnTo>
                  <a:pt x="2187" y="2218"/>
                </a:lnTo>
                <a:lnTo>
                  <a:pt x="2183" y="2220"/>
                </a:lnTo>
                <a:lnTo>
                  <a:pt x="2180" y="2220"/>
                </a:lnTo>
                <a:lnTo>
                  <a:pt x="2171" y="2209"/>
                </a:lnTo>
                <a:lnTo>
                  <a:pt x="2164" y="2204"/>
                </a:lnTo>
                <a:lnTo>
                  <a:pt x="2161" y="2198"/>
                </a:lnTo>
                <a:lnTo>
                  <a:pt x="2155" y="2215"/>
                </a:lnTo>
                <a:lnTo>
                  <a:pt x="2155" y="2222"/>
                </a:lnTo>
                <a:lnTo>
                  <a:pt x="2156" y="2227"/>
                </a:lnTo>
                <a:lnTo>
                  <a:pt x="2156" y="2236"/>
                </a:lnTo>
                <a:lnTo>
                  <a:pt x="2153" y="2239"/>
                </a:lnTo>
                <a:lnTo>
                  <a:pt x="2149" y="2237"/>
                </a:lnTo>
                <a:lnTo>
                  <a:pt x="2134" y="2244"/>
                </a:lnTo>
                <a:lnTo>
                  <a:pt x="2123" y="2245"/>
                </a:lnTo>
                <a:lnTo>
                  <a:pt x="2116" y="2249"/>
                </a:lnTo>
                <a:lnTo>
                  <a:pt x="2107" y="2249"/>
                </a:lnTo>
                <a:lnTo>
                  <a:pt x="2105" y="2247"/>
                </a:lnTo>
                <a:lnTo>
                  <a:pt x="2094" y="2249"/>
                </a:lnTo>
                <a:lnTo>
                  <a:pt x="2084" y="2258"/>
                </a:lnTo>
                <a:lnTo>
                  <a:pt x="2073" y="2261"/>
                </a:lnTo>
                <a:lnTo>
                  <a:pt x="2059" y="2263"/>
                </a:lnTo>
                <a:lnTo>
                  <a:pt x="2051" y="2261"/>
                </a:lnTo>
                <a:lnTo>
                  <a:pt x="2048" y="2265"/>
                </a:lnTo>
                <a:lnTo>
                  <a:pt x="2038" y="2270"/>
                </a:lnTo>
                <a:lnTo>
                  <a:pt x="2024" y="2274"/>
                </a:lnTo>
                <a:lnTo>
                  <a:pt x="2015" y="2271"/>
                </a:lnTo>
                <a:lnTo>
                  <a:pt x="2004" y="2297"/>
                </a:lnTo>
                <a:lnTo>
                  <a:pt x="2011" y="2309"/>
                </a:lnTo>
                <a:lnTo>
                  <a:pt x="2015" y="2317"/>
                </a:lnTo>
                <a:lnTo>
                  <a:pt x="2015" y="2329"/>
                </a:lnTo>
                <a:lnTo>
                  <a:pt x="1999" y="2335"/>
                </a:lnTo>
                <a:lnTo>
                  <a:pt x="1988" y="2329"/>
                </a:lnTo>
                <a:lnTo>
                  <a:pt x="1973" y="2298"/>
                </a:lnTo>
                <a:lnTo>
                  <a:pt x="1971" y="2291"/>
                </a:lnTo>
                <a:lnTo>
                  <a:pt x="1972" y="2288"/>
                </a:lnTo>
                <a:lnTo>
                  <a:pt x="1978" y="2266"/>
                </a:lnTo>
                <a:lnTo>
                  <a:pt x="1974" y="2259"/>
                </a:lnTo>
                <a:lnTo>
                  <a:pt x="1968" y="2261"/>
                </a:lnTo>
                <a:lnTo>
                  <a:pt x="1958" y="2269"/>
                </a:lnTo>
                <a:lnTo>
                  <a:pt x="1947" y="2269"/>
                </a:lnTo>
                <a:lnTo>
                  <a:pt x="1942" y="2264"/>
                </a:lnTo>
                <a:lnTo>
                  <a:pt x="1941" y="2259"/>
                </a:lnTo>
                <a:lnTo>
                  <a:pt x="1923" y="2254"/>
                </a:lnTo>
                <a:lnTo>
                  <a:pt x="1915" y="2252"/>
                </a:lnTo>
                <a:lnTo>
                  <a:pt x="1911" y="2252"/>
                </a:lnTo>
                <a:lnTo>
                  <a:pt x="1907" y="2260"/>
                </a:lnTo>
                <a:lnTo>
                  <a:pt x="1898" y="2261"/>
                </a:lnTo>
                <a:lnTo>
                  <a:pt x="1898" y="2269"/>
                </a:lnTo>
                <a:lnTo>
                  <a:pt x="1895" y="2258"/>
                </a:lnTo>
                <a:lnTo>
                  <a:pt x="1890" y="2261"/>
                </a:lnTo>
                <a:lnTo>
                  <a:pt x="1881" y="2265"/>
                </a:lnTo>
                <a:lnTo>
                  <a:pt x="1874" y="2260"/>
                </a:lnTo>
                <a:lnTo>
                  <a:pt x="1855" y="2261"/>
                </a:lnTo>
                <a:lnTo>
                  <a:pt x="1845" y="2259"/>
                </a:lnTo>
                <a:lnTo>
                  <a:pt x="1840" y="2254"/>
                </a:lnTo>
                <a:lnTo>
                  <a:pt x="1817" y="2240"/>
                </a:lnTo>
                <a:lnTo>
                  <a:pt x="1810" y="2228"/>
                </a:lnTo>
                <a:lnTo>
                  <a:pt x="1805" y="2213"/>
                </a:lnTo>
                <a:lnTo>
                  <a:pt x="1810" y="2198"/>
                </a:lnTo>
                <a:lnTo>
                  <a:pt x="1806" y="2189"/>
                </a:lnTo>
                <a:lnTo>
                  <a:pt x="1786" y="2188"/>
                </a:lnTo>
                <a:lnTo>
                  <a:pt x="1773" y="2184"/>
                </a:lnTo>
                <a:lnTo>
                  <a:pt x="1758" y="2178"/>
                </a:lnTo>
                <a:lnTo>
                  <a:pt x="1746" y="2168"/>
                </a:lnTo>
                <a:lnTo>
                  <a:pt x="1731" y="2163"/>
                </a:lnTo>
                <a:lnTo>
                  <a:pt x="1724" y="2164"/>
                </a:lnTo>
                <a:lnTo>
                  <a:pt x="1714" y="2175"/>
                </a:lnTo>
                <a:lnTo>
                  <a:pt x="1704" y="2182"/>
                </a:lnTo>
                <a:lnTo>
                  <a:pt x="1689" y="2190"/>
                </a:lnTo>
                <a:lnTo>
                  <a:pt x="1683" y="2191"/>
                </a:lnTo>
                <a:lnTo>
                  <a:pt x="1675" y="2189"/>
                </a:lnTo>
                <a:lnTo>
                  <a:pt x="1666" y="2196"/>
                </a:lnTo>
                <a:lnTo>
                  <a:pt x="1656" y="2201"/>
                </a:lnTo>
                <a:lnTo>
                  <a:pt x="1653" y="2195"/>
                </a:lnTo>
                <a:lnTo>
                  <a:pt x="1639" y="2199"/>
                </a:lnTo>
                <a:lnTo>
                  <a:pt x="1633" y="2194"/>
                </a:lnTo>
                <a:lnTo>
                  <a:pt x="1627" y="2195"/>
                </a:lnTo>
                <a:lnTo>
                  <a:pt x="1612" y="2205"/>
                </a:lnTo>
                <a:lnTo>
                  <a:pt x="1606" y="2204"/>
                </a:lnTo>
                <a:lnTo>
                  <a:pt x="1598" y="2196"/>
                </a:lnTo>
                <a:lnTo>
                  <a:pt x="1585" y="2194"/>
                </a:lnTo>
                <a:lnTo>
                  <a:pt x="1583" y="2191"/>
                </a:lnTo>
                <a:lnTo>
                  <a:pt x="1579" y="2194"/>
                </a:lnTo>
                <a:lnTo>
                  <a:pt x="1575" y="2200"/>
                </a:lnTo>
                <a:lnTo>
                  <a:pt x="1569" y="2207"/>
                </a:lnTo>
                <a:lnTo>
                  <a:pt x="1569" y="2211"/>
                </a:lnTo>
                <a:lnTo>
                  <a:pt x="1562" y="2207"/>
                </a:lnTo>
                <a:lnTo>
                  <a:pt x="1562" y="2205"/>
                </a:lnTo>
                <a:lnTo>
                  <a:pt x="1542" y="2204"/>
                </a:lnTo>
                <a:lnTo>
                  <a:pt x="1533" y="2211"/>
                </a:lnTo>
                <a:lnTo>
                  <a:pt x="1532" y="2223"/>
                </a:lnTo>
                <a:lnTo>
                  <a:pt x="1535" y="2240"/>
                </a:lnTo>
                <a:lnTo>
                  <a:pt x="1541" y="2256"/>
                </a:lnTo>
                <a:lnTo>
                  <a:pt x="1540" y="2271"/>
                </a:lnTo>
                <a:lnTo>
                  <a:pt x="1536" y="2275"/>
                </a:lnTo>
                <a:lnTo>
                  <a:pt x="1515" y="2280"/>
                </a:lnTo>
                <a:lnTo>
                  <a:pt x="1510" y="2253"/>
                </a:lnTo>
                <a:lnTo>
                  <a:pt x="1509" y="2247"/>
                </a:lnTo>
                <a:lnTo>
                  <a:pt x="1497" y="2245"/>
                </a:lnTo>
                <a:lnTo>
                  <a:pt x="1482" y="2258"/>
                </a:lnTo>
                <a:lnTo>
                  <a:pt x="1462" y="2260"/>
                </a:lnTo>
                <a:lnTo>
                  <a:pt x="1444" y="2243"/>
                </a:lnTo>
                <a:lnTo>
                  <a:pt x="1441" y="2231"/>
                </a:lnTo>
                <a:lnTo>
                  <a:pt x="1423" y="2225"/>
                </a:lnTo>
                <a:lnTo>
                  <a:pt x="1408" y="2222"/>
                </a:lnTo>
                <a:lnTo>
                  <a:pt x="1412" y="2202"/>
                </a:lnTo>
                <a:lnTo>
                  <a:pt x="1418" y="2175"/>
                </a:lnTo>
                <a:lnTo>
                  <a:pt x="1402" y="2167"/>
                </a:lnTo>
                <a:lnTo>
                  <a:pt x="1388" y="2157"/>
                </a:lnTo>
                <a:lnTo>
                  <a:pt x="1387" y="2137"/>
                </a:lnTo>
                <a:lnTo>
                  <a:pt x="1382" y="2123"/>
                </a:lnTo>
                <a:lnTo>
                  <a:pt x="1382" y="2112"/>
                </a:lnTo>
                <a:lnTo>
                  <a:pt x="1363" y="2113"/>
                </a:lnTo>
                <a:lnTo>
                  <a:pt x="1344" y="2114"/>
                </a:lnTo>
                <a:lnTo>
                  <a:pt x="1333" y="2120"/>
                </a:lnTo>
                <a:lnTo>
                  <a:pt x="1320" y="2134"/>
                </a:lnTo>
                <a:lnTo>
                  <a:pt x="1315" y="2129"/>
                </a:lnTo>
                <a:lnTo>
                  <a:pt x="1325" y="2112"/>
                </a:lnTo>
                <a:lnTo>
                  <a:pt x="1326" y="2103"/>
                </a:lnTo>
                <a:lnTo>
                  <a:pt x="1322" y="2087"/>
                </a:lnTo>
                <a:lnTo>
                  <a:pt x="1328" y="2073"/>
                </a:lnTo>
                <a:lnTo>
                  <a:pt x="1332" y="2054"/>
                </a:lnTo>
                <a:lnTo>
                  <a:pt x="1343" y="2043"/>
                </a:lnTo>
                <a:lnTo>
                  <a:pt x="1347" y="2033"/>
                </a:lnTo>
                <a:lnTo>
                  <a:pt x="1354" y="2030"/>
                </a:lnTo>
                <a:lnTo>
                  <a:pt x="1363" y="2019"/>
                </a:lnTo>
                <a:lnTo>
                  <a:pt x="1372" y="1992"/>
                </a:lnTo>
                <a:lnTo>
                  <a:pt x="1372" y="1984"/>
                </a:lnTo>
                <a:lnTo>
                  <a:pt x="1376" y="1956"/>
                </a:lnTo>
                <a:lnTo>
                  <a:pt x="1375" y="1935"/>
                </a:lnTo>
                <a:lnTo>
                  <a:pt x="1368" y="1903"/>
                </a:lnTo>
                <a:lnTo>
                  <a:pt x="1352" y="1901"/>
                </a:lnTo>
                <a:lnTo>
                  <a:pt x="1347" y="1893"/>
                </a:lnTo>
                <a:lnTo>
                  <a:pt x="1343" y="1876"/>
                </a:lnTo>
                <a:lnTo>
                  <a:pt x="1331" y="1862"/>
                </a:lnTo>
                <a:lnTo>
                  <a:pt x="1318" y="1856"/>
                </a:lnTo>
                <a:lnTo>
                  <a:pt x="1315" y="1856"/>
                </a:lnTo>
                <a:lnTo>
                  <a:pt x="1311" y="1861"/>
                </a:lnTo>
                <a:lnTo>
                  <a:pt x="1302" y="1865"/>
                </a:lnTo>
                <a:lnTo>
                  <a:pt x="1298" y="1852"/>
                </a:lnTo>
                <a:lnTo>
                  <a:pt x="1288" y="1849"/>
                </a:lnTo>
                <a:lnTo>
                  <a:pt x="1274" y="1849"/>
                </a:lnTo>
                <a:lnTo>
                  <a:pt x="1264" y="1845"/>
                </a:lnTo>
                <a:lnTo>
                  <a:pt x="1246" y="1845"/>
                </a:lnTo>
                <a:lnTo>
                  <a:pt x="1248" y="1829"/>
                </a:lnTo>
                <a:lnTo>
                  <a:pt x="1250" y="1814"/>
                </a:lnTo>
                <a:lnTo>
                  <a:pt x="1237" y="1812"/>
                </a:lnTo>
                <a:lnTo>
                  <a:pt x="1235" y="1801"/>
                </a:lnTo>
                <a:lnTo>
                  <a:pt x="1237" y="1793"/>
                </a:lnTo>
                <a:lnTo>
                  <a:pt x="1226" y="1781"/>
                </a:lnTo>
                <a:lnTo>
                  <a:pt x="1214" y="1785"/>
                </a:lnTo>
                <a:lnTo>
                  <a:pt x="1199" y="1795"/>
                </a:lnTo>
                <a:lnTo>
                  <a:pt x="1186" y="1798"/>
                </a:lnTo>
                <a:lnTo>
                  <a:pt x="1166" y="1800"/>
                </a:lnTo>
                <a:lnTo>
                  <a:pt x="1157" y="1798"/>
                </a:lnTo>
                <a:lnTo>
                  <a:pt x="1151" y="1793"/>
                </a:lnTo>
                <a:lnTo>
                  <a:pt x="1146" y="1792"/>
                </a:lnTo>
                <a:lnTo>
                  <a:pt x="1137" y="1797"/>
                </a:lnTo>
                <a:lnTo>
                  <a:pt x="1128" y="1803"/>
                </a:lnTo>
                <a:lnTo>
                  <a:pt x="1122" y="1814"/>
                </a:lnTo>
                <a:lnTo>
                  <a:pt x="1102" y="1831"/>
                </a:lnTo>
                <a:lnTo>
                  <a:pt x="1087" y="1835"/>
                </a:lnTo>
                <a:lnTo>
                  <a:pt x="1073" y="1851"/>
                </a:lnTo>
                <a:lnTo>
                  <a:pt x="1063" y="1858"/>
                </a:lnTo>
                <a:lnTo>
                  <a:pt x="1048" y="1866"/>
                </a:lnTo>
                <a:lnTo>
                  <a:pt x="1036" y="1874"/>
                </a:lnTo>
                <a:lnTo>
                  <a:pt x="1008" y="1881"/>
                </a:lnTo>
                <a:lnTo>
                  <a:pt x="990" y="1886"/>
                </a:lnTo>
                <a:lnTo>
                  <a:pt x="992" y="1888"/>
                </a:lnTo>
                <a:lnTo>
                  <a:pt x="992" y="1886"/>
                </a:lnTo>
                <a:lnTo>
                  <a:pt x="978" y="1878"/>
                </a:lnTo>
                <a:lnTo>
                  <a:pt x="976" y="1874"/>
                </a:lnTo>
                <a:lnTo>
                  <a:pt x="973" y="1873"/>
                </a:lnTo>
                <a:lnTo>
                  <a:pt x="958" y="1877"/>
                </a:lnTo>
                <a:lnTo>
                  <a:pt x="954" y="1877"/>
                </a:lnTo>
                <a:lnTo>
                  <a:pt x="940" y="1872"/>
                </a:lnTo>
                <a:lnTo>
                  <a:pt x="924" y="1871"/>
                </a:lnTo>
                <a:lnTo>
                  <a:pt x="917" y="1866"/>
                </a:lnTo>
                <a:lnTo>
                  <a:pt x="917" y="1863"/>
                </a:lnTo>
                <a:lnTo>
                  <a:pt x="913" y="1857"/>
                </a:lnTo>
                <a:lnTo>
                  <a:pt x="907" y="1856"/>
                </a:lnTo>
                <a:lnTo>
                  <a:pt x="893" y="1857"/>
                </a:lnTo>
                <a:lnTo>
                  <a:pt x="881" y="1862"/>
                </a:lnTo>
                <a:lnTo>
                  <a:pt x="870" y="1873"/>
                </a:lnTo>
                <a:lnTo>
                  <a:pt x="860" y="1889"/>
                </a:lnTo>
                <a:lnTo>
                  <a:pt x="839" y="1909"/>
                </a:lnTo>
                <a:lnTo>
                  <a:pt x="838" y="1915"/>
                </a:lnTo>
                <a:lnTo>
                  <a:pt x="833" y="1915"/>
                </a:lnTo>
                <a:lnTo>
                  <a:pt x="829" y="1913"/>
                </a:lnTo>
                <a:lnTo>
                  <a:pt x="827" y="1910"/>
                </a:lnTo>
                <a:lnTo>
                  <a:pt x="827" y="1903"/>
                </a:lnTo>
                <a:lnTo>
                  <a:pt x="831" y="1890"/>
                </a:lnTo>
                <a:lnTo>
                  <a:pt x="831" y="1884"/>
                </a:lnTo>
                <a:lnTo>
                  <a:pt x="828" y="1874"/>
                </a:lnTo>
                <a:lnTo>
                  <a:pt x="827" y="1871"/>
                </a:lnTo>
                <a:lnTo>
                  <a:pt x="822" y="1868"/>
                </a:lnTo>
                <a:lnTo>
                  <a:pt x="817" y="1870"/>
                </a:lnTo>
                <a:lnTo>
                  <a:pt x="809" y="1876"/>
                </a:lnTo>
                <a:lnTo>
                  <a:pt x="801" y="1876"/>
                </a:lnTo>
                <a:lnTo>
                  <a:pt x="793" y="1879"/>
                </a:lnTo>
                <a:lnTo>
                  <a:pt x="791" y="1881"/>
                </a:lnTo>
                <a:lnTo>
                  <a:pt x="788" y="1879"/>
                </a:lnTo>
                <a:lnTo>
                  <a:pt x="780" y="1881"/>
                </a:lnTo>
                <a:lnTo>
                  <a:pt x="774" y="1889"/>
                </a:lnTo>
                <a:lnTo>
                  <a:pt x="771" y="1889"/>
                </a:lnTo>
                <a:lnTo>
                  <a:pt x="757" y="1886"/>
                </a:lnTo>
                <a:lnTo>
                  <a:pt x="750" y="1888"/>
                </a:lnTo>
                <a:lnTo>
                  <a:pt x="746" y="1887"/>
                </a:lnTo>
                <a:lnTo>
                  <a:pt x="739" y="1883"/>
                </a:lnTo>
                <a:lnTo>
                  <a:pt x="729" y="1881"/>
                </a:lnTo>
                <a:lnTo>
                  <a:pt x="723" y="1873"/>
                </a:lnTo>
                <a:lnTo>
                  <a:pt x="713" y="1873"/>
                </a:lnTo>
                <a:lnTo>
                  <a:pt x="708" y="1874"/>
                </a:lnTo>
                <a:lnTo>
                  <a:pt x="704" y="1881"/>
                </a:lnTo>
                <a:lnTo>
                  <a:pt x="702" y="1882"/>
                </a:lnTo>
                <a:lnTo>
                  <a:pt x="696" y="1879"/>
                </a:lnTo>
                <a:lnTo>
                  <a:pt x="691" y="1881"/>
                </a:lnTo>
                <a:lnTo>
                  <a:pt x="685" y="1877"/>
                </a:lnTo>
                <a:lnTo>
                  <a:pt x="681" y="1879"/>
                </a:lnTo>
                <a:lnTo>
                  <a:pt x="675" y="1881"/>
                </a:lnTo>
                <a:lnTo>
                  <a:pt x="671" y="1878"/>
                </a:lnTo>
                <a:lnTo>
                  <a:pt x="667" y="1872"/>
                </a:lnTo>
                <a:lnTo>
                  <a:pt x="666" y="1868"/>
                </a:lnTo>
                <a:lnTo>
                  <a:pt x="661" y="1862"/>
                </a:lnTo>
                <a:lnTo>
                  <a:pt x="653" y="1861"/>
                </a:lnTo>
                <a:lnTo>
                  <a:pt x="645" y="1863"/>
                </a:lnTo>
                <a:lnTo>
                  <a:pt x="630" y="1854"/>
                </a:lnTo>
                <a:lnTo>
                  <a:pt x="629" y="1847"/>
                </a:lnTo>
                <a:lnTo>
                  <a:pt x="632" y="1834"/>
                </a:lnTo>
                <a:lnTo>
                  <a:pt x="629" y="1833"/>
                </a:lnTo>
                <a:lnTo>
                  <a:pt x="624" y="1836"/>
                </a:lnTo>
                <a:lnTo>
                  <a:pt x="619" y="1838"/>
                </a:lnTo>
                <a:lnTo>
                  <a:pt x="611" y="1836"/>
                </a:lnTo>
                <a:lnTo>
                  <a:pt x="603" y="1834"/>
                </a:lnTo>
                <a:lnTo>
                  <a:pt x="599" y="1835"/>
                </a:lnTo>
                <a:lnTo>
                  <a:pt x="592" y="1831"/>
                </a:lnTo>
                <a:lnTo>
                  <a:pt x="589" y="1831"/>
                </a:lnTo>
                <a:lnTo>
                  <a:pt x="585" y="1828"/>
                </a:lnTo>
                <a:lnTo>
                  <a:pt x="583" y="1823"/>
                </a:lnTo>
                <a:lnTo>
                  <a:pt x="578" y="1825"/>
                </a:lnTo>
                <a:lnTo>
                  <a:pt x="576" y="1822"/>
                </a:lnTo>
                <a:lnTo>
                  <a:pt x="579" y="1809"/>
                </a:lnTo>
                <a:lnTo>
                  <a:pt x="578" y="1803"/>
                </a:lnTo>
                <a:lnTo>
                  <a:pt x="581" y="1797"/>
                </a:lnTo>
                <a:lnTo>
                  <a:pt x="579" y="1795"/>
                </a:lnTo>
                <a:lnTo>
                  <a:pt x="573" y="1793"/>
                </a:lnTo>
                <a:lnTo>
                  <a:pt x="567" y="1795"/>
                </a:lnTo>
                <a:lnTo>
                  <a:pt x="563" y="1793"/>
                </a:lnTo>
                <a:lnTo>
                  <a:pt x="560" y="1797"/>
                </a:lnTo>
                <a:lnTo>
                  <a:pt x="559" y="1800"/>
                </a:lnTo>
                <a:lnTo>
                  <a:pt x="556" y="1803"/>
                </a:lnTo>
                <a:lnTo>
                  <a:pt x="553" y="1804"/>
                </a:lnTo>
                <a:lnTo>
                  <a:pt x="548" y="1809"/>
                </a:lnTo>
                <a:lnTo>
                  <a:pt x="544" y="1808"/>
                </a:lnTo>
                <a:lnTo>
                  <a:pt x="538" y="1807"/>
                </a:lnTo>
                <a:lnTo>
                  <a:pt x="536" y="1802"/>
                </a:lnTo>
                <a:lnTo>
                  <a:pt x="533" y="1785"/>
                </a:lnTo>
                <a:lnTo>
                  <a:pt x="527" y="1776"/>
                </a:lnTo>
                <a:lnTo>
                  <a:pt x="515" y="1766"/>
                </a:lnTo>
                <a:lnTo>
                  <a:pt x="503" y="1763"/>
                </a:lnTo>
                <a:lnTo>
                  <a:pt x="493" y="1754"/>
                </a:lnTo>
                <a:lnTo>
                  <a:pt x="487" y="1745"/>
                </a:lnTo>
                <a:lnTo>
                  <a:pt x="482" y="1743"/>
                </a:lnTo>
                <a:lnTo>
                  <a:pt x="462" y="1737"/>
                </a:lnTo>
                <a:lnTo>
                  <a:pt x="444" y="1733"/>
                </a:lnTo>
                <a:lnTo>
                  <a:pt x="441" y="1732"/>
                </a:lnTo>
                <a:lnTo>
                  <a:pt x="425" y="1730"/>
                </a:lnTo>
                <a:lnTo>
                  <a:pt x="423" y="1731"/>
                </a:lnTo>
                <a:lnTo>
                  <a:pt x="423" y="1732"/>
                </a:lnTo>
                <a:lnTo>
                  <a:pt x="423" y="1737"/>
                </a:lnTo>
                <a:lnTo>
                  <a:pt x="419" y="1742"/>
                </a:lnTo>
                <a:lnTo>
                  <a:pt x="420" y="1744"/>
                </a:lnTo>
                <a:lnTo>
                  <a:pt x="419" y="1748"/>
                </a:lnTo>
                <a:lnTo>
                  <a:pt x="411" y="1741"/>
                </a:lnTo>
                <a:lnTo>
                  <a:pt x="408" y="1736"/>
                </a:lnTo>
                <a:lnTo>
                  <a:pt x="406" y="1734"/>
                </a:lnTo>
                <a:lnTo>
                  <a:pt x="403" y="1733"/>
                </a:lnTo>
                <a:lnTo>
                  <a:pt x="386" y="1728"/>
                </a:lnTo>
                <a:lnTo>
                  <a:pt x="384" y="1726"/>
                </a:lnTo>
                <a:lnTo>
                  <a:pt x="380" y="1720"/>
                </a:lnTo>
                <a:lnTo>
                  <a:pt x="375" y="1718"/>
                </a:lnTo>
                <a:lnTo>
                  <a:pt x="363" y="1709"/>
                </a:lnTo>
                <a:lnTo>
                  <a:pt x="357" y="1709"/>
                </a:lnTo>
                <a:lnTo>
                  <a:pt x="350" y="1705"/>
                </a:lnTo>
                <a:lnTo>
                  <a:pt x="348" y="1701"/>
                </a:lnTo>
                <a:lnTo>
                  <a:pt x="348" y="1698"/>
                </a:lnTo>
                <a:lnTo>
                  <a:pt x="345" y="1694"/>
                </a:lnTo>
                <a:lnTo>
                  <a:pt x="341" y="1694"/>
                </a:lnTo>
                <a:lnTo>
                  <a:pt x="339" y="1691"/>
                </a:lnTo>
                <a:lnTo>
                  <a:pt x="334" y="1689"/>
                </a:lnTo>
                <a:lnTo>
                  <a:pt x="326" y="1693"/>
                </a:lnTo>
                <a:lnTo>
                  <a:pt x="325" y="1691"/>
                </a:lnTo>
                <a:lnTo>
                  <a:pt x="323" y="1685"/>
                </a:lnTo>
                <a:lnTo>
                  <a:pt x="322" y="1684"/>
                </a:lnTo>
                <a:lnTo>
                  <a:pt x="318" y="1683"/>
                </a:lnTo>
                <a:lnTo>
                  <a:pt x="315" y="1684"/>
                </a:lnTo>
                <a:lnTo>
                  <a:pt x="306" y="1683"/>
                </a:lnTo>
                <a:lnTo>
                  <a:pt x="302" y="1684"/>
                </a:lnTo>
                <a:lnTo>
                  <a:pt x="296" y="1688"/>
                </a:lnTo>
                <a:lnTo>
                  <a:pt x="293" y="1688"/>
                </a:lnTo>
                <a:lnTo>
                  <a:pt x="290" y="1685"/>
                </a:lnTo>
                <a:lnTo>
                  <a:pt x="291" y="1675"/>
                </a:lnTo>
                <a:lnTo>
                  <a:pt x="287" y="1672"/>
                </a:lnTo>
                <a:lnTo>
                  <a:pt x="283" y="1666"/>
                </a:lnTo>
                <a:lnTo>
                  <a:pt x="283" y="1663"/>
                </a:lnTo>
                <a:lnTo>
                  <a:pt x="278" y="1658"/>
                </a:lnTo>
                <a:lnTo>
                  <a:pt x="278" y="1653"/>
                </a:lnTo>
                <a:lnTo>
                  <a:pt x="280" y="1646"/>
                </a:lnTo>
                <a:lnTo>
                  <a:pt x="277" y="1640"/>
                </a:lnTo>
                <a:lnTo>
                  <a:pt x="277" y="1636"/>
                </a:lnTo>
                <a:lnTo>
                  <a:pt x="278" y="1629"/>
                </a:lnTo>
                <a:lnTo>
                  <a:pt x="280" y="1623"/>
                </a:lnTo>
                <a:lnTo>
                  <a:pt x="273" y="1613"/>
                </a:lnTo>
                <a:lnTo>
                  <a:pt x="266" y="1605"/>
                </a:lnTo>
                <a:lnTo>
                  <a:pt x="266" y="1596"/>
                </a:lnTo>
                <a:lnTo>
                  <a:pt x="263" y="1588"/>
                </a:lnTo>
                <a:lnTo>
                  <a:pt x="264" y="1585"/>
                </a:lnTo>
                <a:lnTo>
                  <a:pt x="275" y="1583"/>
                </a:lnTo>
                <a:lnTo>
                  <a:pt x="278" y="1580"/>
                </a:lnTo>
                <a:lnTo>
                  <a:pt x="279" y="1581"/>
                </a:lnTo>
                <a:lnTo>
                  <a:pt x="280" y="1588"/>
                </a:lnTo>
                <a:lnTo>
                  <a:pt x="283" y="1593"/>
                </a:lnTo>
                <a:lnTo>
                  <a:pt x="285" y="1596"/>
                </a:lnTo>
                <a:lnTo>
                  <a:pt x="293" y="1598"/>
                </a:lnTo>
                <a:lnTo>
                  <a:pt x="295" y="1597"/>
                </a:lnTo>
                <a:lnTo>
                  <a:pt x="298" y="1596"/>
                </a:lnTo>
                <a:lnTo>
                  <a:pt x="301" y="1597"/>
                </a:lnTo>
                <a:lnTo>
                  <a:pt x="302" y="1591"/>
                </a:lnTo>
                <a:lnTo>
                  <a:pt x="306" y="1588"/>
                </a:lnTo>
                <a:lnTo>
                  <a:pt x="310" y="1582"/>
                </a:lnTo>
                <a:lnTo>
                  <a:pt x="311" y="1582"/>
                </a:lnTo>
                <a:lnTo>
                  <a:pt x="315" y="1587"/>
                </a:lnTo>
                <a:lnTo>
                  <a:pt x="317" y="1587"/>
                </a:lnTo>
                <a:lnTo>
                  <a:pt x="326" y="1576"/>
                </a:lnTo>
                <a:lnTo>
                  <a:pt x="326" y="1574"/>
                </a:lnTo>
                <a:lnTo>
                  <a:pt x="322" y="1567"/>
                </a:lnTo>
                <a:lnTo>
                  <a:pt x="316" y="1559"/>
                </a:lnTo>
                <a:lnTo>
                  <a:pt x="315" y="1554"/>
                </a:lnTo>
                <a:lnTo>
                  <a:pt x="316" y="1551"/>
                </a:lnTo>
                <a:lnTo>
                  <a:pt x="316" y="1548"/>
                </a:lnTo>
                <a:lnTo>
                  <a:pt x="306" y="1543"/>
                </a:lnTo>
                <a:lnTo>
                  <a:pt x="301" y="1544"/>
                </a:lnTo>
                <a:lnTo>
                  <a:pt x="300" y="1540"/>
                </a:lnTo>
                <a:lnTo>
                  <a:pt x="291" y="1533"/>
                </a:lnTo>
                <a:lnTo>
                  <a:pt x="291" y="1518"/>
                </a:lnTo>
                <a:lnTo>
                  <a:pt x="296" y="1517"/>
                </a:lnTo>
                <a:lnTo>
                  <a:pt x="294" y="1511"/>
                </a:lnTo>
                <a:lnTo>
                  <a:pt x="295" y="1508"/>
                </a:lnTo>
                <a:lnTo>
                  <a:pt x="296" y="1507"/>
                </a:lnTo>
                <a:lnTo>
                  <a:pt x="289" y="1500"/>
                </a:lnTo>
                <a:lnTo>
                  <a:pt x="290" y="1494"/>
                </a:lnTo>
                <a:lnTo>
                  <a:pt x="290" y="1492"/>
                </a:lnTo>
                <a:lnTo>
                  <a:pt x="300" y="1492"/>
                </a:lnTo>
                <a:lnTo>
                  <a:pt x="304" y="1489"/>
                </a:lnTo>
                <a:lnTo>
                  <a:pt x="315" y="1492"/>
                </a:lnTo>
                <a:lnTo>
                  <a:pt x="317" y="1490"/>
                </a:lnTo>
                <a:lnTo>
                  <a:pt x="322" y="1485"/>
                </a:lnTo>
                <a:lnTo>
                  <a:pt x="327" y="1475"/>
                </a:lnTo>
                <a:lnTo>
                  <a:pt x="327" y="1464"/>
                </a:lnTo>
                <a:lnTo>
                  <a:pt x="337" y="1463"/>
                </a:lnTo>
                <a:lnTo>
                  <a:pt x="338" y="1462"/>
                </a:lnTo>
                <a:lnTo>
                  <a:pt x="336" y="1459"/>
                </a:lnTo>
                <a:lnTo>
                  <a:pt x="337" y="1456"/>
                </a:lnTo>
                <a:lnTo>
                  <a:pt x="341" y="1453"/>
                </a:lnTo>
                <a:lnTo>
                  <a:pt x="342" y="1451"/>
                </a:lnTo>
                <a:lnTo>
                  <a:pt x="345" y="1447"/>
                </a:lnTo>
                <a:lnTo>
                  <a:pt x="352" y="1442"/>
                </a:lnTo>
                <a:lnTo>
                  <a:pt x="352" y="1436"/>
                </a:lnTo>
                <a:lnTo>
                  <a:pt x="358" y="1430"/>
                </a:lnTo>
                <a:lnTo>
                  <a:pt x="360" y="1411"/>
                </a:lnTo>
                <a:lnTo>
                  <a:pt x="363" y="1409"/>
                </a:lnTo>
                <a:lnTo>
                  <a:pt x="363" y="1402"/>
                </a:lnTo>
                <a:lnTo>
                  <a:pt x="369" y="1394"/>
                </a:lnTo>
                <a:lnTo>
                  <a:pt x="369" y="1391"/>
                </a:lnTo>
                <a:lnTo>
                  <a:pt x="365" y="1388"/>
                </a:lnTo>
                <a:lnTo>
                  <a:pt x="361" y="1388"/>
                </a:lnTo>
                <a:lnTo>
                  <a:pt x="354" y="1397"/>
                </a:lnTo>
                <a:lnTo>
                  <a:pt x="352" y="1397"/>
                </a:lnTo>
                <a:lnTo>
                  <a:pt x="349" y="1393"/>
                </a:lnTo>
                <a:lnTo>
                  <a:pt x="347" y="1382"/>
                </a:lnTo>
                <a:lnTo>
                  <a:pt x="342" y="1386"/>
                </a:lnTo>
                <a:lnTo>
                  <a:pt x="338" y="1386"/>
                </a:lnTo>
                <a:lnTo>
                  <a:pt x="336" y="1381"/>
                </a:lnTo>
                <a:lnTo>
                  <a:pt x="333" y="1381"/>
                </a:lnTo>
                <a:lnTo>
                  <a:pt x="331" y="1379"/>
                </a:lnTo>
                <a:lnTo>
                  <a:pt x="330" y="1370"/>
                </a:lnTo>
                <a:lnTo>
                  <a:pt x="326" y="1368"/>
                </a:lnTo>
                <a:lnTo>
                  <a:pt x="325" y="1366"/>
                </a:lnTo>
                <a:lnTo>
                  <a:pt x="322" y="1365"/>
                </a:lnTo>
                <a:lnTo>
                  <a:pt x="318" y="1365"/>
                </a:lnTo>
                <a:lnTo>
                  <a:pt x="315" y="1360"/>
                </a:lnTo>
                <a:lnTo>
                  <a:pt x="312" y="1359"/>
                </a:lnTo>
                <a:lnTo>
                  <a:pt x="309" y="1359"/>
                </a:lnTo>
                <a:lnTo>
                  <a:pt x="304" y="1361"/>
                </a:lnTo>
                <a:lnTo>
                  <a:pt x="298" y="1361"/>
                </a:lnTo>
                <a:lnTo>
                  <a:pt x="293" y="1365"/>
                </a:lnTo>
                <a:lnTo>
                  <a:pt x="279" y="1365"/>
                </a:lnTo>
                <a:lnTo>
                  <a:pt x="269" y="1372"/>
                </a:lnTo>
                <a:lnTo>
                  <a:pt x="258" y="1378"/>
                </a:lnTo>
                <a:lnTo>
                  <a:pt x="251" y="1383"/>
                </a:lnTo>
                <a:lnTo>
                  <a:pt x="246" y="1388"/>
                </a:lnTo>
                <a:lnTo>
                  <a:pt x="241" y="1389"/>
                </a:lnTo>
                <a:lnTo>
                  <a:pt x="237" y="1394"/>
                </a:lnTo>
                <a:lnTo>
                  <a:pt x="230" y="1391"/>
                </a:lnTo>
                <a:lnTo>
                  <a:pt x="225" y="1394"/>
                </a:lnTo>
                <a:lnTo>
                  <a:pt x="220" y="1394"/>
                </a:lnTo>
                <a:lnTo>
                  <a:pt x="209" y="1393"/>
                </a:lnTo>
                <a:lnTo>
                  <a:pt x="202" y="1388"/>
                </a:lnTo>
                <a:lnTo>
                  <a:pt x="196" y="1389"/>
                </a:lnTo>
                <a:lnTo>
                  <a:pt x="188" y="1384"/>
                </a:lnTo>
                <a:lnTo>
                  <a:pt x="171" y="1378"/>
                </a:lnTo>
                <a:lnTo>
                  <a:pt x="161" y="1372"/>
                </a:lnTo>
                <a:lnTo>
                  <a:pt x="161" y="1366"/>
                </a:lnTo>
                <a:lnTo>
                  <a:pt x="160" y="1362"/>
                </a:lnTo>
                <a:lnTo>
                  <a:pt x="156" y="1363"/>
                </a:lnTo>
                <a:lnTo>
                  <a:pt x="151" y="1367"/>
                </a:lnTo>
                <a:lnTo>
                  <a:pt x="148" y="1367"/>
                </a:lnTo>
                <a:lnTo>
                  <a:pt x="143" y="1368"/>
                </a:lnTo>
                <a:lnTo>
                  <a:pt x="139" y="1367"/>
                </a:lnTo>
                <a:lnTo>
                  <a:pt x="133" y="1356"/>
                </a:lnTo>
                <a:lnTo>
                  <a:pt x="126" y="1355"/>
                </a:lnTo>
                <a:lnTo>
                  <a:pt x="124" y="1351"/>
                </a:lnTo>
                <a:lnTo>
                  <a:pt x="124" y="1349"/>
                </a:lnTo>
                <a:lnTo>
                  <a:pt x="129" y="1348"/>
                </a:lnTo>
                <a:lnTo>
                  <a:pt x="131" y="1344"/>
                </a:lnTo>
                <a:lnTo>
                  <a:pt x="129" y="1339"/>
                </a:lnTo>
                <a:lnTo>
                  <a:pt x="127" y="1336"/>
                </a:lnTo>
                <a:lnTo>
                  <a:pt x="129" y="1330"/>
                </a:lnTo>
                <a:lnTo>
                  <a:pt x="129" y="1324"/>
                </a:lnTo>
                <a:lnTo>
                  <a:pt x="127" y="1318"/>
                </a:lnTo>
                <a:lnTo>
                  <a:pt x="121" y="1312"/>
                </a:lnTo>
                <a:lnTo>
                  <a:pt x="110" y="1305"/>
                </a:lnTo>
                <a:lnTo>
                  <a:pt x="105" y="1305"/>
                </a:lnTo>
                <a:lnTo>
                  <a:pt x="99" y="1309"/>
                </a:lnTo>
                <a:lnTo>
                  <a:pt x="97" y="1308"/>
                </a:lnTo>
                <a:lnTo>
                  <a:pt x="97" y="1296"/>
                </a:lnTo>
                <a:lnTo>
                  <a:pt x="95" y="1293"/>
                </a:lnTo>
                <a:lnTo>
                  <a:pt x="88" y="1295"/>
                </a:lnTo>
                <a:lnTo>
                  <a:pt x="83" y="1292"/>
                </a:lnTo>
                <a:lnTo>
                  <a:pt x="79" y="1291"/>
                </a:lnTo>
                <a:lnTo>
                  <a:pt x="65" y="1293"/>
                </a:lnTo>
                <a:lnTo>
                  <a:pt x="54" y="1290"/>
                </a:lnTo>
                <a:lnTo>
                  <a:pt x="56" y="1289"/>
                </a:lnTo>
                <a:lnTo>
                  <a:pt x="53" y="1284"/>
                </a:lnTo>
                <a:lnTo>
                  <a:pt x="47" y="1281"/>
                </a:lnTo>
                <a:lnTo>
                  <a:pt x="46" y="1278"/>
                </a:lnTo>
                <a:lnTo>
                  <a:pt x="53" y="1270"/>
                </a:lnTo>
                <a:lnTo>
                  <a:pt x="57" y="1269"/>
                </a:lnTo>
                <a:lnTo>
                  <a:pt x="62" y="1271"/>
                </a:lnTo>
                <a:lnTo>
                  <a:pt x="65" y="1271"/>
                </a:lnTo>
                <a:lnTo>
                  <a:pt x="62" y="1271"/>
                </a:lnTo>
                <a:lnTo>
                  <a:pt x="70" y="1274"/>
                </a:lnTo>
                <a:lnTo>
                  <a:pt x="73" y="1273"/>
                </a:lnTo>
                <a:lnTo>
                  <a:pt x="73" y="1237"/>
                </a:lnTo>
                <a:lnTo>
                  <a:pt x="63" y="1212"/>
                </a:lnTo>
                <a:lnTo>
                  <a:pt x="63" y="1193"/>
                </a:lnTo>
                <a:lnTo>
                  <a:pt x="56" y="1182"/>
                </a:lnTo>
                <a:lnTo>
                  <a:pt x="37" y="1180"/>
                </a:lnTo>
                <a:lnTo>
                  <a:pt x="17" y="1187"/>
                </a:lnTo>
                <a:lnTo>
                  <a:pt x="6" y="1179"/>
                </a:lnTo>
                <a:lnTo>
                  <a:pt x="2" y="1162"/>
                </a:lnTo>
                <a:lnTo>
                  <a:pt x="0" y="1142"/>
                </a:lnTo>
                <a:lnTo>
                  <a:pt x="11" y="1108"/>
                </a:lnTo>
                <a:lnTo>
                  <a:pt x="10" y="1097"/>
                </a:lnTo>
                <a:lnTo>
                  <a:pt x="19" y="1079"/>
                </a:lnTo>
                <a:lnTo>
                  <a:pt x="51" y="1064"/>
                </a:lnTo>
                <a:lnTo>
                  <a:pt x="56" y="1059"/>
                </a:lnTo>
                <a:lnTo>
                  <a:pt x="63" y="1059"/>
                </a:lnTo>
                <a:lnTo>
                  <a:pt x="69" y="1044"/>
                </a:lnTo>
                <a:lnTo>
                  <a:pt x="79" y="1048"/>
                </a:lnTo>
                <a:lnTo>
                  <a:pt x="94" y="1042"/>
                </a:lnTo>
                <a:lnTo>
                  <a:pt x="105" y="1043"/>
                </a:lnTo>
                <a:lnTo>
                  <a:pt x="111" y="1056"/>
                </a:lnTo>
                <a:lnTo>
                  <a:pt x="122" y="1058"/>
                </a:lnTo>
                <a:lnTo>
                  <a:pt x="138" y="1054"/>
                </a:lnTo>
                <a:lnTo>
                  <a:pt x="148" y="1055"/>
                </a:lnTo>
                <a:lnTo>
                  <a:pt x="161" y="1045"/>
                </a:lnTo>
                <a:lnTo>
                  <a:pt x="167" y="1027"/>
                </a:lnTo>
                <a:lnTo>
                  <a:pt x="176" y="1016"/>
                </a:lnTo>
                <a:lnTo>
                  <a:pt x="193" y="1011"/>
                </a:lnTo>
                <a:lnTo>
                  <a:pt x="212" y="1010"/>
                </a:lnTo>
                <a:lnTo>
                  <a:pt x="239" y="1005"/>
                </a:lnTo>
                <a:lnTo>
                  <a:pt x="251" y="1000"/>
                </a:lnTo>
                <a:lnTo>
                  <a:pt x="259" y="986"/>
                </a:lnTo>
                <a:lnTo>
                  <a:pt x="274" y="973"/>
                </a:lnTo>
                <a:lnTo>
                  <a:pt x="310" y="953"/>
                </a:lnTo>
                <a:lnTo>
                  <a:pt x="348" y="941"/>
                </a:lnTo>
                <a:lnTo>
                  <a:pt x="358" y="934"/>
                </a:lnTo>
                <a:lnTo>
                  <a:pt x="364" y="920"/>
                </a:lnTo>
                <a:lnTo>
                  <a:pt x="364" y="892"/>
                </a:lnTo>
                <a:lnTo>
                  <a:pt x="366" y="881"/>
                </a:lnTo>
                <a:lnTo>
                  <a:pt x="374" y="871"/>
                </a:lnTo>
                <a:lnTo>
                  <a:pt x="373" y="859"/>
                </a:lnTo>
                <a:lnTo>
                  <a:pt x="386" y="849"/>
                </a:lnTo>
                <a:lnTo>
                  <a:pt x="386" y="834"/>
                </a:lnTo>
                <a:lnTo>
                  <a:pt x="377" y="807"/>
                </a:lnTo>
                <a:lnTo>
                  <a:pt x="370" y="795"/>
                </a:lnTo>
                <a:lnTo>
                  <a:pt x="366" y="780"/>
                </a:lnTo>
                <a:lnTo>
                  <a:pt x="361" y="742"/>
                </a:lnTo>
                <a:lnTo>
                  <a:pt x="354" y="727"/>
                </a:lnTo>
                <a:lnTo>
                  <a:pt x="347" y="720"/>
                </a:lnTo>
                <a:lnTo>
                  <a:pt x="355" y="712"/>
                </a:lnTo>
                <a:lnTo>
                  <a:pt x="375" y="705"/>
                </a:lnTo>
                <a:lnTo>
                  <a:pt x="393" y="703"/>
                </a:lnTo>
                <a:lnTo>
                  <a:pt x="416" y="695"/>
                </a:lnTo>
                <a:lnTo>
                  <a:pt x="471" y="693"/>
                </a:lnTo>
                <a:lnTo>
                  <a:pt x="478" y="688"/>
                </a:lnTo>
                <a:lnTo>
                  <a:pt x="472" y="670"/>
                </a:lnTo>
                <a:lnTo>
                  <a:pt x="470" y="655"/>
                </a:lnTo>
                <a:lnTo>
                  <a:pt x="473" y="635"/>
                </a:lnTo>
                <a:lnTo>
                  <a:pt x="479" y="611"/>
                </a:lnTo>
                <a:lnTo>
                  <a:pt x="492" y="584"/>
                </a:lnTo>
                <a:lnTo>
                  <a:pt x="500" y="558"/>
                </a:lnTo>
                <a:lnTo>
                  <a:pt x="511" y="537"/>
                </a:lnTo>
                <a:lnTo>
                  <a:pt x="535" y="537"/>
                </a:lnTo>
                <a:lnTo>
                  <a:pt x="544" y="544"/>
                </a:lnTo>
                <a:lnTo>
                  <a:pt x="563" y="550"/>
                </a:lnTo>
                <a:lnTo>
                  <a:pt x="597" y="547"/>
                </a:lnTo>
                <a:lnTo>
                  <a:pt x="606" y="556"/>
                </a:lnTo>
                <a:lnTo>
                  <a:pt x="616" y="563"/>
                </a:lnTo>
                <a:lnTo>
                  <a:pt x="630" y="552"/>
                </a:lnTo>
                <a:lnTo>
                  <a:pt x="653" y="544"/>
                </a:lnTo>
                <a:lnTo>
                  <a:pt x="656" y="507"/>
                </a:lnTo>
                <a:lnTo>
                  <a:pt x="654" y="484"/>
                </a:lnTo>
                <a:lnTo>
                  <a:pt x="659" y="459"/>
                </a:lnTo>
                <a:lnTo>
                  <a:pt x="670" y="439"/>
                </a:lnTo>
                <a:lnTo>
                  <a:pt x="686" y="440"/>
                </a:lnTo>
                <a:lnTo>
                  <a:pt x="705" y="434"/>
                </a:lnTo>
                <a:lnTo>
                  <a:pt x="721" y="418"/>
                </a:lnTo>
                <a:lnTo>
                  <a:pt x="731" y="398"/>
                </a:lnTo>
                <a:lnTo>
                  <a:pt x="756" y="405"/>
                </a:lnTo>
                <a:lnTo>
                  <a:pt x="772" y="389"/>
                </a:lnTo>
                <a:lnTo>
                  <a:pt x="777" y="389"/>
                </a:lnTo>
                <a:lnTo>
                  <a:pt x="777" y="393"/>
                </a:lnTo>
                <a:lnTo>
                  <a:pt x="780" y="404"/>
                </a:lnTo>
                <a:lnTo>
                  <a:pt x="791" y="430"/>
                </a:lnTo>
                <a:lnTo>
                  <a:pt x="821" y="453"/>
                </a:lnTo>
                <a:lnTo>
                  <a:pt x="832" y="474"/>
                </a:lnTo>
                <a:lnTo>
                  <a:pt x="847" y="485"/>
                </a:lnTo>
                <a:lnTo>
                  <a:pt x="854" y="474"/>
                </a:lnTo>
                <a:lnTo>
                  <a:pt x="870" y="477"/>
                </a:lnTo>
                <a:lnTo>
                  <a:pt x="885" y="485"/>
                </a:lnTo>
                <a:lnTo>
                  <a:pt x="901" y="488"/>
                </a:lnTo>
                <a:lnTo>
                  <a:pt x="911" y="504"/>
                </a:lnTo>
                <a:lnTo>
                  <a:pt x="918" y="526"/>
                </a:lnTo>
                <a:lnTo>
                  <a:pt x="928" y="543"/>
                </a:lnTo>
                <a:lnTo>
                  <a:pt x="940" y="586"/>
                </a:lnTo>
                <a:lnTo>
                  <a:pt x="940" y="614"/>
                </a:lnTo>
                <a:lnTo>
                  <a:pt x="944" y="633"/>
                </a:lnTo>
                <a:lnTo>
                  <a:pt x="943" y="652"/>
                </a:lnTo>
                <a:lnTo>
                  <a:pt x="935" y="668"/>
                </a:lnTo>
                <a:lnTo>
                  <a:pt x="934" y="683"/>
                </a:lnTo>
                <a:lnTo>
                  <a:pt x="941" y="690"/>
                </a:lnTo>
                <a:lnTo>
                  <a:pt x="957" y="697"/>
                </a:lnTo>
                <a:lnTo>
                  <a:pt x="988" y="700"/>
                </a:lnTo>
                <a:lnTo>
                  <a:pt x="1022" y="711"/>
                </a:lnTo>
                <a:lnTo>
                  <a:pt x="1031" y="711"/>
                </a:lnTo>
                <a:lnTo>
                  <a:pt x="1044" y="706"/>
                </a:lnTo>
                <a:lnTo>
                  <a:pt x="1057" y="706"/>
                </a:lnTo>
                <a:lnTo>
                  <a:pt x="1069" y="712"/>
                </a:lnTo>
                <a:lnTo>
                  <a:pt x="1099" y="722"/>
                </a:lnTo>
                <a:lnTo>
                  <a:pt x="1114" y="732"/>
                </a:lnTo>
                <a:lnTo>
                  <a:pt x="1130" y="741"/>
                </a:lnTo>
                <a:lnTo>
                  <a:pt x="1162" y="749"/>
                </a:lnTo>
                <a:lnTo>
                  <a:pt x="1175" y="759"/>
                </a:lnTo>
                <a:lnTo>
                  <a:pt x="1187" y="760"/>
                </a:lnTo>
                <a:lnTo>
                  <a:pt x="1198" y="775"/>
                </a:lnTo>
                <a:lnTo>
                  <a:pt x="1209" y="792"/>
                </a:lnTo>
                <a:lnTo>
                  <a:pt x="1216" y="812"/>
                </a:lnTo>
                <a:lnTo>
                  <a:pt x="1228" y="832"/>
                </a:lnTo>
                <a:lnTo>
                  <a:pt x="1240" y="846"/>
                </a:lnTo>
                <a:lnTo>
                  <a:pt x="1253" y="862"/>
                </a:lnTo>
                <a:lnTo>
                  <a:pt x="1269" y="876"/>
                </a:lnTo>
                <a:lnTo>
                  <a:pt x="1283" y="882"/>
                </a:lnTo>
                <a:lnTo>
                  <a:pt x="1304" y="882"/>
                </a:lnTo>
                <a:lnTo>
                  <a:pt x="1452" y="872"/>
                </a:lnTo>
                <a:lnTo>
                  <a:pt x="1470" y="870"/>
                </a:lnTo>
                <a:lnTo>
                  <a:pt x="1487" y="872"/>
                </a:lnTo>
                <a:lnTo>
                  <a:pt x="1521" y="883"/>
                </a:lnTo>
                <a:lnTo>
                  <a:pt x="1531" y="887"/>
                </a:lnTo>
                <a:lnTo>
                  <a:pt x="1540" y="898"/>
                </a:lnTo>
                <a:lnTo>
                  <a:pt x="1555" y="911"/>
                </a:lnTo>
                <a:lnTo>
                  <a:pt x="1578" y="921"/>
                </a:lnTo>
                <a:lnTo>
                  <a:pt x="1611" y="931"/>
                </a:lnTo>
                <a:lnTo>
                  <a:pt x="1629" y="941"/>
                </a:lnTo>
                <a:lnTo>
                  <a:pt x="1651" y="948"/>
                </a:lnTo>
                <a:lnTo>
                  <a:pt x="1680" y="950"/>
                </a:lnTo>
                <a:lnTo>
                  <a:pt x="1686" y="952"/>
                </a:lnTo>
                <a:lnTo>
                  <a:pt x="1697" y="961"/>
                </a:lnTo>
                <a:lnTo>
                  <a:pt x="1709" y="964"/>
                </a:lnTo>
                <a:lnTo>
                  <a:pt x="1719" y="963"/>
                </a:lnTo>
                <a:lnTo>
                  <a:pt x="1737" y="948"/>
                </a:lnTo>
                <a:lnTo>
                  <a:pt x="1767" y="937"/>
                </a:lnTo>
                <a:lnTo>
                  <a:pt x="1780" y="935"/>
                </a:lnTo>
                <a:lnTo>
                  <a:pt x="1791" y="931"/>
                </a:lnTo>
                <a:lnTo>
                  <a:pt x="1799" y="921"/>
                </a:lnTo>
                <a:lnTo>
                  <a:pt x="1810" y="918"/>
                </a:lnTo>
                <a:lnTo>
                  <a:pt x="1847" y="911"/>
                </a:lnTo>
                <a:lnTo>
                  <a:pt x="1865" y="904"/>
                </a:lnTo>
                <a:lnTo>
                  <a:pt x="1891" y="905"/>
                </a:lnTo>
                <a:lnTo>
                  <a:pt x="1907" y="899"/>
                </a:lnTo>
                <a:lnTo>
                  <a:pt x="1935" y="908"/>
                </a:lnTo>
                <a:lnTo>
                  <a:pt x="1940" y="905"/>
                </a:lnTo>
                <a:lnTo>
                  <a:pt x="1968" y="903"/>
                </a:lnTo>
                <a:lnTo>
                  <a:pt x="1998" y="892"/>
                </a:lnTo>
                <a:lnTo>
                  <a:pt x="2012" y="883"/>
                </a:lnTo>
                <a:lnTo>
                  <a:pt x="2032" y="868"/>
                </a:lnTo>
                <a:lnTo>
                  <a:pt x="2042" y="854"/>
                </a:lnTo>
                <a:lnTo>
                  <a:pt x="2100" y="805"/>
                </a:lnTo>
                <a:lnTo>
                  <a:pt x="2097" y="791"/>
                </a:lnTo>
                <a:lnTo>
                  <a:pt x="2075" y="762"/>
                </a:lnTo>
                <a:lnTo>
                  <a:pt x="2078" y="747"/>
                </a:lnTo>
                <a:lnTo>
                  <a:pt x="2091" y="727"/>
                </a:lnTo>
                <a:lnTo>
                  <a:pt x="2100" y="710"/>
                </a:lnTo>
                <a:lnTo>
                  <a:pt x="2121" y="704"/>
                </a:lnTo>
                <a:lnTo>
                  <a:pt x="2137" y="709"/>
                </a:lnTo>
                <a:lnTo>
                  <a:pt x="2149" y="722"/>
                </a:lnTo>
                <a:lnTo>
                  <a:pt x="2170" y="727"/>
                </a:lnTo>
                <a:lnTo>
                  <a:pt x="2188" y="727"/>
                </a:lnTo>
                <a:lnTo>
                  <a:pt x="2215" y="710"/>
                </a:lnTo>
                <a:lnTo>
                  <a:pt x="2234" y="689"/>
                </a:lnTo>
                <a:lnTo>
                  <a:pt x="2254" y="667"/>
                </a:lnTo>
                <a:lnTo>
                  <a:pt x="2266" y="667"/>
                </a:lnTo>
                <a:lnTo>
                  <a:pt x="2277" y="668"/>
                </a:lnTo>
                <a:lnTo>
                  <a:pt x="2284" y="666"/>
                </a:lnTo>
                <a:lnTo>
                  <a:pt x="2302" y="654"/>
                </a:lnTo>
                <a:lnTo>
                  <a:pt x="2353" y="598"/>
                </a:lnTo>
                <a:lnTo>
                  <a:pt x="2369" y="584"/>
                </a:lnTo>
                <a:lnTo>
                  <a:pt x="2390" y="580"/>
                </a:lnTo>
                <a:lnTo>
                  <a:pt x="2415" y="581"/>
                </a:lnTo>
                <a:lnTo>
                  <a:pt x="2440" y="577"/>
                </a:lnTo>
                <a:lnTo>
                  <a:pt x="2465" y="572"/>
                </a:lnTo>
                <a:lnTo>
                  <a:pt x="2484" y="577"/>
                </a:lnTo>
                <a:lnTo>
                  <a:pt x="2501" y="580"/>
                </a:lnTo>
                <a:lnTo>
                  <a:pt x="2511" y="574"/>
                </a:lnTo>
                <a:lnTo>
                  <a:pt x="2510" y="561"/>
                </a:lnTo>
                <a:lnTo>
                  <a:pt x="2496" y="553"/>
                </a:lnTo>
                <a:lnTo>
                  <a:pt x="2496" y="544"/>
                </a:lnTo>
                <a:lnTo>
                  <a:pt x="2498" y="531"/>
                </a:lnTo>
                <a:lnTo>
                  <a:pt x="2492" y="517"/>
                </a:lnTo>
                <a:lnTo>
                  <a:pt x="2463" y="493"/>
                </a:lnTo>
                <a:lnTo>
                  <a:pt x="2450" y="478"/>
                </a:lnTo>
                <a:lnTo>
                  <a:pt x="2444" y="464"/>
                </a:lnTo>
                <a:lnTo>
                  <a:pt x="2415" y="485"/>
                </a:lnTo>
                <a:lnTo>
                  <a:pt x="2397" y="498"/>
                </a:lnTo>
                <a:lnTo>
                  <a:pt x="2372" y="505"/>
                </a:lnTo>
                <a:lnTo>
                  <a:pt x="2347" y="507"/>
                </a:lnTo>
                <a:lnTo>
                  <a:pt x="2306" y="498"/>
                </a:lnTo>
                <a:lnTo>
                  <a:pt x="2297" y="483"/>
                </a:lnTo>
                <a:lnTo>
                  <a:pt x="2294" y="463"/>
                </a:lnTo>
                <a:lnTo>
                  <a:pt x="2294" y="441"/>
                </a:lnTo>
                <a:lnTo>
                  <a:pt x="2302" y="424"/>
                </a:lnTo>
                <a:lnTo>
                  <a:pt x="2305" y="404"/>
                </a:lnTo>
                <a:lnTo>
                  <a:pt x="2302" y="387"/>
                </a:lnTo>
                <a:lnTo>
                  <a:pt x="2302" y="371"/>
                </a:lnTo>
                <a:lnTo>
                  <a:pt x="2306" y="362"/>
                </a:lnTo>
                <a:lnTo>
                  <a:pt x="2317" y="348"/>
                </a:lnTo>
                <a:lnTo>
                  <a:pt x="2333" y="319"/>
                </a:lnTo>
                <a:lnTo>
                  <a:pt x="2342" y="311"/>
                </a:lnTo>
                <a:lnTo>
                  <a:pt x="2342" y="306"/>
                </a:lnTo>
                <a:lnTo>
                  <a:pt x="2353" y="308"/>
                </a:lnTo>
                <a:lnTo>
                  <a:pt x="2366" y="318"/>
                </a:lnTo>
                <a:lnTo>
                  <a:pt x="2398" y="328"/>
                </a:lnTo>
                <a:lnTo>
                  <a:pt x="2423" y="340"/>
                </a:lnTo>
                <a:lnTo>
                  <a:pt x="2434" y="338"/>
                </a:lnTo>
                <a:lnTo>
                  <a:pt x="2449" y="327"/>
                </a:lnTo>
                <a:lnTo>
                  <a:pt x="2499" y="296"/>
                </a:lnTo>
                <a:lnTo>
                  <a:pt x="2500" y="289"/>
                </a:lnTo>
                <a:lnTo>
                  <a:pt x="2498" y="276"/>
                </a:lnTo>
                <a:lnTo>
                  <a:pt x="2501" y="264"/>
                </a:lnTo>
                <a:lnTo>
                  <a:pt x="2512" y="251"/>
                </a:lnTo>
                <a:lnTo>
                  <a:pt x="2519" y="240"/>
                </a:lnTo>
                <a:lnTo>
                  <a:pt x="2526" y="210"/>
                </a:lnTo>
                <a:lnTo>
                  <a:pt x="2531" y="188"/>
                </a:lnTo>
                <a:lnTo>
                  <a:pt x="2538" y="171"/>
                </a:lnTo>
                <a:lnTo>
                  <a:pt x="2557" y="161"/>
                </a:lnTo>
                <a:lnTo>
                  <a:pt x="2581" y="134"/>
                </a:lnTo>
                <a:lnTo>
                  <a:pt x="2581" y="129"/>
                </a:lnTo>
                <a:lnTo>
                  <a:pt x="2576" y="118"/>
                </a:lnTo>
                <a:lnTo>
                  <a:pt x="2578" y="91"/>
                </a:lnTo>
                <a:lnTo>
                  <a:pt x="2571" y="87"/>
                </a:lnTo>
                <a:lnTo>
                  <a:pt x="2560" y="87"/>
                </a:lnTo>
                <a:lnTo>
                  <a:pt x="2542" y="92"/>
                </a:lnTo>
                <a:lnTo>
                  <a:pt x="2538" y="87"/>
                </a:lnTo>
                <a:lnTo>
                  <a:pt x="2543" y="74"/>
                </a:lnTo>
                <a:lnTo>
                  <a:pt x="2567" y="50"/>
                </a:lnTo>
                <a:lnTo>
                  <a:pt x="2575" y="38"/>
                </a:lnTo>
                <a:lnTo>
                  <a:pt x="2591" y="26"/>
                </a:lnTo>
                <a:lnTo>
                  <a:pt x="2625" y="20"/>
                </a:lnTo>
                <a:lnTo>
                  <a:pt x="2666" y="5"/>
                </a:lnTo>
                <a:lnTo>
                  <a:pt x="2691" y="6"/>
                </a:lnTo>
                <a:lnTo>
                  <a:pt x="2726" y="0"/>
                </a:lnTo>
                <a:lnTo>
                  <a:pt x="2738" y="0"/>
                </a:lnTo>
                <a:lnTo>
                  <a:pt x="2757" y="9"/>
                </a:lnTo>
                <a:lnTo>
                  <a:pt x="2774" y="21"/>
                </a:lnTo>
                <a:lnTo>
                  <a:pt x="2785" y="33"/>
                </a:lnTo>
                <a:lnTo>
                  <a:pt x="2801" y="37"/>
                </a:lnTo>
                <a:lnTo>
                  <a:pt x="2820" y="34"/>
                </a:lnTo>
                <a:lnTo>
                  <a:pt x="2836" y="38"/>
                </a:lnTo>
                <a:lnTo>
                  <a:pt x="2850" y="44"/>
                </a:lnTo>
                <a:lnTo>
                  <a:pt x="2858" y="58"/>
                </a:lnTo>
                <a:lnTo>
                  <a:pt x="2870" y="76"/>
                </a:lnTo>
                <a:lnTo>
                  <a:pt x="2871" y="89"/>
                </a:lnTo>
                <a:lnTo>
                  <a:pt x="2879" y="96"/>
                </a:lnTo>
                <a:lnTo>
                  <a:pt x="2888" y="102"/>
                </a:lnTo>
                <a:lnTo>
                  <a:pt x="2890" y="111"/>
                </a:lnTo>
                <a:lnTo>
                  <a:pt x="2891" y="106"/>
                </a:lnTo>
                <a:lnTo>
                  <a:pt x="2893" y="119"/>
                </a:lnTo>
                <a:lnTo>
                  <a:pt x="2898" y="134"/>
                </a:lnTo>
                <a:lnTo>
                  <a:pt x="2901" y="155"/>
                </a:lnTo>
                <a:lnTo>
                  <a:pt x="2909" y="172"/>
                </a:lnTo>
                <a:lnTo>
                  <a:pt x="2914" y="189"/>
                </a:lnTo>
                <a:lnTo>
                  <a:pt x="2935" y="229"/>
                </a:lnTo>
                <a:lnTo>
                  <a:pt x="2941" y="270"/>
                </a:lnTo>
                <a:lnTo>
                  <a:pt x="2950" y="289"/>
                </a:lnTo>
                <a:lnTo>
                  <a:pt x="2949" y="294"/>
                </a:lnTo>
                <a:lnTo>
                  <a:pt x="2950" y="295"/>
                </a:lnTo>
                <a:lnTo>
                  <a:pt x="2952" y="313"/>
                </a:lnTo>
                <a:lnTo>
                  <a:pt x="2952" y="334"/>
                </a:lnTo>
                <a:lnTo>
                  <a:pt x="2965" y="345"/>
                </a:lnTo>
                <a:lnTo>
                  <a:pt x="2988" y="348"/>
                </a:lnTo>
                <a:lnTo>
                  <a:pt x="3009" y="340"/>
                </a:lnTo>
                <a:lnTo>
                  <a:pt x="3025" y="348"/>
                </a:lnTo>
                <a:lnTo>
                  <a:pt x="3044" y="350"/>
                </a:lnTo>
                <a:lnTo>
                  <a:pt x="3062" y="359"/>
                </a:lnTo>
                <a:lnTo>
                  <a:pt x="3094" y="387"/>
                </a:lnTo>
                <a:lnTo>
                  <a:pt x="3109" y="394"/>
                </a:lnTo>
                <a:lnTo>
                  <a:pt x="3121" y="396"/>
                </a:lnTo>
                <a:lnTo>
                  <a:pt x="3125" y="403"/>
                </a:lnTo>
                <a:lnTo>
                  <a:pt x="3125" y="408"/>
                </a:lnTo>
                <a:lnTo>
                  <a:pt x="3127" y="407"/>
                </a:lnTo>
                <a:lnTo>
                  <a:pt x="3128" y="423"/>
                </a:lnTo>
                <a:lnTo>
                  <a:pt x="3135" y="432"/>
                </a:lnTo>
                <a:lnTo>
                  <a:pt x="3134" y="448"/>
                </a:lnTo>
                <a:lnTo>
                  <a:pt x="3135" y="466"/>
                </a:lnTo>
                <a:lnTo>
                  <a:pt x="3145" y="482"/>
                </a:lnTo>
                <a:lnTo>
                  <a:pt x="3151" y="495"/>
                </a:lnTo>
                <a:lnTo>
                  <a:pt x="3170" y="494"/>
                </a:lnTo>
                <a:lnTo>
                  <a:pt x="3189" y="500"/>
                </a:lnTo>
                <a:lnTo>
                  <a:pt x="3207" y="498"/>
                </a:lnTo>
                <a:lnTo>
                  <a:pt x="3238" y="483"/>
                </a:lnTo>
                <a:lnTo>
                  <a:pt x="3272" y="461"/>
                </a:lnTo>
                <a:lnTo>
                  <a:pt x="3290" y="459"/>
                </a:lnTo>
                <a:lnTo>
                  <a:pt x="3323" y="441"/>
                </a:lnTo>
                <a:lnTo>
                  <a:pt x="3355" y="432"/>
                </a:lnTo>
                <a:lnTo>
                  <a:pt x="3356" y="435"/>
                </a:lnTo>
                <a:lnTo>
                  <a:pt x="3348" y="448"/>
                </a:lnTo>
                <a:lnTo>
                  <a:pt x="3348" y="468"/>
                </a:lnTo>
                <a:lnTo>
                  <a:pt x="3353" y="484"/>
                </a:lnTo>
                <a:lnTo>
                  <a:pt x="3350" y="504"/>
                </a:lnTo>
                <a:lnTo>
                  <a:pt x="3338" y="514"/>
                </a:lnTo>
                <a:lnTo>
                  <a:pt x="3324" y="527"/>
                </a:lnTo>
                <a:lnTo>
                  <a:pt x="3322" y="548"/>
                </a:lnTo>
                <a:lnTo>
                  <a:pt x="3308" y="581"/>
                </a:lnTo>
                <a:lnTo>
                  <a:pt x="3300" y="623"/>
                </a:lnTo>
                <a:lnTo>
                  <a:pt x="3281" y="661"/>
                </a:lnTo>
                <a:lnTo>
                  <a:pt x="3268" y="679"/>
                </a:lnTo>
                <a:lnTo>
                  <a:pt x="3263" y="699"/>
                </a:lnTo>
                <a:lnTo>
                  <a:pt x="3251" y="709"/>
                </a:lnTo>
                <a:lnTo>
                  <a:pt x="3246" y="705"/>
                </a:lnTo>
                <a:lnTo>
                  <a:pt x="3195" y="693"/>
                </a:lnTo>
                <a:lnTo>
                  <a:pt x="3182" y="700"/>
                </a:lnTo>
                <a:lnTo>
                  <a:pt x="3146" y="735"/>
                </a:lnTo>
                <a:lnTo>
                  <a:pt x="3154" y="748"/>
                </a:lnTo>
                <a:lnTo>
                  <a:pt x="3160" y="775"/>
                </a:lnTo>
                <a:lnTo>
                  <a:pt x="3160" y="834"/>
                </a:lnTo>
                <a:lnTo>
                  <a:pt x="3144" y="859"/>
                </a:lnTo>
                <a:lnTo>
                  <a:pt x="3124" y="876"/>
                </a:lnTo>
                <a:lnTo>
                  <a:pt x="3124" y="894"/>
                </a:lnTo>
                <a:lnTo>
                  <a:pt x="3116" y="893"/>
                </a:lnTo>
                <a:lnTo>
                  <a:pt x="3108" y="878"/>
                </a:lnTo>
                <a:lnTo>
                  <a:pt x="3097" y="867"/>
                </a:lnTo>
                <a:lnTo>
                  <a:pt x="3086" y="876"/>
                </a:lnTo>
                <a:lnTo>
                  <a:pt x="3079" y="896"/>
                </a:lnTo>
                <a:lnTo>
                  <a:pt x="3069" y="911"/>
                </a:lnTo>
                <a:lnTo>
                  <a:pt x="3038" y="935"/>
                </a:lnTo>
                <a:lnTo>
                  <a:pt x="3014" y="941"/>
                </a:lnTo>
                <a:lnTo>
                  <a:pt x="2994" y="941"/>
                </a:lnTo>
                <a:lnTo>
                  <a:pt x="2989" y="950"/>
                </a:lnTo>
                <a:lnTo>
                  <a:pt x="2995" y="981"/>
                </a:lnTo>
                <a:lnTo>
                  <a:pt x="2953" y="985"/>
                </a:lnTo>
                <a:lnTo>
                  <a:pt x="2939" y="975"/>
                </a:lnTo>
                <a:lnTo>
                  <a:pt x="2920" y="970"/>
                </a:lnTo>
                <a:lnTo>
                  <a:pt x="2908" y="980"/>
                </a:lnTo>
                <a:lnTo>
                  <a:pt x="2883" y="1009"/>
                </a:lnTo>
                <a:lnTo>
                  <a:pt x="2865" y="1024"/>
                </a:lnTo>
                <a:lnTo>
                  <a:pt x="2826" y="1045"/>
                </a:lnTo>
                <a:lnTo>
                  <a:pt x="2811" y="1052"/>
                </a:lnTo>
                <a:lnTo>
                  <a:pt x="2783" y="1087"/>
                </a:lnTo>
                <a:lnTo>
                  <a:pt x="2781" y="1091"/>
                </a:lnTo>
                <a:lnTo>
                  <a:pt x="2774" y="1094"/>
                </a:lnTo>
                <a:lnTo>
                  <a:pt x="2767" y="1097"/>
                </a:lnTo>
                <a:lnTo>
                  <a:pt x="2756" y="1097"/>
                </a:lnTo>
                <a:lnTo>
                  <a:pt x="2734" y="1104"/>
                </a:lnTo>
                <a:lnTo>
                  <a:pt x="2729" y="1097"/>
                </a:lnTo>
                <a:lnTo>
                  <a:pt x="2724" y="1102"/>
                </a:lnTo>
                <a:lnTo>
                  <a:pt x="2709" y="1113"/>
                </a:lnTo>
                <a:lnTo>
                  <a:pt x="2673" y="1128"/>
                </a:lnTo>
                <a:lnTo>
                  <a:pt x="2665" y="1136"/>
                </a:lnTo>
                <a:lnTo>
                  <a:pt x="2657" y="1149"/>
                </a:lnTo>
                <a:lnTo>
                  <a:pt x="2646" y="1157"/>
                </a:lnTo>
                <a:lnTo>
                  <a:pt x="2638" y="1157"/>
                </a:lnTo>
                <a:lnTo>
                  <a:pt x="2632" y="1163"/>
                </a:lnTo>
                <a:lnTo>
                  <a:pt x="2613" y="1172"/>
                </a:lnTo>
                <a:lnTo>
                  <a:pt x="2607" y="1168"/>
                </a:lnTo>
                <a:lnTo>
                  <a:pt x="2616" y="1156"/>
                </a:lnTo>
                <a:lnTo>
                  <a:pt x="2630" y="1151"/>
                </a:lnTo>
                <a:lnTo>
                  <a:pt x="2635" y="1140"/>
                </a:lnTo>
                <a:lnTo>
                  <a:pt x="2638" y="1129"/>
                </a:lnTo>
                <a:lnTo>
                  <a:pt x="2630" y="1126"/>
                </a:lnTo>
                <a:lnTo>
                  <a:pt x="2622" y="1119"/>
                </a:lnTo>
                <a:lnTo>
                  <a:pt x="2616" y="1118"/>
                </a:lnTo>
                <a:lnTo>
                  <a:pt x="2625" y="1112"/>
                </a:lnTo>
                <a:lnTo>
                  <a:pt x="2627" y="1101"/>
                </a:lnTo>
                <a:lnTo>
                  <a:pt x="2638" y="1093"/>
                </a:lnTo>
                <a:lnTo>
                  <a:pt x="2660" y="1063"/>
                </a:lnTo>
                <a:lnTo>
                  <a:pt x="2667" y="1050"/>
                </a:lnTo>
                <a:lnTo>
                  <a:pt x="2665" y="1042"/>
                </a:lnTo>
                <a:lnTo>
                  <a:pt x="2652" y="1028"/>
                </a:lnTo>
                <a:lnTo>
                  <a:pt x="2649" y="1016"/>
                </a:lnTo>
                <a:lnTo>
                  <a:pt x="2644" y="1010"/>
                </a:lnTo>
                <a:lnTo>
                  <a:pt x="2639" y="1016"/>
                </a:lnTo>
                <a:lnTo>
                  <a:pt x="2616" y="1017"/>
                </a:lnTo>
                <a:lnTo>
                  <a:pt x="2606" y="1021"/>
                </a:lnTo>
                <a:lnTo>
                  <a:pt x="2590" y="1038"/>
                </a:lnTo>
                <a:lnTo>
                  <a:pt x="2578" y="1053"/>
                </a:lnTo>
                <a:lnTo>
                  <a:pt x="2571" y="1065"/>
                </a:lnTo>
                <a:lnTo>
                  <a:pt x="2568" y="1070"/>
                </a:lnTo>
                <a:lnTo>
                  <a:pt x="2542" y="1082"/>
                </a:lnTo>
                <a:lnTo>
                  <a:pt x="2524" y="1096"/>
                </a:lnTo>
                <a:lnTo>
                  <a:pt x="2516" y="1098"/>
                </a:lnTo>
                <a:lnTo>
                  <a:pt x="2509" y="1112"/>
                </a:lnTo>
                <a:lnTo>
                  <a:pt x="2506" y="1126"/>
                </a:lnTo>
                <a:lnTo>
                  <a:pt x="2498" y="1135"/>
                </a:lnTo>
                <a:lnTo>
                  <a:pt x="2488" y="1141"/>
                </a:lnTo>
                <a:lnTo>
                  <a:pt x="2473" y="1144"/>
                </a:lnTo>
                <a:lnTo>
                  <a:pt x="2462" y="1147"/>
                </a:lnTo>
                <a:lnTo>
                  <a:pt x="2451" y="1147"/>
                </a:lnTo>
                <a:lnTo>
                  <a:pt x="2445" y="1144"/>
                </a:lnTo>
                <a:lnTo>
                  <a:pt x="2433" y="1142"/>
                </a:lnTo>
                <a:lnTo>
                  <a:pt x="2423" y="1152"/>
                </a:lnTo>
                <a:lnTo>
                  <a:pt x="2417" y="1172"/>
                </a:lnTo>
                <a:lnTo>
                  <a:pt x="2414" y="1189"/>
                </a:lnTo>
                <a:lnTo>
                  <a:pt x="2431" y="1207"/>
                </a:lnTo>
                <a:lnTo>
                  <a:pt x="2435" y="1216"/>
                </a:lnTo>
                <a:lnTo>
                  <a:pt x="2444" y="1221"/>
                </a:lnTo>
                <a:lnTo>
                  <a:pt x="2451" y="1221"/>
                </a:lnTo>
                <a:lnTo>
                  <a:pt x="2456" y="1228"/>
                </a:lnTo>
                <a:lnTo>
                  <a:pt x="2465" y="1228"/>
                </a:lnTo>
                <a:lnTo>
                  <a:pt x="2469" y="1239"/>
                </a:lnTo>
                <a:lnTo>
                  <a:pt x="2479" y="1247"/>
                </a:lnTo>
                <a:lnTo>
                  <a:pt x="2482" y="1255"/>
                </a:lnTo>
                <a:lnTo>
                  <a:pt x="2482" y="1265"/>
                </a:lnTo>
                <a:lnTo>
                  <a:pt x="2490" y="1276"/>
                </a:lnTo>
                <a:lnTo>
                  <a:pt x="2517" y="1286"/>
                </a:lnTo>
                <a:lnTo>
                  <a:pt x="2531" y="1285"/>
                </a:lnTo>
                <a:lnTo>
                  <a:pt x="2543" y="1269"/>
                </a:lnTo>
                <a:lnTo>
                  <a:pt x="2554" y="1260"/>
                </a:lnTo>
                <a:lnTo>
                  <a:pt x="2562" y="1249"/>
                </a:lnTo>
                <a:lnTo>
                  <a:pt x="2584" y="1239"/>
                </a:lnTo>
                <a:lnTo>
                  <a:pt x="2591" y="1238"/>
                </a:lnTo>
                <a:lnTo>
                  <a:pt x="2602" y="1249"/>
                </a:lnTo>
                <a:lnTo>
                  <a:pt x="2611" y="1254"/>
                </a:lnTo>
                <a:lnTo>
                  <a:pt x="2622" y="1255"/>
                </a:lnTo>
                <a:lnTo>
                  <a:pt x="2629" y="1264"/>
                </a:lnTo>
                <a:lnTo>
                  <a:pt x="2637" y="1265"/>
                </a:lnTo>
                <a:lnTo>
                  <a:pt x="2649" y="1263"/>
                </a:lnTo>
                <a:lnTo>
                  <a:pt x="2657" y="1258"/>
                </a:lnTo>
                <a:lnTo>
                  <a:pt x="2671" y="1264"/>
                </a:lnTo>
                <a:lnTo>
                  <a:pt x="2683" y="1266"/>
                </a:lnTo>
                <a:lnTo>
                  <a:pt x="2687" y="1268"/>
                </a:lnTo>
                <a:lnTo>
                  <a:pt x="2684" y="1281"/>
                </a:lnTo>
                <a:lnTo>
                  <a:pt x="2680" y="1290"/>
                </a:lnTo>
                <a:lnTo>
                  <a:pt x="2680" y="1295"/>
                </a:lnTo>
                <a:lnTo>
                  <a:pt x="2670" y="1307"/>
                </a:lnTo>
                <a:lnTo>
                  <a:pt x="2666" y="1303"/>
                </a:lnTo>
                <a:lnTo>
                  <a:pt x="2662" y="1293"/>
                </a:lnTo>
                <a:lnTo>
                  <a:pt x="2656" y="1297"/>
                </a:lnTo>
                <a:lnTo>
                  <a:pt x="2650" y="1295"/>
                </a:lnTo>
                <a:lnTo>
                  <a:pt x="2643" y="1301"/>
                </a:lnTo>
                <a:lnTo>
                  <a:pt x="2637" y="1311"/>
                </a:lnTo>
                <a:lnTo>
                  <a:pt x="2614" y="1313"/>
                </a:lnTo>
                <a:lnTo>
                  <a:pt x="2602" y="1319"/>
                </a:lnTo>
                <a:lnTo>
                  <a:pt x="2591" y="1319"/>
                </a:lnTo>
                <a:lnTo>
                  <a:pt x="2594" y="1333"/>
                </a:lnTo>
                <a:lnTo>
                  <a:pt x="2590" y="1333"/>
                </a:lnTo>
                <a:lnTo>
                  <a:pt x="2585" y="1338"/>
                </a:lnTo>
                <a:lnTo>
                  <a:pt x="2578" y="1355"/>
                </a:lnTo>
                <a:lnTo>
                  <a:pt x="2568" y="1356"/>
                </a:lnTo>
                <a:lnTo>
                  <a:pt x="2564" y="1345"/>
                </a:lnTo>
                <a:lnTo>
                  <a:pt x="2555" y="1345"/>
                </a:lnTo>
                <a:lnTo>
                  <a:pt x="2548" y="1354"/>
                </a:lnTo>
                <a:lnTo>
                  <a:pt x="2555" y="1362"/>
                </a:lnTo>
                <a:lnTo>
                  <a:pt x="2552" y="1371"/>
                </a:lnTo>
                <a:lnTo>
                  <a:pt x="2544" y="1381"/>
                </a:lnTo>
                <a:lnTo>
                  <a:pt x="2526" y="1391"/>
                </a:lnTo>
                <a:lnTo>
                  <a:pt x="2521" y="1404"/>
                </a:lnTo>
                <a:lnTo>
                  <a:pt x="2509" y="1421"/>
                </a:lnTo>
                <a:lnTo>
                  <a:pt x="2500" y="1437"/>
                </a:lnTo>
                <a:lnTo>
                  <a:pt x="2503" y="1446"/>
                </a:lnTo>
                <a:lnTo>
                  <a:pt x="2514" y="1448"/>
                </a:lnTo>
                <a:lnTo>
                  <a:pt x="2522" y="1456"/>
                </a:lnTo>
                <a:lnTo>
                  <a:pt x="2555" y="1473"/>
                </a:lnTo>
                <a:lnTo>
                  <a:pt x="2562" y="1483"/>
                </a:lnTo>
                <a:lnTo>
                  <a:pt x="2567" y="1499"/>
                </a:lnTo>
                <a:lnTo>
                  <a:pt x="2574" y="1508"/>
                </a:lnTo>
                <a:lnTo>
                  <a:pt x="2584" y="1548"/>
                </a:lnTo>
                <a:lnTo>
                  <a:pt x="2590" y="1561"/>
                </a:lnTo>
                <a:lnTo>
                  <a:pt x="2594" y="1578"/>
                </a:lnTo>
                <a:lnTo>
                  <a:pt x="2603" y="1592"/>
                </a:lnTo>
                <a:lnTo>
                  <a:pt x="2617" y="1598"/>
                </a:lnTo>
                <a:lnTo>
                  <a:pt x="2618" y="1608"/>
                </a:lnTo>
                <a:lnTo>
                  <a:pt x="2635" y="1625"/>
                </a:lnTo>
                <a:lnTo>
                  <a:pt x="2646" y="1642"/>
                </a:lnTo>
                <a:lnTo>
                  <a:pt x="2646" y="1646"/>
                </a:lnTo>
                <a:lnTo>
                  <a:pt x="2628" y="1637"/>
                </a:lnTo>
                <a:lnTo>
                  <a:pt x="2613" y="1632"/>
                </a:lnTo>
                <a:lnTo>
                  <a:pt x="2602" y="1632"/>
                </a:lnTo>
                <a:lnTo>
                  <a:pt x="2590" y="1624"/>
                </a:lnTo>
                <a:lnTo>
                  <a:pt x="2576" y="1620"/>
                </a:lnTo>
                <a:lnTo>
                  <a:pt x="2551" y="1625"/>
                </a:lnTo>
                <a:lnTo>
                  <a:pt x="2551" y="1631"/>
                </a:lnTo>
                <a:lnTo>
                  <a:pt x="2576" y="1626"/>
                </a:lnTo>
                <a:lnTo>
                  <a:pt x="2581" y="1630"/>
                </a:lnTo>
                <a:lnTo>
                  <a:pt x="2584" y="1637"/>
                </a:lnTo>
                <a:lnTo>
                  <a:pt x="2595" y="1639"/>
                </a:lnTo>
                <a:lnTo>
                  <a:pt x="2607" y="1647"/>
                </a:lnTo>
                <a:lnTo>
                  <a:pt x="2618" y="1660"/>
                </a:lnTo>
                <a:lnTo>
                  <a:pt x="2627" y="1664"/>
                </a:lnTo>
                <a:lnTo>
                  <a:pt x="2632" y="1667"/>
                </a:lnTo>
                <a:lnTo>
                  <a:pt x="2640" y="1677"/>
                </a:lnTo>
                <a:lnTo>
                  <a:pt x="2648" y="1690"/>
                </a:lnTo>
                <a:lnTo>
                  <a:pt x="2646" y="1695"/>
                </a:lnTo>
                <a:lnTo>
                  <a:pt x="2633" y="1696"/>
                </a:lnTo>
                <a:lnTo>
                  <a:pt x="2622" y="1706"/>
                </a:lnTo>
                <a:lnTo>
                  <a:pt x="2611" y="1710"/>
                </a:lnTo>
                <a:lnTo>
                  <a:pt x="2603" y="1715"/>
                </a:lnTo>
                <a:lnTo>
                  <a:pt x="2600" y="1720"/>
                </a:lnTo>
                <a:lnTo>
                  <a:pt x="2589" y="1727"/>
                </a:lnTo>
                <a:lnTo>
                  <a:pt x="2573" y="1727"/>
                </a:lnTo>
                <a:lnTo>
                  <a:pt x="2562" y="1730"/>
                </a:lnTo>
                <a:lnTo>
                  <a:pt x="2551" y="1734"/>
                </a:lnTo>
                <a:lnTo>
                  <a:pt x="2563" y="1733"/>
                </a:lnTo>
                <a:lnTo>
                  <a:pt x="2575" y="1737"/>
                </a:lnTo>
                <a:lnTo>
                  <a:pt x="2586" y="1742"/>
                </a:lnTo>
                <a:lnTo>
                  <a:pt x="2607" y="1733"/>
                </a:lnTo>
                <a:lnTo>
                  <a:pt x="2616" y="1736"/>
                </a:lnTo>
                <a:lnTo>
                  <a:pt x="2624" y="1743"/>
                </a:lnTo>
                <a:lnTo>
                  <a:pt x="2628" y="1749"/>
                </a:lnTo>
                <a:lnTo>
                  <a:pt x="2633" y="1753"/>
                </a:lnTo>
                <a:lnTo>
                  <a:pt x="2640" y="1755"/>
                </a:lnTo>
                <a:lnTo>
                  <a:pt x="2648" y="1755"/>
                </a:lnTo>
                <a:lnTo>
                  <a:pt x="2652" y="1758"/>
                </a:lnTo>
                <a:lnTo>
                  <a:pt x="2646" y="1761"/>
                </a:lnTo>
                <a:lnTo>
                  <a:pt x="2633" y="1776"/>
                </a:lnTo>
                <a:lnTo>
                  <a:pt x="2623" y="1781"/>
                </a:lnTo>
                <a:lnTo>
                  <a:pt x="2627" y="1782"/>
                </a:lnTo>
                <a:lnTo>
                  <a:pt x="2643" y="1775"/>
                </a:lnTo>
                <a:lnTo>
                  <a:pt x="2643" y="1788"/>
                </a:lnTo>
                <a:lnTo>
                  <a:pt x="2641" y="1798"/>
                </a:lnTo>
                <a:lnTo>
                  <a:pt x="2640" y="1795"/>
                </a:lnTo>
                <a:lnTo>
                  <a:pt x="2635" y="1798"/>
                </a:lnTo>
                <a:lnTo>
                  <a:pt x="2623" y="1802"/>
                </a:lnTo>
                <a:lnTo>
                  <a:pt x="2623" y="1804"/>
                </a:lnTo>
                <a:lnTo>
                  <a:pt x="2628" y="1814"/>
                </a:lnTo>
                <a:lnTo>
                  <a:pt x="2625" y="1829"/>
                </a:lnTo>
                <a:lnTo>
                  <a:pt x="2622" y="1833"/>
                </a:lnTo>
                <a:lnTo>
                  <a:pt x="2622" y="1850"/>
                </a:lnTo>
                <a:lnTo>
                  <a:pt x="2616" y="1865"/>
                </a:lnTo>
                <a:lnTo>
                  <a:pt x="2611" y="1862"/>
                </a:lnTo>
                <a:lnTo>
                  <a:pt x="2606" y="1856"/>
                </a:lnTo>
                <a:lnTo>
                  <a:pt x="2601" y="1860"/>
                </a:lnTo>
                <a:lnTo>
                  <a:pt x="2594" y="1871"/>
                </a:lnTo>
                <a:lnTo>
                  <a:pt x="2587" y="1879"/>
                </a:lnTo>
                <a:lnTo>
                  <a:pt x="2582" y="1887"/>
                </a:lnTo>
                <a:lnTo>
                  <a:pt x="2578" y="1890"/>
                </a:lnTo>
                <a:lnTo>
                  <a:pt x="2574" y="1897"/>
                </a:lnTo>
                <a:lnTo>
                  <a:pt x="2571" y="1904"/>
                </a:lnTo>
                <a:lnTo>
                  <a:pt x="2571" y="1911"/>
                </a:lnTo>
                <a:lnTo>
                  <a:pt x="2567" y="1921"/>
                </a:lnTo>
                <a:lnTo>
                  <a:pt x="2560" y="1930"/>
                </a:lnTo>
                <a:lnTo>
                  <a:pt x="2555" y="1933"/>
                </a:lnTo>
                <a:lnTo>
                  <a:pt x="2546" y="1943"/>
                </a:lnTo>
                <a:lnTo>
                  <a:pt x="2543" y="1957"/>
                </a:lnTo>
                <a:lnTo>
                  <a:pt x="2537" y="1964"/>
                </a:lnTo>
                <a:lnTo>
                  <a:pt x="2535" y="1962"/>
                </a:lnTo>
                <a:lnTo>
                  <a:pt x="2533" y="1948"/>
                </a:lnTo>
                <a:lnTo>
                  <a:pt x="2525" y="1949"/>
                </a:lnTo>
                <a:lnTo>
                  <a:pt x="2517" y="1956"/>
                </a:lnTo>
                <a:lnTo>
                  <a:pt x="2526" y="1973"/>
                </a:lnTo>
                <a:lnTo>
                  <a:pt x="2526" y="1976"/>
                </a:lnTo>
                <a:lnTo>
                  <a:pt x="2521" y="1992"/>
                </a:lnTo>
                <a:lnTo>
                  <a:pt x="2521" y="1997"/>
                </a:lnTo>
                <a:lnTo>
                  <a:pt x="2520" y="2003"/>
                </a:lnTo>
                <a:lnTo>
                  <a:pt x="2517" y="2010"/>
                </a:lnTo>
                <a:lnTo>
                  <a:pt x="2515" y="2013"/>
                </a:lnTo>
                <a:lnTo>
                  <a:pt x="2511" y="2014"/>
                </a:lnTo>
                <a:lnTo>
                  <a:pt x="2511" y="2021"/>
                </a:lnTo>
                <a:lnTo>
                  <a:pt x="2512" y="2028"/>
                </a:lnTo>
                <a:lnTo>
                  <a:pt x="2511" y="2030"/>
                </a:lnTo>
                <a:lnTo>
                  <a:pt x="2506" y="2028"/>
                </a:lnTo>
                <a:lnTo>
                  <a:pt x="2500" y="2028"/>
                </a:lnTo>
                <a:lnTo>
                  <a:pt x="2495" y="2033"/>
                </a:lnTo>
                <a:lnTo>
                  <a:pt x="2498" y="2040"/>
                </a:lnTo>
                <a:lnTo>
                  <a:pt x="2494" y="2046"/>
                </a:lnTo>
                <a:lnTo>
                  <a:pt x="2490" y="2044"/>
                </a:lnTo>
                <a:lnTo>
                  <a:pt x="2484" y="2045"/>
                </a:lnTo>
                <a:lnTo>
                  <a:pt x="2478" y="2060"/>
                </a:lnTo>
                <a:lnTo>
                  <a:pt x="2471" y="2065"/>
                </a:lnTo>
                <a:lnTo>
                  <a:pt x="2469" y="2075"/>
                </a:lnTo>
                <a:lnTo>
                  <a:pt x="2465" y="2081"/>
                </a:lnTo>
                <a:lnTo>
                  <a:pt x="2447" y="2083"/>
                </a:lnTo>
                <a:lnTo>
                  <a:pt x="2440" y="2081"/>
                </a:lnTo>
                <a:lnTo>
                  <a:pt x="2431" y="2088"/>
                </a:lnTo>
                <a:lnTo>
                  <a:pt x="2433" y="2091"/>
                </a:lnTo>
                <a:lnTo>
                  <a:pt x="2435" y="2097"/>
                </a:lnTo>
                <a:lnTo>
                  <a:pt x="2433" y="2105"/>
                </a:lnTo>
                <a:lnTo>
                  <a:pt x="2418" y="2119"/>
                </a:lnTo>
                <a:lnTo>
                  <a:pt x="2413" y="2119"/>
                </a:lnTo>
                <a:lnTo>
                  <a:pt x="2410" y="2131"/>
                </a:lnTo>
                <a:lnTo>
                  <a:pt x="2408" y="2123"/>
                </a:lnTo>
                <a:lnTo>
                  <a:pt x="2402" y="2127"/>
                </a:lnTo>
                <a:lnTo>
                  <a:pt x="2401" y="2135"/>
                </a:lnTo>
                <a:lnTo>
                  <a:pt x="2398" y="2134"/>
                </a:lnTo>
                <a:lnTo>
                  <a:pt x="2395" y="2134"/>
                </a:lnTo>
                <a:lnTo>
                  <a:pt x="2385" y="2141"/>
                </a:lnTo>
                <a:lnTo>
                  <a:pt x="2380" y="2140"/>
                </a:lnTo>
                <a:lnTo>
                  <a:pt x="2372" y="2141"/>
                </a:lnTo>
                <a:lnTo>
                  <a:pt x="2365" y="2152"/>
                </a:lnTo>
                <a:lnTo>
                  <a:pt x="2361" y="2159"/>
                </a:lnTo>
                <a:lnTo>
                  <a:pt x="2356" y="2164"/>
                </a:lnTo>
                <a:lnTo>
                  <a:pt x="2354" y="2170"/>
                </a:lnTo>
                <a:lnTo>
                  <a:pt x="2344" y="2177"/>
                </a:lnTo>
                <a:lnTo>
                  <a:pt x="2328" y="2183"/>
                </a:lnTo>
                <a:lnTo>
                  <a:pt x="2316" y="2189"/>
                </a:lnTo>
                <a:lnTo>
                  <a:pt x="2309" y="2186"/>
                </a:lnTo>
                <a:lnTo>
                  <a:pt x="2302" y="2184"/>
                </a:lnTo>
                <a:lnTo>
                  <a:pt x="2299" y="2189"/>
                </a:lnTo>
                <a:lnTo>
                  <a:pt x="2297" y="2193"/>
                </a:lnTo>
                <a:lnTo>
                  <a:pt x="2291" y="2195"/>
                </a:lnTo>
                <a:lnTo>
                  <a:pt x="2285" y="2193"/>
                </a:lnTo>
                <a:lnTo>
                  <a:pt x="2285" y="2188"/>
                </a:lnTo>
                <a:lnTo>
                  <a:pt x="2277" y="2184"/>
                </a:lnTo>
                <a:lnTo>
                  <a:pt x="2268" y="2190"/>
                </a:lnTo>
                <a:lnTo>
                  <a:pt x="2263" y="2199"/>
                </a:lnTo>
                <a:lnTo>
                  <a:pt x="2256" y="2199"/>
                </a:lnTo>
                <a:lnTo>
                  <a:pt x="2253" y="2193"/>
                </a:lnTo>
                <a:lnTo>
                  <a:pt x="2253" y="2189"/>
                </a:lnTo>
                <a:lnTo>
                  <a:pt x="2245" y="2191"/>
                </a:lnTo>
                <a:lnTo>
                  <a:pt x="2245" y="2202"/>
                </a:lnTo>
                <a:lnTo>
                  <a:pt x="2243" y="2202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63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srgbClr val="5C5C5C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7" name="Freeform 268"/>
          <p:cNvSpPr>
            <a:spLocks noChangeAspect="1"/>
          </p:cNvSpPr>
          <p:nvPr/>
        </p:nvSpPr>
        <p:spPr bwMode="gray">
          <a:xfrm>
            <a:off x="2351095" y="2289184"/>
            <a:ext cx="1817687" cy="1012825"/>
          </a:xfrm>
          <a:custGeom>
            <a:avLst/>
            <a:gdLst/>
            <a:ahLst/>
            <a:cxnLst>
              <a:cxn ang="0">
                <a:pos x="326" y="54"/>
              </a:cxn>
              <a:cxn ang="0">
                <a:pos x="309" y="65"/>
              </a:cxn>
              <a:cxn ang="0">
                <a:pos x="290" y="70"/>
              </a:cxn>
              <a:cxn ang="0">
                <a:pos x="266" y="75"/>
              </a:cxn>
              <a:cxn ang="0">
                <a:pos x="259" y="68"/>
              </a:cxn>
              <a:cxn ang="0">
                <a:pos x="252" y="70"/>
              </a:cxn>
              <a:cxn ang="0">
                <a:pos x="246" y="72"/>
              </a:cxn>
              <a:cxn ang="0">
                <a:pos x="239" y="92"/>
              </a:cxn>
              <a:cxn ang="0">
                <a:pos x="226" y="97"/>
              </a:cxn>
              <a:cxn ang="0">
                <a:pos x="220" y="104"/>
              </a:cxn>
              <a:cxn ang="0">
                <a:pos x="213" y="112"/>
              </a:cxn>
              <a:cxn ang="0">
                <a:pos x="205" y="115"/>
              </a:cxn>
              <a:cxn ang="0">
                <a:pos x="196" y="117"/>
              </a:cxn>
              <a:cxn ang="0">
                <a:pos x="181" y="108"/>
              </a:cxn>
              <a:cxn ang="0">
                <a:pos x="171" y="126"/>
              </a:cxn>
              <a:cxn ang="0">
                <a:pos x="149" y="126"/>
              </a:cxn>
              <a:cxn ang="0">
                <a:pos x="148" y="149"/>
              </a:cxn>
              <a:cxn ang="0">
                <a:pos x="139" y="155"/>
              </a:cxn>
              <a:cxn ang="0">
                <a:pos x="132" y="165"/>
              </a:cxn>
              <a:cxn ang="0">
                <a:pos x="115" y="163"/>
              </a:cxn>
              <a:cxn ang="0">
                <a:pos x="107" y="152"/>
              </a:cxn>
              <a:cxn ang="0">
                <a:pos x="99" y="144"/>
              </a:cxn>
              <a:cxn ang="0">
                <a:pos x="90" y="142"/>
              </a:cxn>
              <a:cxn ang="0">
                <a:pos x="90" y="123"/>
              </a:cxn>
              <a:cxn ang="0">
                <a:pos x="76" y="115"/>
              </a:cxn>
              <a:cxn ang="0">
                <a:pos x="67" y="114"/>
              </a:cxn>
              <a:cxn ang="0">
                <a:pos x="57" y="119"/>
              </a:cxn>
              <a:cxn ang="0">
                <a:pos x="49" y="114"/>
              </a:cxn>
              <a:cxn ang="0">
                <a:pos x="42" y="112"/>
              </a:cxn>
              <a:cxn ang="0">
                <a:pos x="38" y="106"/>
              </a:cxn>
              <a:cxn ang="0">
                <a:pos x="26" y="101"/>
              </a:cxn>
              <a:cxn ang="0">
                <a:pos x="19" y="90"/>
              </a:cxn>
              <a:cxn ang="0">
                <a:pos x="0" y="86"/>
              </a:cxn>
              <a:cxn ang="0">
                <a:pos x="5" y="80"/>
              </a:cxn>
              <a:cxn ang="0">
                <a:pos x="13" y="71"/>
              </a:cxn>
              <a:cxn ang="0">
                <a:pos x="10" y="65"/>
              </a:cxn>
              <a:cxn ang="0">
                <a:pos x="11" y="56"/>
              </a:cxn>
              <a:cxn ang="0">
                <a:pos x="21" y="49"/>
              </a:cxn>
              <a:cxn ang="0">
                <a:pos x="38" y="37"/>
              </a:cxn>
              <a:cxn ang="0">
                <a:pos x="59" y="18"/>
              </a:cxn>
              <a:cxn ang="0">
                <a:pos x="74" y="13"/>
              </a:cxn>
              <a:cxn ang="0">
                <a:pos x="92" y="7"/>
              </a:cxn>
              <a:cxn ang="0">
                <a:pos x="124" y="11"/>
              </a:cxn>
              <a:cxn ang="0">
                <a:pos x="166" y="7"/>
              </a:cxn>
              <a:cxn ang="0">
                <a:pos x="183" y="5"/>
              </a:cxn>
              <a:cxn ang="0">
                <a:pos x="199" y="0"/>
              </a:cxn>
              <a:cxn ang="0">
                <a:pos x="209" y="5"/>
              </a:cxn>
              <a:cxn ang="0">
                <a:pos x="231" y="1"/>
              </a:cxn>
              <a:cxn ang="0">
                <a:pos x="245" y="2"/>
              </a:cxn>
              <a:cxn ang="0">
                <a:pos x="271" y="9"/>
              </a:cxn>
              <a:cxn ang="0">
                <a:pos x="293" y="16"/>
              </a:cxn>
              <a:cxn ang="0">
                <a:pos x="327" y="38"/>
              </a:cxn>
              <a:cxn ang="0">
                <a:pos x="337" y="52"/>
              </a:cxn>
            </a:cxnLst>
            <a:rect l="0" t="0" r="r" b="b"/>
            <a:pathLst>
              <a:path w="337" h="166">
                <a:moveTo>
                  <a:pt x="337" y="54"/>
                </a:moveTo>
                <a:lnTo>
                  <a:pt x="326" y="54"/>
                </a:lnTo>
                <a:lnTo>
                  <a:pt x="312" y="60"/>
                </a:lnTo>
                <a:lnTo>
                  <a:pt x="309" y="65"/>
                </a:lnTo>
                <a:lnTo>
                  <a:pt x="300" y="70"/>
                </a:lnTo>
                <a:lnTo>
                  <a:pt x="290" y="70"/>
                </a:lnTo>
                <a:lnTo>
                  <a:pt x="283" y="75"/>
                </a:lnTo>
                <a:lnTo>
                  <a:pt x="266" y="75"/>
                </a:lnTo>
                <a:lnTo>
                  <a:pt x="263" y="72"/>
                </a:lnTo>
                <a:lnTo>
                  <a:pt x="259" y="68"/>
                </a:lnTo>
                <a:lnTo>
                  <a:pt x="253" y="66"/>
                </a:lnTo>
                <a:lnTo>
                  <a:pt x="252" y="70"/>
                </a:lnTo>
                <a:lnTo>
                  <a:pt x="250" y="71"/>
                </a:lnTo>
                <a:lnTo>
                  <a:pt x="246" y="72"/>
                </a:lnTo>
                <a:lnTo>
                  <a:pt x="242" y="79"/>
                </a:lnTo>
                <a:lnTo>
                  <a:pt x="239" y="92"/>
                </a:lnTo>
                <a:lnTo>
                  <a:pt x="236" y="95"/>
                </a:lnTo>
                <a:lnTo>
                  <a:pt x="226" y="97"/>
                </a:lnTo>
                <a:lnTo>
                  <a:pt x="221" y="102"/>
                </a:lnTo>
                <a:lnTo>
                  <a:pt x="220" y="104"/>
                </a:lnTo>
                <a:lnTo>
                  <a:pt x="216" y="106"/>
                </a:lnTo>
                <a:lnTo>
                  <a:pt x="213" y="112"/>
                </a:lnTo>
                <a:lnTo>
                  <a:pt x="205" y="113"/>
                </a:lnTo>
                <a:lnTo>
                  <a:pt x="205" y="115"/>
                </a:lnTo>
                <a:lnTo>
                  <a:pt x="202" y="117"/>
                </a:lnTo>
                <a:lnTo>
                  <a:pt x="196" y="117"/>
                </a:lnTo>
                <a:lnTo>
                  <a:pt x="188" y="111"/>
                </a:lnTo>
                <a:lnTo>
                  <a:pt x="181" y="108"/>
                </a:lnTo>
                <a:lnTo>
                  <a:pt x="175" y="118"/>
                </a:lnTo>
                <a:lnTo>
                  <a:pt x="171" y="126"/>
                </a:lnTo>
                <a:lnTo>
                  <a:pt x="154" y="128"/>
                </a:lnTo>
                <a:lnTo>
                  <a:pt x="149" y="126"/>
                </a:lnTo>
                <a:lnTo>
                  <a:pt x="146" y="134"/>
                </a:lnTo>
                <a:lnTo>
                  <a:pt x="148" y="149"/>
                </a:lnTo>
                <a:lnTo>
                  <a:pt x="144" y="150"/>
                </a:lnTo>
                <a:lnTo>
                  <a:pt x="139" y="155"/>
                </a:lnTo>
                <a:lnTo>
                  <a:pt x="135" y="162"/>
                </a:lnTo>
                <a:lnTo>
                  <a:pt x="132" y="165"/>
                </a:lnTo>
                <a:lnTo>
                  <a:pt x="115" y="166"/>
                </a:lnTo>
                <a:lnTo>
                  <a:pt x="115" y="163"/>
                </a:lnTo>
                <a:lnTo>
                  <a:pt x="107" y="156"/>
                </a:lnTo>
                <a:lnTo>
                  <a:pt x="107" y="152"/>
                </a:lnTo>
                <a:lnTo>
                  <a:pt x="106" y="147"/>
                </a:lnTo>
                <a:lnTo>
                  <a:pt x="99" y="144"/>
                </a:lnTo>
                <a:lnTo>
                  <a:pt x="92" y="145"/>
                </a:lnTo>
                <a:lnTo>
                  <a:pt x="90" y="142"/>
                </a:lnTo>
                <a:lnTo>
                  <a:pt x="90" y="124"/>
                </a:lnTo>
                <a:lnTo>
                  <a:pt x="90" y="123"/>
                </a:lnTo>
                <a:lnTo>
                  <a:pt x="85" y="118"/>
                </a:lnTo>
                <a:lnTo>
                  <a:pt x="76" y="115"/>
                </a:lnTo>
                <a:lnTo>
                  <a:pt x="74" y="113"/>
                </a:lnTo>
                <a:lnTo>
                  <a:pt x="67" y="114"/>
                </a:lnTo>
                <a:lnTo>
                  <a:pt x="62" y="119"/>
                </a:lnTo>
                <a:lnTo>
                  <a:pt x="57" y="119"/>
                </a:lnTo>
                <a:lnTo>
                  <a:pt x="52" y="117"/>
                </a:lnTo>
                <a:lnTo>
                  <a:pt x="49" y="114"/>
                </a:lnTo>
                <a:lnTo>
                  <a:pt x="49" y="112"/>
                </a:lnTo>
                <a:lnTo>
                  <a:pt x="42" y="112"/>
                </a:lnTo>
                <a:lnTo>
                  <a:pt x="40" y="109"/>
                </a:lnTo>
                <a:lnTo>
                  <a:pt x="38" y="106"/>
                </a:lnTo>
                <a:lnTo>
                  <a:pt x="33" y="106"/>
                </a:lnTo>
                <a:lnTo>
                  <a:pt x="26" y="101"/>
                </a:lnTo>
                <a:lnTo>
                  <a:pt x="24" y="96"/>
                </a:lnTo>
                <a:lnTo>
                  <a:pt x="19" y="90"/>
                </a:lnTo>
                <a:lnTo>
                  <a:pt x="6" y="90"/>
                </a:lnTo>
                <a:lnTo>
                  <a:pt x="0" y="86"/>
                </a:lnTo>
                <a:lnTo>
                  <a:pt x="3" y="85"/>
                </a:lnTo>
                <a:lnTo>
                  <a:pt x="5" y="80"/>
                </a:lnTo>
                <a:lnTo>
                  <a:pt x="13" y="75"/>
                </a:lnTo>
                <a:lnTo>
                  <a:pt x="13" y="71"/>
                </a:lnTo>
                <a:lnTo>
                  <a:pt x="11" y="66"/>
                </a:lnTo>
                <a:lnTo>
                  <a:pt x="10" y="65"/>
                </a:lnTo>
                <a:lnTo>
                  <a:pt x="10" y="60"/>
                </a:lnTo>
                <a:lnTo>
                  <a:pt x="11" y="56"/>
                </a:lnTo>
                <a:lnTo>
                  <a:pt x="20" y="50"/>
                </a:lnTo>
                <a:lnTo>
                  <a:pt x="21" y="49"/>
                </a:lnTo>
                <a:lnTo>
                  <a:pt x="25" y="48"/>
                </a:lnTo>
                <a:lnTo>
                  <a:pt x="38" y="37"/>
                </a:lnTo>
                <a:lnTo>
                  <a:pt x="56" y="25"/>
                </a:lnTo>
                <a:lnTo>
                  <a:pt x="59" y="18"/>
                </a:lnTo>
                <a:lnTo>
                  <a:pt x="60" y="15"/>
                </a:lnTo>
                <a:lnTo>
                  <a:pt x="74" y="13"/>
                </a:lnTo>
                <a:lnTo>
                  <a:pt x="85" y="9"/>
                </a:lnTo>
                <a:lnTo>
                  <a:pt x="92" y="7"/>
                </a:lnTo>
                <a:lnTo>
                  <a:pt x="110" y="9"/>
                </a:lnTo>
                <a:lnTo>
                  <a:pt x="124" y="11"/>
                </a:lnTo>
                <a:lnTo>
                  <a:pt x="148" y="11"/>
                </a:lnTo>
                <a:lnTo>
                  <a:pt x="166" y="7"/>
                </a:lnTo>
                <a:lnTo>
                  <a:pt x="178" y="6"/>
                </a:lnTo>
                <a:lnTo>
                  <a:pt x="183" y="5"/>
                </a:lnTo>
                <a:lnTo>
                  <a:pt x="188" y="1"/>
                </a:lnTo>
                <a:lnTo>
                  <a:pt x="199" y="0"/>
                </a:lnTo>
                <a:lnTo>
                  <a:pt x="207" y="2"/>
                </a:lnTo>
                <a:lnTo>
                  <a:pt x="209" y="5"/>
                </a:lnTo>
                <a:lnTo>
                  <a:pt x="223" y="5"/>
                </a:lnTo>
                <a:lnTo>
                  <a:pt x="231" y="1"/>
                </a:lnTo>
                <a:lnTo>
                  <a:pt x="240" y="1"/>
                </a:lnTo>
                <a:lnTo>
                  <a:pt x="245" y="2"/>
                </a:lnTo>
                <a:lnTo>
                  <a:pt x="257" y="9"/>
                </a:lnTo>
                <a:lnTo>
                  <a:pt x="271" y="9"/>
                </a:lnTo>
                <a:lnTo>
                  <a:pt x="283" y="11"/>
                </a:lnTo>
                <a:lnTo>
                  <a:pt x="293" y="16"/>
                </a:lnTo>
                <a:lnTo>
                  <a:pt x="304" y="27"/>
                </a:lnTo>
                <a:lnTo>
                  <a:pt x="327" y="38"/>
                </a:lnTo>
                <a:lnTo>
                  <a:pt x="332" y="43"/>
                </a:lnTo>
                <a:lnTo>
                  <a:pt x="337" y="52"/>
                </a:lnTo>
                <a:lnTo>
                  <a:pt x="337" y="54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63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srgbClr val="5C5C5C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8045457" y="3143259"/>
            <a:ext cx="815975" cy="238125"/>
          </a:xfrm>
          <a:prstGeom prst="rect">
            <a:avLst/>
          </a:prstGeom>
        </p:spPr>
        <p:txBody>
          <a:bodyPr lIns="91262" tIns="45631" rIns="91262" bIns="45631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998" b="1" dirty="0">
                <a:solidFill>
                  <a:srgbClr val="5C5C5C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Franchise" pitchFamily="49" charset="0"/>
              </a:rPr>
              <a:t>Females 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034345" y="2854325"/>
            <a:ext cx="820737" cy="342900"/>
          </a:xfrm>
          <a:prstGeom prst="rect">
            <a:avLst/>
          </a:prstGeom>
        </p:spPr>
        <p:txBody>
          <a:bodyPr lIns="91262" tIns="45631" rIns="91262" bIns="45631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396" dirty="0">
                <a:solidFill>
                  <a:srgbClr val="525068"/>
                </a:solidFill>
                <a:latin typeface="Source Sans Pro Black" pitchFamily="34" charset="0"/>
              </a:rPr>
              <a:t>64%</a:t>
            </a:r>
          </a:p>
        </p:txBody>
      </p:sp>
      <p:grpSp>
        <p:nvGrpSpPr>
          <p:cNvPr id="10" name="Group 697"/>
          <p:cNvGrpSpPr/>
          <p:nvPr/>
        </p:nvGrpSpPr>
        <p:grpSpPr>
          <a:xfrm>
            <a:off x="7956568" y="2977549"/>
            <a:ext cx="154805" cy="333866"/>
            <a:chOff x="6084168" y="3828473"/>
            <a:chExt cx="172244" cy="371476"/>
          </a:xfrm>
          <a:solidFill>
            <a:srgbClr val="F27174"/>
          </a:solidFill>
        </p:grpSpPr>
        <p:sp>
          <p:nvSpPr>
            <p:cNvPr id="11" name="Oval 698"/>
            <p:cNvSpPr>
              <a:spLocks noChangeArrowheads="1"/>
            </p:cNvSpPr>
            <p:nvPr/>
          </p:nvSpPr>
          <p:spPr bwMode="auto">
            <a:xfrm>
              <a:off x="6142112" y="3828473"/>
              <a:ext cx="54769" cy="5635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pPr defTabSz="91321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93" kern="0" dirty="0">
                <a:solidFill>
                  <a:srgbClr val="5C5C5C"/>
                </a:solidFill>
                <a:latin typeface="微软雅黑" panose="020B0503020204020204" pitchFamily="34" charset="-122"/>
                <a:ea typeface="+mn-ea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6084168" y="3895942"/>
              <a:ext cx="172244" cy="304007"/>
            </a:xfrm>
            <a:custGeom>
              <a:avLst/>
              <a:gdLst>
                <a:gd name="T0" fmla="*/ 91 w 92"/>
                <a:gd name="T1" fmla="*/ 60 h 162"/>
                <a:gd name="T2" fmla="*/ 75 w 92"/>
                <a:gd name="T3" fmla="*/ 10 h 162"/>
                <a:gd name="T4" fmla="*/ 64 w 92"/>
                <a:gd name="T5" fmla="*/ 0 h 162"/>
                <a:gd name="T6" fmla="*/ 28 w 92"/>
                <a:gd name="T7" fmla="*/ 0 h 162"/>
                <a:gd name="T8" fmla="*/ 19 w 92"/>
                <a:gd name="T9" fmla="*/ 5 h 162"/>
                <a:gd name="T10" fmla="*/ 18 w 92"/>
                <a:gd name="T11" fmla="*/ 7 h 162"/>
                <a:gd name="T12" fmla="*/ 18 w 92"/>
                <a:gd name="T13" fmla="*/ 7 h 162"/>
                <a:gd name="T14" fmla="*/ 17 w 92"/>
                <a:gd name="T15" fmla="*/ 8 h 162"/>
                <a:gd name="T16" fmla="*/ 1 w 92"/>
                <a:gd name="T17" fmla="*/ 60 h 162"/>
                <a:gd name="T18" fmla="*/ 5 w 92"/>
                <a:gd name="T19" fmla="*/ 68 h 162"/>
                <a:gd name="T20" fmla="*/ 14 w 92"/>
                <a:gd name="T21" fmla="*/ 64 h 162"/>
                <a:gd name="T22" fmla="*/ 26 w 92"/>
                <a:gd name="T23" fmla="*/ 23 h 162"/>
                <a:gd name="T24" fmla="*/ 28 w 92"/>
                <a:gd name="T25" fmla="*/ 23 h 162"/>
                <a:gd name="T26" fmla="*/ 29 w 92"/>
                <a:gd name="T27" fmla="*/ 23 h 162"/>
                <a:gd name="T28" fmla="*/ 9 w 92"/>
                <a:gd name="T29" fmla="*/ 96 h 162"/>
                <a:gd name="T30" fmla="*/ 29 w 92"/>
                <a:gd name="T31" fmla="*/ 96 h 162"/>
                <a:gd name="T32" fmla="*/ 29 w 92"/>
                <a:gd name="T33" fmla="*/ 154 h 162"/>
                <a:gd name="T34" fmla="*/ 37 w 92"/>
                <a:gd name="T35" fmla="*/ 162 h 162"/>
                <a:gd name="T36" fmla="*/ 44 w 92"/>
                <a:gd name="T37" fmla="*/ 154 h 162"/>
                <a:gd name="T38" fmla="*/ 44 w 92"/>
                <a:gd name="T39" fmla="*/ 96 h 162"/>
                <a:gd name="T40" fmla="*/ 49 w 92"/>
                <a:gd name="T41" fmla="*/ 96 h 162"/>
                <a:gd name="T42" fmla="*/ 49 w 92"/>
                <a:gd name="T43" fmla="*/ 154 h 162"/>
                <a:gd name="T44" fmla="*/ 56 w 92"/>
                <a:gd name="T45" fmla="*/ 162 h 162"/>
                <a:gd name="T46" fmla="*/ 64 w 92"/>
                <a:gd name="T47" fmla="*/ 154 h 162"/>
                <a:gd name="T48" fmla="*/ 64 w 92"/>
                <a:gd name="T49" fmla="*/ 96 h 162"/>
                <a:gd name="T50" fmla="*/ 83 w 92"/>
                <a:gd name="T51" fmla="*/ 96 h 162"/>
                <a:gd name="T52" fmla="*/ 63 w 92"/>
                <a:gd name="T53" fmla="*/ 23 h 162"/>
                <a:gd name="T54" fmla="*/ 64 w 92"/>
                <a:gd name="T55" fmla="*/ 23 h 162"/>
                <a:gd name="T56" fmla="*/ 65 w 92"/>
                <a:gd name="T57" fmla="*/ 23 h 162"/>
                <a:gd name="T58" fmla="*/ 79 w 92"/>
                <a:gd name="T59" fmla="*/ 64 h 162"/>
                <a:gd name="T60" fmla="*/ 87 w 92"/>
                <a:gd name="T61" fmla="*/ 68 h 162"/>
                <a:gd name="T62" fmla="*/ 91 w 92"/>
                <a:gd name="T63" fmla="*/ 6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162">
                  <a:moveTo>
                    <a:pt x="91" y="6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4" y="4"/>
                    <a:pt x="70" y="0"/>
                    <a:pt x="6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4" y="0"/>
                    <a:pt x="21" y="2"/>
                    <a:pt x="19" y="5"/>
                  </a:cubicBezTo>
                  <a:cubicBezTo>
                    <a:pt x="18" y="5"/>
                    <a:pt x="18" y="6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8"/>
                    <a:pt x="17" y="8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63"/>
                    <a:pt x="2" y="67"/>
                    <a:pt x="5" y="68"/>
                  </a:cubicBezTo>
                  <a:cubicBezTo>
                    <a:pt x="9" y="69"/>
                    <a:pt x="13" y="67"/>
                    <a:pt x="14" y="64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3"/>
                    <a:pt x="27" y="23"/>
                    <a:pt x="28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29" y="154"/>
                    <a:pt x="29" y="154"/>
                    <a:pt x="29" y="154"/>
                  </a:cubicBezTo>
                  <a:cubicBezTo>
                    <a:pt x="29" y="159"/>
                    <a:pt x="33" y="162"/>
                    <a:pt x="37" y="162"/>
                  </a:cubicBezTo>
                  <a:cubicBezTo>
                    <a:pt x="41" y="162"/>
                    <a:pt x="44" y="159"/>
                    <a:pt x="44" y="154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9" y="154"/>
                    <a:pt x="49" y="154"/>
                    <a:pt x="49" y="154"/>
                  </a:cubicBezTo>
                  <a:cubicBezTo>
                    <a:pt x="49" y="159"/>
                    <a:pt x="52" y="162"/>
                    <a:pt x="56" y="162"/>
                  </a:cubicBezTo>
                  <a:cubicBezTo>
                    <a:pt x="60" y="162"/>
                    <a:pt x="64" y="159"/>
                    <a:pt x="64" y="154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83" y="96"/>
                    <a:pt x="83" y="96"/>
                    <a:pt x="83" y="96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0" y="67"/>
                    <a:pt x="84" y="69"/>
                    <a:pt x="87" y="68"/>
                  </a:cubicBezTo>
                  <a:cubicBezTo>
                    <a:pt x="91" y="67"/>
                    <a:pt x="92" y="63"/>
                    <a:pt x="91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pPr defTabSz="91321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93" kern="0" dirty="0">
                <a:solidFill>
                  <a:srgbClr val="5C5C5C"/>
                </a:solidFill>
                <a:latin typeface="微软雅黑" panose="020B0503020204020204" pitchFamily="34" charset="-122"/>
                <a:ea typeface="+mn-ea"/>
              </a:endParaRPr>
            </a:p>
          </p:txBody>
        </p:sp>
      </p:grpSp>
      <p:grpSp>
        <p:nvGrpSpPr>
          <p:cNvPr id="13" name="Group 700"/>
          <p:cNvGrpSpPr/>
          <p:nvPr/>
        </p:nvGrpSpPr>
        <p:grpSpPr>
          <a:xfrm>
            <a:off x="8984270" y="2977549"/>
            <a:ext cx="131263" cy="333866"/>
            <a:chOff x="7364799" y="3816899"/>
            <a:chExt cx="150666" cy="383216"/>
          </a:xfrm>
          <a:solidFill>
            <a:srgbClr val="02B3C5"/>
          </a:solidFill>
        </p:grpSpPr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7364799" y="3882406"/>
              <a:ext cx="150666" cy="317709"/>
            </a:xfrm>
            <a:custGeom>
              <a:avLst/>
              <a:gdLst>
                <a:gd name="T0" fmla="*/ 59 w 78"/>
                <a:gd name="T1" fmla="*/ 0 h 164"/>
                <a:gd name="T2" fmla="*/ 20 w 78"/>
                <a:gd name="T3" fmla="*/ 0 h 164"/>
                <a:gd name="T4" fmla="*/ 0 w 78"/>
                <a:gd name="T5" fmla="*/ 16 h 164"/>
                <a:gd name="T6" fmla="*/ 0 w 78"/>
                <a:gd name="T7" fmla="*/ 16 h 164"/>
                <a:gd name="T8" fmla="*/ 0 w 78"/>
                <a:gd name="T9" fmla="*/ 19 h 164"/>
                <a:gd name="T10" fmla="*/ 0 w 78"/>
                <a:gd name="T11" fmla="*/ 74 h 164"/>
                <a:gd name="T12" fmla="*/ 7 w 78"/>
                <a:gd name="T13" fmla="*/ 80 h 164"/>
                <a:gd name="T14" fmla="*/ 13 w 78"/>
                <a:gd name="T15" fmla="*/ 74 h 164"/>
                <a:gd name="T16" fmla="*/ 13 w 78"/>
                <a:gd name="T17" fmla="*/ 26 h 164"/>
                <a:gd name="T18" fmla="*/ 19 w 78"/>
                <a:gd name="T19" fmla="*/ 26 h 164"/>
                <a:gd name="T20" fmla="*/ 19 w 78"/>
                <a:gd name="T21" fmla="*/ 72 h 164"/>
                <a:gd name="T22" fmla="*/ 19 w 78"/>
                <a:gd name="T23" fmla="*/ 73 h 164"/>
                <a:gd name="T24" fmla="*/ 19 w 78"/>
                <a:gd name="T25" fmla="*/ 154 h 164"/>
                <a:gd name="T26" fmla="*/ 28 w 78"/>
                <a:gd name="T27" fmla="*/ 164 h 164"/>
                <a:gd name="T28" fmla="*/ 37 w 78"/>
                <a:gd name="T29" fmla="*/ 154 h 164"/>
                <a:gd name="T30" fmla="*/ 37 w 78"/>
                <a:gd name="T31" fmla="*/ 83 h 164"/>
                <a:gd name="T32" fmla="*/ 41 w 78"/>
                <a:gd name="T33" fmla="*/ 83 h 164"/>
                <a:gd name="T34" fmla="*/ 41 w 78"/>
                <a:gd name="T35" fmla="*/ 154 h 164"/>
                <a:gd name="T36" fmla="*/ 50 w 78"/>
                <a:gd name="T37" fmla="*/ 164 h 164"/>
                <a:gd name="T38" fmla="*/ 59 w 78"/>
                <a:gd name="T39" fmla="*/ 154 h 164"/>
                <a:gd name="T40" fmla="*/ 59 w 78"/>
                <a:gd name="T41" fmla="*/ 72 h 164"/>
                <a:gd name="T42" fmla="*/ 59 w 78"/>
                <a:gd name="T43" fmla="*/ 71 h 164"/>
                <a:gd name="T44" fmla="*/ 59 w 78"/>
                <a:gd name="T45" fmla="*/ 26 h 164"/>
                <a:gd name="T46" fmla="*/ 64 w 78"/>
                <a:gd name="T47" fmla="*/ 26 h 164"/>
                <a:gd name="T48" fmla="*/ 64 w 78"/>
                <a:gd name="T49" fmla="*/ 74 h 164"/>
                <a:gd name="T50" fmla="*/ 71 w 78"/>
                <a:gd name="T51" fmla="*/ 80 h 164"/>
                <a:gd name="T52" fmla="*/ 78 w 78"/>
                <a:gd name="T53" fmla="*/ 74 h 164"/>
                <a:gd name="T54" fmla="*/ 78 w 78"/>
                <a:gd name="T55" fmla="*/ 19 h 164"/>
                <a:gd name="T56" fmla="*/ 78 w 78"/>
                <a:gd name="T57" fmla="*/ 16 h 164"/>
                <a:gd name="T58" fmla="*/ 78 w 78"/>
                <a:gd name="T59" fmla="*/ 15 h 164"/>
                <a:gd name="T60" fmla="*/ 59 w 78"/>
                <a:gd name="T6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8" h="164">
                  <a:moveTo>
                    <a:pt x="59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6" y="0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7"/>
                    <a:pt x="3" y="80"/>
                    <a:pt x="7" y="80"/>
                  </a:cubicBezTo>
                  <a:cubicBezTo>
                    <a:pt x="10" y="80"/>
                    <a:pt x="13" y="77"/>
                    <a:pt x="13" y="7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3"/>
                    <a:pt x="19" y="73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9"/>
                    <a:pt x="23" y="164"/>
                    <a:pt x="28" y="164"/>
                  </a:cubicBezTo>
                  <a:cubicBezTo>
                    <a:pt x="33" y="164"/>
                    <a:pt x="37" y="159"/>
                    <a:pt x="37" y="154"/>
                  </a:cubicBezTo>
                  <a:cubicBezTo>
                    <a:pt x="37" y="83"/>
                    <a:pt x="37" y="83"/>
                    <a:pt x="37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1" y="154"/>
                    <a:pt x="41" y="154"/>
                    <a:pt x="41" y="154"/>
                  </a:cubicBezTo>
                  <a:cubicBezTo>
                    <a:pt x="41" y="159"/>
                    <a:pt x="45" y="164"/>
                    <a:pt x="50" y="164"/>
                  </a:cubicBezTo>
                  <a:cubicBezTo>
                    <a:pt x="55" y="164"/>
                    <a:pt x="59" y="159"/>
                    <a:pt x="59" y="154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59" y="71"/>
                    <a:pt x="59" y="71"/>
                    <a:pt x="59" y="71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64" y="77"/>
                    <a:pt x="67" y="80"/>
                    <a:pt x="71" y="80"/>
                  </a:cubicBezTo>
                  <a:cubicBezTo>
                    <a:pt x="75" y="80"/>
                    <a:pt x="78" y="77"/>
                    <a:pt x="78" y="74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0"/>
                    <a:pt x="72" y="0"/>
                    <a:pt x="5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pPr defTabSz="91321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93" kern="0" dirty="0">
                <a:solidFill>
                  <a:srgbClr val="5C5C5C"/>
                </a:solidFill>
                <a:latin typeface="微软雅黑" panose="020B0503020204020204" pitchFamily="34" charset="-122"/>
                <a:ea typeface="+mn-ea"/>
              </a:endParaRPr>
            </a:p>
          </p:txBody>
        </p:sp>
        <p:sp>
          <p:nvSpPr>
            <p:cNvPr id="15" name="Oval 13"/>
            <p:cNvSpPr>
              <a:spLocks noChangeArrowheads="1"/>
            </p:cNvSpPr>
            <p:nvPr/>
          </p:nvSpPr>
          <p:spPr bwMode="auto">
            <a:xfrm>
              <a:off x="7410654" y="3816899"/>
              <a:ext cx="59775" cy="597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pPr defTabSz="91321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93" kern="0" dirty="0">
                <a:solidFill>
                  <a:srgbClr val="5C5C5C"/>
                </a:solidFill>
                <a:latin typeface="微软雅黑" panose="020B0503020204020204" pitchFamily="34" charset="-122"/>
                <a:ea typeface="+mn-ea"/>
              </a:endParaRPr>
            </a:p>
          </p:txBody>
        </p:sp>
      </p:grpSp>
      <p:sp>
        <p:nvSpPr>
          <p:cNvPr id="16" name="Subtitle 2"/>
          <p:cNvSpPr txBox="1">
            <a:spLocks/>
          </p:cNvSpPr>
          <p:nvPr/>
        </p:nvSpPr>
        <p:spPr>
          <a:xfrm>
            <a:off x="9066221" y="3143259"/>
            <a:ext cx="815975" cy="238125"/>
          </a:xfrm>
          <a:prstGeom prst="rect">
            <a:avLst/>
          </a:prstGeom>
        </p:spPr>
        <p:txBody>
          <a:bodyPr lIns="91262" tIns="45631" rIns="91262" bIns="45631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998" b="1" dirty="0">
                <a:solidFill>
                  <a:srgbClr val="5C5C5C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Franchise" pitchFamily="49" charset="0"/>
              </a:rPr>
              <a:t>Males 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9056696" y="2854325"/>
            <a:ext cx="820737" cy="342900"/>
          </a:xfrm>
          <a:prstGeom prst="rect">
            <a:avLst/>
          </a:prstGeom>
        </p:spPr>
        <p:txBody>
          <a:bodyPr lIns="91262" tIns="45631" rIns="91262" bIns="45631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396" dirty="0">
                <a:solidFill>
                  <a:srgbClr val="525068"/>
                </a:solidFill>
                <a:latin typeface="Source Sans Pro Black" pitchFamily="34" charset="0"/>
              </a:rPr>
              <a:t>36%</a:t>
            </a:r>
          </a:p>
        </p:txBody>
      </p:sp>
      <p:sp>
        <p:nvSpPr>
          <p:cNvPr id="18" name="Rectangle 1"/>
          <p:cNvSpPr/>
          <p:nvPr/>
        </p:nvSpPr>
        <p:spPr>
          <a:xfrm>
            <a:off x="2579691" y="3587753"/>
            <a:ext cx="3028951" cy="2460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prstClr val="white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19" name="Rectangle 27"/>
          <p:cNvSpPr/>
          <p:nvPr/>
        </p:nvSpPr>
        <p:spPr>
          <a:xfrm>
            <a:off x="2579693" y="3587753"/>
            <a:ext cx="1514475" cy="246063"/>
          </a:xfrm>
          <a:prstGeom prst="rect">
            <a:avLst/>
          </a:prstGeom>
          <a:solidFill>
            <a:srgbClr val="02B3C5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prstClr val="white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2565407" y="3578225"/>
            <a:ext cx="536575" cy="261110"/>
          </a:xfrm>
          <a:prstGeom prst="rect">
            <a:avLst/>
          </a:prstGeom>
          <a:noFill/>
        </p:spPr>
        <p:txBody>
          <a:bodyPr lIns="91262" tIns="45631" rIns="91262" bIns="4563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sz="1098" b="1" dirty="0">
                <a:solidFill>
                  <a:prstClr val="white"/>
                </a:solidFill>
                <a:latin typeface="微软雅黑" panose="020B0503020204020204" pitchFamily="34" charset="-122"/>
              </a:rPr>
              <a:t>50%</a:t>
            </a:r>
          </a:p>
        </p:txBody>
      </p:sp>
      <p:sp>
        <p:nvSpPr>
          <p:cNvPr id="21" name="Freeform 6"/>
          <p:cNvSpPr>
            <a:spLocks noEditPoints="1"/>
          </p:cNvSpPr>
          <p:nvPr/>
        </p:nvSpPr>
        <p:spPr bwMode="auto">
          <a:xfrm>
            <a:off x="2133603" y="3573463"/>
            <a:ext cx="274639" cy="273050"/>
          </a:xfrm>
          <a:custGeom>
            <a:avLst/>
            <a:gdLst>
              <a:gd name="T0" fmla="*/ 192 w 384"/>
              <a:gd name="T1" fmla="*/ 0 h 384"/>
              <a:gd name="T2" fmla="*/ 0 w 384"/>
              <a:gd name="T3" fmla="*/ 192 h 384"/>
              <a:gd name="T4" fmla="*/ 192 w 384"/>
              <a:gd name="T5" fmla="*/ 384 h 384"/>
              <a:gd name="T6" fmla="*/ 384 w 384"/>
              <a:gd name="T7" fmla="*/ 192 h 384"/>
              <a:gd name="T8" fmla="*/ 192 w 384"/>
              <a:gd name="T9" fmla="*/ 0 h 384"/>
              <a:gd name="T10" fmla="*/ 237 w 384"/>
              <a:gd name="T11" fmla="*/ 133 h 384"/>
              <a:gd name="T12" fmla="*/ 208 w 384"/>
              <a:gd name="T13" fmla="*/ 133 h 384"/>
              <a:gd name="T14" fmla="*/ 201 w 384"/>
              <a:gd name="T15" fmla="*/ 143 h 384"/>
              <a:gd name="T16" fmla="*/ 201 w 384"/>
              <a:gd name="T17" fmla="*/ 164 h 384"/>
              <a:gd name="T18" fmla="*/ 237 w 384"/>
              <a:gd name="T19" fmla="*/ 164 h 384"/>
              <a:gd name="T20" fmla="*/ 237 w 384"/>
              <a:gd name="T21" fmla="*/ 194 h 384"/>
              <a:gd name="T22" fmla="*/ 201 w 384"/>
              <a:gd name="T23" fmla="*/ 194 h 384"/>
              <a:gd name="T24" fmla="*/ 201 w 384"/>
              <a:gd name="T25" fmla="*/ 283 h 384"/>
              <a:gd name="T26" fmla="*/ 167 w 384"/>
              <a:gd name="T27" fmla="*/ 283 h 384"/>
              <a:gd name="T28" fmla="*/ 167 w 384"/>
              <a:gd name="T29" fmla="*/ 194 h 384"/>
              <a:gd name="T30" fmla="*/ 136 w 384"/>
              <a:gd name="T31" fmla="*/ 194 h 384"/>
              <a:gd name="T32" fmla="*/ 136 w 384"/>
              <a:gd name="T33" fmla="*/ 164 h 384"/>
              <a:gd name="T34" fmla="*/ 167 w 384"/>
              <a:gd name="T35" fmla="*/ 164 h 384"/>
              <a:gd name="T36" fmla="*/ 167 w 384"/>
              <a:gd name="T37" fmla="*/ 146 h 384"/>
              <a:gd name="T38" fmla="*/ 208 w 384"/>
              <a:gd name="T39" fmla="*/ 101 h 384"/>
              <a:gd name="T40" fmla="*/ 237 w 384"/>
              <a:gd name="T41" fmla="*/ 101 h 384"/>
              <a:gd name="T42" fmla="*/ 237 w 384"/>
              <a:gd name="T43" fmla="*/ 133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84" h="384"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237" y="133"/>
                </a:moveTo>
                <a:cubicBezTo>
                  <a:pt x="208" y="133"/>
                  <a:pt x="208" y="133"/>
                  <a:pt x="208" y="133"/>
                </a:cubicBezTo>
                <a:cubicBezTo>
                  <a:pt x="205" y="133"/>
                  <a:pt x="201" y="137"/>
                  <a:pt x="201" y="143"/>
                </a:cubicBezTo>
                <a:cubicBezTo>
                  <a:pt x="201" y="164"/>
                  <a:pt x="201" y="164"/>
                  <a:pt x="201" y="164"/>
                </a:cubicBezTo>
                <a:cubicBezTo>
                  <a:pt x="237" y="164"/>
                  <a:pt x="237" y="164"/>
                  <a:pt x="237" y="164"/>
                </a:cubicBezTo>
                <a:cubicBezTo>
                  <a:pt x="237" y="194"/>
                  <a:pt x="237" y="194"/>
                  <a:pt x="237" y="194"/>
                </a:cubicBezTo>
                <a:cubicBezTo>
                  <a:pt x="201" y="194"/>
                  <a:pt x="201" y="194"/>
                  <a:pt x="201" y="194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167" y="283"/>
                  <a:pt x="167" y="283"/>
                  <a:pt x="167" y="283"/>
                </a:cubicBezTo>
                <a:cubicBezTo>
                  <a:pt x="167" y="194"/>
                  <a:pt x="167" y="194"/>
                  <a:pt x="167" y="194"/>
                </a:cubicBezTo>
                <a:cubicBezTo>
                  <a:pt x="136" y="194"/>
                  <a:pt x="136" y="194"/>
                  <a:pt x="136" y="194"/>
                </a:cubicBezTo>
                <a:cubicBezTo>
                  <a:pt x="136" y="164"/>
                  <a:pt x="136" y="164"/>
                  <a:pt x="136" y="164"/>
                </a:cubicBezTo>
                <a:cubicBezTo>
                  <a:pt x="167" y="164"/>
                  <a:pt x="167" y="164"/>
                  <a:pt x="167" y="164"/>
                </a:cubicBezTo>
                <a:cubicBezTo>
                  <a:pt x="167" y="146"/>
                  <a:pt x="167" y="146"/>
                  <a:pt x="167" y="146"/>
                </a:cubicBezTo>
                <a:cubicBezTo>
                  <a:pt x="167" y="121"/>
                  <a:pt x="184" y="101"/>
                  <a:pt x="208" y="101"/>
                </a:cubicBezTo>
                <a:cubicBezTo>
                  <a:pt x="237" y="101"/>
                  <a:pt x="237" y="101"/>
                  <a:pt x="237" y="101"/>
                </a:cubicBezTo>
                <a:lnTo>
                  <a:pt x="237" y="133"/>
                </a:lnTo>
                <a:close/>
              </a:path>
            </a:pathLst>
          </a:custGeom>
          <a:solidFill>
            <a:srgbClr val="09AECA"/>
          </a:solidFill>
          <a:ln>
            <a:noFill/>
          </a:ln>
        </p:spPr>
        <p:txBody>
          <a:bodyPr lIns="91262" tIns="45631" rIns="91262" bIns="45631"/>
          <a:lstStyle/>
          <a:p>
            <a:pPr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srgbClr val="5C5C5C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22" name="Rectangle 42"/>
          <p:cNvSpPr/>
          <p:nvPr/>
        </p:nvSpPr>
        <p:spPr>
          <a:xfrm>
            <a:off x="2579691" y="5081588"/>
            <a:ext cx="3028951" cy="24606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prstClr val="white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23" name="Rectangle 43"/>
          <p:cNvSpPr/>
          <p:nvPr/>
        </p:nvSpPr>
        <p:spPr>
          <a:xfrm>
            <a:off x="2579693" y="5081588"/>
            <a:ext cx="1246187" cy="246062"/>
          </a:xfrm>
          <a:prstGeom prst="rect">
            <a:avLst/>
          </a:prstGeom>
          <a:solidFill>
            <a:srgbClr val="00B3C2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prstClr val="white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2565400" y="5073650"/>
            <a:ext cx="635000" cy="261110"/>
          </a:xfrm>
          <a:prstGeom prst="rect">
            <a:avLst/>
          </a:prstGeom>
          <a:noFill/>
        </p:spPr>
        <p:txBody>
          <a:bodyPr lIns="91262" tIns="45631" rIns="91262" bIns="4563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sz="1098" b="1" dirty="0">
                <a:solidFill>
                  <a:prstClr val="white"/>
                </a:solidFill>
                <a:latin typeface="微软雅黑" panose="020B0503020204020204" pitchFamily="34" charset="-122"/>
              </a:rPr>
              <a:t>45%</a:t>
            </a:r>
          </a:p>
        </p:txBody>
      </p:sp>
      <p:sp>
        <p:nvSpPr>
          <p:cNvPr id="25" name="Freeform 11"/>
          <p:cNvSpPr>
            <a:spLocks noEditPoints="1"/>
          </p:cNvSpPr>
          <p:nvPr/>
        </p:nvSpPr>
        <p:spPr bwMode="auto">
          <a:xfrm>
            <a:off x="2133603" y="5067300"/>
            <a:ext cx="274639" cy="274638"/>
          </a:xfrm>
          <a:custGeom>
            <a:avLst/>
            <a:gdLst>
              <a:gd name="T0" fmla="*/ 192 w 384"/>
              <a:gd name="T1" fmla="*/ 0 h 384"/>
              <a:gd name="T2" fmla="*/ 0 w 384"/>
              <a:gd name="T3" fmla="*/ 192 h 384"/>
              <a:gd name="T4" fmla="*/ 192 w 384"/>
              <a:gd name="T5" fmla="*/ 384 h 384"/>
              <a:gd name="T6" fmla="*/ 384 w 384"/>
              <a:gd name="T7" fmla="*/ 192 h 384"/>
              <a:gd name="T8" fmla="*/ 192 w 384"/>
              <a:gd name="T9" fmla="*/ 0 h 384"/>
              <a:gd name="T10" fmla="*/ 270 w 384"/>
              <a:gd name="T11" fmla="*/ 157 h 384"/>
              <a:gd name="T12" fmla="*/ 270 w 384"/>
              <a:gd name="T13" fmla="*/ 162 h 384"/>
              <a:gd name="T14" fmla="*/ 162 w 384"/>
              <a:gd name="T15" fmla="*/ 270 h 384"/>
              <a:gd name="T16" fmla="*/ 104 w 384"/>
              <a:gd name="T17" fmla="*/ 253 h 384"/>
              <a:gd name="T18" fmla="*/ 113 w 384"/>
              <a:gd name="T19" fmla="*/ 253 h 384"/>
              <a:gd name="T20" fmla="*/ 160 w 384"/>
              <a:gd name="T21" fmla="*/ 237 h 384"/>
              <a:gd name="T22" fmla="*/ 125 w 384"/>
              <a:gd name="T23" fmla="*/ 211 h 384"/>
              <a:gd name="T24" fmla="*/ 132 w 384"/>
              <a:gd name="T25" fmla="*/ 211 h 384"/>
              <a:gd name="T26" fmla="*/ 142 w 384"/>
              <a:gd name="T27" fmla="*/ 210 h 384"/>
              <a:gd name="T28" fmla="*/ 112 w 384"/>
              <a:gd name="T29" fmla="*/ 173 h 384"/>
              <a:gd name="T30" fmla="*/ 112 w 384"/>
              <a:gd name="T31" fmla="*/ 173 h 384"/>
              <a:gd name="T32" fmla="*/ 129 w 384"/>
              <a:gd name="T33" fmla="*/ 177 h 384"/>
              <a:gd name="T34" fmla="*/ 112 w 384"/>
              <a:gd name="T35" fmla="*/ 146 h 384"/>
              <a:gd name="T36" fmla="*/ 117 w 384"/>
              <a:gd name="T37" fmla="*/ 127 h 384"/>
              <a:gd name="T38" fmla="*/ 195 w 384"/>
              <a:gd name="T39" fmla="*/ 166 h 384"/>
              <a:gd name="T40" fmla="*/ 194 w 384"/>
              <a:gd name="T41" fmla="*/ 158 h 384"/>
              <a:gd name="T42" fmla="*/ 232 w 384"/>
              <a:gd name="T43" fmla="*/ 120 h 384"/>
              <a:gd name="T44" fmla="*/ 260 w 384"/>
              <a:gd name="T45" fmla="*/ 132 h 384"/>
              <a:gd name="T46" fmla="*/ 284 w 384"/>
              <a:gd name="T47" fmla="*/ 123 h 384"/>
              <a:gd name="T48" fmla="*/ 267 w 384"/>
              <a:gd name="T49" fmla="*/ 144 h 384"/>
              <a:gd name="T50" fmla="*/ 289 w 384"/>
              <a:gd name="T51" fmla="*/ 138 h 384"/>
              <a:gd name="T52" fmla="*/ 270 w 384"/>
              <a:gd name="T53" fmla="*/ 157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84" h="384"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270" y="157"/>
                </a:moveTo>
                <a:cubicBezTo>
                  <a:pt x="270" y="159"/>
                  <a:pt x="270" y="160"/>
                  <a:pt x="270" y="162"/>
                </a:cubicBezTo>
                <a:cubicBezTo>
                  <a:pt x="270" y="212"/>
                  <a:pt x="232" y="270"/>
                  <a:pt x="162" y="270"/>
                </a:cubicBezTo>
                <a:cubicBezTo>
                  <a:pt x="141" y="270"/>
                  <a:pt x="121" y="263"/>
                  <a:pt x="104" y="253"/>
                </a:cubicBezTo>
                <a:cubicBezTo>
                  <a:pt x="107" y="253"/>
                  <a:pt x="110" y="253"/>
                  <a:pt x="113" y="253"/>
                </a:cubicBezTo>
                <a:cubicBezTo>
                  <a:pt x="131" y="253"/>
                  <a:pt x="147" y="247"/>
                  <a:pt x="160" y="237"/>
                </a:cubicBezTo>
                <a:cubicBezTo>
                  <a:pt x="144" y="237"/>
                  <a:pt x="130" y="226"/>
                  <a:pt x="125" y="211"/>
                </a:cubicBezTo>
                <a:cubicBezTo>
                  <a:pt x="127" y="211"/>
                  <a:pt x="130" y="211"/>
                  <a:pt x="132" y="211"/>
                </a:cubicBezTo>
                <a:cubicBezTo>
                  <a:pt x="136" y="211"/>
                  <a:pt x="139" y="211"/>
                  <a:pt x="142" y="210"/>
                </a:cubicBezTo>
                <a:cubicBezTo>
                  <a:pt x="125" y="207"/>
                  <a:pt x="112" y="191"/>
                  <a:pt x="112" y="173"/>
                </a:cubicBezTo>
                <a:cubicBezTo>
                  <a:pt x="112" y="173"/>
                  <a:pt x="112" y="173"/>
                  <a:pt x="112" y="173"/>
                </a:cubicBezTo>
                <a:cubicBezTo>
                  <a:pt x="117" y="175"/>
                  <a:pt x="123" y="177"/>
                  <a:pt x="129" y="177"/>
                </a:cubicBezTo>
                <a:cubicBezTo>
                  <a:pt x="119" y="171"/>
                  <a:pt x="112" y="159"/>
                  <a:pt x="112" y="146"/>
                </a:cubicBezTo>
                <a:cubicBezTo>
                  <a:pt x="112" y="139"/>
                  <a:pt x="114" y="132"/>
                  <a:pt x="117" y="127"/>
                </a:cubicBezTo>
                <a:cubicBezTo>
                  <a:pt x="136" y="150"/>
                  <a:pt x="164" y="165"/>
                  <a:pt x="195" y="166"/>
                </a:cubicBezTo>
                <a:cubicBezTo>
                  <a:pt x="194" y="164"/>
                  <a:pt x="194" y="161"/>
                  <a:pt x="194" y="158"/>
                </a:cubicBezTo>
                <a:cubicBezTo>
                  <a:pt x="194" y="137"/>
                  <a:pt x="211" y="120"/>
                  <a:pt x="232" y="120"/>
                </a:cubicBezTo>
                <a:cubicBezTo>
                  <a:pt x="243" y="120"/>
                  <a:pt x="253" y="124"/>
                  <a:pt x="260" y="132"/>
                </a:cubicBezTo>
                <a:cubicBezTo>
                  <a:pt x="268" y="130"/>
                  <a:pt x="276" y="127"/>
                  <a:pt x="284" y="123"/>
                </a:cubicBezTo>
                <a:cubicBezTo>
                  <a:pt x="281" y="131"/>
                  <a:pt x="275" y="139"/>
                  <a:pt x="267" y="144"/>
                </a:cubicBezTo>
                <a:cubicBezTo>
                  <a:pt x="275" y="143"/>
                  <a:pt x="282" y="141"/>
                  <a:pt x="289" y="138"/>
                </a:cubicBezTo>
                <a:cubicBezTo>
                  <a:pt x="284" y="145"/>
                  <a:pt x="277" y="152"/>
                  <a:pt x="270" y="157"/>
                </a:cubicBezTo>
                <a:close/>
              </a:path>
            </a:pathLst>
          </a:custGeom>
          <a:solidFill>
            <a:srgbClr val="00B3C2"/>
          </a:solidFill>
          <a:ln>
            <a:noFill/>
          </a:ln>
        </p:spPr>
        <p:txBody>
          <a:bodyPr lIns="91262" tIns="45631" rIns="91262" bIns="45631"/>
          <a:lstStyle/>
          <a:p>
            <a:pPr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srgbClr val="5C5C5C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26" name="Rectangle 39"/>
          <p:cNvSpPr/>
          <p:nvPr/>
        </p:nvSpPr>
        <p:spPr>
          <a:xfrm>
            <a:off x="2579691" y="4710113"/>
            <a:ext cx="3028951" cy="24606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prstClr val="white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27" name="Rectangle 40"/>
          <p:cNvSpPr/>
          <p:nvPr/>
        </p:nvSpPr>
        <p:spPr>
          <a:xfrm>
            <a:off x="2579692" y="4710113"/>
            <a:ext cx="2255837" cy="246062"/>
          </a:xfrm>
          <a:prstGeom prst="rect">
            <a:avLst/>
          </a:prstGeom>
          <a:solidFill>
            <a:srgbClr val="693B7A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prstClr val="white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565407" y="4702175"/>
            <a:ext cx="536575" cy="261110"/>
          </a:xfrm>
          <a:prstGeom prst="rect">
            <a:avLst/>
          </a:prstGeom>
          <a:noFill/>
        </p:spPr>
        <p:txBody>
          <a:bodyPr lIns="91262" tIns="45631" rIns="91262" bIns="4563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sz="1098" b="1" dirty="0">
                <a:solidFill>
                  <a:prstClr val="white"/>
                </a:solidFill>
                <a:latin typeface="微软雅黑" panose="020B0503020204020204" pitchFamily="34" charset="-122"/>
              </a:rPr>
              <a:t>75%</a:t>
            </a:r>
          </a:p>
        </p:txBody>
      </p:sp>
      <p:sp>
        <p:nvSpPr>
          <p:cNvPr id="29" name="Freeform 16"/>
          <p:cNvSpPr>
            <a:spLocks noEditPoints="1"/>
          </p:cNvSpPr>
          <p:nvPr/>
        </p:nvSpPr>
        <p:spPr bwMode="auto">
          <a:xfrm>
            <a:off x="2133603" y="4695825"/>
            <a:ext cx="274639" cy="274638"/>
          </a:xfrm>
          <a:custGeom>
            <a:avLst/>
            <a:gdLst>
              <a:gd name="T0" fmla="*/ 174 w 384"/>
              <a:gd name="T1" fmla="*/ 138 h 384"/>
              <a:gd name="T2" fmla="*/ 149 w 384"/>
              <a:gd name="T3" fmla="*/ 116 h 384"/>
              <a:gd name="T4" fmla="*/ 145 w 384"/>
              <a:gd name="T5" fmla="*/ 116 h 384"/>
              <a:gd name="T6" fmla="*/ 133 w 384"/>
              <a:gd name="T7" fmla="*/ 128 h 384"/>
              <a:gd name="T8" fmla="*/ 133 w 384"/>
              <a:gd name="T9" fmla="*/ 150 h 384"/>
              <a:gd name="T10" fmla="*/ 156 w 384"/>
              <a:gd name="T11" fmla="*/ 174 h 384"/>
              <a:gd name="T12" fmla="*/ 160 w 384"/>
              <a:gd name="T13" fmla="*/ 173 h 384"/>
              <a:gd name="T14" fmla="*/ 174 w 384"/>
              <a:gd name="T15" fmla="*/ 138 h 384"/>
              <a:gd name="T16" fmla="*/ 192 w 384"/>
              <a:gd name="T17" fmla="*/ 0 h 384"/>
              <a:gd name="T18" fmla="*/ 0 w 384"/>
              <a:gd name="T19" fmla="*/ 192 h 384"/>
              <a:gd name="T20" fmla="*/ 192 w 384"/>
              <a:gd name="T21" fmla="*/ 384 h 384"/>
              <a:gd name="T22" fmla="*/ 384 w 384"/>
              <a:gd name="T23" fmla="*/ 192 h 384"/>
              <a:gd name="T24" fmla="*/ 192 w 384"/>
              <a:gd name="T25" fmla="*/ 0 h 384"/>
              <a:gd name="T26" fmla="*/ 181 w 384"/>
              <a:gd name="T27" fmla="*/ 274 h 384"/>
              <a:gd name="T28" fmla="*/ 151 w 384"/>
              <a:gd name="T29" fmla="*/ 281 h 384"/>
              <a:gd name="T30" fmla="*/ 149 w 384"/>
              <a:gd name="T31" fmla="*/ 281 h 384"/>
              <a:gd name="T32" fmla="*/ 148 w 384"/>
              <a:gd name="T33" fmla="*/ 281 h 384"/>
              <a:gd name="T34" fmla="*/ 101 w 384"/>
              <a:gd name="T35" fmla="*/ 243 h 384"/>
              <a:gd name="T36" fmla="*/ 157 w 384"/>
              <a:gd name="T37" fmla="*/ 206 h 384"/>
              <a:gd name="T38" fmla="*/ 157 w 384"/>
              <a:gd name="T39" fmla="*/ 206 h 384"/>
              <a:gd name="T40" fmla="*/ 151 w 384"/>
              <a:gd name="T41" fmla="*/ 186 h 384"/>
              <a:gd name="T42" fmla="*/ 148 w 384"/>
              <a:gd name="T43" fmla="*/ 186 h 384"/>
              <a:gd name="T44" fmla="*/ 126 w 384"/>
              <a:gd name="T45" fmla="*/ 180 h 384"/>
              <a:gd name="T46" fmla="*/ 111 w 384"/>
              <a:gd name="T47" fmla="*/ 147 h 384"/>
              <a:gd name="T48" fmla="*/ 158 w 384"/>
              <a:gd name="T49" fmla="*/ 103 h 384"/>
              <a:gd name="T50" fmla="*/ 204 w 384"/>
              <a:gd name="T51" fmla="*/ 103 h 384"/>
              <a:gd name="T52" fmla="*/ 204 w 384"/>
              <a:gd name="T53" fmla="*/ 104 h 384"/>
              <a:gd name="T54" fmla="*/ 188 w 384"/>
              <a:gd name="T55" fmla="*/ 111 h 384"/>
              <a:gd name="T56" fmla="*/ 181 w 384"/>
              <a:gd name="T57" fmla="*/ 112 h 384"/>
              <a:gd name="T58" fmla="*/ 194 w 384"/>
              <a:gd name="T59" fmla="*/ 143 h 384"/>
              <a:gd name="T60" fmla="*/ 181 w 384"/>
              <a:gd name="T61" fmla="*/ 175 h 384"/>
              <a:gd name="T62" fmla="*/ 173 w 384"/>
              <a:gd name="T63" fmla="*/ 186 h 384"/>
              <a:gd name="T64" fmla="*/ 183 w 384"/>
              <a:gd name="T65" fmla="*/ 199 h 384"/>
              <a:gd name="T66" fmla="*/ 204 w 384"/>
              <a:gd name="T67" fmla="*/ 235 h 384"/>
              <a:gd name="T68" fmla="*/ 181 w 384"/>
              <a:gd name="T69" fmla="*/ 274 h 384"/>
              <a:gd name="T70" fmla="*/ 282 w 384"/>
              <a:gd name="T71" fmla="*/ 192 h 384"/>
              <a:gd name="T72" fmla="*/ 252 w 384"/>
              <a:gd name="T73" fmla="*/ 192 h 384"/>
              <a:gd name="T74" fmla="*/ 252 w 384"/>
              <a:gd name="T75" fmla="*/ 222 h 384"/>
              <a:gd name="T76" fmla="*/ 233 w 384"/>
              <a:gd name="T77" fmla="*/ 222 h 384"/>
              <a:gd name="T78" fmla="*/ 233 w 384"/>
              <a:gd name="T79" fmla="*/ 192 h 384"/>
              <a:gd name="T80" fmla="*/ 202 w 384"/>
              <a:gd name="T81" fmla="*/ 192 h 384"/>
              <a:gd name="T82" fmla="*/ 202 w 384"/>
              <a:gd name="T83" fmla="*/ 173 h 384"/>
              <a:gd name="T84" fmla="*/ 233 w 384"/>
              <a:gd name="T85" fmla="*/ 173 h 384"/>
              <a:gd name="T86" fmla="*/ 233 w 384"/>
              <a:gd name="T87" fmla="*/ 142 h 384"/>
              <a:gd name="T88" fmla="*/ 252 w 384"/>
              <a:gd name="T89" fmla="*/ 142 h 384"/>
              <a:gd name="T90" fmla="*/ 252 w 384"/>
              <a:gd name="T91" fmla="*/ 173 h 384"/>
              <a:gd name="T92" fmla="*/ 282 w 384"/>
              <a:gd name="T93" fmla="*/ 173 h 384"/>
              <a:gd name="T94" fmla="*/ 282 w 384"/>
              <a:gd name="T95" fmla="*/ 192 h 384"/>
              <a:gd name="T96" fmla="*/ 156 w 384"/>
              <a:gd name="T97" fmla="*/ 215 h 384"/>
              <a:gd name="T98" fmla="*/ 153 w 384"/>
              <a:gd name="T99" fmla="*/ 215 h 384"/>
              <a:gd name="T100" fmla="*/ 130 w 384"/>
              <a:gd name="T101" fmla="*/ 224 h 384"/>
              <a:gd name="T102" fmla="*/ 122 w 384"/>
              <a:gd name="T103" fmla="*/ 243 h 384"/>
              <a:gd name="T104" fmla="*/ 156 w 384"/>
              <a:gd name="T105" fmla="*/ 264 h 384"/>
              <a:gd name="T106" fmla="*/ 186 w 384"/>
              <a:gd name="T107" fmla="*/ 238 h 384"/>
              <a:gd name="T108" fmla="*/ 156 w 384"/>
              <a:gd name="T109" fmla="*/ 215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84" h="384">
                <a:moveTo>
                  <a:pt x="174" y="138"/>
                </a:moveTo>
                <a:cubicBezTo>
                  <a:pt x="169" y="121"/>
                  <a:pt x="161" y="116"/>
                  <a:pt x="149" y="116"/>
                </a:cubicBezTo>
                <a:cubicBezTo>
                  <a:pt x="148" y="116"/>
                  <a:pt x="146" y="116"/>
                  <a:pt x="145" y="116"/>
                </a:cubicBezTo>
                <a:cubicBezTo>
                  <a:pt x="140" y="118"/>
                  <a:pt x="136" y="122"/>
                  <a:pt x="133" y="128"/>
                </a:cubicBezTo>
                <a:cubicBezTo>
                  <a:pt x="131" y="135"/>
                  <a:pt x="131" y="142"/>
                  <a:pt x="133" y="150"/>
                </a:cubicBezTo>
                <a:cubicBezTo>
                  <a:pt x="136" y="164"/>
                  <a:pt x="146" y="174"/>
                  <a:pt x="156" y="174"/>
                </a:cubicBezTo>
                <a:cubicBezTo>
                  <a:pt x="158" y="174"/>
                  <a:pt x="159" y="174"/>
                  <a:pt x="160" y="173"/>
                </a:cubicBezTo>
                <a:cubicBezTo>
                  <a:pt x="171" y="170"/>
                  <a:pt x="178" y="154"/>
                  <a:pt x="174" y="138"/>
                </a:cubicBezTo>
                <a:close/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181" y="274"/>
                </a:moveTo>
                <a:cubicBezTo>
                  <a:pt x="169" y="280"/>
                  <a:pt x="156" y="281"/>
                  <a:pt x="151" y="281"/>
                </a:cubicBezTo>
                <a:cubicBezTo>
                  <a:pt x="150" y="281"/>
                  <a:pt x="149" y="281"/>
                  <a:pt x="149" y="281"/>
                </a:cubicBezTo>
                <a:cubicBezTo>
                  <a:pt x="149" y="281"/>
                  <a:pt x="149" y="281"/>
                  <a:pt x="148" y="281"/>
                </a:cubicBezTo>
                <a:cubicBezTo>
                  <a:pt x="140" y="281"/>
                  <a:pt x="101" y="279"/>
                  <a:pt x="101" y="243"/>
                </a:cubicBezTo>
                <a:cubicBezTo>
                  <a:pt x="101" y="209"/>
                  <a:pt x="144" y="206"/>
                  <a:pt x="157" y="206"/>
                </a:cubicBezTo>
                <a:cubicBezTo>
                  <a:pt x="157" y="206"/>
                  <a:pt x="157" y="206"/>
                  <a:pt x="157" y="206"/>
                </a:cubicBezTo>
                <a:cubicBezTo>
                  <a:pt x="149" y="196"/>
                  <a:pt x="151" y="186"/>
                  <a:pt x="151" y="186"/>
                </a:cubicBezTo>
                <a:cubicBezTo>
                  <a:pt x="150" y="186"/>
                  <a:pt x="149" y="186"/>
                  <a:pt x="148" y="186"/>
                </a:cubicBezTo>
                <a:cubicBezTo>
                  <a:pt x="143" y="186"/>
                  <a:pt x="134" y="185"/>
                  <a:pt x="126" y="180"/>
                </a:cubicBezTo>
                <a:cubicBezTo>
                  <a:pt x="116" y="173"/>
                  <a:pt x="111" y="162"/>
                  <a:pt x="111" y="147"/>
                </a:cubicBezTo>
                <a:cubicBezTo>
                  <a:pt x="111" y="105"/>
                  <a:pt x="157" y="103"/>
                  <a:pt x="158" y="103"/>
                </a:cubicBezTo>
                <a:cubicBezTo>
                  <a:pt x="204" y="103"/>
                  <a:pt x="204" y="103"/>
                  <a:pt x="204" y="103"/>
                </a:cubicBezTo>
                <a:cubicBezTo>
                  <a:pt x="204" y="104"/>
                  <a:pt x="204" y="104"/>
                  <a:pt x="204" y="104"/>
                </a:cubicBezTo>
                <a:cubicBezTo>
                  <a:pt x="204" y="109"/>
                  <a:pt x="195" y="110"/>
                  <a:pt x="188" y="111"/>
                </a:cubicBezTo>
                <a:cubicBezTo>
                  <a:pt x="186" y="111"/>
                  <a:pt x="182" y="112"/>
                  <a:pt x="181" y="112"/>
                </a:cubicBezTo>
                <a:cubicBezTo>
                  <a:pt x="193" y="119"/>
                  <a:pt x="194" y="129"/>
                  <a:pt x="194" y="143"/>
                </a:cubicBezTo>
                <a:cubicBezTo>
                  <a:pt x="194" y="160"/>
                  <a:pt x="188" y="169"/>
                  <a:pt x="181" y="175"/>
                </a:cubicBezTo>
                <a:cubicBezTo>
                  <a:pt x="177" y="179"/>
                  <a:pt x="173" y="182"/>
                  <a:pt x="173" y="186"/>
                </a:cubicBezTo>
                <a:cubicBezTo>
                  <a:pt x="173" y="190"/>
                  <a:pt x="178" y="194"/>
                  <a:pt x="183" y="199"/>
                </a:cubicBezTo>
                <a:cubicBezTo>
                  <a:pt x="192" y="207"/>
                  <a:pt x="204" y="217"/>
                  <a:pt x="204" y="235"/>
                </a:cubicBezTo>
                <a:cubicBezTo>
                  <a:pt x="204" y="254"/>
                  <a:pt x="196" y="267"/>
                  <a:pt x="181" y="274"/>
                </a:cubicBezTo>
                <a:close/>
                <a:moveTo>
                  <a:pt x="282" y="192"/>
                </a:moveTo>
                <a:cubicBezTo>
                  <a:pt x="252" y="192"/>
                  <a:pt x="252" y="192"/>
                  <a:pt x="252" y="192"/>
                </a:cubicBezTo>
                <a:cubicBezTo>
                  <a:pt x="252" y="222"/>
                  <a:pt x="252" y="222"/>
                  <a:pt x="252" y="222"/>
                </a:cubicBezTo>
                <a:cubicBezTo>
                  <a:pt x="233" y="222"/>
                  <a:pt x="233" y="222"/>
                  <a:pt x="233" y="222"/>
                </a:cubicBezTo>
                <a:cubicBezTo>
                  <a:pt x="233" y="192"/>
                  <a:pt x="233" y="192"/>
                  <a:pt x="233" y="192"/>
                </a:cubicBezTo>
                <a:cubicBezTo>
                  <a:pt x="202" y="192"/>
                  <a:pt x="202" y="192"/>
                  <a:pt x="202" y="192"/>
                </a:cubicBezTo>
                <a:cubicBezTo>
                  <a:pt x="202" y="173"/>
                  <a:pt x="202" y="173"/>
                  <a:pt x="202" y="173"/>
                </a:cubicBezTo>
                <a:cubicBezTo>
                  <a:pt x="233" y="173"/>
                  <a:pt x="233" y="173"/>
                  <a:pt x="233" y="173"/>
                </a:cubicBezTo>
                <a:cubicBezTo>
                  <a:pt x="233" y="142"/>
                  <a:pt x="233" y="142"/>
                  <a:pt x="233" y="142"/>
                </a:cubicBezTo>
                <a:cubicBezTo>
                  <a:pt x="252" y="142"/>
                  <a:pt x="252" y="142"/>
                  <a:pt x="252" y="142"/>
                </a:cubicBezTo>
                <a:cubicBezTo>
                  <a:pt x="252" y="173"/>
                  <a:pt x="252" y="173"/>
                  <a:pt x="252" y="173"/>
                </a:cubicBezTo>
                <a:cubicBezTo>
                  <a:pt x="282" y="173"/>
                  <a:pt x="282" y="173"/>
                  <a:pt x="282" y="173"/>
                </a:cubicBezTo>
                <a:lnTo>
                  <a:pt x="282" y="192"/>
                </a:lnTo>
                <a:close/>
                <a:moveTo>
                  <a:pt x="156" y="215"/>
                </a:moveTo>
                <a:cubicBezTo>
                  <a:pt x="155" y="215"/>
                  <a:pt x="154" y="215"/>
                  <a:pt x="153" y="215"/>
                </a:cubicBezTo>
                <a:cubicBezTo>
                  <a:pt x="144" y="216"/>
                  <a:pt x="136" y="219"/>
                  <a:pt x="130" y="224"/>
                </a:cubicBezTo>
                <a:cubicBezTo>
                  <a:pt x="124" y="230"/>
                  <a:pt x="121" y="236"/>
                  <a:pt x="122" y="243"/>
                </a:cubicBezTo>
                <a:cubicBezTo>
                  <a:pt x="122" y="257"/>
                  <a:pt x="138" y="266"/>
                  <a:pt x="156" y="264"/>
                </a:cubicBezTo>
                <a:cubicBezTo>
                  <a:pt x="174" y="263"/>
                  <a:pt x="187" y="253"/>
                  <a:pt x="186" y="238"/>
                </a:cubicBezTo>
                <a:cubicBezTo>
                  <a:pt x="185" y="225"/>
                  <a:pt x="173" y="215"/>
                  <a:pt x="156" y="215"/>
                </a:cubicBezTo>
                <a:close/>
              </a:path>
            </a:pathLst>
          </a:custGeom>
          <a:solidFill>
            <a:srgbClr val="92739D"/>
          </a:solidFill>
          <a:ln>
            <a:noFill/>
          </a:ln>
        </p:spPr>
        <p:txBody>
          <a:bodyPr lIns="91262" tIns="45631" rIns="91262" bIns="45631"/>
          <a:lstStyle/>
          <a:p>
            <a:pPr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srgbClr val="5C5C5C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30" name="Rectangle 28"/>
          <p:cNvSpPr/>
          <p:nvPr/>
        </p:nvSpPr>
        <p:spPr>
          <a:xfrm>
            <a:off x="2579691" y="3952884"/>
            <a:ext cx="3028951" cy="2460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prstClr val="white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31" name="Rectangle 31"/>
          <p:cNvSpPr/>
          <p:nvPr/>
        </p:nvSpPr>
        <p:spPr>
          <a:xfrm>
            <a:off x="2579695" y="3952884"/>
            <a:ext cx="1781175" cy="246063"/>
          </a:xfrm>
          <a:prstGeom prst="rect">
            <a:avLst/>
          </a:prstGeom>
          <a:solidFill>
            <a:srgbClr val="FFBF5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prstClr val="white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2565400" y="3944938"/>
            <a:ext cx="635000" cy="261110"/>
          </a:xfrm>
          <a:prstGeom prst="rect">
            <a:avLst/>
          </a:prstGeom>
          <a:noFill/>
        </p:spPr>
        <p:txBody>
          <a:bodyPr lIns="91262" tIns="45631" rIns="91262" bIns="4563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sz="1098" b="1" dirty="0">
                <a:solidFill>
                  <a:prstClr val="white"/>
                </a:solidFill>
                <a:latin typeface="微软雅黑" panose="020B0503020204020204" pitchFamily="34" charset="-122"/>
              </a:rPr>
              <a:t>62%</a:t>
            </a:r>
          </a:p>
        </p:txBody>
      </p:sp>
      <p:sp>
        <p:nvSpPr>
          <p:cNvPr id="33" name="Freeform 21"/>
          <p:cNvSpPr>
            <a:spLocks noEditPoints="1"/>
          </p:cNvSpPr>
          <p:nvPr/>
        </p:nvSpPr>
        <p:spPr bwMode="auto">
          <a:xfrm>
            <a:off x="2133603" y="3952875"/>
            <a:ext cx="274639" cy="274638"/>
          </a:xfrm>
          <a:custGeom>
            <a:avLst/>
            <a:gdLst>
              <a:gd name="T0" fmla="*/ 192 w 384"/>
              <a:gd name="T1" fmla="*/ 0 h 384"/>
              <a:gd name="T2" fmla="*/ 0 w 384"/>
              <a:gd name="T3" fmla="*/ 192 h 384"/>
              <a:gd name="T4" fmla="*/ 192 w 384"/>
              <a:gd name="T5" fmla="*/ 384 h 384"/>
              <a:gd name="T6" fmla="*/ 384 w 384"/>
              <a:gd name="T7" fmla="*/ 192 h 384"/>
              <a:gd name="T8" fmla="*/ 192 w 384"/>
              <a:gd name="T9" fmla="*/ 0 h 384"/>
              <a:gd name="T10" fmla="*/ 280 w 384"/>
              <a:gd name="T11" fmla="*/ 155 h 384"/>
              <a:gd name="T12" fmla="*/ 196 w 384"/>
              <a:gd name="T13" fmla="*/ 274 h 384"/>
              <a:gd name="T14" fmla="*/ 157 w 384"/>
              <a:gd name="T15" fmla="*/ 257 h 384"/>
              <a:gd name="T16" fmla="*/ 126 w 384"/>
              <a:gd name="T17" fmla="*/ 164 h 384"/>
              <a:gd name="T18" fmla="*/ 106 w 384"/>
              <a:gd name="T19" fmla="*/ 170 h 384"/>
              <a:gd name="T20" fmla="*/ 99 w 384"/>
              <a:gd name="T21" fmla="*/ 160 h 384"/>
              <a:gd name="T22" fmla="*/ 153 w 384"/>
              <a:gd name="T23" fmla="*/ 118 h 384"/>
              <a:gd name="T24" fmla="*/ 184 w 384"/>
              <a:gd name="T25" fmla="*/ 181 h 384"/>
              <a:gd name="T26" fmla="*/ 199 w 384"/>
              <a:gd name="T27" fmla="*/ 218 h 384"/>
              <a:gd name="T28" fmla="*/ 224 w 384"/>
              <a:gd name="T29" fmla="*/ 185 h 384"/>
              <a:gd name="T30" fmla="*/ 203 w 384"/>
              <a:gd name="T31" fmla="*/ 160 h 384"/>
              <a:gd name="T32" fmla="*/ 280 w 384"/>
              <a:gd name="T33" fmla="*/ 155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84" h="384"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280" y="155"/>
                </a:moveTo>
                <a:cubicBezTo>
                  <a:pt x="270" y="213"/>
                  <a:pt x="213" y="263"/>
                  <a:pt x="196" y="274"/>
                </a:cubicBezTo>
                <a:cubicBezTo>
                  <a:pt x="179" y="285"/>
                  <a:pt x="163" y="269"/>
                  <a:pt x="157" y="257"/>
                </a:cubicBezTo>
                <a:cubicBezTo>
                  <a:pt x="151" y="244"/>
                  <a:pt x="132" y="170"/>
                  <a:pt x="126" y="164"/>
                </a:cubicBezTo>
                <a:cubicBezTo>
                  <a:pt x="121" y="158"/>
                  <a:pt x="106" y="170"/>
                  <a:pt x="106" y="170"/>
                </a:cubicBezTo>
                <a:cubicBezTo>
                  <a:pt x="99" y="160"/>
                  <a:pt x="99" y="160"/>
                  <a:pt x="99" y="160"/>
                </a:cubicBezTo>
                <a:cubicBezTo>
                  <a:pt x="99" y="160"/>
                  <a:pt x="130" y="122"/>
                  <a:pt x="153" y="118"/>
                </a:cubicBezTo>
                <a:cubicBezTo>
                  <a:pt x="178" y="113"/>
                  <a:pt x="178" y="157"/>
                  <a:pt x="184" y="181"/>
                </a:cubicBezTo>
                <a:cubicBezTo>
                  <a:pt x="190" y="205"/>
                  <a:pt x="194" y="218"/>
                  <a:pt x="199" y="218"/>
                </a:cubicBezTo>
                <a:cubicBezTo>
                  <a:pt x="204" y="218"/>
                  <a:pt x="214" y="205"/>
                  <a:pt x="224" y="185"/>
                </a:cubicBezTo>
                <a:cubicBezTo>
                  <a:pt x="235" y="165"/>
                  <a:pt x="224" y="147"/>
                  <a:pt x="203" y="160"/>
                </a:cubicBezTo>
                <a:cubicBezTo>
                  <a:pt x="211" y="109"/>
                  <a:pt x="290" y="97"/>
                  <a:pt x="280" y="155"/>
                </a:cubicBezTo>
                <a:close/>
              </a:path>
            </a:pathLst>
          </a:custGeom>
          <a:solidFill>
            <a:srgbClr val="FFBF53"/>
          </a:solidFill>
          <a:ln>
            <a:noFill/>
          </a:ln>
        </p:spPr>
        <p:txBody>
          <a:bodyPr lIns="91262" tIns="45631" rIns="91262" bIns="45631"/>
          <a:lstStyle/>
          <a:p>
            <a:pPr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srgbClr val="5C5C5C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34" name="Rectangle 36"/>
          <p:cNvSpPr/>
          <p:nvPr/>
        </p:nvSpPr>
        <p:spPr>
          <a:xfrm>
            <a:off x="2579691" y="4338638"/>
            <a:ext cx="3028951" cy="24606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prstClr val="white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35" name="Rectangle 37"/>
          <p:cNvSpPr/>
          <p:nvPr/>
        </p:nvSpPr>
        <p:spPr>
          <a:xfrm>
            <a:off x="2579692" y="4338638"/>
            <a:ext cx="757237" cy="246062"/>
          </a:xfrm>
          <a:prstGeom prst="rect">
            <a:avLst/>
          </a:prstGeom>
          <a:solidFill>
            <a:srgbClr val="ED7377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prstClr val="white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2565400" y="4330700"/>
            <a:ext cx="635000" cy="261110"/>
          </a:xfrm>
          <a:prstGeom prst="rect">
            <a:avLst/>
          </a:prstGeom>
          <a:noFill/>
        </p:spPr>
        <p:txBody>
          <a:bodyPr lIns="91262" tIns="45631" rIns="91262" bIns="4563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sz="1098" b="1" dirty="0">
                <a:solidFill>
                  <a:prstClr val="white"/>
                </a:solidFill>
                <a:latin typeface="微软雅黑" panose="020B0503020204020204" pitchFamily="34" charset="-122"/>
              </a:rPr>
              <a:t>25%</a:t>
            </a:r>
          </a:p>
        </p:txBody>
      </p:sp>
      <p:sp>
        <p:nvSpPr>
          <p:cNvPr id="37" name="Freeform 30"/>
          <p:cNvSpPr>
            <a:spLocks noEditPoints="1"/>
          </p:cNvSpPr>
          <p:nvPr/>
        </p:nvSpPr>
        <p:spPr bwMode="auto">
          <a:xfrm>
            <a:off x="2133603" y="4324350"/>
            <a:ext cx="274639" cy="274638"/>
          </a:xfrm>
          <a:custGeom>
            <a:avLst/>
            <a:gdLst>
              <a:gd name="T0" fmla="*/ 192 w 384"/>
              <a:gd name="T1" fmla="*/ 0 h 384"/>
              <a:gd name="T2" fmla="*/ 0 w 384"/>
              <a:gd name="T3" fmla="*/ 192 h 384"/>
              <a:gd name="T4" fmla="*/ 192 w 384"/>
              <a:gd name="T5" fmla="*/ 384 h 384"/>
              <a:gd name="T6" fmla="*/ 384 w 384"/>
              <a:gd name="T7" fmla="*/ 192 h 384"/>
              <a:gd name="T8" fmla="*/ 192 w 384"/>
              <a:gd name="T9" fmla="*/ 0 h 384"/>
              <a:gd name="T10" fmla="*/ 192 w 384"/>
              <a:gd name="T11" fmla="*/ 148 h 384"/>
              <a:gd name="T12" fmla="*/ 182 w 384"/>
              <a:gd name="T13" fmla="*/ 158 h 384"/>
              <a:gd name="T14" fmla="*/ 182 w 384"/>
              <a:gd name="T15" fmla="*/ 222 h 384"/>
              <a:gd name="T16" fmla="*/ 136 w 384"/>
              <a:gd name="T17" fmla="*/ 267 h 384"/>
              <a:gd name="T18" fmla="*/ 91 w 384"/>
              <a:gd name="T19" fmla="*/ 222 h 384"/>
              <a:gd name="T20" fmla="*/ 91 w 384"/>
              <a:gd name="T21" fmla="*/ 195 h 384"/>
              <a:gd name="T22" fmla="*/ 126 w 384"/>
              <a:gd name="T23" fmla="*/ 195 h 384"/>
              <a:gd name="T24" fmla="*/ 126 w 384"/>
              <a:gd name="T25" fmla="*/ 222 h 384"/>
              <a:gd name="T26" fmla="*/ 136 w 384"/>
              <a:gd name="T27" fmla="*/ 232 h 384"/>
              <a:gd name="T28" fmla="*/ 147 w 384"/>
              <a:gd name="T29" fmla="*/ 222 h 384"/>
              <a:gd name="T30" fmla="*/ 147 w 384"/>
              <a:gd name="T31" fmla="*/ 158 h 384"/>
              <a:gd name="T32" fmla="*/ 192 w 384"/>
              <a:gd name="T33" fmla="*/ 113 h 384"/>
              <a:gd name="T34" fmla="*/ 237 w 384"/>
              <a:gd name="T35" fmla="*/ 158 h 384"/>
              <a:gd name="T36" fmla="*/ 237 w 384"/>
              <a:gd name="T37" fmla="*/ 170 h 384"/>
              <a:gd name="T38" fmla="*/ 217 w 384"/>
              <a:gd name="T39" fmla="*/ 177 h 384"/>
              <a:gd name="T40" fmla="*/ 203 w 384"/>
              <a:gd name="T41" fmla="*/ 170 h 384"/>
              <a:gd name="T42" fmla="*/ 203 w 384"/>
              <a:gd name="T43" fmla="*/ 158 h 384"/>
              <a:gd name="T44" fmla="*/ 192 w 384"/>
              <a:gd name="T45" fmla="*/ 148 h 384"/>
              <a:gd name="T46" fmla="*/ 293 w 384"/>
              <a:gd name="T47" fmla="*/ 222 h 384"/>
              <a:gd name="T48" fmla="*/ 248 w 384"/>
              <a:gd name="T49" fmla="*/ 267 h 384"/>
              <a:gd name="T50" fmla="*/ 203 w 384"/>
              <a:gd name="T51" fmla="*/ 222 h 384"/>
              <a:gd name="T52" fmla="*/ 203 w 384"/>
              <a:gd name="T53" fmla="*/ 194 h 384"/>
              <a:gd name="T54" fmla="*/ 217 w 384"/>
              <a:gd name="T55" fmla="*/ 201 h 384"/>
              <a:gd name="T56" fmla="*/ 237 w 384"/>
              <a:gd name="T57" fmla="*/ 194 h 384"/>
              <a:gd name="T58" fmla="*/ 237 w 384"/>
              <a:gd name="T59" fmla="*/ 222 h 384"/>
              <a:gd name="T60" fmla="*/ 248 w 384"/>
              <a:gd name="T61" fmla="*/ 232 h 384"/>
              <a:gd name="T62" fmla="*/ 259 w 384"/>
              <a:gd name="T63" fmla="*/ 222 h 384"/>
              <a:gd name="T64" fmla="*/ 259 w 384"/>
              <a:gd name="T65" fmla="*/ 195 h 384"/>
              <a:gd name="T66" fmla="*/ 293 w 384"/>
              <a:gd name="T67" fmla="*/ 195 h 384"/>
              <a:gd name="T68" fmla="*/ 293 w 384"/>
              <a:gd name="T69" fmla="*/ 222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84" h="384"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192" y="148"/>
                </a:moveTo>
                <a:cubicBezTo>
                  <a:pt x="186" y="148"/>
                  <a:pt x="182" y="152"/>
                  <a:pt x="182" y="158"/>
                </a:cubicBezTo>
                <a:cubicBezTo>
                  <a:pt x="182" y="222"/>
                  <a:pt x="182" y="222"/>
                  <a:pt x="182" y="222"/>
                </a:cubicBezTo>
                <a:cubicBezTo>
                  <a:pt x="182" y="246"/>
                  <a:pt x="161" y="267"/>
                  <a:pt x="136" y="267"/>
                </a:cubicBezTo>
                <a:cubicBezTo>
                  <a:pt x="111" y="267"/>
                  <a:pt x="91" y="246"/>
                  <a:pt x="91" y="222"/>
                </a:cubicBezTo>
                <a:cubicBezTo>
                  <a:pt x="91" y="195"/>
                  <a:pt x="91" y="195"/>
                  <a:pt x="91" y="195"/>
                </a:cubicBezTo>
                <a:cubicBezTo>
                  <a:pt x="126" y="195"/>
                  <a:pt x="126" y="195"/>
                  <a:pt x="126" y="195"/>
                </a:cubicBezTo>
                <a:cubicBezTo>
                  <a:pt x="126" y="222"/>
                  <a:pt x="126" y="222"/>
                  <a:pt x="126" y="222"/>
                </a:cubicBezTo>
                <a:cubicBezTo>
                  <a:pt x="126" y="227"/>
                  <a:pt x="131" y="232"/>
                  <a:pt x="136" y="232"/>
                </a:cubicBezTo>
                <a:cubicBezTo>
                  <a:pt x="142" y="232"/>
                  <a:pt x="147" y="227"/>
                  <a:pt x="147" y="222"/>
                </a:cubicBezTo>
                <a:cubicBezTo>
                  <a:pt x="147" y="158"/>
                  <a:pt x="147" y="158"/>
                  <a:pt x="147" y="158"/>
                </a:cubicBezTo>
                <a:cubicBezTo>
                  <a:pt x="147" y="133"/>
                  <a:pt x="167" y="113"/>
                  <a:pt x="192" y="113"/>
                </a:cubicBezTo>
                <a:cubicBezTo>
                  <a:pt x="217" y="113"/>
                  <a:pt x="237" y="133"/>
                  <a:pt x="237" y="158"/>
                </a:cubicBezTo>
                <a:cubicBezTo>
                  <a:pt x="237" y="170"/>
                  <a:pt x="237" y="170"/>
                  <a:pt x="237" y="170"/>
                </a:cubicBezTo>
                <a:cubicBezTo>
                  <a:pt x="217" y="177"/>
                  <a:pt x="217" y="177"/>
                  <a:pt x="217" y="177"/>
                </a:cubicBezTo>
                <a:cubicBezTo>
                  <a:pt x="203" y="170"/>
                  <a:pt x="203" y="170"/>
                  <a:pt x="203" y="170"/>
                </a:cubicBezTo>
                <a:cubicBezTo>
                  <a:pt x="203" y="158"/>
                  <a:pt x="203" y="158"/>
                  <a:pt x="203" y="158"/>
                </a:cubicBezTo>
                <a:cubicBezTo>
                  <a:pt x="203" y="152"/>
                  <a:pt x="198" y="148"/>
                  <a:pt x="192" y="148"/>
                </a:cubicBezTo>
                <a:close/>
                <a:moveTo>
                  <a:pt x="293" y="222"/>
                </a:moveTo>
                <a:cubicBezTo>
                  <a:pt x="293" y="246"/>
                  <a:pt x="273" y="267"/>
                  <a:pt x="248" y="267"/>
                </a:cubicBezTo>
                <a:cubicBezTo>
                  <a:pt x="223" y="267"/>
                  <a:pt x="203" y="246"/>
                  <a:pt x="203" y="222"/>
                </a:cubicBezTo>
                <a:cubicBezTo>
                  <a:pt x="203" y="194"/>
                  <a:pt x="203" y="194"/>
                  <a:pt x="203" y="194"/>
                </a:cubicBezTo>
                <a:cubicBezTo>
                  <a:pt x="217" y="201"/>
                  <a:pt x="217" y="201"/>
                  <a:pt x="217" y="201"/>
                </a:cubicBezTo>
                <a:cubicBezTo>
                  <a:pt x="237" y="194"/>
                  <a:pt x="237" y="194"/>
                  <a:pt x="237" y="194"/>
                </a:cubicBezTo>
                <a:cubicBezTo>
                  <a:pt x="237" y="222"/>
                  <a:pt x="237" y="222"/>
                  <a:pt x="237" y="222"/>
                </a:cubicBezTo>
                <a:cubicBezTo>
                  <a:pt x="237" y="227"/>
                  <a:pt x="242" y="232"/>
                  <a:pt x="248" y="232"/>
                </a:cubicBezTo>
                <a:cubicBezTo>
                  <a:pt x="254" y="232"/>
                  <a:pt x="259" y="227"/>
                  <a:pt x="259" y="222"/>
                </a:cubicBezTo>
                <a:cubicBezTo>
                  <a:pt x="259" y="195"/>
                  <a:pt x="259" y="195"/>
                  <a:pt x="259" y="195"/>
                </a:cubicBezTo>
                <a:cubicBezTo>
                  <a:pt x="293" y="195"/>
                  <a:pt x="293" y="195"/>
                  <a:pt x="293" y="195"/>
                </a:cubicBezTo>
                <a:lnTo>
                  <a:pt x="293" y="222"/>
                </a:lnTo>
                <a:close/>
              </a:path>
            </a:pathLst>
          </a:custGeom>
          <a:solidFill>
            <a:srgbClr val="ED7475"/>
          </a:solidFill>
          <a:ln>
            <a:noFill/>
          </a:ln>
        </p:spPr>
        <p:txBody>
          <a:bodyPr lIns="91262" tIns="45631" rIns="91262" bIns="45631"/>
          <a:lstStyle/>
          <a:p>
            <a:pPr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srgbClr val="5C5C5C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38" name="Rectangle 667"/>
          <p:cNvSpPr/>
          <p:nvPr/>
        </p:nvSpPr>
        <p:spPr>
          <a:xfrm>
            <a:off x="6746877" y="3587753"/>
            <a:ext cx="3030539" cy="2460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prstClr val="white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39" name="Rectangle 668"/>
          <p:cNvSpPr/>
          <p:nvPr/>
        </p:nvSpPr>
        <p:spPr>
          <a:xfrm>
            <a:off x="6746881" y="3587753"/>
            <a:ext cx="1514475" cy="246063"/>
          </a:xfrm>
          <a:prstGeom prst="rect">
            <a:avLst/>
          </a:prstGeom>
          <a:solidFill>
            <a:srgbClr val="02B3C5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prstClr val="white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6734182" y="3578225"/>
            <a:ext cx="536575" cy="261110"/>
          </a:xfrm>
          <a:prstGeom prst="rect">
            <a:avLst/>
          </a:prstGeom>
          <a:noFill/>
        </p:spPr>
        <p:txBody>
          <a:bodyPr lIns="91262" tIns="45631" rIns="91262" bIns="4563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sz="1098" b="1" dirty="0">
                <a:solidFill>
                  <a:prstClr val="white"/>
                </a:solidFill>
                <a:latin typeface="微软雅黑" panose="020B0503020204020204" pitchFamily="34" charset="-122"/>
              </a:rPr>
              <a:t>50%</a:t>
            </a:r>
          </a:p>
        </p:txBody>
      </p:sp>
      <p:sp>
        <p:nvSpPr>
          <p:cNvPr id="41" name="Freeform 670"/>
          <p:cNvSpPr>
            <a:spLocks noEditPoints="1"/>
          </p:cNvSpPr>
          <p:nvPr/>
        </p:nvSpPr>
        <p:spPr bwMode="auto">
          <a:xfrm>
            <a:off x="6302374" y="3573463"/>
            <a:ext cx="273051" cy="273050"/>
          </a:xfrm>
          <a:custGeom>
            <a:avLst/>
            <a:gdLst>
              <a:gd name="T0" fmla="*/ 192 w 384"/>
              <a:gd name="T1" fmla="*/ 0 h 384"/>
              <a:gd name="T2" fmla="*/ 0 w 384"/>
              <a:gd name="T3" fmla="*/ 192 h 384"/>
              <a:gd name="T4" fmla="*/ 192 w 384"/>
              <a:gd name="T5" fmla="*/ 384 h 384"/>
              <a:gd name="T6" fmla="*/ 384 w 384"/>
              <a:gd name="T7" fmla="*/ 192 h 384"/>
              <a:gd name="T8" fmla="*/ 192 w 384"/>
              <a:gd name="T9" fmla="*/ 0 h 384"/>
              <a:gd name="T10" fmla="*/ 237 w 384"/>
              <a:gd name="T11" fmla="*/ 133 h 384"/>
              <a:gd name="T12" fmla="*/ 208 w 384"/>
              <a:gd name="T13" fmla="*/ 133 h 384"/>
              <a:gd name="T14" fmla="*/ 201 w 384"/>
              <a:gd name="T15" fmla="*/ 143 h 384"/>
              <a:gd name="T16" fmla="*/ 201 w 384"/>
              <a:gd name="T17" fmla="*/ 164 h 384"/>
              <a:gd name="T18" fmla="*/ 237 w 384"/>
              <a:gd name="T19" fmla="*/ 164 h 384"/>
              <a:gd name="T20" fmla="*/ 237 w 384"/>
              <a:gd name="T21" fmla="*/ 194 h 384"/>
              <a:gd name="T22" fmla="*/ 201 w 384"/>
              <a:gd name="T23" fmla="*/ 194 h 384"/>
              <a:gd name="T24" fmla="*/ 201 w 384"/>
              <a:gd name="T25" fmla="*/ 283 h 384"/>
              <a:gd name="T26" fmla="*/ 167 w 384"/>
              <a:gd name="T27" fmla="*/ 283 h 384"/>
              <a:gd name="T28" fmla="*/ 167 w 384"/>
              <a:gd name="T29" fmla="*/ 194 h 384"/>
              <a:gd name="T30" fmla="*/ 136 w 384"/>
              <a:gd name="T31" fmla="*/ 194 h 384"/>
              <a:gd name="T32" fmla="*/ 136 w 384"/>
              <a:gd name="T33" fmla="*/ 164 h 384"/>
              <a:gd name="T34" fmla="*/ 167 w 384"/>
              <a:gd name="T35" fmla="*/ 164 h 384"/>
              <a:gd name="T36" fmla="*/ 167 w 384"/>
              <a:gd name="T37" fmla="*/ 146 h 384"/>
              <a:gd name="T38" fmla="*/ 208 w 384"/>
              <a:gd name="T39" fmla="*/ 101 h 384"/>
              <a:gd name="T40" fmla="*/ 237 w 384"/>
              <a:gd name="T41" fmla="*/ 101 h 384"/>
              <a:gd name="T42" fmla="*/ 237 w 384"/>
              <a:gd name="T43" fmla="*/ 133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84" h="384"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237" y="133"/>
                </a:moveTo>
                <a:cubicBezTo>
                  <a:pt x="208" y="133"/>
                  <a:pt x="208" y="133"/>
                  <a:pt x="208" y="133"/>
                </a:cubicBezTo>
                <a:cubicBezTo>
                  <a:pt x="205" y="133"/>
                  <a:pt x="201" y="137"/>
                  <a:pt x="201" y="143"/>
                </a:cubicBezTo>
                <a:cubicBezTo>
                  <a:pt x="201" y="164"/>
                  <a:pt x="201" y="164"/>
                  <a:pt x="201" y="164"/>
                </a:cubicBezTo>
                <a:cubicBezTo>
                  <a:pt x="237" y="164"/>
                  <a:pt x="237" y="164"/>
                  <a:pt x="237" y="164"/>
                </a:cubicBezTo>
                <a:cubicBezTo>
                  <a:pt x="237" y="194"/>
                  <a:pt x="237" y="194"/>
                  <a:pt x="237" y="194"/>
                </a:cubicBezTo>
                <a:cubicBezTo>
                  <a:pt x="201" y="194"/>
                  <a:pt x="201" y="194"/>
                  <a:pt x="201" y="194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167" y="283"/>
                  <a:pt x="167" y="283"/>
                  <a:pt x="167" y="283"/>
                </a:cubicBezTo>
                <a:cubicBezTo>
                  <a:pt x="167" y="194"/>
                  <a:pt x="167" y="194"/>
                  <a:pt x="167" y="194"/>
                </a:cubicBezTo>
                <a:cubicBezTo>
                  <a:pt x="136" y="194"/>
                  <a:pt x="136" y="194"/>
                  <a:pt x="136" y="194"/>
                </a:cubicBezTo>
                <a:cubicBezTo>
                  <a:pt x="136" y="164"/>
                  <a:pt x="136" y="164"/>
                  <a:pt x="136" y="164"/>
                </a:cubicBezTo>
                <a:cubicBezTo>
                  <a:pt x="167" y="164"/>
                  <a:pt x="167" y="164"/>
                  <a:pt x="167" y="164"/>
                </a:cubicBezTo>
                <a:cubicBezTo>
                  <a:pt x="167" y="146"/>
                  <a:pt x="167" y="146"/>
                  <a:pt x="167" y="146"/>
                </a:cubicBezTo>
                <a:cubicBezTo>
                  <a:pt x="167" y="121"/>
                  <a:pt x="184" y="101"/>
                  <a:pt x="208" y="101"/>
                </a:cubicBezTo>
                <a:cubicBezTo>
                  <a:pt x="237" y="101"/>
                  <a:pt x="237" y="101"/>
                  <a:pt x="237" y="101"/>
                </a:cubicBezTo>
                <a:lnTo>
                  <a:pt x="237" y="133"/>
                </a:lnTo>
                <a:close/>
              </a:path>
            </a:pathLst>
          </a:custGeom>
          <a:solidFill>
            <a:srgbClr val="02B3C5"/>
          </a:solidFill>
          <a:ln>
            <a:noFill/>
          </a:ln>
        </p:spPr>
        <p:txBody>
          <a:bodyPr lIns="91262" tIns="45631" rIns="91262" bIns="45631"/>
          <a:lstStyle/>
          <a:p>
            <a:pPr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srgbClr val="5C5C5C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42" name="Rectangle 672"/>
          <p:cNvSpPr/>
          <p:nvPr/>
        </p:nvSpPr>
        <p:spPr>
          <a:xfrm>
            <a:off x="6746877" y="5081588"/>
            <a:ext cx="3030539" cy="24606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prstClr val="white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43" name="Rectangle 673"/>
          <p:cNvSpPr/>
          <p:nvPr/>
        </p:nvSpPr>
        <p:spPr>
          <a:xfrm>
            <a:off x="6746882" y="5081588"/>
            <a:ext cx="1247775" cy="246062"/>
          </a:xfrm>
          <a:prstGeom prst="rect">
            <a:avLst/>
          </a:prstGeom>
          <a:solidFill>
            <a:srgbClr val="00B3C2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prstClr val="white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6734182" y="5081592"/>
            <a:ext cx="536575" cy="261110"/>
          </a:xfrm>
          <a:prstGeom prst="rect">
            <a:avLst/>
          </a:prstGeom>
          <a:noFill/>
        </p:spPr>
        <p:txBody>
          <a:bodyPr lIns="91262" tIns="45631" rIns="91262" bIns="4563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sz="1098" b="1" dirty="0">
                <a:solidFill>
                  <a:prstClr val="white"/>
                </a:solidFill>
                <a:latin typeface="微软雅黑" panose="020B0503020204020204" pitchFamily="34" charset="-122"/>
              </a:rPr>
              <a:t>45%</a:t>
            </a:r>
          </a:p>
        </p:txBody>
      </p:sp>
      <p:sp>
        <p:nvSpPr>
          <p:cNvPr id="45" name="Freeform 11"/>
          <p:cNvSpPr>
            <a:spLocks noEditPoints="1"/>
          </p:cNvSpPr>
          <p:nvPr/>
        </p:nvSpPr>
        <p:spPr bwMode="auto">
          <a:xfrm>
            <a:off x="6302374" y="5067300"/>
            <a:ext cx="273051" cy="274638"/>
          </a:xfrm>
          <a:custGeom>
            <a:avLst/>
            <a:gdLst>
              <a:gd name="T0" fmla="*/ 192 w 384"/>
              <a:gd name="T1" fmla="*/ 0 h 384"/>
              <a:gd name="T2" fmla="*/ 0 w 384"/>
              <a:gd name="T3" fmla="*/ 192 h 384"/>
              <a:gd name="T4" fmla="*/ 192 w 384"/>
              <a:gd name="T5" fmla="*/ 384 h 384"/>
              <a:gd name="T6" fmla="*/ 384 w 384"/>
              <a:gd name="T7" fmla="*/ 192 h 384"/>
              <a:gd name="T8" fmla="*/ 192 w 384"/>
              <a:gd name="T9" fmla="*/ 0 h 384"/>
              <a:gd name="T10" fmla="*/ 270 w 384"/>
              <a:gd name="T11" fmla="*/ 157 h 384"/>
              <a:gd name="T12" fmla="*/ 270 w 384"/>
              <a:gd name="T13" fmla="*/ 162 h 384"/>
              <a:gd name="T14" fmla="*/ 162 w 384"/>
              <a:gd name="T15" fmla="*/ 270 h 384"/>
              <a:gd name="T16" fmla="*/ 104 w 384"/>
              <a:gd name="T17" fmla="*/ 253 h 384"/>
              <a:gd name="T18" fmla="*/ 113 w 384"/>
              <a:gd name="T19" fmla="*/ 253 h 384"/>
              <a:gd name="T20" fmla="*/ 160 w 384"/>
              <a:gd name="T21" fmla="*/ 237 h 384"/>
              <a:gd name="T22" fmla="*/ 125 w 384"/>
              <a:gd name="T23" fmla="*/ 211 h 384"/>
              <a:gd name="T24" fmla="*/ 132 w 384"/>
              <a:gd name="T25" fmla="*/ 211 h 384"/>
              <a:gd name="T26" fmla="*/ 142 w 384"/>
              <a:gd name="T27" fmla="*/ 210 h 384"/>
              <a:gd name="T28" fmla="*/ 112 w 384"/>
              <a:gd name="T29" fmla="*/ 173 h 384"/>
              <a:gd name="T30" fmla="*/ 112 w 384"/>
              <a:gd name="T31" fmla="*/ 173 h 384"/>
              <a:gd name="T32" fmla="*/ 129 w 384"/>
              <a:gd name="T33" fmla="*/ 177 h 384"/>
              <a:gd name="T34" fmla="*/ 112 w 384"/>
              <a:gd name="T35" fmla="*/ 146 h 384"/>
              <a:gd name="T36" fmla="*/ 117 w 384"/>
              <a:gd name="T37" fmla="*/ 127 h 384"/>
              <a:gd name="T38" fmla="*/ 195 w 384"/>
              <a:gd name="T39" fmla="*/ 166 h 384"/>
              <a:gd name="T40" fmla="*/ 194 w 384"/>
              <a:gd name="T41" fmla="*/ 158 h 384"/>
              <a:gd name="T42" fmla="*/ 232 w 384"/>
              <a:gd name="T43" fmla="*/ 120 h 384"/>
              <a:gd name="T44" fmla="*/ 260 w 384"/>
              <a:gd name="T45" fmla="*/ 132 h 384"/>
              <a:gd name="T46" fmla="*/ 284 w 384"/>
              <a:gd name="T47" fmla="*/ 123 h 384"/>
              <a:gd name="T48" fmla="*/ 267 w 384"/>
              <a:gd name="T49" fmla="*/ 144 h 384"/>
              <a:gd name="T50" fmla="*/ 289 w 384"/>
              <a:gd name="T51" fmla="*/ 138 h 384"/>
              <a:gd name="T52" fmla="*/ 270 w 384"/>
              <a:gd name="T53" fmla="*/ 157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84" h="384"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270" y="157"/>
                </a:moveTo>
                <a:cubicBezTo>
                  <a:pt x="270" y="159"/>
                  <a:pt x="270" y="160"/>
                  <a:pt x="270" y="162"/>
                </a:cubicBezTo>
                <a:cubicBezTo>
                  <a:pt x="270" y="212"/>
                  <a:pt x="232" y="270"/>
                  <a:pt x="162" y="270"/>
                </a:cubicBezTo>
                <a:cubicBezTo>
                  <a:pt x="141" y="270"/>
                  <a:pt x="121" y="263"/>
                  <a:pt x="104" y="253"/>
                </a:cubicBezTo>
                <a:cubicBezTo>
                  <a:pt x="107" y="253"/>
                  <a:pt x="110" y="253"/>
                  <a:pt x="113" y="253"/>
                </a:cubicBezTo>
                <a:cubicBezTo>
                  <a:pt x="131" y="253"/>
                  <a:pt x="147" y="247"/>
                  <a:pt x="160" y="237"/>
                </a:cubicBezTo>
                <a:cubicBezTo>
                  <a:pt x="144" y="237"/>
                  <a:pt x="130" y="226"/>
                  <a:pt x="125" y="211"/>
                </a:cubicBezTo>
                <a:cubicBezTo>
                  <a:pt x="127" y="211"/>
                  <a:pt x="130" y="211"/>
                  <a:pt x="132" y="211"/>
                </a:cubicBezTo>
                <a:cubicBezTo>
                  <a:pt x="136" y="211"/>
                  <a:pt x="139" y="211"/>
                  <a:pt x="142" y="210"/>
                </a:cubicBezTo>
                <a:cubicBezTo>
                  <a:pt x="125" y="207"/>
                  <a:pt x="112" y="191"/>
                  <a:pt x="112" y="173"/>
                </a:cubicBezTo>
                <a:cubicBezTo>
                  <a:pt x="112" y="173"/>
                  <a:pt x="112" y="173"/>
                  <a:pt x="112" y="173"/>
                </a:cubicBezTo>
                <a:cubicBezTo>
                  <a:pt x="117" y="175"/>
                  <a:pt x="123" y="177"/>
                  <a:pt x="129" y="177"/>
                </a:cubicBezTo>
                <a:cubicBezTo>
                  <a:pt x="119" y="171"/>
                  <a:pt x="112" y="159"/>
                  <a:pt x="112" y="146"/>
                </a:cubicBezTo>
                <a:cubicBezTo>
                  <a:pt x="112" y="139"/>
                  <a:pt x="114" y="132"/>
                  <a:pt x="117" y="127"/>
                </a:cubicBezTo>
                <a:cubicBezTo>
                  <a:pt x="136" y="150"/>
                  <a:pt x="164" y="165"/>
                  <a:pt x="195" y="166"/>
                </a:cubicBezTo>
                <a:cubicBezTo>
                  <a:pt x="194" y="164"/>
                  <a:pt x="194" y="161"/>
                  <a:pt x="194" y="158"/>
                </a:cubicBezTo>
                <a:cubicBezTo>
                  <a:pt x="194" y="137"/>
                  <a:pt x="211" y="120"/>
                  <a:pt x="232" y="120"/>
                </a:cubicBezTo>
                <a:cubicBezTo>
                  <a:pt x="243" y="120"/>
                  <a:pt x="253" y="124"/>
                  <a:pt x="260" y="132"/>
                </a:cubicBezTo>
                <a:cubicBezTo>
                  <a:pt x="268" y="130"/>
                  <a:pt x="276" y="127"/>
                  <a:pt x="284" y="123"/>
                </a:cubicBezTo>
                <a:cubicBezTo>
                  <a:pt x="281" y="131"/>
                  <a:pt x="275" y="139"/>
                  <a:pt x="267" y="144"/>
                </a:cubicBezTo>
                <a:cubicBezTo>
                  <a:pt x="275" y="143"/>
                  <a:pt x="282" y="141"/>
                  <a:pt x="289" y="138"/>
                </a:cubicBezTo>
                <a:cubicBezTo>
                  <a:pt x="284" y="145"/>
                  <a:pt x="277" y="152"/>
                  <a:pt x="270" y="157"/>
                </a:cubicBezTo>
                <a:close/>
              </a:path>
            </a:pathLst>
          </a:custGeom>
          <a:solidFill>
            <a:srgbClr val="00B3C2"/>
          </a:solidFill>
          <a:ln>
            <a:noFill/>
          </a:ln>
        </p:spPr>
        <p:txBody>
          <a:bodyPr lIns="91262" tIns="45631" rIns="91262" bIns="45631"/>
          <a:lstStyle/>
          <a:p>
            <a:pPr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srgbClr val="5C5C5C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46" name="Rectangle 677"/>
          <p:cNvSpPr/>
          <p:nvPr/>
        </p:nvSpPr>
        <p:spPr>
          <a:xfrm>
            <a:off x="6746877" y="4710113"/>
            <a:ext cx="3030539" cy="24606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prstClr val="white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47" name="Rectangle 678"/>
          <p:cNvSpPr/>
          <p:nvPr/>
        </p:nvSpPr>
        <p:spPr>
          <a:xfrm>
            <a:off x="6746882" y="4710113"/>
            <a:ext cx="2257425" cy="246062"/>
          </a:xfrm>
          <a:prstGeom prst="rect">
            <a:avLst/>
          </a:prstGeom>
          <a:solidFill>
            <a:srgbClr val="693B7A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prstClr val="white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6734182" y="4702175"/>
            <a:ext cx="536575" cy="261110"/>
          </a:xfrm>
          <a:prstGeom prst="rect">
            <a:avLst/>
          </a:prstGeom>
          <a:noFill/>
        </p:spPr>
        <p:txBody>
          <a:bodyPr lIns="91262" tIns="45631" rIns="91262" bIns="4563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sz="1098" b="1" dirty="0">
                <a:solidFill>
                  <a:prstClr val="white"/>
                </a:solidFill>
                <a:latin typeface="微软雅黑" panose="020B0503020204020204" pitchFamily="34" charset="-122"/>
              </a:rPr>
              <a:t>75%</a:t>
            </a:r>
          </a:p>
        </p:txBody>
      </p:sp>
      <p:sp>
        <p:nvSpPr>
          <p:cNvPr id="49" name="Freeform 680"/>
          <p:cNvSpPr>
            <a:spLocks noEditPoints="1"/>
          </p:cNvSpPr>
          <p:nvPr/>
        </p:nvSpPr>
        <p:spPr bwMode="auto">
          <a:xfrm>
            <a:off x="6302374" y="4695825"/>
            <a:ext cx="273051" cy="274638"/>
          </a:xfrm>
          <a:custGeom>
            <a:avLst/>
            <a:gdLst>
              <a:gd name="T0" fmla="*/ 174 w 384"/>
              <a:gd name="T1" fmla="*/ 138 h 384"/>
              <a:gd name="T2" fmla="*/ 149 w 384"/>
              <a:gd name="T3" fmla="*/ 116 h 384"/>
              <a:gd name="T4" fmla="*/ 145 w 384"/>
              <a:gd name="T5" fmla="*/ 116 h 384"/>
              <a:gd name="T6" fmla="*/ 133 w 384"/>
              <a:gd name="T7" fmla="*/ 128 h 384"/>
              <a:gd name="T8" fmla="*/ 133 w 384"/>
              <a:gd name="T9" fmla="*/ 150 h 384"/>
              <a:gd name="T10" fmla="*/ 156 w 384"/>
              <a:gd name="T11" fmla="*/ 174 h 384"/>
              <a:gd name="T12" fmla="*/ 160 w 384"/>
              <a:gd name="T13" fmla="*/ 173 h 384"/>
              <a:gd name="T14" fmla="*/ 174 w 384"/>
              <a:gd name="T15" fmla="*/ 138 h 384"/>
              <a:gd name="T16" fmla="*/ 192 w 384"/>
              <a:gd name="T17" fmla="*/ 0 h 384"/>
              <a:gd name="T18" fmla="*/ 0 w 384"/>
              <a:gd name="T19" fmla="*/ 192 h 384"/>
              <a:gd name="T20" fmla="*/ 192 w 384"/>
              <a:gd name="T21" fmla="*/ 384 h 384"/>
              <a:gd name="T22" fmla="*/ 384 w 384"/>
              <a:gd name="T23" fmla="*/ 192 h 384"/>
              <a:gd name="T24" fmla="*/ 192 w 384"/>
              <a:gd name="T25" fmla="*/ 0 h 384"/>
              <a:gd name="T26" fmla="*/ 181 w 384"/>
              <a:gd name="T27" fmla="*/ 274 h 384"/>
              <a:gd name="T28" fmla="*/ 151 w 384"/>
              <a:gd name="T29" fmla="*/ 281 h 384"/>
              <a:gd name="T30" fmla="*/ 149 w 384"/>
              <a:gd name="T31" fmla="*/ 281 h 384"/>
              <a:gd name="T32" fmla="*/ 148 w 384"/>
              <a:gd name="T33" fmla="*/ 281 h 384"/>
              <a:gd name="T34" fmla="*/ 101 w 384"/>
              <a:gd name="T35" fmla="*/ 243 h 384"/>
              <a:gd name="T36" fmla="*/ 157 w 384"/>
              <a:gd name="T37" fmla="*/ 206 h 384"/>
              <a:gd name="T38" fmla="*/ 157 w 384"/>
              <a:gd name="T39" fmla="*/ 206 h 384"/>
              <a:gd name="T40" fmla="*/ 151 w 384"/>
              <a:gd name="T41" fmla="*/ 186 h 384"/>
              <a:gd name="T42" fmla="*/ 148 w 384"/>
              <a:gd name="T43" fmla="*/ 186 h 384"/>
              <a:gd name="T44" fmla="*/ 126 w 384"/>
              <a:gd name="T45" fmla="*/ 180 h 384"/>
              <a:gd name="T46" fmla="*/ 111 w 384"/>
              <a:gd name="T47" fmla="*/ 147 h 384"/>
              <a:gd name="T48" fmla="*/ 158 w 384"/>
              <a:gd name="T49" fmla="*/ 103 h 384"/>
              <a:gd name="T50" fmla="*/ 204 w 384"/>
              <a:gd name="T51" fmla="*/ 103 h 384"/>
              <a:gd name="T52" fmla="*/ 204 w 384"/>
              <a:gd name="T53" fmla="*/ 104 h 384"/>
              <a:gd name="T54" fmla="*/ 188 w 384"/>
              <a:gd name="T55" fmla="*/ 111 h 384"/>
              <a:gd name="T56" fmla="*/ 181 w 384"/>
              <a:gd name="T57" fmla="*/ 112 h 384"/>
              <a:gd name="T58" fmla="*/ 194 w 384"/>
              <a:gd name="T59" fmla="*/ 143 h 384"/>
              <a:gd name="T60" fmla="*/ 181 w 384"/>
              <a:gd name="T61" fmla="*/ 175 h 384"/>
              <a:gd name="T62" fmla="*/ 173 w 384"/>
              <a:gd name="T63" fmla="*/ 186 h 384"/>
              <a:gd name="T64" fmla="*/ 183 w 384"/>
              <a:gd name="T65" fmla="*/ 199 h 384"/>
              <a:gd name="T66" fmla="*/ 204 w 384"/>
              <a:gd name="T67" fmla="*/ 235 h 384"/>
              <a:gd name="T68" fmla="*/ 181 w 384"/>
              <a:gd name="T69" fmla="*/ 274 h 384"/>
              <a:gd name="T70" fmla="*/ 282 w 384"/>
              <a:gd name="T71" fmla="*/ 192 h 384"/>
              <a:gd name="T72" fmla="*/ 252 w 384"/>
              <a:gd name="T73" fmla="*/ 192 h 384"/>
              <a:gd name="T74" fmla="*/ 252 w 384"/>
              <a:gd name="T75" fmla="*/ 222 h 384"/>
              <a:gd name="T76" fmla="*/ 233 w 384"/>
              <a:gd name="T77" fmla="*/ 222 h 384"/>
              <a:gd name="T78" fmla="*/ 233 w 384"/>
              <a:gd name="T79" fmla="*/ 192 h 384"/>
              <a:gd name="T80" fmla="*/ 202 w 384"/>
              <a:gd name="T81" fmla="*/ 192 h 384"/>
              <a:gd name="T82" fmla="*/ 202 w 384"/>
              <a:gd name="T83" fmla="*/ 173 h 384"/>
              <a:gd name="T84" fmla="*/ 233 w 384"/>
              <a:gd name="T85" fmla="*/ 173 h 384"/>
              <a:gd name="T86" fmla="*/ 233 w 384"/>
              <a:gd name="T87" fmla="*/ 142 h 384"/>
              <a:gd name="T88" fmla="*/ 252 w 384"/>
              <a:gd name="T89" fmla="*/ 142 h 384"/>
              <a:gd name="T90" fmla="*/ 252 w 384"/>
              <a:gd name="T91" fmla="*/ 173 h 384"/>
              <a:gd name="T92" fmla="*/ 282 w 384"/>
              <a:gd name="T93" fmla="*/ 173 h 384"/>
              <a:gd name="T94" fmla="*/ 282 w 384"/>
              <a:gd name="T95" fmla="*/ 192 h 384"/>
              <a:gd name="T96" fmla="*/ 156 w 384"/>
              <a:gd name="T97" fmla="*/ 215 h 384"/>
              <a:gd name="T98" fmla="*/ 153 w 384"/>
              <a:gd name="T99" fmla="*/ 215 h 384"/>
              <a:gd name="T100" fmla="*/ 130 w 384"/>
              <a:gd name="T101" fmla="*/ 224 h 384"/>
              <a:gd name="T102" fmla="*/ 122 w 384"/>
              <a:gd name="T103" fmla="*/ 243 h 384"/>
              <a:gd name="T104" fmla="*/ 156 w 384"/>
              <a:gd name="T105" fmla="*/ 264 h 384"/>
              <a:gd name="T106" fmla="*/ 186 w 384"/>
              <a:gd name="T107" fmla="*/ 238 h 384"/>
              <a:gd name="T108" fmla="*/ 156 w 384"/>
              <a:gd name="T109" fmla="*/ 215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84" h="384">
                <a:moveTo>
                  <a:pt x="174" y="138"/>
                </a:moveTo>
                <a:cubicBezTo>
                  <a:pt x="169" y="121"/>
                  <a:pt x="161" y="116"/>
                  <a:pt x="149" y="116"/>
                </a:cubicBezTo>
                <a:cubicBezTo>
                  <a:pt x="148" y="116"/>
                  <a:pt x="146" y="116"/>
                  <a:pt x="145" y="116"/>
                </a:cubicBezTo>
                <a:cubicBezTo>
                  <a:pt x="140" y="118"/>
                  <a:pt x="136" y="122"/>
                  <a:pt x="133" y="128"/>
                </a:cubicBezTo>
                <a:cubicBezTo>
                  <a:pt x="131" y="135"/>
                  <a:pt x="131" y="142"/>
                  <a:pt x="133" y="150"/>
                </a:cubicBezTo>
                <a:cubicBezTo>
                  <a:pt x="136" y="164"/>
                  <a:pt x="146" y="174"/>
                  <a:pt x="156" y="174"/>
                </a:cubicBezTo>
                <a:cubicBezTo>
                  <a:pt x="158" y="174"/>
                  <a:pt x="159" y="174"/>
                  <a:pt x="160" y="173"/>
                </a:cubicBezTo>
                <a:cubicBezTo>
                  <a:pt x="171" y="170"/>
                  <a:pt x="178" y="154"/>
                  <a:pt x="174" y="138"/>
                </a:cubicBezTo>
                <a:close/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181" y="274"/>
                </a:moveTo>
                <a:cubicBezTo>
                  <a:pt x="169" y="280"/>
                  <a:pt x="156" y="281"/>
                  <a:pt x="151" y="281"/>
                </a:cubicBezTo>
                <a:cubicBezTo>
                  <a:pt x="150" y="281"/>
                  <a:pt x="149" y="281"/>
                  <a:pt x="149" y="281"/>
                </a:cubicBezTo>
                <a:cubicBezTo>
                  <a:pt x="149" y="281"/>
                  <a:pt x="149" y="281"/>
                  <a:pt x="148" y="281"/>
                </a:cubicBezTo>
                <a:cubicBezTo>
                  <a:pt x="140" y="281"/>
                  <a:pt x="101" y="279"/>
                  <a:pt x="101" y="243"/>
                </a:cubicBezTo>
                <a:cubicBezTo>
                  <a:pt x="101" y="209"/>
                  <a:pt x="144" y="206"/>
                  <a:pt x="157" y="206"/>
                </a:cubicBezTo>
                <a:cubicBezTo>
                  <a:pt x="157" y="206"/>
                  <a:pt x="157" y="206"/>
                  <a:pt x="157" y="206"/>
                </a:cubicBezTo>
                <a:cubicBezTo>
                  <a:pt x="149" y="196"/>
                  <a:pt x="151" y="186"/>
                  <a:pt x="151" y="186"/>
                </a:cubicBezTo>
                <a:cubicBezTo>
                  <a:pt x="150" y="186"/>
                  <a:pt x="149" y="186"/>
                  <a:pt x="148" y="186"/>
                </a:cubicBezTo>
                <a:cubicBezTo>
                  <a:pt x="143" y="186"/>
                  <a:pt x="134" y="185"/>
                  <a:pt x="126" y="180"/>
                </a:cubicBezTo>
                <a:cubicBezTo>
                  <a:pt x="116" y="173"/>
                  <a:pt x="111" y="162"/>
                  <a:pt x="111" y="147"/>
                </a:cubicBezTo>
                <a:cubicBezTo>
                  <a:pt x="111" y="105"/>
                  <a:pt x="157" y="103"/>
                  <a:pt x="158" y="103"/>
                </a:cubicBezTo>
                <a:cubicBezTo>
                  <a:pt x="204" y="103"/>
                  <a:pt x="204" y="103"/>
                  <a:pt x="204" y="103"/>
                </a:cubicBezTo>
                <a:cubicBezTo>
                  <a:pt x="204" y="104"/>
                  <a:pt x="204" y="104"/>
                  <a:pt x="204" y="104"/>
                </a:cubicBezTo>
                <a:cubicBezTo>
                  <a:pt x="204" y="109"/>
                  <a:pt x="195" y="110"/>
                  <a:pt x="188" y="111"/>
                </a:cubicBezTo>
                <a:cubicBezTo>
                  <a:pt x="186" y="111"/>
                  <a:pt x="182" y="112"/>
                  <a:pt x="181" y="112"/>
                </a:cubicBezTo>
                <a:cubicBezTo>
                  <a:pt x="193" y="119"/>
                  <a:pt x="194" y="129"/>
                  <a:pt x="194" y="143"/>
                </a:cubicBezTo>
                <a:cubicBezTo>
                  <a:pt x="194" y="160"/>
                  <a:pt x="188" y="169"/>
                  <a:pt x="181" y="175"/>
                </a:cubicBezTo>
                <a:cubicBezTo>
                  <a:pt x="177" y="179"/>
                  <a:pt x="173" y="182"/>
                  <a:pt x="173" y="186"/>
                </a:cubicBezTo>
                <a:cubicBezTo>
                  <a:pt x="173" y="190"/>
                  <a:pt x="178" y="194"/>
                  <a:pt x="183" y="199"/>
                </a:cubicBezTo>
                <a:cubicBezTo>
                  <a:pt x="192" y="207"/>
                  <a:pt x="204" y="217"/>
                  <a:pt x="204" y="235"/>
                </a:cubicBezTo>
                <a:cubicBezTo>
                  <a:pt x="204" y="254"/>
                  <a:pt x="196" y="267"/>
                  <a:pt x="181" y="274"/>
                </a:cubicBezTo>
                <a:close/>
                <a:moveTo>
                  <a:pt x="282" y="192"/>
                </a:moveTo>
                <a:cubicBezTo>
                  <a:pt x="252" y="192"/>
                  <a:pt x="252" y="192"/>
                  <a:pt x="252" y="192"/>
                </a:cubicBezTo>
                <a:cubicBezTo>
                  <a:pt x="252" y="222"/>
                  <a:pt x="252" y="222"/>
                  <a:pt x="252" y="222"/>
                </a:cubicBezTo>
                <a:cubicBezTo>
                  <a:pt x="233" y="222"/>
                  <a:pt x="233" y="222"/>
                  <a:pt x="233" y="222"/>
                </a:cubicBezTo>
                <a:cubicBezTo>
                  <a:pt x="233" y="192"/>
                  <a:pt x="233" y="192"/>
                  <a:pt x="233" y="192"/>
                </a:cubicBezTo>
                <a:cubicBezTo>
                  <a:pt x="202" y="192"/>
                  <a:pt x="202" y="192"/>
                  <a:pt x="202" y="192"/>
                </a:cubicBezTo>
                <a:cubicBezTo>
                  <a:pt x="202" y="173"/>
                  <a:pt x="202" y="173"/>
                  <a:pt x="202" y="173"/>
                </a:cubicBezTo>
                <a:cubicBezTo>
                  <a:pt x="233" y="173"/>
                  <a:pt x="233" y="173"/>
                  <a:pt x="233" y="173"/>
                </a:cubicBezTo>
                <a:cubicBezTo>
                  <a:pt x="233" y="142"/>
                  <a:pt x="233" y="142"/>
                  <a:pt x="233" y="142"/>
                </a:cubicBezTo>
                <a:cubicBezTo>
                  <a:pt x="252" y="142"/>
                  <a:pt x="252" y="142"/>
                  <a:pt x="252" y="142"/>
                </a:cubicBezTo>
                <a:cubicBezTo>
                  <a:pt x="252" y="173"/>
                  <a:pt x="252" y="173"/>
                  <a:pt x="252" y="173"/>
                </a:cubicBezTo>
                <a:cubicBezTo>
                  <a:pt x="282" y="173"/>
                  <a:pt x="282" y="173"/>
                  <a:pt x="282" y="173"/>
                </a:cubicBezTo>
                <a:lnTo>
                  <a:pt x="282" y="192"/>
                </a:lnTo>
                <a:close/>
                <a:moveTo>
                  <a:pt x="156" y="215"/>
                </a:moveTo>
                <a:cubicBezTo>
                  <a:pt x="155" y="215"/>
                  <a:pt x="154" y="215"/>
                  <a:pt x="153" y="215"/>
                </a:cubicBezTo>
                <a:cubicBezTo>
                  <a:pt x="144" y="216"/>
                  <a:pt x="136" y="219"/>
                  <a:pt x="130" y="224"/>
                </a:cubicBezTo>
                <a:cubicBezTo>
                  <a:pt x="124" y="230"/>
                  <a:pt x="121" y="236"/>
                  <a:pt x="122" y="243"/>
                </a:cubicBezTo>
                <a:cubicBezTo>
                  <a:pt x="122" y="257"/>
                  <a:pt x="138" y="266"/>
                  <a:pt x="156" y="264"/>
                </a:cubicBezTo>
                <a:cubicBezTo>
                  <a:pt x="174" y="263"/>
                  <a:pt x="187" y="253"/>
                  <a:pt x="186" y="238"/>
                </a:cubicBezTo>
                <a:cubicBezTo>
                  <a:pt x="185" y="225"/>
                  <a:pt x="173" y="215"/>
                  <a:pt x="156" y="215"/>
                </a:cubicBezTo>
                <a:close/>
              </a:path>
            </a:pathLst>
          </a:custGeom>
          <a:solidFill>
            <a:srgbClr val="693B7A"/>
          </a:solidFill>
          <a:ln>
            <a:noFill/>
          </a:ln>
        </p:spPr>
        <p:txBody>
          <a:bodyPr lIns="91262" tIns="45631" rIns="91262" bIns="45631"/>
          <a:lstStyle/>
          <a:p>
            <a:pPr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srgbClr val="5C5C5C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50" name="Rectangle 682"/>
          <p:cNvSpPr/>
          <p:nvPr/>
        </p:nvSpPr>
        <p:spPr>
          <a:xfrm>
            <a:off x="6746877" y="3952884"/>
            <a:ext cx="3030539" cy="2460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prstClr val="white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51" name="Rectangle 683"/>
          <p:cNvSpPr/>
          <p:nvPr/>
        </p:nvSpPr>
        <p:spPr>
          <a:xfrm>
            <a:off x="6746878" y="3952884"/>
            <a:ext cx="1782763" cy="246063"/>
          </a:xfrm>
          <a:prstGeom prst="rect">
            <a:avLst/>
          </a:prstGeom>
          <a:solidFill>
            <a:srgbClr val="FFBF5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prstClr val="white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6734182" y="3944938"/>
            <a:ext cx="536575" cy="261110"/>
          </a:xfrm>
          <a:prstGeom prst="rect">
            <a:avLst/>
          </a:prstGeom>
          <a:noFill/>
        </p:spPr>
        <p:txBody>
          <a:bodyPr lIns="91262" tIns="45631" rIns="91262" bIns="4563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sz="1098" b="1" dirty="0">
                <a:solidFill>
                  <a:prstClr val="white"/>
                </a:solidFill>
                <a:latin typeface="微软雅黑" panose="020B0503020204020204" pitchFamily="34" charset="-122"/>
              </a:rPr>
              <a:t>62%</a:t>
            </a:r>
          </a:p>
        </p:txBody>
      </p:sp>
      <p:sp>
        <p:nvSpPr>
          <p:cNvPr id="53" name="Freeform 21"/>
          <p:cNvSpPr>
            <a:spLocks noEditPoints="1"/>
          </p:cNvSpPr>
          <p:nvPr/>
        </p:nvSpPr>
        <p:spPr bwMode="auto">
          <a:xfrm>
            <a:off x="6302374" y="3952875"/>
            <a:ext cx="273051" cy="274638"/>
          </a:xfrm>
          <a:custGeom>
            <a:avLst/>
            <a:gdLst>
              <a:gd name="T0" fmla="*/ 192 w 384"/>
              <a:gd name="T1" fmla="*/ 0 h 384"/>
              <a:gd name="T2" fmla="*/ 0 w 384"/>
              <a:gd name="T3" fmla="*/ 192 h 384"/>
              <a:gd name="T4" fmla="*/ 192 w 384"/>
              <a:gd name="T5" fmla="*/ 384 h 384"/>
              <a:gd name="T6" fmla="*/ 384 w 384"/>
              <a:gd name="T7" fmla="*/ 192 h 384"/>
              <a:gd name="T8" fmla="*/ 192 w 384"/>
              <a:gd name="T9" fmla="*/ 0 h 384"/>
              <a:gd name="T10" fmla="*/ 280 w 384"/>
              <a:gd name="T11" fmla="*/ 155 h 384"/>
              <a:gd name="T12" fmla="*/ 196 w 384"/>
              <a:gd name="T13" fmla="*/ 274 h 384"/>
              <a:gd name="T14" fmla="*/ 157 w 384"/>
              <a:gd name="T15" fmla="*/ 257 h 384"/>
              <a:gd name="T16" fmla="*/ 126 w 384"/>
              <a:gd name="T17" fmla="*/ 164 h 384"/>
              <a:gd name="T18" fmla="*/ 106 w 384"/>
              <a:gd name="T19" fmla="*/ 170 h 384"/>
              <a:gd name="T20" fmla="*/ 99 w 384"/>
              <a:gd name="T21" fmla="*/ 160 h 384"/>
              <a:gd name="T22" fmla="*/ 153 w 384"/>
              <a:gd name="T23" fmla="*/ 118 h 384"/>
              <a:gd name="T24" fmla="*/ 184 w 384"/>
              <a:gd name="T25" fmla="*/ 181 h 384"/>
              <a:gd name="T26" fmla="*/ 199 w 384"/>
              <a:gd name="T27" fmla="*/ 218 h 384"/>
              <a:gd name="T28" fmla="*/ 224 w 384"/>
              <a:gd name="T29" fmla="*/ 185 h 384"/>
              <a:gd name="T30" fmla="*/ 203 w 384"/>
              <a:gd name="T31" fmla="*/ 160 h 384"/>
              <a:gd name="T32" fmla="*/ 280 w 384"/>
              <a:gd name="T33" fmla="*/ 155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84" h="384"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280" y="155"/>
                </a:moveTo>
                <a:cubicBezTo>
                  <a:pt x="270" y="213"/>
                  <a:pt x="213" y="263"/>
                  <a:pt x="196" y="274"/>
                </a:cubicBezTo>
                <a:cubicBezTo>
                  <a:pt x="179" y="285"/>
                  <a:pt x="163" y="269"/>
                  <a:pt x="157" y="257"/>
                </a:cubicBezTo>
                <a:cubicBezTo>
                  <a:pt x="151" y="244"/>
                  <a:pt x="132" y="170"/>
                  <a:pt x="126" y="164"/>
                </a:cubicBezTo>
                <a:cubicBezTo>
                  <a:pt x="121" y="158"/>
                  <a:pt x="106" y="170"/>
                  <a:pt x="106" y="170"/>
                </a:cubicBezTo>
                <a:cubicBezTo>
                  <a:pt x="99" y="160"/>
                  <a:pt x="99" y="160"/>
                  <a:pt x="99" y="160"/>
                </a:cubicBezTo>
                <a:cubicBezTo>
                  <a:pt x="99" y="160"/>
                  <a:pt x="130" y="122"/>
                  <a:pt x="153" y="118"/>
                </a:cubicBezTo>
                <a:cubicBezTo>
                  <a:pt x="178" y="113"/>
                  <a:pt x="178" y="157"/>
                  <a:pt x="184" y="181"/>
                </a:cubicBezTo>
                <a:cubicBezTo>
                  <a:pt x="190" y="205"/>
                  <a:pt x="194" y="218"/>
                  <a:pt x="199" y="218"/>
                </a:cubicBezTo>
                <a:cubicBezTo>
                  <a:pt x="204" y="218"/>
                  <a:pt x="214" y="205"/>
                  <a:pt x="224" y="185"/>
                </a:cubicBezTo>
                <a:cubicBezTo>
                  <a:pt x="235" y="165"/>
                  <a:pt x="224" y="147"/>
                  <a:pt x="203" y="160"/>
                </a:cubicBezTo>
                <a:cubicBezTo>
                  <a:pt x="211" y="109"/>
                  <a:pt x="290" y="97"/>
                  <a:pt x="280" y="155"/>
                </a:cubicBezTo>
                <a:close/>
              </a:path>
            </a:pathLst>
          </a:custGeom>
          <a:solidFill>
            <a:srgbClr val="FFBF53"/>
          </a:solidFill>
          <a:ln>
            <a:noFill/>
          </a:ln>
        </p:spPr>
        <p:txBody>
          <a:bodyPr lIns="91262" tIns="45631" rIns="91262" bIns="45631"/>
          <a:lstStyle/>
          <a:p>
            <a:pPr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srgbClr val="5C5C5C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54" name="Rectangle 687"/>
          <p:cNvSpPr/>
          <p:nvPr/>
        </p:nvSpPr>
        <p:spPr>
          <a:xfrm>
            <a:off x="6746877" y="4338638"/>
            <a:ext cx="3030539" cy="24606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prstClr val="white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55" name="Rectangle 688"/>
          <p:cNvSpPr/>
          <p:nvPr/>
        </p:nvSpPr>
        <p:spPr>
          <a:xfrm>
            <a:off x="6746878" y="4338638"/>
            <a:ext cx="757239" cy="246062"/>
          </a:xfrm>
          <a:prstGeom prst="rect">
            <a:avLst/>
          </a:prstGeom>
          <a:solidFill>
            <a:srgbClr val="ED7377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prstClr val="white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56" name="Content Placeholder 2"/>
          <p:cNvSpPr txBox="1">
            <a:spLocks/>
          </p:cNvSpPr>
          <p:nvPr/>
        </p:nvSpPr>
        <p:spPr>
          <a:xfrm>
            <a:off x="6734182" y="4330700"/>
            <a:ext cx="536575" cy="261110"/>
          </a:xfrm>
          <a:prstGeom prst="rect">
            <a:avLst/>
          </a:prstGeom>
          <a:noFill/>
        </p:spPr>
        <p:txBody>
          <a:bodyPr lIns="91262" tIns="45631" rIns="91262" bIns="45631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sz="1098" b="1" dirty="0">
                <a:solidFill>
                  <a:prstClr val="white"/>
                </a:solidFill>
                <a:latin typeface="微软雅黑" panose="020B0503020204020204" pitchFamily="34" charset="-122"/>
              </a:rPr>
              <a:t>25%</a:t>
            </a:r>
          </a:p>
        </p:txBody>
      </p:sp>
      <p:sp>
        <p:nvSpPr>
          <p:cNvPr id="57" name="Freeform 30"/>
          <p:cNvSpPr>
            <a:spLocks noEditPoints="1"/>
          </p:cNvSpPr>
          <p:nvPr/>
        </p:nvSpPr>
        <p:spPr bwMode="auto">
          <a:xfrm>
            <a:off x="6302374" y="4324350"/>
            <a:ext cx="273051" cy="274638"/>
          </a:xfrm>
          <a:custGeom>
            <a:avLst/>
            <a:gdLst>
              <a:gd name="T0" fmla="*/ 192 w 384"/>
              <a:gd name="T1" fmla="*/ 0 h 384"/>
              <a:gd name="T2" fmla="*/ 0 w 384"/>
              <a:gd name="T3" fmla="*/ 192 h 384"/>
              <a:gd name="T4" fmla="*/ 192 w 384"/>
              <a:gd name="T5" fmla="*/ 384 h 384"/>
              <a:gd name="T6" fmla="*/ 384 w 384"/>
              <a:gd name="T7" fmla="*/ 192 h 384"/>
              <a:gd name="T8" fmla="*/ 192 w 384"/>
              <a:gd name="T9" fmla="*/ 0 h 384"/>
              <a:gd name="T10" fmla="*/ 192 w 384"/>
              <a:gd name="T11" fmla="*/ 148 h 384"/>
              <a:gd name="T12" fmla="*/ 182 w 384"/>
              <a:gd name="T13" fmla="*/ 158 h 384"/>
              <a:gd name="T14" fmla="*/ 182 w 384"/>
              <a:gd name="T15" fmla="*/ 222 h 384"/>
              <a:gd name="T16" fmla="*/ 136 w 384"/>
              <a:gd name="T17" fmla="*/ 267 h 384"/>
              <a:gd name="T18" fmla="*/ 91 w 384"/>
              <a:gd name="T19" fmla="*/ 222 h 384"/>
              <a:gd name="T20" fmla="*/ 91 w 384"/>
              <a:gd name="T21" fmla="*/ 195 h 384"/>
              <a:gd name="T22" fmla="*/ 126 w 384"/>
              <a:gd name="T23" fmla="*/ 195 h 384"/>
              <a:gd name="T24" fmla="*/ 126 w 384"/>
              <a:gd name="T25" fmla="*/ 222 h 384"/>
              <a:gd name="T26" fmla="*/ 136 w 384"/>
              <a:gd name="T27" fmla="*/ 232 h 384"/>
              <a:gd name="T28" fmla="*/ 147 w 384"/>
              <a:gd name="T29" fmla="*/ 222 h 384"/>
              <a:gd name="T30" fmla="*/ 147 w 384"/>
              <a:gd name="T31" fmla="*/ 158 h 384"/>
              <a:gd name="T32" fmla="*/ 192 w 384"/>
              <a:gd name="T33" fmla="*/ 113 h 384"/>
              <a:gd name="T34" fmla="*/ 237 w 384"/>
              <a:gd name="T35" fmla="*/ 158 h 384"/>
              <a:gd name="T36" fmla="*/ 237 w 384"/>
              <a:gd name="T37" fmla="*/ 170 h 384"/>
              <a:gd name="T38" fmla="*/ 217 w 384"/>
              <a:gd name="T39" fmla="*/ 177 h 384"/>
              <a:gd name="T40" fmla="*/ 203 w 384"/>
              <a:gd name="T41" fmla="*/ 170 h 384"/>
              <a:gd name="T42" fmla="*/ 203 w 384"/>
              <a:gd name="T43" fmla="*/ 158 h 384"/>
              <a:gd name="T44" fmla="*/ 192 w 384"/>
              <a:gd name="T45" fmla="*/ 148 h 384"/>
              <a:gd name="T46" fmla="*/ 293 w 384"/>
              <a:gd name="T47" fmla="*/ 222 h 384"/>
              <a:gd name="T48" fmla="*/ 248 w 384"/>
              <a:gd name="T49" fmla="*/ 267 h 384"/>
              <a:gd name="T50" fmla="*/ 203 w 384"/>
              <a:gd name="T51" fmla="*/ 222 h 384"/>
              <a:gd name="T52" fmla="*/ 203 w 384"/>
              <a:gd name="T53" fmla="*/ 194 h 384"/>
              <a:gd name="T54" fmla="*/ 217 w 384"/>
              <a:gd name="T55" fmla="*/ 201 h 384"/>
              <a:gd name="T56" fmla="*/ 237 w 384"/>
              <a:gd name="T57" fmla="*/ 194 h 384"/>
              <a:gd name="T58" fmla="*/ 237 w 384"/>
              <a:gd name="T59" fmla="*/ 222 h 384"/>
              <a:gd name="T60" fmla="*/ 248 w 384"/>
              <a:gd name="T61" fmla="*/ 232 h 384"/>
              <a:gd name="T62" fmla="*/ 259 w 384"/>
              <a:gd name="T63" fmla="*/ 222 h 384"/>
              <a:gd name="T64" fmla="*/ 259 w 384"/>
              <a:gd name="T65" fmla="*/ 195 h 384"/>
              <a:gd name="T66" fmla="*/ 293 w 384"/>
              <a:gd name="T67" fmla="*/ 195 h 384"/>
              <a:gd name="T68" fmla="*/ 293 w 384"/>
              <a:gd name="T69" fmla="*/ 222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84" h="384"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192" y="148"/>
                </a:moveTo>
                <a:cubicBezTo>
                  <a:pt x="186" y="148"/>
                  <a:pt x="182" y="152"/>
                  <a:pt x="182" y="158"/>
                </a:cubicBezTo>
                <a:cubicBezTo>
                  <a:pt x="182" y="222"/>
                  <a:pt x="182" y="222"/>
                  <a:pt x="182" y="222"/>
                </a:cubicBezTo>
                <a:cubicBezTo>
                  <a:pt x="182" y="246"/>
                  <a:pt x="161" y="267"/>
                  <a:pt x="136" y="267"/>
                </a:cubicBezTo>
                <a:cubicBezTo>
                  <a:pt x="111" y="267"/>
                  <a:pt x="91" y="246"/>
                  <a:pt x="91" y="222"/>
                </a:cubicBezTo>
                <a:cubicBezTo>
                  <a:pt x="91" y="195"/>
                  <a:pt x="91" y="195"/>
                  <a:pt x="91" y="195"/>
                </a:cubicBezTo>
                <a:cubicBezTo>
                  <a:pt x="126" y="195"/>
                  <a:pt x="126" y="195"/>
                  <a:pt x="126" y="195"/>
                </a:cubicBezTo>
                <a:cubicBezTo>
                  <a:pt x="126" y="222"/>
                  <a:pt x="126" y="222"/>
                  <a:pt x="126" y="222"/>
                </a:cubicBezTo>
                <a:cubicBezTo>
                  <a:pt x="126" y="227"/>
                  <a:pt x="131" y="232"/>
                  <a:pt x="136" y="232"/>
                </a:cubicBezTo>
                <a:cubicBezTo>
                  <a:pt x="142" y="232"/>
                  <a:pt x="147" y="227"/>
                  <a:pt x="147" y="222"/>
                </a:cubicBezTo>
                <a:cubicBezTo>
                  <a:pt x="147" y="158"/>
                  <a:pt x="147" y="158"/>
                  <a:pt x="147" y="158"/>
                </a:cubicBezTo>
                <a:cubicBezTo>
                  <a:pt x="147" y="133"/>
                  <a:pt x="167" y="113"/>
                  <a:pt x="192" y="113"/>
                </a:cubicBezTo>
                <a:cubicBezTo>
                  <a:pt x="217" y="113"/>
                  <a:pt x="237" y="133"/>
                  <a:pt x="237" y="158"/>
                </a:cubicBezTo>
                <a:cubicBezTo>
                  <a:pt x="237" y="170"/>
                  <a:pt x="237" y="170"/>
                  <a:pt x="237" y="170"/>
                </a:cubicBezTo>
                <a:cubicBezTo>
                  <a:pt x="217" y="177"/>
                  <a:pt x="217" y="177"/>
                  <a:pt x="217" y="177"/>
                </a:cubicBezTo>
                <a:cubicBezTo>
                  <a:pt x="203" y="170"/>
                  <a:pt x="203" y="170"/>
                  <a:pt x="203" y="170"/>
                </a:cubicBezTo>
                <a:cubicBezTo>
                  <a:pt x="203" y="158"/>
                  <a:pt x="203" y="158"/>
                  <a:pt x="203" y="158"/>
                </a:cubicBezTo>
                <a:cubicBezTo>
                  <a:pt x="203" y="152"/>
                  <a:pt x="198" y="148"/>
                  <a:pt x="192" y="148"/>
                </a:cubicBezTo>
                <a:close/>
                <a:moveTo>
                  <a:pt x="293" y="222"/>
                </a:moveTo>
                <a:cubicBezTo>
                  <a:pt x="293" y="246"/>
                  <a:pt x="273" y="267"/>
                  <a:pt x="248" y="267"/>
                </a:cubicBezTo>
                <a:cubicBezTo>
                  <a:pt x="223" y="267"/>
                  <a:pt x="203" y="246"/>
                  <a:pt x="203" y="222"/>
                </a:cubicBezTo>
                <a:cubicBezTo>
                  <a:pt x="203" y="194"/>
                  <a:pt x="203" y="194"/>
                  <a:pt x="203" y="194"/>
                </a:cubicBezTo>
                <a:cubicBezTo>
                  <a:pt x="217" y="201"/>
                  <a:pt x="217" y="201"/>
                  <a:pt x="217" y="201"/>
                </a:cubicBezTo>
                <a:cubicBezTo>
                  <a:pt x="237" y="194"/>
                  <a:pt x="237" y="194"/>
                  <a:pt x="237" y="194"/>
                </a:cubicBezTo>
                <a:cubicBezTo>
                  <a:pt x="237" y="222"/>
                  <a:pt x="237" y="222"/>
                  <a:pt x="237" y="222"/>
                </a:cubicBezTo>
                <a:cubicBezTo>
                  <a:pt x="237" y="227"/>
                  <a:pt x="242" y="232"/>
                  <a:pt x="248" y="232"/>
                </a:cubicBezTo>
                <a:cubicBezTo>
                  <a:pt x="254" y="232"/>
                  <a:pt x="259" y="227"/>
                  <a:pt x="259" y="222"/>
                </a:cubicBezTo>
                <a:cubicBezTo>
                  <a:pt x="259" y="195"/>
                  <a:pt x="259" y="195"/>
                  <a:pt x="259" y="195"/>
                </a:cubicBezTo>
                <a:cubicBezTo>
                  <a:pt x="293" y="195"/>
                  <a:pt x="293" y="195"/>
                  <a:pt x="293" y="195"/>
                </a:cubicBezTo>
                <a:lnTo>
                  <a:pt x="293" y="222"/>
                </a:lnTo>
                <a:close/>
              </a:path>
            </a:pathLst>
          </a:custGeom>
          <a:solidFill>
            <a:srgbClr val="ED7377"/>
          </a:solidFill>
          <a:ln>
            <a:noFill/>
          </a:ln>
        </p:spPr>
        <p:txBody>
          <a:bodyPr lIns="91262" tIns="45631" rIns="91262" bIns="45631"/>
          <a:lstStyle/>
          <a:p>
            <a:pPr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 dirty="0">
              <a:solidFill>
                <a:srgbClr val="5C5C5C"/>
              </a:soli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58" name="Subtitle 2"/>
          <p:cNvSpPr txBox="1">
            <a:spLocks/>
          </p:cNvSpPr>
          <p:nvPr/>
        </p:nvSpPr>
        <p:spPr>
          <a:xfrm>
            <a:off x="3941770" y="3143259"/>
            <a:ext cx="815975" cy="238125"/>
          </a:xfrm>
          <a:prstGeom prst="rect">
            <a:avLst/>
          </a:prstGeom>
        </p:spPr>
        <p:txBody>
          <a:bodyPr lIns="91262" tIns="45631" rIns="91262" bIns="45631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998" b="1" dirty="0">
                <a:solidFill>
                  <a:srgbClr val="5C5C5C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Franchise" pitchFamily="49" charset="0"/>
              </a:rPr>
              <a:t>Females </a:t>
            </a:r>
          </a:p>
        </p:txBody>
      </p:sp>
      <p:sp>
        <p:nvSpPr>
          <p:cNvPr id="59" name="Content Placeholder 2"/>
          <p:cNvSpPr txBox="1">
            <a:spLocks/>
          </p:cNvSpPr>
          <p:nvPr/>
        </p:nvSpPr>
        <p:spPr>
          <a:xfrm>
            <a:off x="3932245" y="2854325"/>
            <a:ext cx="820737" cy="342900"/>
          </a:xfrm>
          <a:prstGeom prst="rect">
            <a:avLst/>
          </a:prstGeom>
        </p:spPr>
        <p:txBody>
          <a:bodyPr lIns="91262" tIns="45631" rIns="91262" bIns="45631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396" dirty="0">
                <a:solidFill>
                  <a:srgbClr val="525068"/>
                </a:solidFill>
                <a:latin typeface="Source Sans Pro Black" pitchFamily="34" charset="0"/>
              </a:rPr>
              <a:t>64%</a:t>
            </a:r>
          </a:p>
        </p:txBody>
      </p:sp>
      <p:grpSp>
        <p:nvGrpSpPr>
          <p:cNvPr id="60" name="Group 709"/>
          <p:cNvGrpSpPr/>
          <p:nvPr/>
        </p:nvGrpSpPr>
        <p:grpSpPr>
          <a:xfrm>
            <a:off x="3853320" y="2977549"/>
            <a:ext cx="154805" cy="333866"/>
            <a:chOff x="6084168" y="3828473"/>
            <a:chExt cx="172244" cy="371476"/>
          </a:xfrm>
          <a:solidFill>
            <a:srgbClr val="F27176"/>
          </a:solidFill>
        </p:grpSpPr>
        <p:sp>
          <p:nvSpPr>
            <p:cNvPr id="61" name="Oval 715"/>
            <p:cNvSpPr>
              <a:spLocks noChangeArrowheads="1"/>
            </p:cNvSpPr>
            <p:nvPr/>
          </p:nvSpPr>
          <p:spPr bwMode="auto">
            <a:xfrm>
              <a:off x="6142112" y="3828473"/>
              <a:ext cx="54769" cy="5635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pPr defTabSz="91321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93" kern="0" dirty="0">
                <a:solidFill>
                  <a:srgbClr val="5C5C5C"/>
                </a:solidFill>
                <a:latin typeface="微软雅黑" panose="020B0503020204020204" pitchFamily="34" charset="-122"/>
                <a:ea typeface="+mn-ea"/>
              </a:endParaRPr>
            </a:p>
          </p:txBody>
        </p:sp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6084168" y="3895942"/>
              <a:ext cx="172244" cy="304007"/>
            </a:xfrm>
            <a:custGeom>
              <a:avLst/>
              <a:gdLst>
                <a:gd name="T0" fmla="*/ 91 w 92"/>
                <a:gd name="T1" fmla="*/ 60 h 162"/>
                <a:gd name="T2" fmla="*/ 75 w 92"/>
                <a:gd name="T3" fmla="*/ 10 h 162"/>
                <a:gd name="T4" fmla="*/ 64 w 92"/>
                <a:gd name="T5" fmla="*/ 0 h 162"/>
                <a:gd name="T6" fmla="*/ 28 w 92"/>
                <a:gd name="T7" fmla="*/ 0 h 162"/>
                <a:gd name="T8" fmla="*/ 19 w 92"/>
                <a:gd name="T9" fmla="*/ 5 h 162"/>
                <a:gd name="T10" fmla="*/ 18 w 92"/>
                <a:gd name="T11" fmla="*/ 7 h 162"/>
                <a:gd name="T12" fmla="*/ 18 w 92"/>
                <a:gd name="T13" fmla="*/ 7 h 162"/>
                <a:gd name="T14" fmla="*/ 17 w 92"/>
                <a:gd name="T15" fmla="*/ 8 h 162"/>
                <a:gd name="T16" fmla="*/ 1 w 92"/>
                <a:gd name="T17" fmla="*/ 60 h 162"/>
                <a:gd name="T18" fmla="*/ 5 w 92"/>
                <a:gd name="T19" fmla="*/ 68 h 162"/>
                <a:gd name="T20" fmla="*/ 14 w 92"/>
                <a:gd name="T21" fmla="*/ 64 h 162"/>
                <a:gd name="T22" fmla="*/ 26 w 92"/>
                <a:gd name="T23" fmla="*/ 23 h 162"/>
                <a:gd name="T24" fmla="*/ 28 w 92"/>
                <a:gd name="T25" fmla="*/ 23 h 162"/>
                <a:gd name="T26" fmla="*/ 29 w 92"/>
                <a:gd name="T27" fmla="*/ 23 h 162"/>
                <a:gd name="T28" fmla="*/ 9 w 92"/>
                <a:gd name="T29" fmla="*/ 96 h 162"/>
                <a:gd name="T30" fmla="*/ 29 w 92"/>
                <a:gd name="T31" fmla="*/ 96 h 162"/>
                <a:gd name="T32" fmla="*/ 29 w 92"/>
                <a:gd name="T33" fmla="*/ 154 h 162"/>
                <a:gd name="T34" fmla="*/ 37 w 92"/>
                <a:gd name="T35" fmla="*/ 162 h 162"/>
                <a:gd name="T36" fmla="*/ 44 w 92"/>
                <a:gd name="T37" fmla="*/ 154 h 162"/>
                <a:gd name="T38" fmla="*/ 44 w 92"/>
                <a:gd name="T39" fmla="*/ 96 h 162"/>
                <a:gd name="T40" fmla="*/ 49 w 92"/>
                <a:gd name="T41" fmla="*/ 96 h 162"/>
                <a:gd name="T42" fmla="*/ 49 w 92"/>
                <a:gd name="T43" fmla="*/ 154 h 162"/>
                <a:gd name="T44" fmla="*/ 56 w 92"/>
                <a:gd name="T45" fmla="*/ 162 h 162"/>
                <a:gd name="T46" fmla="*/ 64 w 92"/>
                <a:gd name="T47" fmla="*/ 154 h 162"/>
                <a:gd name="T48" fmla="*/ 64 w 92"/>
                <a:gd name="T49" fmla="*/ 96 h 162"/>
                <a:gd name="T50" fmla="*/ 83 w 92"/>
                <a:gd name="T51" fmla="*/ 96 h 162"/>
                <a:gd name="T52" fmla="*/ 63 w 92"/>
                <a:gd name="T53" fmla="*/ 23 h 162"/>
                <a:gd name="T54" fmla="*/ 64 w 92"/>
                <a:gd name="T55" fmla="*/ 23 h 162"/>
                <a:gd name="T56" fmla="*/ 65 w 92"/>
                <a:gd name="T57" fmla="*/ 23 h 162"/>
                <a:gd name="T58" fmla="*/ 79 w 92"/>
                <a:gd name="T59" fmla="*/ 64 h 162"/>
                <a:gd name="T60" fmla="*/ 87 w 92"/>
                <a:gd name="T61" fmla="*/ 68 h 162"/>
                <a:gd name="T62" fmla="*/ 91 w 92"/>
                <a:gd name="T63" fmla="*/ 6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162">
                  <a:moveTo>
                    <a:pt x="91" y="6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4" y="4"/>
                    <a:pt x="70" y="0"/>
                    <a:pt x="6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4" y="0"/>
                    <a:pt x="21" y="2"/>
                    <a:pt x="19" y="5"/>
                  </a:cubicBezTo>
                  <a:cubicBezTo>
                    <a:pt x="18" y="5"/>
                    <a:pt x="18" y="6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8"/>
                    <a:pt x="17" y="8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63"/>
                    <a:pt x="2" y="67"/>
                    <a:pt x="5" y="68"/>
                  </a:cubicBezTo>
                  <a:cubicBezTo>
                    <a:pt x="9" y="69"/>
                    <a:pt x="13" y="67"/>
                    <a:pt x="14" y="64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3"/>
                    <a:pt x="27" y="23"/>
                    <a:pt x="28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29" y="154"/>
                    <a:pt x="29" y="154"/>
                    <a:pt x="29" y="154"/>
                  </a:cubicBezTo>
                  <a:cubicBezTo>
                    <a:pt x="29" y="159"/>
                    <a:pt x="33" y="162"/>
                    <a:pt x="37" y="162"/>
                  </a:cubicBezTo>
                  <a:cubicBezTo>
                    <a:pt x="41" y="162"/>
                    <a:pt x="44" y="159"/>
                    <a:pt x="44" y="154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9" y="154"/>
                    <a:pt x="49" y="154"/>
                    <a:pt x="49" y="154"/>
                  </a:cubicBezTo>
                  <a:cubicBezTo>
                    <a:pt x="49" y="159"/>
                    <a:pt x="52" y="162"/>
                    <a:pt x="56" y="162"/>
                  </a:cubicBezTo>
                  <a:cubicBezTo>
                    <a:pt x="60" y="162"/>
                    <a:pt x="64" y="159"/>
                    <a:pt x="64" y="154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83" y="96"/>
                    <a:pt x="83" y="96"/>
                    <a:pt x="83" y="96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0" y="67"/>
                    <a:pt x="84" y="69"/>
                    <a:pt x="87" y="68"/>
                  </a:cubicBezTo>
                  <a:cubicBezTo>
                    <a:pt x="91" y="67"/>
                    <a:pt x="92" y="63"/>
                    <a:pt x="91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pPr defTabSz="91321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93" kern="0" dirty="0">
                <a:solidFill>
                  <a:srgbClr val="5C5C5C"/>
                </a:solidFill>
                <a:latin typeface="微软雅黑" panose="020B0503020204020204" pitchFamily="34" charset="-122"/>
                <a:ea typeface="+mn-ea"/>
              </a:endParaRPr>
            </a:p>
          </p:txBody>
        </p:sp>
      </p:grpSp>
      <p:grpSp>
        <p:nvGrpSpPr>
          <p:cNvPr id="63" name="Group 710"/>
          <p:cNvGrpSpPr/>
          <p:nvPr/>
        </p:nvGrpSpPr>
        <p:grpSpPr>
          <a:xfrm>
            <a:off x="4881021" y="2977549"/>
            <a:ext cx="131263" cy="333866"/>
            <a:chOff x="7364799" y="3816899"/>
            <a:chExt cx="150666" cy="383216"/>
          </a:xfrm>
          <a:solidFill>
            <a:srgbClr val="00B3C3"/>
          </a:solidFill>
        </p:grpSpPr>
        <p:sp>
          <p:nvSpPr>
            <p:cNvPr id="64" name="Freeform 12"/>
            <p:cNvSpPr>
              <a:spLocks/>
            </p:cNvSpPr>
            <p:nvPr/>
          </p:nvSpPr>
          <p:spPr bwMode="auto">
            <a:xfrm>
              <a:off x="7364799" y="3882406"/>
              <a:ext cx="150666" cy="317709"/>
            </a:xfrm>
            <a:custGeom>
              <a:avLst/>
              <a:gdLst>
                <a:gd name="T0" fmla="*/ 59 w 78"/>
                <a:gd name="T1" fmla="*/ 0 h 164"/>
                <a:gd name="T2" fmla="*/ 20 w 78"/>
                <a:gd name="T3" fmla="*/ 0 h 164"/>
                <a:gd name="T4" fmla="*/ 0 w 78"/>
                <a:gd name="T5" fmla="*/ 16 h 164"/>
                <a:gd name="T6" fmla="*/ 0 w 78"/>
                <a:gd name="T7" fmla="*/ 16 h 164"/>
                <a:gd name="T8" fmla="*/ 0 w 78"/>
                <a:gd name="T9" fmla="*/ 19 h 164"/>
                <a:gd name="T10" fmla="*/ 0 w 78"/>
                <a:gd name="T11" fmla="*/ 74 h 164"/>
                <a:gd name="T12" fmla="*/ 7 w 78"/>
                <a:gd name="T13" fmla="*/ 80 h 164"/>
                <a:gd name="T14" fmla="*/ 13 w 78"/>
                <a:gd name="T15" fmla="*/ 74 h 164"/>
                <a:gd name="T16" fmla="*/ 13 w 78"/>
                <a:gd name="T17" fmla="*/ 26 h 164"/>
                <a:gd name="T18" fmla="*/ 19 w 78"/>
                <a:gd name="T19" fmla="*/ 26 h 164"/>
                <a:gd name="T20" fmla="*/ 19 w 78"/>
                <a:gd name="T21" fmla="*/ 72 h 164"/>
                <a:gd name="T22" fmla="*/ 19 w 78"/>
                <a:gd name="T23" fmla="*/ 73 h 164"/>
                <a:gd name="T24" fmla="*/ 19 w 78"/>
                <a:gd name="T25" fmla="*/ 154 h 164"/>
                <a:gd name="T26" fmla="*/ 28 w 78"/>
                <a:gd name="T27" fmla="*/ 164 h 164"/>
                <a:gd name="T28" fmla="*/ 37 w 78"/>
                <a:gd name="T29" fmla="*/ 154 h 164"/>
                <a:gd name="T30" fmla="*/ 37 w 78"/>
                <a:gd name="T31" fmla="*/ 83 h 164"/>
                <a:gd name="T32" fmla="*/ 41 w 78"/>
                <a:gd name="T33" fmla="*/ 83 h 164"/>
                <a:gd name="T34" fmla="*/ 41 w 78"/>
                <a:gd name="T35" fmla="*/ 154 h 164"/>
                <a:gd name="T36" fmla="*/ 50 w 78"/>
                <a:gd name="T37" fmla="*/ 164 h 164"/>
                <a:gd name="T38" fmla="*/ 59 w 78"/>
                <a:gd name="T39" fmla="*/ 154 h 164"/>
                <a:gd name="T40" fmla="*/ 59 w 78"/>
                <a:gd name="T41" fmla="*/ 72 h 164"/>
                <a:gd name="T42" fmla="*/ 59 w 78"/>
                <a:gd name="T43" fmla="*/ 71 h 164"/>
                <a:gd name="T44" fmla="*/ 59 w 78"/>
                <a:gd name="T45" fmla="*/ 26 h 164"/>
                <a:gd name="T46" fmla="*/ 64 w 78"/>
                <a:gd name="T47" fmla="*/ 26 h 164"/>
                <a:gd name="T48" fmla="*/ 64 w 78"/>
                <a:gd name="T49" fmla="*/ 74 h 164"/>
                <a:gd name="T50" fmla="*/ 71 w 78"/>
                <a:gd name="T51" fmla="*/ 80 h 164"/>
                <a:gd name="T52" fmla="*/ 78 w 78"/>
                <a:gd name="T53" fmla="*/ 74 h 164"/>
                <a:gd name="T54" fmla="*/ 78 w 78"/>
                <a:gd name="T55" fmla="*/ 19 h 164"/>
                <a:gd name="T56" fmla="*/ 78 w 78"/>
                <a:gd name="T57" fmla="*/ 16 h 164"/>
                <a:gd name="T58" fmla="*/ 78 w 78"/>
                <a:gd name="T59" fmla="*/ 15 h 164"/>
                <a:gd name="T60" fmla="*/ 59 w 78"/>
                <a:gd name="T6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8" h="164">
                  <a:moveTo>
                    <a:pt x="59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6" y="0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7"/>
                    <a:pt x="3" y="80"/>
                    <a:pt x="7" y="80"/>
                  </a:cubicBezTo>
                  <a:cubicBezTo>
                    <a:pt x="10" y="80"/>
                    <a:pt x="13" y="77"/>
                    <a:pt x="13" y="7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3"/>
                    <a:pt x="19" y="73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9"/>
                    <a:pt x="23" y="164"/>
                    <a:pt x="28" y="164"/>
                  </a:cubicBezTo>
                  <a:cubicBezTo>
                    <a:pt x="33" y="164"/>
                    <a:pt x="37" y="159"/>
                    <a:pt x="37" y="154"/>
                  </a:cubicBezTo>
                  <a:cubicBezTo>
                    <a:pt x="37" y="83"/>
                    <a:pt x="37" y="83"/>
                    <a:pt x="37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1" y="154"/>
                    <a:pt x="41" y="154"/>
                    <a:pt x="41" y="154"/>
                  </a:cubicBezTo>
                  <a:cubicBezTo>
                    <a:pt x="41" y="159"/>
                    <a:pt x="45" y="164"/>
                    <a:pt x="50" y="164"/>
                  </a:cubicBezTo>
                  <a:cubicBezTo>
                    <a:pt x="55" y="164"/>
                    <a:pt x="59" y="159"/>
                    <a:pt x="59" y="154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59" y="71"/>
                    <a:pt x="59" y="71"/>
                    <a:pt x="59" y="71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64" y="77"/>
                    <a:pt x="67" y="80"/>
                    <a:pt x="71" y="80"/>
                  </a:cubicBezTo>
                  <a:cubicBezTo>
                    <a:pt x="75" y="80"/>
                    <a:pt x="78" y="77"/>
                    <a:pt x="78" y="74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0"/>
                    <a:pt x="72" y="0"/>
                    <a:pt x="5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pPr defTabSz="91321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93" kern="0" dirty="0">
                <a:solidFill>
                  <a:srgbClr val="5C5C5C"/>
                </a:solidFill>
                <a:latin typeface="微软雅黑" panose="020B0503020204020204" pitchFamily="34" charset="-122"/>
                <a:ea typeface="+mn-ea"/>
              </a:endParaRPr>
            </a:p>
          </p:txBody>
        </p:sp>
        <p:sp>
          <p:nvSpPr>
            <p:cNvPr id="65" name="Oval 13"/>
            <p:cNvSpPr>
              <a:spLocks noChangeArrowheads="1"/>
            </p:cNvSpPr>
            <p:nvPr/>
          </p:nvSpPr>
          <p:spPr bwMode="auto">
            <a:xfrm>
              <a:off x="7410654" y="3816899"/>
              <a:ext cx="59775" cy="597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pPr defTabSz="91321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393" kern="0" dirty="0">
                <a:solidFill>
                  <a:srgbClr val="5C5C5C"/>
                </a:solidFill>
                <a:latin typeface="微软雅黑" panose="020B0503020204020204" pitchFamily="34" charset="-122"/>
                <a:ea typeface="+mn-ea"/>
              </a:endParaRPr>
            </a:p>
          </p:txBody>
        </p:sp>
      </p:grpSp>
      <p:sp>
        <p:nvSpPr>
          <p:cNvPr id="66" name="Subtitle 2"/>
          <p:cNvSpPr txBox="1">
            <a:spLocks/>
          </p:cNvSpPr>
          <p:nvPr/>
        </p:nvSpPr>
        <p:spPr>
          <a:xfrm>
            <a:off x="4962533" y="3143259"/>
            <a:ext cx="815975" cy="238125"/>
          </a:xfrm>
          <a:prstGeom prst="rect">
            <a:avLst/>
          </a:prstGeom>
        </p:spPr>
        <p:txBody>
          <a:bodyPr lIns="91262" tIns="45631" rIns="91262" bIns="45631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998" b="1" dirty="0">
                <a:solidFill>
                  <a:srgbClr val="5C5C5C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Franchise" pitchFamily="49" charset="0"/>
              </a:rPr>
              <a:t>Males </a:t>
            </a:r>
          </a:p>
        </p:txBody>
      </p:sp>
      <p:sp>
        <p:nvSpPr>
          <p:cNvPr id="67" name="Content Placeholder 2"/>
          <p:cNvSpPr txBox="1">
            <a:spLocks/>
          </p:cNvSpPr>
          <p:nvPr/>
        </p:nvSpPr>
        <p:spPr>
          <a:xfrm>
            <a:off x="4953001" y="2854325"/>
            <a:ext cx="820739" cy="342900"/>
          </a:xfrm>
          <a:prstGeom prst="rect">
            <a:avLst/>
          </a:prstGeom>
        </p:spPr>
        <p:txBody>
          <a:bodyPr lIns="91262" tIns="45631" rIns="91262" bIns="45631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396" dirty="0">
                <a:solidFill>
                  <a:srgbClr val="525068"/>
                </a:solidFill>
                <a:latin typeface="Source Sans Pro Black" pitchFamily="34" charset="0"/>
              </a:rPr>
              <a:t>36%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655243">
            <a:off x="937419" y="-2374107"/>
            <a:ext cx="3762376" cy="342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文本框 5"/>
          <p:cNvSpPr txBox="1">
            <a:spLocks noChangeArrowheads="1"/>
          </p:cNvSpPr>
          <p:nvPr/>
        </p:nvSpPr>
        <p:spPr bwMode="auto">
          <a:xfrm>
            <a:off x="1524008" y="142879"/>
            <a:ext cx="23987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</a:p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</a:p>
        </p:txBody>
      </p:sp>
      <p:sp>
        <p:nvSpPr>
          <p:cNvPr id="13" name="平行四边形 12"/>
          <p:cNvSpPr/>
          <p:nvPr/>
        </p:nvSpPr>
        <p:spPr>
          <a:xfrm>
            <a:off x="2852737" y="2149484"/>
            <a:ext cx="1528763" cy="2327275"/>
          </a:xfrm>
          <a:prstGeom prst="parallelogram">
            <a:avLst>
              <a:gd name="adj" fmla="val 65384"/>
            </a:avLst>
          </a:prstGeom>
          <a:solidFill>
            <a:srgbClr val="02B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prstClr val="white"/>
              </a:solidFill>
            </a:endParaRPr>
          </a:p>
        </p:txBody>
      </p:sp>
      <p:sp>
        <p:nvSpPr>
          <p:cNvPr id="14" name="平行四边形 13"/>
          <p:cNvSpPr/>
          <p:nvPr/>
        </p:nvSpPr>
        <p:spPr>
          <a:xfrm>
            <a:off x="3670305" y="2149484"/>
            <a:ext cx="1528763" cy="2327275"/>
          </a:xfrm>
          <a:prstGeom prst="parallelogram">
            <a:avLst>
              <a:gd name="adj" fmla="val 65384"/>
            </a:avLst>
          </a:prstGeom>
          <a:solidFill>
            <a:srgbClr val="FFB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5" name="平行四边形 14"/>
          <p:cNvSpPr/>
          <p:nvPr/>
        </p:nvSpPr>
        <p:spPr>
          <a:xfrm>
            <a:off x="7753353" y="2149484"/>
            <a:ext cx="1528763" cy="2327275"/>
          </a:xfrm>
          <a:prstGeom prst="parallelogram">
            <a:avLst>
              <a:gd name="adj" fmla="val 65384"/>
            </a:avLst>
          </a:prstGeom>
          <a:solidFill>
            <a:srgbClr val="F475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6" name="平行四边形 15"/>
          <p:cNvSpPr/>
          <p:nvPr/>
        </p:nvSpPr>
        <p:spPr>
          <a:xfrm>
            <a:off x="4486281" y="2149484"/>
            <a:ext cx="1528763" cy="2327275"/>
          </a:xfrm>
          <a:prstGeom prst="parallelogram">
            <a:avLst>
              <a:gd name="adj" fmla="val 65384"/>
            </a:avLst>
          </a:prstGeom>
          <a:solidFill>
            <a:srgbClr val="EF72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7" name="平行四边形 16"/>
          <p:cNvSpPr/>
          <p:nvPr/>
        </p:nvSpPr>
        <p:spPr>
          <a:xfrm>
            <a:off x="5303837" y="2149484"/>
            <a:ext cx="1528763" cy="2327275"/>
          </a:xfrm>
          <a:prstGeom prst="parallelogram">
            <a:avLst>
              <a:gd name="adj" fmla="val 65384"/>
            </a:avLst>
          </a:prstGeom>
          <a:solidFill>
            <a:srgbClr val="673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8" name="平行四边形 17"/>
          <p:cNvSpPr/>
          <p:nvPr/>
        </p:nvSpPr>
        <p:spPr>
          <a:xfrm>
            <a:off x="6119813" y="2149484"/>
            <a:ext cx="1528763" cy="2327275"/>
          </a:xfrm>
          <a:prstGeom prst="parallelogram">
            <a:avLst>
              <a:gd name="adj" fmla="val 65384"/>
            </a:avLst>
          </a:prstGeom>
          <a:solidFill>
            <a:srgbClr val="00B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9" name="平行四边形 18"/>
          <p:cNvSpPr/>
          <p:nvPr/>
        </p:nvSpPr>
        <p:spPr>
          <a:xfrm>
            <a:off x="6935789" y="2149484"/>
            <a:ext cx="1528763" cy="2327275"/>
          </a:xfrm>
          <a:prstGeom prst="parallelogram">
            <a:avLst>
              <a:gd name="adj" fmla="val 65384"/>
            </a:avLst>
          </a:prstGeom>
          <a:solidFill>
            <a:srgbClr val="FFBF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75278" y="2592268"/>
            <a:ext cx="2226523" cy="1561731"/>
          </a:xfrm>
          <a:custGeom>
            <a:avLst/>
            <a:gdLst>
              <a:gd name="connsiteX0" fmla="*/ 0 w 2679700"/>
              <a:gd name="connsiteY0" fmla="*/ 0 h 1879600"/>
              <a:gd name="connsiteX1" fmla="*/ 2679700 w 2679700"/>
              <a:gd name="connsiteY1" fmla="*/ 0 h 1879600"/>
              <a:gd name="connsiteX2" fmla="*/ 2679700 w 2679700"/>
              <a:gd name="connsiteY2" fmla="*/ 1879600 h 1879600"/>
              <a:gd name="connsiteX3" fmla="*/ 0 w 2679700"/>
              <a:gd name="connsiteY3" fmla="*/ 1879600 h 187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9700" h="1879600">
                <a:moveTo>
                  <a:pt x="0" y="0"/>
                </a:moveTo>
                <a:lnTo>
                  <a:pt x="2679700" y="0"/>
                </a:lnTo>
                <a:lnTo>
                  <a:pt x="2679700" y="1879600"/>
                </a:lnTo>
                <a:lnTo>
                  <a:pt x="0" y="1879600"/>
                </a:lnTo>
                <a:close/>
              </a:path>
            </a:pathLst>
          </a:cu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23541" y="2592268"/>
            <a:ext cx="2226523" cy="1561731"/>
          </a:xfrm>
          <a:custGeom>
            <a:avLst/>
            <a:gdLst>
              <a:gd name="connsiteX0" fmla="*/ 0 w 2679700"/>
              <a:gd name="connsiteY0" fmla="*/ 0 h 1879600"/>
              <a:gd name="connsiteX1" fmla="*/ 2679700 w 2679700"/>
              <a:gd name="connsiteY1" fmla="*/ 0 h 1879600"/>
              <a:gd name="connsiteX2" fmla="*/ 2679700 w 2679700"/>
              <a:gd name="connsiteY2" fmla="*/ 1879600 h 1879600"/>
              <a:gd name="connsiteX3" fmla="*/ 0 w 2679700"/>
              <a:gd name="connsiteY3" fmla="*/ 1879600 h 187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9700" h="1879600">
                <a:moveTo>
                  <a:pt x="0" y="0"/>
                </a:moveTo>
                <a:lnTo>
                  <a:pt x="2679700" y="0"/>
                </a:lnTo>
                <a:lnTo>
                  <a:pt x="2679700" y="1879600"/>
                </a:lnTo>
                <a:lnTo>
                  <a:pt x="0" y="1879600"/>
                </a:lnTo>
                <a:close/>
              </a:path>
            </a:pathLst>
          </a:cu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99409" y="2592268"/>
            <a:ext cx="2226523" cy="1561731"/>
          </a:xfrm>
          <a:custGeom>
            <a:avLst/>
            <a:gdLst>
              <a:gd name="connsiteX0" fmla="*/ 0 w 2679700"/>
              <a:gd name="connsiteY0" fmla="*/ 0 h 1879600"/>
              <a:gd name="connsiteX1" fmla="*/ 2679700 w 2679700"/>
              <a:gd name="connsiteY1" fmla="*/ 0 h 1879600"/>
              <a:gd name="connsiteX2" fmla="*/ 2679700 w 2679700"/>
              <a:gd name="connsiteY2" fmla="*/ 1879600 h 1879600"/>
              <a:gd name="connsiteX3" fmla="*/ 0 w 2679700"/>
              <a:gd name="connsiteY3" fmla="*/ 1879600 h 187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9700" h="1879600">
                <a:moveTo>
                  <a:pt x="0" y="0"/>
                </a:moveTo>
                <a:lnTo>
                  <a:pt x="2679700" y="0"/>
                </a:lnTo>
                <a:lnTo>
                  <a:pt x="2679700" y="1879600"/>
                </a:lnTo>
                <a:lnTo>
                  <a:pt x="0" y="1879600"/>
                </a:lnTo>
                <a:close/>
              </a:path>
            </a:pathLst>
          </a:custGeom>
        </p:spPr>
      </p:pic>
      <p:sp>
        <p:nvSpPr>
          <p:cNvPr id="23" name="文本框 22"/>
          <p:cNvSpPr txBox="1"/>
          <p:nvPr/>
        </p:nvSpPr>
        <p:spPr>
          <a:xfrm>
            <a:off x="2622549" y="4905381"/>
            <a:ext cx="6927851" cy="5770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655243">
            <a:off x="937419" y="-2374107"/>
            <a:ext cx="3762376" cy="342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文本框 5"/>
          <p:cNvSpPr txBox="1">
            <a:spLocks noChangeArrowheads="1"/>
          </p:cNvSpPr>
          <p:nvPr/>
        </p:nvSpPr>
        <p:spPr bwMode="auto">
          <a:xfrm>
            <a:off x="1524008" y="142879"/>
            <a:ext cx="23987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</a:p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</a:p>
        </p:txBody>
      </p:sp>
      <p:pic>
        <p:nvPicPr>
          <p:cNvPr id="15364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7705" y="1924059"/>
            <a:ext cx="1935163" cy="128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4563" y="3340104"/>
            <a:ext cx="1905000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图片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8116" y="3340104"/>
            <a:ext cx="2001837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图片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8116" y="1924056"/>
            <a:ext cx="1965325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/>
        </p:nvSpPr>
        <p:spPr>
          <a:xfrm>
            <a:off x="1524007" y="3340104"/>
            <a:ext cx="4868863" cy="1262063"/>
          </a:xfrm>
          <a:prstGeom prst="rect">
            <a:avLst/>
          </a:prstGeom>
          <a:solidFill>
            <a:srgbClr val="673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pic>
        <p:nvPicPr>
          <p:cNvPr id="15369" name="图片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8113" y="4718050"/>
            <a:ext cx="2062163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11"/>
          <p:cNvSpPr/>
          <p:nvPr/>
        </p:nvSpPr>
        <p:spPr>
          <a:xfrm>
            <a:off x="1636713" y="3613150"/>
            <a:ext cx="4699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05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655243">
            <a:off x="937419" y="-2374107"/>
            <a:ext cx="3762376" cy="342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文本框 5"/>
          <p:cNvSpPr txBox="1">
            <a:spLocks noChangeArrowheads="1"/>
          </p:cNvSpPr>
          <p:nvPr/>
        </p:nvSpPr>
        <p:spPr bwMode="auto">
          <a:xfrm>
            <a:off x="1524008" y="142879"/>
            <a:ext cx="23987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</a:p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</a:p>
        </p:txBody>
      </p:sp>
      <p:sp>
        <p:nvSpPr>
          <p:cNvPr id="5" name="任意多边形 4"/>
          <p:cNvSpPr/>
          <p:nvPr/>
        </p:nvSpPr>
        <p:spPr>
          <a:xfrm>
            <a:off x="2874963" y="3046420"/>
            <a:ext cx="1892300" cy="1455737"/>
          </a:xfrm>
          <a:custGeom>
            <a:avLst/>
            <a:gdLst>
              <a:gd name="connsiteX0" fmla="*/ 2050823 w 2522537"/>
              <a:gd name="connsiteY0" fmla="*/ 0 h 1941869"/>
              <a:gd name="connsiteX1" fmla="*/ 2522537 w 2522537"/>
              <a:gd name="connsiteY1" fmla="*/ 471714 h 1941869"/>
              <a:gd name="connsiteX2" fmla="*/ 2314563 w 2522537"/>
              <a:gd name="connsiteY2" fmla="*/ 862867 h 1941869"/>
              <a:gd name="connsiteX3" fmla="*/ 2285521 w 2522537"/>
              <a:gd name="connsiteY3" fmla="*/ 878630 h 1941869"/>
              <a:gd name="connsiteX4" fmla="*/ 2290524 w 2522537"/>
              <a:gd name="connsiteY4" fmla="*/ 886629 h 1941869"/>
              <a:gd name="connsiteX5" fmla="*/ 746548 w 2522537"/>
              <a:gd name="connsiteY5" fmla="*/ 1852154 h 1941869"/>
              <a:gd name="connsiteX6" fmla="*/ 735453 w 2522537"/>
              <a:gd name="connsiteY6" fmla="*/ 1861308 h 1941869"/>
              <a:gd name="connsiteX7" fmla="*/ 708615 w 2522537"/>
              <a:gd name="connsiteY7" fmla="*/ 1875875 h 1941869"/>
              <a:gd name="connsiteX8" fmla="*/ 653805 w 2522537"/>
              <a:gd name="connsiteY8" fmla="*/ 1910151 h 1941869"/>
              <a:gd name="connsiteX9" fmla="*/ 651250 w 2522537"/>
              <a:gd name="connsiteY9" fmla="*/ 1906065 h 1941869"/>
              <a:gd name="connsiteX10" fmla="*/ 566781 w 2522537"/>
              <a:gd name="connsiteY10" fmla="*/ 1932286 h 1941869"/>
              <a:gd name="connsiteX11" fmla="*/ 471714 w 2522537"/>
              <a:gd name="connsiteY11" fmla="*/ 1941869 h 1941869"/>
              <a:gd name="connsiteX12" fmla="*/ 0 w 2522537"/>
              <a:gd name="connsiteY12" fmla="*/ 1470155 h 1941869"/>
              <a:gd name="connsiteX13" fmla="*/ 138162 w 2522537"/>
              <a:gd name="connsiteY13" fmla="*/ 1136603 h 1941869"/>
              <a:gd name="connsiteX14" fmla="*/ 159208 w 2522537"/>
              <a:gd name="connsiteY14" fmla="*/ 1119238 h 1941869"/>
              <a:gd name="connsiteX15" fmla="*/ 153588 w 2522537"/>
              <a:gd name="connsiteY15" fmla="*/ 1110251 h 1941869"/>
              <a:gd name="connsiteX16" fmla="*/ 1746108 w 2522537"/>
              <a:gd name="connsiteY16" fmla="*/ 114370 h 1941869"/>
              <a:gd name="connsiteX17" fmla="*/ 1787084 w 2522537"/>
              <a:gd name="connsiteY17" fmla="*/ 80562 h 1941869"/>
              <a:gd name="connsiteX18" fmla="*/ 2050823 w 2522537"/>
              <a:gd name="connsiteY18" fmla="*/ 0 h 194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522537" h="1941869">
                <a:moveTo>
                  <a:pt x="2050823" y="0"/>
                </a:moveTo>
                <a:cubicBezTo>
                  <a:pt x="2311343" y="0"/>
                  <a:pt x="2522537" y="211194"/>
                  <a:pt x="2522537" y="471714"/>
                </a:cubicBezTo>
                <a:cubicBezTo>
                  <a:pt x="2522537" y="634539"/>
                  <a:pt x="2440039" y="778096"/>
                  <a:pt x="2314563" y="862867"/>
                </a:cubicBezTo>
                <a:lnTo>
                  <a:pt x="2285521" y="878630"/>
                </a:lnTo>
                <a:lnTo>
                  <a:pt x="2290524" y="886629"/>
                </a:lnTo>
                <a:lnTo>
                  <a:pt x="746548" y="1852154"/>
                </a:lnTo>
                <a:lnTo>
                  <a:pt x="735453" y="1861308"/>
                </a:lnTo>
                <a:lnTo>
                  <a:pt x="708615" y="1875875"/>
                </a:lnTo>
                <a:lnTo>
                  <a:pt x="653805" y="1910151"/>
                </a:lnTo>
                <a:lnTo>
                  <a:pt x="651250" y="1906065"/>
                </a:lnTo>
                <a:lnTo>
                  <a:pt x="566781" y="1932286"/>
                </a:lnTo>
                <a:cubicBezTo>
                  <a:pt x="536073" y="1938569"/>
                  <a:pt x="504279" y="1941869"/>
                  <a:pt x="471714" y="1941869"/>
                </a:cubicBezTo>
                <a:cubicBezTo>
                  <a:pt x="211194" y="1941869"/>
                  <a:pt x="0" y="1730675"/>
                  <a:pt x="0" y="1470155"/>
                </a:cubicBezTo>
                <a:cubicBezTo>
                  <a:pt x="0" y="1339895"/>
                  <a:pt x="52798" y="1221967"/>
                  <a:pt x="138162" y="1136603"/>
                </a:cubicBezTo>
                <a:lnTo>
                  <a:pt x="159208" y="1119238"/>
                </a:lnTo>
                <a:lnTo>
                  <a:pt x="153588" y="1110251"/>
                </a:lnTo>
                <a:lnTo>
                  <a:pt x="1746108" y="114370"/>
                </a:lnTo>
                <a:lnTo>
                  <a:pt x="1787084" y="80562"/>
                </a:lnTo>
                <a:cubicBezTo>
                  <a:pt x="1862370" y="29699"/>
                  <a:pt x="1953128" y="0"/>
                  <a:pt x="2050823" y="0"/>
                </a:cubicBezTo>
                <a:close/>
              </a:path>
            </a:pathLst>
          </a:custGeom>
          <a:solidFill>
            <a:srgbClr val="DBDF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 rot="3971476">
            <a:off x="4056069" y="3052765"/>
            <a:ext cx="1890713" cy="1455739"/>
          </a:xfrm>
          <a:custGeom>
            <a:avLst/>
            <a:gdLst>
              <a:gd name="connsiteX0" fmla="*/ 2050823 w 2522537"/>
              <a:gd name="connsiteY0" fmla="*/ 0 h 1941869"/>
              <a:gd name="connsiteX1" fmla="*/ 2522537 w 2522537"/>
              <a:gd name="connsiteY1" fmla="*/ 471714 h 1941869"/>
              <a:gd name="connsiteX2" fmla="*/ 2314563 w 2522537"/>
              <a:gd name="connsiteY2" fmla="*/ 862867 h 1941869"/>
              <a:gd name="connsiteX3" fmla="*/ 2285521 w 2522537"/>
              <a:gd name="connsiteY3" fmla="*/ 878630 h 1941869"/>
              <a:gd name="connsiteX4" fmla="*/ 2290524 w 2522537"/>
              <a:gd name="connsiteY4" fmla="*/ 886629 h 1941869"/>
              <a:gd name="connsiteX5" fmla="*/ 746548 w 2522537"/>
              <a:gd name="connsiteY5" fmla="*/ 1852154 h 1941869"/>
              <a:gd name="connsiteX6" fmla="*/ 735453 w 2522537"/>
              <a:gd name="connsiteY6" fmla="*/ 1861308 h 1941869"/>
              <a:gd name="connsiteX7" fmla="*/ 708615 w 2522537"/>
              <a:gd name="connsiteY7" fmla="*/ 1875875 h 1941869"/>
              <a:gd name="connsiteX8" fmla="*/ 653805 w 2522537"/>
              <a:gd name="connsiteY8" fmla="*/ 1910151 h 1941869"/>
              <a:gd name="connsiteX9" fmla="*/ 651250 w 2522537"/>
              <a:gd name="connsiteY9" fmla="*/ 1906065 h 1941869"/>
              <a:gd name="connsiteX10" fmla="*/ 566781 w 2522537"/>
              <a:gd name="connsiteY10" fmla="*/ 1932286 h 1941869"/>
              <a:gd name="connsiteX11" fmla="*/ 471714 w 2522537"/>
              <a:gd name="connsiteY11" fmla="*/ 1941869 h 1941869"/>
              <a:gd name="connsiteX12" fmla="*/ 0 w 2522537"/>
              <a:gd name="connsiteY12" fmla="*/ 1470155 h 1941869"/>
              <a:gd name="connsiteX13" fmla="*/ 138162 w 2522537"/>
              <a:gd name="connsiteY13" fmla="*/ 1136603 h 1941869"/>
              <a:gd name="connsiteX14" fmla="*/ 159208 w 2522537"/>
              <a:gd name="connsiteY14" fmla="*/ 1119238 h 1941869"/>
              <a:gd name="connsiteX15" fmla="*/ 153588 w 2522537"/>
              <a:gd name="connsiteY15" fmla="*/ 1110251 h 1941869"/>
              <a:gd name="connsiteX16" fmla="*/ 1746108 w 2522537"/>
              <a:gd name="connsiteY16" fmla="*/ 114370 h 1941869"/>
              <a:gd name="connsiteX17" fmla="*/ 1787084 w 2522537"/>
              <a:gd name="connsiteY17" fmla="*/ 80562 h 1941869"/>
              <a:gd name="connsiteX18" fmla="*/ 2050823 w 2522537"/>
              <a:gd name="connsiteY18" fmla="*/ 0 h 194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522537" h="1941869">
                <a:moveTo>
                  <a:pt x="2050823" y="0"/>
                </a:moveTo>
                <a:cubicBezTo>
                  <a:pt x="2311343" y="0"/>
                  <a:pt x="2522537" y="211194"/>
                  <a:pt x="2522537" y="471714"/>
                </a:cubicBezTo>
                <a:cubicBezTo>
                  <a:pt x="2522537" y="634539"/>
                  <a:pt x="2440039" y="778096"/>
                  <a:pt x="2314563" y="862867"/>
                </a:cubicBezTo>
                <a:lnTo>
                  <a:pt x="2285521" y="878630"/>
                </a:lnTo>
                <a:lnTo>
                  <a:pt x="2290524" y="886629"/>
                </a:lnTo>
                <a:lnTo>
                  <a:pt x="746548" y="1852154"/>
                </a:lnTo>
                <a:lnTo>
                  <a:pt x="735453" y="1861308"/>
                </a:lnTo>
                <a:lnTo>
                  <a:pt x="708615" y="1875875"/>
                </a:lnTo>
                <a:lnTo>
                  <a:pt x="653805" y="1910151"/>
                </a:lnTo>
                <a:lnTo>
                  <a:pt x="651250" y="1906065"/>
                </a:lnTo>
                <a:lnTo>
                  <a:pt x="566781" y="1932286"/>
                </a:lnTo>
                <a:cubicBezTo>
                  <a:pt x="536073" y="1938569"/>
                  <a:pt x="504279" y="1941869"/>
                  <a:pt x="471714" y="1941869"/>
                </a:cubicBezTo>
                <a:cubicBezTo>
                  <a:pt x="211194" y="1941869"/>
                  <a:pt x="0" y="1730675"/>
                  <a:pt x="0" y="1470155"/>
                </a:cubicBezTo>
                <a:cubicBezTo>
                  <a:pt x="0" y="1339895"/>
                  <a:pt x="52798" y="1221967"/>
                  <a:pt x="138162" y="1136603"/>
                </a:cubicBezTo>
                <a:lnTo>
                  <a:pt x="159208" y="1119238"/>
                </a:lnTo>
                <a:lnTo>
                  <a:pt x="153588" y="1110251"/>
                </a:lnTo>
                <a:lnTo>
                  <a:pt x="1746108" y="114370"/>
                </a:lnTo>
                <a:lnTo>
                  <a:pt x="1787084" y="80562"/>
                </a:lnTo>
                <a:cubicBezTo>
                  <a:pt x="1862370" y="29699"/>
                  <a:pt x="1953128" y="0"/>
                  <a:pt x="2050823" y="0"/>
                </a:cubicBezTo>
                <a:close/>
              </a:path>
            </a:pathLst>
          </a:custGeom>
          <a:solidFill>
            <a:srgbClr val="DBDF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5146675" y="3048007"/>
            <a:ext cx="1892300" cy="1457325"/>
          </a:xfrm>
          <a:custGeom>
            <a:avLst/>
            <a:gdLst>
              <a:gd name="connsiteX0" fmla="*/ 2050823 w 2522537"/>
              <a:gd name="connsiteY0" fmla="*/ 0 h 1941869"/>
              <a:gd name="connsiteX1" fmla="*/ 2522537 w 2522537"/>
              <a:gd name="connsiteY1" fmla="*/ 471714 h 1941869"/>
              <a:gd name="connsiteX2" fmla="*/ 2314563 w 2522537"/>
              <a:gd name="connsiteY2" fmla="*/ 862867 h 1941869"/>
              <a:gd name="connsiteX3" fmla="*/ 2285521 w 2522537"/>
              <a:gd name="connsiteY3" fmla="*/ 878630 h 1941869"/>
              <a:gd name="connsiteX4" fmla="*/ 2290524 w 2522537"/>
              <a:gd name="connsiteY4" fmla="*/ 886629 h 1941869"/>
              <a:gd name="connsiteX5" fmla="*/ 746548 w 2522537"/>
              <a:gd name="connsiteY5" fmla="*/ 1852154 h 1941869"/>
              <a:gd name="connsiteX6" fmla="*/ 735453 w 2522537"/>
              <a:gd name="connsiteY6" fmla="*/ 1861308 h 1941869"/>
              <a:gd name="connsiteX7" fmla="*/ 708615 w 2522537"/>
              <a:gd name="connsiteY7" fmla="*/ 1875875 h 1941869"/>
              <a:gd name="connsiteX8" fmla="*/ 653805 w 2522537"/>
              <a:gd name="connsiteY8" fmla="*/ 1910151 h 1941869"/>
              <a:gd name="connsiteX9" fmla="*/ 651250 w 2522537"/>
              <a:gd name="connsiteY9" fmla="*/ 1906065 h 1941869"/>
              <a:gd name="connsiteX10" fmla="*/ 566781 w 2522537"/>
              <a:gd name="connsiteY10" fmla="*/ 1932286 h 1941869"/>
              <a:gd name="connsiteX11" fmla="*/ 471714 w 2522537"/>
              <a:gd name="connsiteY11" fmla="*/ 1941869 h 1941869"/>
              <a:gd name="connsiteX12" fmla="*/ 0 w 2522537"/>
              <a:gd name="connsiteY12" fmla="*/ 1470155 h 1941869"/>
              <a:gd name="connsiteX13" fmla="*/ 138162 w 2522537"/>
              <a:gd name="connsiteY13" fmla="*/ 1136603 h 1941869"/>
              <a:gd name="connsiteX14" fmla="*/ 159208 w 2522537"/>
              <a:gd name="connsiteY14" fmla="*/ 1119238 h 1941869"/>
              <a:gd name="connsiteX15" fmla="*/ 153588 w 2522537"/>
              <a:gd name="connsiteY15" fmla="*/ 1110251 h 1941869"/>
              <a:gd name="connsiteX16" fmla="*/ 1746108 w 2522537"/>
              <a:gd name="connsiteY16" fmla="*/ 114370 h 1941869"/>
              <a:gd name="connsiteX17" fmla="*/ 1787084 w 2522537"/>
              <a:gd name="connsiteY17" fmla="*/ 80562 h 1941869"/>
              <a:gd name="connsiteX18" fmla="*/ 2050823 w 2522537"/>
              <a:gd name="connsiteY18" fmla="*/ 0 h 194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522537" h="1941869">
                <a:moveTo>
                  <a:pt x="2050823" y="0"/>
                </a:moveTo>
                <a:cubicBezTo>
                  <a:pt x="2311343" y="0"/>
                  <a:pt x="2522537" y="211194"/>
                  <a:pt x="2522537" y="471714"/>
                </a:cubicBezTo>
                <a:cubicBezTo>
                  <a:pt x="2522537" y="634539"/>
                  <a:pt x="2440039" y="778096"/>
                  <a:pt x="2314563" y="862867"/>
                </a:cubicBezTo>
                <a:lnTo>
                  <a:pt x="2285521" y="878630"/>
                </a:lnTo>
                <a:lnTo>
                  <a:pt x="2290524" y="886629"/>
                </a:lnTo>
                <a:lnTo>
                  <a:pt x="746548" y="1852154"/>
                </a:lnTo>
                <a:lnTo>
                  <a:pt x="735453" y="1861308"/>
                </a:lnTo>
                <a:lnTo>
                  <a:pt x="708615" y="1875875"/>
                </a:lnTo>
                <a:lnTo>
                  <a:pt x="653805" y="1910151"/>
                </a:lnTo>
                <a:lnTo>
                  <a:pt x="651250" y="1906065"/>
                </a:lnTo>
                <a:lnTo>
                  <a:pt x="566781" y="1932286"/>
                </a:lnTo>
                <a:cubicBezTo>
                  <a:pt x="536073" y="1938569"/>
                  <a:pt x="504279" y="1941869"/>
                  <a:pt x="471714" y="1941869"/>
                </a:cubicBezTo>
                <a:cubicBezTo>
                  <a:pt x="211194" y="1941869"/>
                  <a:pt x="0" y="1730675"/>
                  <a:pt x="0" y="1470155"/>
                </a:cubicBezTo>
                <a:cubicBezTo>
                  <a:pt x="0" y="1339895"/>
                  <a:pt x="52798" y="1221967"/>
                  <a:pt x="138162" y="1136603"/>
                </a:cubicBezTo>
                <a:lnTo>
                  <a:pt x="159208" y="1119238"/>
                </a:lnTo>
                <a:lnTo>
                  <a:pt x="153588" y="1110251"/>
                </a:lnTo>
                <a:lnTo>
                  <a:pt x="1746108" y="114370"/>
                </a:lnTo>
                <a:lnTo>
                  <a:pt x="1787084" y="80562"/>
                </a:lnTo>
                <a:cubicBezTo>
                  <a:pt x="1862370" y="29699"/>
                  <a:pt x="1953128" y="0"/>
                  <a:pt x="2050823" y="0"/>
                </a:cubicBezTo>
                <a:close/>
              </a:path>
            </a:pathLst>
          </a:custGeom>
          <a:solidFill>
            <a:srgbClr val="DFE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 rot="3971476">
            <a:off x="6296819" y="3044033"/>
            <a:ext cx="1892300" cy="1455739"/>
          </a:xfrm>
          <a:custGeom>
            <a:avLst/>
            <a:gdLst>
              <a:gd name="connsiteX0" fmla="*/ 2050823 w 2522537"/>
              <a:gd name="connsiteY0" fmla="*/ 0 h 1941869"/>
              <a:gd name="connsiteX1" fmla="*/ 2522537 w 2522537"/>
              <a:gd name="connsiteY1" fmla="*/ 471714 h 1941869"/>
              <a:gd name="connsiteX2" fmla="*/ 2314563 w 2522537"/>
              <a:gd name="connsiteY2" fmla="*/ 862867 h 1941869"/>
              <a:gd name="connsiteX3" fmla="*/ 2285521 w 2522537"/>
              <a:gd name="connsiteY3" fmla="*/ 878630 h 1941869"/>
              <a:gd name="connsiteX4" fmla="*/ 2290524 w 2522537"/>
              <a:gd name="connsiteY4" fmla="*/ 886629 h 1941869"/>
              <a:gd name="connsiteX5" fmla="*/ 746548 w 2522537"/>
              <a:gd name="connsiteY5" fmla="*/ 1852154 h 1941869"/>
              <a:gd name="connsiteX6" fmla="*/ 735453 w 2522537"/>
              <a:gd name="connsiteY6" fmla="*/ 1861308 h 1941869"/>
              <a:gd name="connsiteX7" fmla="*/ 708615 w 2522537"/>
              <a:gd name="connsiteY7" fmla="*/ 1875875 h 1941869"/>
              <a:gd name="connsiteX8" fmla="*/ 653805 w 2522537"/>
              <a:gd name="connsiteY8" fmla="*/ 1910151 h 1941869"/>
              <a:gd name="connsiteX9" fmla="*/ 651250 w 2522537"/>
              <a:gd name="connsiteY9" fmla="*/ 1906065 h 1941869"/>
              <a:gd name="connsiteX10" fmla="*/ 566781 w 2522537"/>
              <a:gd name="connsiteY10" fmla="*/ 1932286 h 1941869"/>
              <a:gd name="connsiteX11" fmla="*/ 471714 w 2522537"/>
              <a:gd name="connsiteY11" fmla="*/ 1941869 h 1941869"/>
              <a:gd name="connsiteX12" fmla="*/ 0 w 2522537"/>
              <a:gd name="connsiteY12" fmla="*/ 1470155 h 1941869"/>
              <a:gd name="connsiteX13" fmla="*/ 138162 w 2522537"/>
              <a:gd name="connsiteY13" fmla="*/ 1136603 h 1941869"/>
              <a:gd name="connsiteX14" fmla="*/ 159208 w 2522537"/>
              <a:gd name="connsiteY14" fmla="*/ 1119238 h 1941869"/>
              <a:gd name="connsiteX15" fmla="*/ 153588 w 2522537"/>
              <a:gd name="connsiteY15" fmla="*/ 1110251 h 1941869"/>
              <a:gd name="connsiteX16" fmla="*/ 1746108 w 2522537"/>
              <a:gd name="connsiteY16" fmla="*/ 114370 h 1941869"/>
              <a:gd name="connsiteX17" fmla="*/ 1787084 w 2522537"/>
              <a:gd name="connsiteY17" fmla="*/ 80562 h 1941869"/>
              <a:gd name="connsiteX18" fmla="*/ 2050823 w 2522537"/>
              <a:gd name="connsiteY18" fmla="*/ 0 h 194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522537" h="1941869">
                <a:moveTo>
                  <a:pt x="2050823" y="0"/>
                </a:moveTo>
                <a:cubicBezTo>
                  <a:pt x="2311343" y="0"/>
                  <a:pt x="2522537" y="211194"/>
                  <a:pt x="2522537" y="471714"/>
                </a:cubicBezTo>
                <a:cubicBezTo>
                  <a:pt x="2522537" y="634539"/>
                  <a:pt x="2440039" y="778096"/>
                  <a:pt x="2314563" y="862867"/>
                </a:cubicBezTo>
                <a:lnTo>
                  <a:pt x="2285521" y="878630"/>
                </a:lnTo>
                <a:lnTo>
                  <a:pt x="2290524" y="886629"/>
                </a:lnTo>
                <a:lnTo>
                  <a:pt x="746548" y="1852154"/>
                </a:lnTo>
                <a:lnTo>
                  <a:pt x="735453" y="1861308"/>
                </a:lnTo>
                <a:lnTo>
                  <a:pt x="708615" y="1875875"/>
                </a:lnTo>
                <a:lnTo>
                  <a:pt x="653805" y="1910151"/>
                </a:lnTo>
                <a:lnTo>
                  <a:pt x="651250" y="1906065"/>
                </a:lnTo>
                <a:lnTo>
                  <a:pt x="566781" y="1932286"/>
                </a:lnTo>
                <a:cubicBezTo>
                  <a:pt x="536073" y="1938569"/>
                  <a:pt x="504279" y="1941869"/>
                  <a:pt x="471714" y="1941869"/>
                </a:cubicBezTo>
                <a:cubicBezTo>
                  <a:pt x="211194" y="1941869"/>
                  <a:pt x="0" y="1730675"/>
                  <a:pt x="0" y="1470155"/>
                </a:cubicBezTo>
                <a:cubicBezTo>
                  <a:pt x="0" y="1339895"/>
                  <a:pt x="52798" y="1221967"/>
                  <a:pt x="138162" y="1136603"/>
                </a:cubicBezTo>
                <a:lnTo>
                  <a:pt x="159208" y="1119238"/>
                </a:lnTo>
                <a:lnTo>
                  <a:pt x="153588" y="1110251"/>
                </a:lnTo>
                <a:lnTo>
                  <a:pt x="1746108" y="114370"/>
                </a:lnTo>
                <a:lnTo>
                  <a:pt x="1787084" y="80562"/>
                </a:lnTo>
                <a:cubicBezTo>
                  <a:pt x="1862370" y="29699"/>
                  <a:pt x="1953128" y="0"/>
                  <a:pt x="2050823" y="0"/>
                </a:cubicBezTo>
                <a:close/>
              </a:path>
            </a:pathLst>
          </a:custGeom>
          <a:solidFill>
            <a:srgbClr val="E4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7410451" y="3046422"/>
            <a:ext cx="1892300" cy="1457325"/>
          </a:xfrm>
          <a:custGeom>
            <a:avLst/>
            <a:gdLst>
              <a:gd name="connsiteX0" fmla="*/ 2050823 w 2522537"/>
              <a:gd name="connsiteY0" fmla="*/ 0 h 1941869"/>
              <a:gd name="connsiteX1" fmla="*/ 2522537 w 2522537"/>
              <a:gd name="connsiteY1" fmla="*/ 471714 h 1941869"/>
              <a:gd name="connsiteX2" fmla="*/ 2314563 w 2522537"/>
              <a:gd name="connsiteY2" fmla="*/ 862867 h 1941869"/>
              <a:gd name="connsiteX3" fmla="*/ 2285521 w 2522537"/>
              <a:gd name="connsiteY3" fmla="*/ 878630 h 1941869"/>
              <a:gd name="connsiteX4" fmla="*/ 2290524 w 2522537"/>
              <a:gd name="connsiteY4" fmla="*/ 886629 h 1941869"/>
              <a:gd name="connsiteX5" fmla="*/ 746548 w 2522537"/>
              <a:gd name="connsiteY5" fmla="*/ 1852154 h 1941869"/>
              <a:gd name="connsiteX6" fmla="*/ 735453 w 2522537"/>
              <a:gd name="connsiteY6" fmla="*/ 1861308 h 1941869"/>
              <a:gd name="connsiteX7" fmla="*/ 708615 w 2522537"/>
              <a:gd name="connsiteY7" fmla="*/ 1875875 h 1941869"/>
              <a:gd name="connsiteX8" fmla="*/ 653805 w 2522537"/>
              <a:gd name="connsiteY8" fmla="*/ 1910151 h 1941869"/>
              <a:gd name="connsiteX9" fmla="*/ 651250 w 2522537"/>
              <a:gd name="connsiteY9" fmla="*/ 1906065 h 1941869"/>
              <a:gd name="connsiteX10" fmla="*/ 566781 w 2522537"/>
              <a:gd name="connsiteY10" fmla="*/ 1932286 h 1941869"/>
              <a:gd name="connsiteX11" fmla="*/ 471714 w 2522537"/>
              <a:gd name="connsiteY11" fmla="*/ 1941869 h 1941869"/>
              <a:gd name="connsiteX12" fmla="*/ 0 w 2522537"/>
              <a:gd name="connsiteY12" fmla="*/ 1470155 h 1941869"/>
              <a:gd name="connsiteX13" fmla="*/ 138162 w 2522537"/>
              <a:gd name="connsiteY13" fmla="*/ 1136603 h 1941869"/>
              <a:gd name="connsiteX14" fmla="*/ 159208 w 2522537"/>
              <a:gd name="connsiteY14" fmla="*/ 1119238 h 1941869"/>
              <a:gd name="connsiteX15" fmla="*/ 153588 w 2522537"/>
              <a:gd name="connsiteY15" fmla="*/ 1110251 h 1941869"/>
              <a:gd name="connsiteX16" fmla="*/ 1746108 w 2522537"/>
              <a:gd name="connsiteY16" fmla="*/ 114370 h 1941869"/>
              <a:gd name="connsiteX17" fmla="*/ 1787084 w 2522537"/>
              <a:gd name="connsiteY17" fmla="*/ 80562 h 1941869"/>
              <a:gd name="connsiteX18" fmla="*/ 2050823 w 2522537"/>
              <a:gd name="connsiteY18" fmla="*/ 0 h 194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522537" h="1941869">
                <a:moveTo>
                  <a:pt x="2050823" y="0"/>
                </a:moveTo>
                <a:cubicBezTo>
                  <a:pt x="2311343" y="0"/>
                  <a:pt x="2522537" y="211194"/>
                  <a:pt x="2522537" y="471714"/>
                </a:cubicBezTo>
                <a:cubicBezTo>
                  <a:pt x="2522537" y="634539"/>
                  <a:pt x="2440039" y="778096"/>
                  <a:pt x="2314563" y="862867"/>
                </a:cubicBezTo>
                <a:lnTo>
                  <a:pt x="2285521" y="878630"/>
                </a:lnTo>
                <a:lnTo>
                  <a:pt x="2290524" y="886629"/>
                </a:lnTo>
                <a:lnTo>
                  <a:pt x="746548" y="1852154"/>
                </a:lnTo>
                <a:lnTo>
                  <a:pt x="735453" y="1861308"/>
                </a:lnTo>
                <a:lnTo>
                  <a:pt x="708615" y="1875875"/>
                </a:lnTo>
                <a:lnTo>
                  <a:pt x="653805" y="1910151"/>
                </a:lnTo>
                <a:lnTo>
                  <a:pt x="651250" y="1906065"/>
                </a:lnTo>
                <a:lnTo>
                  <a:pt x="566781" y="1932286"/>
                </a:lnTo>
                <a:cubicBezTo>
                  <a:pt x="536073" y="1938569"/>
                  <a:pt x="504279" y="1941869"/>
                  <a:pt x="471714" y="1941869"/>
                </a:cubicBezTo>
                <a:cubicBezTo>
                  <a:pt x="211194" y="1941869"/>
                  <a:pt x="0" y="1730675"/>
                  <a:pt x="0" y="1470155"/>
                </a:cubicBezTo>
                <a:cubicBezTo>
                  <a:pt x="0" y="1339895"/>
                  <a:pt x="52798" y="1221967"/>
                  <a:pt x="138162" y="1136603"/>
                </a:cubicBezTo>
                <a:lnTo>
                  <a:pt x="159208" y="1119238"/>
                </a:lnTo>
                <a:lnTo>
                  <a:pt x="153588" y="1110251"/>
                </a:lnTo>
                <a:lnTo>
                  <a:pt x="1746108" y="114370"/>
                </a:lnTo>
                <a:lnTo>
                  <a:pt x="1787084" y="80562"/>
                </a:lnTo>
                <a:cubicBezTo>
                  <a:pt x="1862370" y="29699"/>
                  <a:pt x="1953128" y="0"/>
                  <a:pt x="2050823" y="0"/>
                </a:cubicBezTo>
                <a:close/>
              </a:path>
            </a:pathLst>
          </a:custGeom>
          <a:solidFill>
            <a:srgbClr val="E3E7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1" name="流程图: 联系 10"/>
          <p:cNvSpPr/>
          <p:nvPr/>
        </p:nvSpPr>
        <p:spPr>
          <a:xfrm>
            <a:off x="2879733" y="3784609"/>
            <a:ext cx="728663" cy="727075"/>
          </a:xfrm>
          <a:prstGeom prst="flowChartConnector">
            <a:avLst/>
          </a:prstGeom>
          <a:solidFill>
            <a:srgbClr val="02B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Freeform 399"/>
          <p:cNvSpPr>
            <a:spLocks noEditPoints="1"/>
          </p:cNvSpPr>
          <p:nvPr/>
        </p:nvSpPr>
        <p:spPr bwMode="auto">
          <a:xfrm>
            <a:off x="3052765" y="3979863"/>
            <a:ext cx="385763" cy="385762"/>
          </a:xfrm>
          <a:custGeom>
            <a:avLst/>
            <a:gdLst>
              <a:gd name="T0" fmla="*/ 128 w 128"/>
              <a:gd name="T1" fmla="*/ 31 h 128"/>
              <a:gd name="T2" fmla="*/ 97 w 128"/>
              <a:gd name="T3" fmla="*/ 0 h 128"/>
              <a:gd name="T4" fmla="*/ 15 w 128"/>
              <a:gd name="T5" fmla="*/ 83 h 128"/>
              <a:gd name="T6" fmla="*/ 15 w 128"/>
              <a:gd name="T7" fmla="*/ 83 h 128"/>
              <a:gd name="T8" fmla="*/ 15 w 128"/>
              <a:gd name="T9" fmla="*/ 83 h 128"/>
              <a:gd name="T10" fmla="*/ 15 w 128"/>
              <a:gd name="T11" fmla="*/ 83 h 128"/>
              <a:gd name="T12" fmla="*/ 15 w 128"/>
              <a:gd name="T13" fmla="*/ 83 h 128"/>
              <a:gd name="T14" fmla="*/ 0 w 128"/>
              <a:gd name="T15" fmla="*/ 128 h 128"/>
              <a:gd name="T16" fmla="*/ 45 w 128"/>
              <a:gd name="T17" fmla="*/ 114 h 128"/>
              <a:gd name="T18" fmla="*/ 45 w 128"/>
              <a:gd name="T19" fmla="*/ 114 h 128"/>
              <a:gd name="T20" fmla="*/ 45 w 128"/>
              <a:gd name="T21" fmla="*/ 114 h 128"/>
              <a:gd name="T22" fmla="*/ 45 w 128"/>
              <a:gd name="T23" fmla="*/ 114 h 128"/>
              <a:gd name="T24" fmla="*/ 128 w 128"/>
              <a:gd name="T25" fmla="*/ 31 h 128"/>
              <a:gd name="T26" fmla="*/ 11 w 128"/>
              <a:gd name="T27" fmla="*/ 117 h 128"/>
              <a:gd name="T28" fmla="*/ 21 w 128"/>
              <a:gd name="T29" fmla="*/ 86 h 128"/>
              <a:gd name="T30" fmla="*/ 41 w 128"/>
              <a:gd name="T31" fmla="*/ 107 h 128"/>
              <a:gd name="T32" fmla="*/ 11 w 128"/>
              <a:gd name="T33" fmla="*/ 11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8" h="128">
                <a:moveTo>
                  <a:pt x="128" y="31"/>
                </a:moveTo>
                <a:lnTo>
                  <a:pt x="97" y="0"/>
                </a:lnTo>
                <a:lnTo>
                  <a:pt x="15" y="83"/>
                </a:lnTo>
                <a:lnTo>
                  <a:pt x="15" y="83"/>
                </a:lnTo>
                <a:lnTo>
                  <a:pt x="15" y="83"/>
                </a:lnTo>
                <a:lnTo>
                  <a:pt x="15" y="83"/>
                </a:lnTo>
                <a:lnTo>
                  <a:pt x="15" y="83"/>
                </a:lnTo>
                <a:lnTo>
                  <a:pt x="0" y="128"/>
                </a:lnTo>
                <a:lnTo>
                  <a:pt x="45" y="114"/>
                </a:lnTo>
                <a:lnTo>
                  <a:pt x="45" y="114"/>
                </a:lnTo>
                <a:lnTo>
                  <a:pt x="45" y="114"/>
                </a:lnTo>
                <a:lnTo>
                  <a:pt x="45" y="114"/>
                </a:lnTo>
                <a:lnTo>
                  <a:pt x="128" y="31"/>
                </a:lnTo>
                <a:close/>
                <a:moveTo>
                  <a:pt x="11" y="117"/>
                </a:moveTo>
                <a:lnTo>
                  <a:pt x="21" y="86"/>
                </a:lnTo>
                <a:lnTo>
                  <a:pt x="41" y="107"/>
                </a:lnTo>
                <a:lnTo>
                  <a:pt x="11" y="1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3" name="流程图: 联系 12"/>
          <p:cNvSpPr/>
          <p:nvPr/>
        </p:nvSpPr>
        <p:spPr>
          <a:xfrm>
            <a:off x="4044956" y="3035309"/>
            <a:ext cx="746125" cy="746125"/>
          </a:xfrm>
          <a:prstGeom prst="flowChartConnector">
            <a:avLst/>
          </a:prstGeom>
          <a:solidFill>
            <a:srgbClr val="FFBF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4" name="Freeform 356"/>
          <p:cNvSpPr>
            <a:spLocks noEditPoints="1"/>
          </p:cNvSpPr>
          <p:nvPr/>
        </p:nvSpPr>
        <p:spPr bwMode="auto">
          <a:xfrm>
            <a:off x="4271963" y="3182947"/>
            <a:ext cx="292100" cy="460375"/>
          </a:xfrm>
          <a:custGeom>
            <a:avLst/>
            <a:gdLst>
              <a:gd name="T0" fmla="*/ 107 w 126"/>
              <a:gd name="T1" fmla="*/ 19 h 199"/>
              <a:gd name="T2" fmla="*/ 117 w 126"/>
              <a:gd name="T3" fmla="*/ 95 h 199"/>
              <a:gd name="T4" fmla="*/ 97 w 126"/>
              <a:gd name="T5" fmla="*/ 123 h 199"/>
              <a:gd name="T6" fmla="*/ 104 w 126"/>
              <a:gd name="T7" fmla="*/ 122 h 199"/>
              <a:gd name="T8" fmla="*/ 108 w 126"/>
              <a:gd name="T9" fmla="*/ 137 h 199"/>
              <a:gd name="T10" fmla="*/ 105 w 126"/>
              <a:gd name="T11" fmla="*/ 149 h 199"/>
              <a:gd name="T12" fmla="*/ 108 w 126"/>
              <a:gd name="T13" fmla="*/ 161 h 199"/>
              <a:gd name="T14" fmla="*/ 104 w 126"/>
              <a:gd name="T15" fmla="*/ 175 h 199"/>
              <a:gd name="T16" fmla="*/ 29 w 126"/>
              <a:gd name="T17" fmla="*/ 181 h 199"/>
              <a:gd name="T18" fmla="*/ 22 w 126"/>
              <a:gd name="T19" fmla="*/ 177 h 199"/>
              <a:gd name="T20" fmla="*/ 22 w 126"/>
              <a:gd name="T21" fmla="*/ 156 h 199"/>
              <a:gd name="T22" fmla="*/ 22 w 126"/>
              <a:gd name="T23" fmla="*/ 153 h 199"/>
              <a:gd name="T24" fmla="*/ 22 w 126"/>
              <a:gd name="T25" fmla="*/ 132 h 199"/>
              <a:gd name="T26" fmla="*/ 28 w 126"/>
              <a:gd name="T27" fmla="*/ 129 h 199"/>
              <a:gd name="T28" fmla="*/ 31 w 126"/>
              <a:gd name="T29" fmla="*/ 117 h 199"/>
              <a:gd name="T30" fmla="*/ 0 w 126"/>
              <a:gd name="T31" fmla="*/ 63 h 199"/>
              <a:gd name="T32" fmla="*/ 63 w 126"/>
              <a:gd name="T33" fmla="*/ 0 h 199"/>
              <a:gd name="T34" fmla="*/ 52 w 126"/>
              <a:gd name="T35" fmla="*/ 76 h 199"/>
              <a:gd name="T36" fmla="*/ 57 w 126"/>
              <a:gd name="T37" fmla="*/ 73 h 199"/>
              <a:gd name="T38" fmla="*/ 63 w 126"/>
              <a:gd name="T39" fmla="*/ 76 h 199"/>
              <a:gd name="T40" fmla="*/ 68 w 126"/>
              <a:gd name="T41" fmla="*/ 73 h 199"/>
              <a:gd name="T42" fmla="*/ 74 w 126"/>
              <a:gd name="T43" fmla="*/ 76 h 199"/>
              <a:gd name="T44" fmla="*/ 81 w 126"/>
              <a:gd name="T45" fmla="*/ 71 h 199"/>
              <a:gd name="T46" fmla="*/ 73 w 126"/>
              <a:gd name="T47" fmla="*/ 96 h 199"/>
              <a:gd name="T48" fmla="*/ 84 w 126"/>
              <a:gd name="T49" fmla="*/ 124 h 199"/>
              <a:gd name="T50" fmla="*/ 84 w 126"/>
              <a:gd name="T51" fmla="*/ 109 h 199"/>
              <a:gd name="T52" fmla="*/ 106 w 126"/>
              <a:gd name="T53" fmla="*/ 88 h 199"/>
              <a:gd name="T54" fmla="*/ 98 w 126"/>
              <a:gd name="T55" fmla="*/ 28 h 199"/>
              <a:gd name="T56" fmla="*/ 28 w 126"/>
              <a:gd name="T57" fmla="*/ 28 h 199"/>
              <a:gd name="T58" fmla="*/ 20 w 126"/>
              <a:gd name="T59" fmla="*/ 89 h 199"/>
              <a:gd name="T60" fmla="*/ 44 w 126"/>
              <a:gd name="T61" fmla="*/ 109 h 199"/>
              <a:gd name="T62" fmla="*/ 44 w 126"/>
              <a:gd name="T63" fmla="*/ 125 h 199"/>
              <a:gd name="T64" fmla="*/ 55 w 126"/>
              <a:gd name="T65" fmla="*/ 96 h 199"/>
              <a:gd name="T66" fmla="*/ 47 w 126"/>
              <a:gd name="T67" fmla="*/ 71 h 199"/>
              <a:gd name="T68" fmla="*/ 76 w 126"/>
              <a:gd name="T69" fmla="*/ 79 h 199"/>
              <a:gd name="T70" fmla="*/ 68 w 126"/>
              <a:gd name="T71" fmla="*/ 78 h 199"/>
              <a:gd name="T72" fmla="*/ 57 w 126"/>
              <a:gd name="T73" fmla="*/ 78 h 199"/>
              <a:gd name="T74" fmla="*/ 52 w 126"/>
              <a:gd name="T75" fmla="*/ 79 h 199"/>
              <a:gd name="T76" fmla="*/ 61 w 126"/>
              <a:gd name="T77" fmla="*/ 94 h 199"/>
              <a:gd name="T78" fmla="*/ 61 w 126"/>
              <a:gd name="T79" fmla="*/ 125 h 199"/>
              <a:gd name="T80" fmla="*/ 66 w 126"/>
              <a:gd name="T81" fmla="*/ 95 h 199"/>
              <a:gd name="T82" fmla="*/ 67 w 126"/>
              <a:gd name="T83" fmla="*/ 93 h 199"/>
              <a:gd name="T84" fmla="*/ 82 w 126"/>
              <a:gd name="T85" fmla="*/ 180 h 199"/>
              <a:gd name="T86" fmla="*/ 64 w 126"/>
              <a:gd name="T87" fmla="*/ 199 h 199"/>
              <a:gd name="T88" fmla="*/ 82 w 126"/>
              <a:gd name="T89" fmla="*/ 180 h 199"/>
              <a:gd name="T90" fmla="*/ 33 w 126"/>
              <a:gd name="T91" fmla="*/ 165 h 199"/>
              <a:gd name="T92" fmla="*/ 33 w 126"/>
              <a:gd name="T93" fmla="*/ 168 h 199"/>
              <a:gd name="T94" fmla="*/ 95 w 126"/>
              <a:gd name="T95" fmla="*/ 161 h 199"/>
              <a:gd name="T96" fmla="*/ 95 w 126"/>
              <a:gd name="T97" fmla="*/ 136 h 199"/>
              <a:gd name="T98" fmla="*/ 33 w 126"/>
              <a:gd name="T99" fmla="*/ 143 h 199"/>
              <a:gd name="T100" fmla="*/ 95 w 126"/>
              <a:gd name="T101" fmla="*/ 139 h 199"/>
              <a:gd name="T102" fmla="*/ 95 w 126"/>
              <a:gd name="T103" fmla="*/ 136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6" h="199">
                <a:moveTo>
                  <a:pt x="63" y="0"/>
                </a:moveTo>
                <a:cubicBezTo>
                  <a:pt x="80" y="0"/>
                  <a:pt x="96" y="7"/>
                  <a:pt x="107" y="19"/>
                </a:cubicBezTo>
                <a:cubicBezTo>
                  <a:pt x="119" y="30"/>
                  <a:pt x="126" y="46"/>
                  <a:pt x="126" y="63"/>
                </a:cubicBezTo>
                <a:cubicBezTo>
                  <a:pt x="126" y="75"/>
                  <a:pt x="123" y="86"/>
                  <a:pt x="117" y="95"/>
                </a:cubicBezTo>
                <a:cubicBezTo>
                  <a:pt x="112" y="104"/>
                  <a:pt x="105" y="111"/>
                  <a:pt x="97" y="116"/>
                </a:cubicBezTo>
                <a:cubicBezTo>
                  <a:pt x="97" y="123"/>
                  <a:pt x="97" y="123"/>
                  <a:pt x="97" y="123"/>
                </a:cubicBezTo>
                <a:cubicBezTo>
                  <a:pt x="99" y="122"/>
                  <a:pt x="99" y="122"/>
                  <a:pt x="99" y="122"/>
                </a:cubicBezTo>
                <a:cubicBezTo>
                  <a:pt x="104" y="122"/>
                  <a:pt x="104" y="122"/>
                  <a:pt x="104" y="122"/>
                </a:cubicBezTo>
                <a:cubicBezTo>
                  <a:pt x="106" y="126"/>
                  <a:pt x="106" y="126"/>
                  <a:pt x="106" y="126"/>
                </a:cubicBezTo>
                <a:cubicBezTo>
                  <a:pt x="107" y="130"/>
                  <a:pt x="108" y="134"/>
                  <a:pt x="108" y="137"/>
                </a:cubicBezTo>
                <a:cubicBezTo>
                  <a:pt x="108" y="141"/>
                  <a:pt x="107" y="144"/>
                  <a:pt x="106" y="148"/>
                </a:cubicBezTo>
                <a:cubicBezTo>
                  <a:pt x="105" y="149"/>
                  <a:pt x="105" y="149"/>
                  <a:pt x="105" y="149"/>
                </a:cubicBezTo>
                <a:cubicBezTo>
                  <a:pt x="106" y="150"/>
                  <a:pt x="106" y="150"/>
                  <a:pt x="106" y="150"/>
                </a:cubicBezTo>
                <a:cubicBezTo>
                  <a:pt x="107" y="154"/>
                  <a:pt x="108" y="157"/>
                  <a:pt x="108" y="161"/>
                </a:cubicBezTo>
                <a:cubicBezTo>
                  <a:pt x="108" y="164"/>
                  <a:pt x="107" y="168"/>
                  <a:pt x="106" y="171"/>
                </a:cubicBezTo>
                <a:cubicBezTo>
                  <a:pt x="104" y="175"/>
                  <a:pt x="104" y="175"/>
                  <a:pt x="104" y="175"/>
                </a:cubicBezTo>
                <a:cubicBezTo>
                  <a:pt x="100" y="175"/>
                  <a:pt x="100" y="175"/>
                  <a:pt x="100" y="175"/>
                </a:cubicBezTo>
                <a:cubicBezTo>
                  <a:pt x="29" y="181"/>
                  <a:pt x="29" y="181"/>
                  <a:pt x="29" y="181"/>
                </a:cubicBezTo>
                <a:cubicBezTo>
                  <a:pt x="24" y="182"/>
                  <a:pt x="24" y="182"/>
                  <a:pt x="24" y="182"/>
                </a:cubicBezTo>
                <a:cubicBezTo>
                  <a:pt x="22" y="177"/>
                  <a:pt x="22" y="177"/>
                  <a:pt x="22" y="177"/>
                </a:cubicBezTo>
                <a:cubicBezTo>
                  <a:pt x="21" y="174"/>
                  <a:pt x="20" y="171"/>
                  <a:pt x="20" y="167"/>
                </a:cubicBezTo>
                <a:cubicBezTo>
                  <a:pt x="20" y="164"/>
                  <a:pt x="21" y="160"/>
                  <a:pt x="22" y="156"/>
                </a:cubicBezTo>
                <a:cubicBezTo>
                  <a:pt x="23" y="155"/>
                  <a:pt x="23" y="155"/>
                  <a:pt x="23" y="155"/>
                </a:cubicBezTo>
                <a:cubicBezTo>
                  <a:pt x="22" y="153"/>
                  <a:pt x="22" y="153"/>
                  <a:pt x="22" y="153"/>
                </a:cubicBezTo>
                <a:cubicBezTo>
                  <a:pt x="21" y="150"/>
                  <a:pt x="20" y="147"/>
                  <a:pt x="20" y="144"/>
                </a:cubicBezTo>
                <a:cubicBezTo>
                  <a:pt x="20" y="140"/>
                  <a:pt x="21" y="136"/>
                  <a:pt x="22" y="132"/>
                </a:cubicBezTo>
                <a:cubicBezTo>
                  <a:pt x="24" y="129"/>
                  <a:pt x="24" y="129"/>
                  <a:pt x="24" y="129"/>
                </a:cubicBezTo>
                <a:cubicBezTo>
                  <a:pt x="28" y="129"/>
                  <a:pt x="28" y="129"/>
                  <a:pt x="28" y="129"/>
                </a:cubicBezTo>
                <a:cubicBezTo>
                  <a:pt x="31" y="129"/>
                  <a:pt x="31" y="129"/>
                  <a:pt x="31" y="129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22" y="112"/>
                  <a:pt x="15" y="104"/>
                  <a:pt x="9" y="96"/>
                </a:cubicBezTo>
                <a:cubicBezTo>
                  <a:pt x="3" y="86"/>
                  <a:pt x="0" y="75"/>
                  <a:pt x="0" y="63"/>
                </a:cubicBezTo>
                <a:cubicBezTo>
                  <a:pt x="0" y="46"/>
                  <a:pt x="7" y="30"/>
                  <a:pt x="19" y="19"/>
                </a:cubicBezTo>
                <a:cubicBezTo>
                  <a:pt x="30" y="7"/>
                  <a:pt x="46" y="0"/>
                  <a:pt x="63" y="0"/>
                </a:cubicBezTo>
                <a:close/>
                <a:moveTo>
                  <a:pt x="49" y="75"/>
                </a:moveTo>
                <a:cubicBezTo>
                  <a:pt x="50" y="76"/>
                  <a:pt x="51" y="76"/>
                  <a:pt x="52" y="76"/>
                </a:cubicBezTo>
                <a:cubicBezTo>
                  <a:pt x="54" y="76"/>
                  <a:pt x="55" y="75"/>
                  <a:pt x="56" y="74"/>
                </a:cubicBezTo>
                <a:cubicBezTo>
                  <a:pt x="57" y="73"/>
                  <a:pt x="57" y="73"/>
                  <a:pt x="57" y="73"/>
                </a:cubicBezTo>
                <a:cubicBezTo>
                  <a:pt x="58" y="74"/>
                  <a:pt x="58" y="74"/>
                  <a:pt x="58" y="74"/>
                </a:cubicBezTo>
                <a:cubicBezTo>
                  <a:pt x="60" y="76"/>
                  <a:pt x="61" y="76"/>
                  <a:pt x="63" y="76"/>
                </a:cubicBezTo>
                <a:cubicBezTo>
                  <a:pt x="64" y="76"/>
                  <a:pt x="65" y="76"/>
                  <a:pt x="67" y="74"/>
                </a:cubicBezTo>
                <a:cubicBezTo>
                  <a:pt x="68" y="73"/>
                  <a:pt x="68" y="73"/>
                  <a:pt x="68" y="73"/>
                </a:cubicBezTo>
                <a:cubicBezTo>
                  <a:pt x="69" y="74"/>
                  <a:pt x="69" y="74"/>
                  <a:pt x="69" y="74"/>
                </a:cubicBezTo>
                <a:cubicBezTo>
                  <a:pt x="71" y="76"/>
                  <a:pt x="72" y="76"/>
                  <a:pt x="74" y="76"/>
                </a:cubicBezTo>
                <a:cubicBezTo>
                  <a:pt x="76" y="76"/>
                  <a:pt x="77" y="75"/>
                  <a:pt x="79" y="75"/>
                </a:cubicBezTo>
                <a:cubicBezTo>
                  <a:pt x="81" y="71"/>
                  <a:pt x="81" y="71"/>
                  <a:pt x="81" y="71"/>
                </a:cubicBezTo>
                <a:cubicBezTo>
                  <a:pt x="87" y="74"/>
                  <a:pt x="87" y="74"/>
                  <a:pt x="87" y="74"/>
                </a:cubicBezTo>
                <a:cubicBezTo>
                  <a:pt x="73" y="96"/>
                  <a:pt x="73" y="96"/>
                  <a:pt x="73" y="96"/>
                </a:cubicBezTo>
                <a:cubicBezTo>
                  <a:pt x="73" y="125"/>
                  <a:pt x="73" y="125"/>
                  <a:pt x="73" y="125"/>
                </a:cubicBezTo>
                <a:cubicBezTo>
                  <a:pt x="84" y="124"/>
                  <a:pt x="84" y="124"/>
                  <a:pt x="84" y="124"/>
                </a:cubicBezTo>
                <a:cubicBezTo>
                  <a:pt x="84" y="112"/>
                  <a:pt x="84" y="112"/>
                  <a:pt x="84" y="112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87" y="107"/>
                  <a:pt x="87" y="107"/>
                  <a:pt x="87" y="107"/>
                </a:cubicBezTo>
                <a:cubicBezTo>
                  <a:pt x="95" y="102"/>
                  <a:pt x="101" y="96"/>
                  <a:pt x="106" y="88"/>
                </a:cubicBezTo>
                <a:cubicBezTo>
                  <a:pt x="110" y="81"/>
                  <a:pt x="113" y="72"/>
                  <a:pt x="113" y="63"/>
                </a:cubicBezTo>
                <a:cubicBezTo>
                  <a:pt x="113" y="49"/>
                  <a:pt x="107" y="37"/>
                  <a:pt x="98" y="28"/>
                </a:cubicBezTo>
                <a:cubicBezTo>
                  <a:pt x="89" y="19"/>
                  <a:pt x="77" y="13"/>
                  <a:pt x="63" y="13"/>
                </a:cubicBezTo>
                <a:cubicBezTo>
                  <a:pt x="49" y="13"/>
                  <a:pt x="37" y="19"/>
                  <a:pt x="28" y="28"/>
                </a:cubicBezTo>
                <a:cubicBezTo>
                  <a:pt x="19" y="37"/>
                  <a:pt x="13" y="49"/>
                  <a:pt x="13" y="63"/>
                </a:cubicBezTo>
                <a:cubicBezTo>
                  <a:pt x="13" y="73"/>
                  <a:pt x="16" y="81"/>
                  <a:pt x="20" y="89"/>
                </a:cubicBezTo>
                <a:cubicBezTo>
                  <a:pt x="25" y="97"/>
                  <a:pt x="32" y="103"/>
                  <a:pt x="40" y="107"/>
                </a:cubicBezTo>
                <a:cubicBezTo>
                  <a:pt x="44" y="109"/>
                  <a:pt x="44" y="109"/>
                  <a:pt x="44" y="109"/>
                </a:cubicBezTo>
                <a:cubicBezTo>
                  <a:pt x="44" y="113"/>
                  <a:pt x="44" y="113"/>
                  <a:pt x="44" y="113"/>
                </a:cubicBezTo>
                <a:cubicBezTo>
                  <a:pt x="44" y="125"/>
                  <a:pt x="44" y="125"/>
                  <a:pt x="44" y="125"/>
                </a:cubicBezTo>
                <a:cubicBezTo>
                  <a:pt x="55" y="125"/>
                  <a:pt x="55" y="125"/>
                  <a:pt x="55" y="125"/>
                </a:cubicBezTo>
                <a:cubicBezTo>
                  <a:pt x="55" y="96"/>
                  <a:pt x="55" y="96"/>
                  <a:pt x="55" y="96"/>
                </a:cubicBezTo>
                <a:cubicBezTo>
                  <a:pt x="41" y="74"/>
                  <a:pt x="41" y="74"/>
                  <a:pt x="41" y="74"/>
                </a:cubicBezTo>
                <a:cubicBezTo>
                  <a:pt x="47" y="71"/>
                  <a:pt x="47" y="71"/>
                  <a:pt x="47" y="71"/>
                </a:cubicBezTo>
                <a:cubicBezTo>
                  <a:pt x="49" y="75"/>
                  <a:pt x="49" y="75"/>
                  <a:pt x="49" y="75"/>
                </a:cubicBezTo>
                <a:close/>
                <a:moveTo>
                  <a:pt x="76" y="79"/>
                </a:moveTo>
                <a:cubicBezTo>
                  <a:pt x="75" y="79"/>
                  <a:pt x="75" y="79"/>
                  <a:pt x="74" y="79"/>
                </a:cubicBezTo>
                <a:cubicBezTo>
                  <a:pt x="72" y="80"/>
                  <a:pt x="70" y="79"/>
                  <a:pt x="68" y="78"/>
                </a:cubicBezTo>
                <a:cubicBezTo>
                  <a:pt x="66" y="79"/>
                  <a:pt x="65" y="80"/>
                  <a:pt x="63" y="80"/>
                </a:cubicBezTo>
                <a:cubicBezTo>
                  <a:pt x="61" y="80"/>
                  <a:pt x="59" y="79"/>
                  <a:pt x="57" y="78"/>
                </a:cubicBezTo>
                <a:cubicBezTo>
                  <a:pt x="56" y="79"/>
                  <a:pt x="54" y="79"/>
                  <a:pt x="52" y="79"/>
                </a:cubicBezTo>
                <a:cubicBezTo>
                  <a:pt x="52" y="79"/>
                  <a:pt x="52" y="79"/>
                  <a:pt x="52" y="79"/>
                </a:cubicBezTo>
                <a:cubicBezTo>
                  <a:pt x="61" y="93"/>
                  <a:pt x="61" y="93"/>
                  <a:pt x="61" y="93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5"/>
                  <a:pt x="61" y="95"/>
                  <a:pt x="61" y="95"/>
                </a:cubicBezTo>
                <a:cubicBezTo>
                  <a:pt x="61" y="125"/>
                  <a:pt x="61" y="125"/>
                  <a:pt x="61" y="125"/>
                </a:cubicBezTo>
                <a:cubicBezTo>
                  <a:pt x="66" y="125"/>
                  <a:pt x="66" y="125"/>
                  <a:pt x="66" y="125"/>
                </a:cubicBezTo>
                <a:cubicBezTo>
                  <a:pt x="66" y="95"/>
                  <a:pt x="66" y="95"/>
                  <a:pt x="66" y="95"/>
                </a:cubicBezTo>
                <a:cubicBezTo>
                  <a:pt x="66" y="94"/>
                  <a:pt x="66" y="94"/>
                  <a:pt x="66" y="94"/>
                </a:cubicBezTo>
                <a:cubicBezTo>
                  <a:pt x="67" y="93"/>
                  <a:pt x="67" y="93"/>
                  <a:pt x="67" y="93"/>
                </a:cubicBezTo>
                <a:cubicBezTo>
                  <a:pt x="76" y="79"/>
                  <a:pt x="76" y="79"/>
                  <a:pt x="76" y="79"/>
                </a:cubicBezTo>
                <a:close/>
                <a:moveTo>
                  <a:pt x="82" y="180"/>
                </a:moveTo>
                <a:cubicBezTo>
                  <a:pt x="46" y="184"/>
                  <a:pt x="46" y="184"/>
                  <a:pt x="46" y="184"/>
                </a:cubicBezTo>
                <a:cubicBezTo>
                  <a:pt x="47" y="192"/>
                  <a:pt x="54" y="199"/>
                  <a:pt x="64" y="199"/>
                </a:cubicBezTo>
                <a:cubicBezTo>
                  <a:pt x="74" y="199"/>
                  <a:pt x="82" y="191"/>
                  <a:pt x="82" y="181"/>
                </a:cubicBezTo>
                <a:cubicBezTo>
                  <a:pt x="82" y="181"/>
                  <a:pt x="82" y="181"/>
                  <a:pt x="82" y="180"/>
                </a:cubicBezTo>
                <a:close/>
                <a:moveTo>
                  <a:pt x="95" y="159"/>
                </a:moveTo>
                <a:cubicBezTo>
                  <a:pt x="33" y="165"/>
                  <a:pt x="33" y="165"/>
                  <a:pt x="33" y="165"/>
                </a:cubicBezTo>
                <a:cubicBezTo>
                  <a:pt x="33" y="166"/>
                  <a:pt x="33" y="166"/>
                  <a:pt x="33" y="167"/>
                </a:cubicBezTo>
                <a:cubicBezTo>
                  <a:pt x="33" y="167"/>
                  <a:pt x="33" y="167"/>
                  <a:pt x="33" y="168"/>
                </a:cubicBezTo>
                <a:cubicBezTo>
                  <a:pt x="95" y="162"/>
                  <a:pt x="95" y="162"/>
                  <a:pt x="95" y="162"/>
                </a:cubicBezTo>
                <a:cubicBezTo>
                  <a:pt x="95" y="162"/>
                  <a:pt x="95" y="161"/>
                  <a:pt x="95" y="161"/>
                </a:cubicBezTo>
                <a:cubicBezTo>
                  <a:pt x="95" y="160"/>
                  <a:pt x="95" y="160"/>
                  <a:pt x="95" y="159"/>
                </a:cubicBezTo>
                <a:close/>
                <a:moveTo>
                  <a:pt x="95" y="136"/>
                </a:moveTo>
                <a:cubicBezTo>
                  <a:pt x="33" y="141"/>
                  <a:pt x="33" y="141"/>
                  <a:pt x="33" y="141"/>
                </a:cubicBezTo>
                <a:cubicBezTo>
                  <a:pt x="33" y="142"/>
                  <a:pt x="33" y="143"/>
                  <a:pt x="33" y="143"/>
                </a:cubicBezTo>
                <a:cubicBezTo>
                  <a:pt x="33" y="144"/>
                  <a:pt x="33" y="144"/>
                  <a:pt x="33" y="144"/>
                </a:cubicBezTo>
                <a:cubicBezTo>
                  <a:pt x="95" y="139"/>
                  <a:pt x="95" y="139"/>
                  <a:pt x="95" y="139"/>
                </a:cubicBezTo>
                <a:cubicBezTo>
                  <a:pt x="95" y="138"/>
                  <a:pt x="95" y="138"/>
                  <a:pt x="95" y="137"/>
                </a:cubicBezTo>
                <a:cubicBezTo>
                  <a:pt x="95" y="137"/>
                  <a:pt x="95" y="136"/>
                  <a:pt x="95" y="1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60222" tIns="30111" rIns="60222" bIns="3011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86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" name="流程图: 联系 14"/>
          <p:cNvSpPr/>
          <p:nvPr/>
        </p:nvSpPr>
        <p:spPr>
          <a:xfrm>
            <a:off x="5205421" y="3798891"/>
            <a:ext cx="714375" cy="714375"/>
          </a:xfrm>
          <a:prstGeom prst="flowChartConnector">
            <a:avLst/>
          </a:prstGeom>
          <a:solidFill>
            <a:srgbClr val="F475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6" name="Freeform 36"/>
          <p:cNvSpPr>
            <a:spLocks noEditPoints="1"/>
          </p:cNvSpPr>
          <p:nvPr/>
        </p:nvSpPr>
        <p:spPr bwMode="auto">
          <a:xfrm>
            <a:off x="5387977" y="3984625"/>
            <a:ext cx="338139" cy="338138"/>
          </a:xfrm>
          <a:custGeom>
            <a:avLst/>
            <a:gdLst>
              <a:gd name="T0" fmla="*/ 341 w 933"/>
              <a:gd name="T1" fmla="*/ 63 h 932"/>
              <a:gd name="T2" fmla="*/ 145 w 933"/>
              <a:gd name="T3" fmla="*/ 144 h 932"/>
              <a:gd name="T4" fmla="*/ 64 w 933"/>
              <a:gd name="T5" fmla="*/ 340 h 932"/>
              <a:gd name="T6" fmla="*/ 145 w 933"/>
              <a:gd name="T7" fmla="*/ 536 h 932"/>
              <a:gd name="T8" fmla="*/ 341 w 933"/>
              <a:gd name="T9" fmla="*/ 617 h 932"/>
              <a:gd name="T10" fmla="*/ 537 w 933"/>
              <a:gd name="T11" fmla="*/ 536 h 932"/>
              <a:gd name="T12" fmla="*/ 537 w 933"/>
              <a:gd name="T13" fmla="*/ 144 h 932"/>
              <a:gd name="T14" fmla="*/ 341 w 933"/>
              <a:gd name="T15" fmla="*/ 63 h 932"/>
              <a:gd name="T16" fmla="*/ 341 w 933"/>
              <a:gd name="T17" fmla="*/ 681 h 932"/>
              <a:gd name="T18" fmla="*/ 100 w 933"/>
              <a:gd name="T19" fmla="*/ 581 h 932"/>
              <a:gd name="T20" fmla="*/ 0 w 933"/>
              <a:gd name="T21" fmla="*/ 340 h 932"/>
              <a:gd name="T22" fmla="*/ 100 w 933"/>
              <a:gd name="T23" fmla="*/ 100 h 932"/>
              <a:gd name="T24" fmla="*/ 341 w 933"/>
              <a:gd name="T25" fmla="*/ 0 h 932"/>
              <a:gd name="T26" fmla="*/ 582 w 933"/>
              <a:gd name="T27" fmla="*/ 100 h 932"/>
              <a:gd name="T28" fmla="*/ 582 w 933"/>
              <a:gd name="T29" fmla="*/ 581 h 932"/>
              <a:gd name="T30" fmla="*/ 341 w 933"/>
              <a:gd name="T31" fmla="*/ 681 h 932"/>
              <a:gd name="T32" fmla="*/ 636 w 933"/>
              <a:gd name="T33" fmla="*/ 538 h 932"/>
              <a:gd name="T34" fmla="*/ 636 w 933"/>
              <a:gd name="T35" fmla="*/ 581 h 932"/>
              <a:gd name="T36" fmla="*/ 582 w 933"/>
              <a:gd name="T37" fmla="*/ 636 h 932"/>
              <a:gd name="T38" fmla="*/ 539 w 933"/>
              <a:gd name="T39" fmla="*/ 636 h 932"/>
              <a:gd name="T40" fmla="*/ 537 w 933"/>
              <a:gd name="T41" fmla="*/ 634 h 932"/>
              <a:gd name="T42" fmla="*/ 537 w 933"/>
              <a:gd name="T43" fmla="*/ 591 h 932"/>
              <a:gd name="T44" fmla="*/ 591 w 933"/>
              <a:gd name="T45" fmla="*/ 536 h 932"/>
              <a:gd name="T46" fmla="*/ 634 w 933"/>
              <a:gd name="T47" fmla="*/ 536 h 932"/>
              <a:gd name="T48" fmla="*/ 636 w 933"/>
              <a:gd name="T49" fmla="*/ 538 h 932"/>
              <a:gd name="T50" fmla="*/ 707 w 933"/>
              <a:gd name="T51" fmla="*/ 630 h 932"/>
              <a:gd name="T52" fmla="*/ 707 w 933"/>
              <a:gd name="T53" fmla="*/ 706 h 932"/>
              <a:gd name="T54" fmla="*/ 631 w 933"/>
              <a:gd name="T55" fmla="*/ 706 h 932"/>
              <a:gd name="T56" fmla="*/ 631 w 933"/>
              <a:gd name="T57" fmla="*/ 630 h 932"/>
              <a:gd name="T58" fmla="*/ 707 w 933"/>
              <a:gd name="T59" fmla="*/ 630 h 932"/>
              <a:gd name="T60" fmla="*/ 922 w 933"/>
              <a:gd name="T61" fmla="*/ 834 h 932"/>
              <a:gd name="T62" fmla="*/ 920 w 933"/>
              <a:gd name="T63" fmla="*/ 875 h 932"/>
              <a:gd name="T64" fmla="*/ 876 w 933"/>
              <a:gd name="T65" fmla="*/ 919 h 932"/>
              <a:gd name="T66" fmla="*/ 835 w 933"/>
              <a:gd name="T67" fmla="*/ 921 h 932"/>
              <a:gd name="T68" fmla="*/ 705 w 933"/>
              <a:gd name="T69" fmla="*/ 791 h 932"/>
              <a:gd name="T70" fmla="*/ 707 w 933"/>
              <a:gd name="T71" fmla="*/ 750 h 932"/>
              <a:gd name="T72" fmla="*/ 750 w 933"/>
              <a:gd name="T73" fmla="*/ 706 h 932"/>
              <a:gd name="T74" fmla="*/ 791 w 933"/>
              <a:gd name="T75" fmla="*/ 704 h 932"/>
              <a:gd name="T76" fmla="*/ 922 w 933"/>
              <a:gd name="T77" fmla="*/ 834 h 932"/>
              <a:gd name="T78" fmla="*/ 341 w 933"/>
              <a:gd name="T79" fmla="*/ 136 h 932"/>
              <a:gd name="T80" fmla="*/ 196 w 933"/>
              <a:gd name="T81" fmla="*/ 196 h 932"/>
              <a:gd name="T82" fmla="*/ 137 w 933"/>
              <a:gd name="T83" fmla="*/ 340 h 932"/>
              <a:gd name="T84" fmla="*/ 196 w 933"/>
              <a:gd name="T85" fmla="*/ 485 h 932"/>
              <a:gd name="T86" fmla="*/ 341 w 933"/>
              <a:gd name="T87" fmla="*/ 545 h 932"/>
              <a:gd name="T88" fmla="*/ 485 w 933"/>
              <a:gd name="T89" fmla="*/ 485 h 932"/>
              <a:gd name="T90" fmla="*/ 485 w 933"/>
              <a:gd name="T91" fmla="*/ 196 h 932"/>
              <a:gd name="T92" fmla="*/ 341 w 933"/>
              <a:gd name="T93" fmla="*/ 136 h 932"/>
              <a:gd name="T94" fmla="*/ 341 w 933"/>
              <a:gd name="T95" fmla="*/ 587 h 932"/>
              <a:gd name="T96" fmla="*/ 167 w 933"/>
              <a:gd name="T97" fmla="*/ 515 h 932"/>
              <a:gd name="T98" fmla="*/ 94 w 933"/>
              <a:gd name="T99" fmla="*/ 340 h 932"/>
              <a:gd name="T100" fmla="*/ 167 w 933"/>
              <a:gd name="T101" fmla="*/ 166 h 932"/>
              <a:gd name="T102" fmla="*/ 341 w 933"/>
              <a:gd name="T103" fmla="*/ 94 h 932"/>
              <a:gd name="T104" fmla="*/ 515 w 933"/>
              <a:gd name="T105" fmla="*/ 166 h 932"/>
              <a:gd name="T106" fmla="*/ 515 w 933"/>
              <a:gd name="T107" fmla="*/ 515 h 932"/>
              <a:gd name="T108" fmla="*/ 341 w 933"/>
              <a:gd name="T109" fmla="*/ 587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33" h="932">
                <a:moveTo>
                  <a:pt x="341" y="63"/>
                </a:moveTo>
                <a:cubicBezTo>
                  <a:pt x="267" y="63"/>
                  <a:pt x="197" y="92"/>
                  <a:pt x="145" y="144"/>
                </a:cubicBezTo>
                <a:cubicBezTo>
                  <a:pt x="93" y="197"/>
                  <a:pt x="64" y="266"/>
                  <a:pt x="64" y="340"/>
                </a:cubicBezTo>
                <a:cubicBezTo>
                  <a:pt x="64" y="414"/>
                  <a:pt x="93" y="484"/>
                  <a:pt x="145" y="536"/>
                </a:cubicBezTo>
                <a:cubicBezTo>
                  <a:pt x="197" y="589"/>
                  <a:pt x="267" y="617"/>
                  <a:pt x="341" y="617"/>
                </a:cubicBezTo>
                <a:cubicBezTo>
                  <a:pt x="415" y="617"/>
                  <a:pt x="484" y="589"/>
                  <a:pt x="537" y="536"/>
                </a:cubicBezTo>
                <a:cubicBezTo>
                  <a:pt x="645" y="428"/>
                  <a:pt x="645" y="252"/>
                  <a:pt x="537" y="144"/>
                </a:cubicBezTo>
                <a:cubicBezTo>
                  <a:pt x="484" y="92"/>
                  <a:pt x="415" y="63"/>
                  <a:pt x="341" y="63"/>
                </a:cubicBezTo>
                <a:close/>
                <a:moveTo>
                  <a:pt x="341" y="681"/>
                </a:moveTo>
                <a:cubicBezTo>
                  <a:pt x="250" y="681"/>
                  <a:pt x="164" y="645"/>
                  <a:pt x="100" y="581"/>
                </a:cubicBezTo>
                <a:cubicBezTo>
                  <a:pt x="36" y="517"/>
                  <a:pt x="0" y="431"/>
                  <a:pt x="0" y="340"/>
                </a:cubicBezTo>
                <a:cubicBezTo>
                  <a:pt x="0" y="249"/>
                  <a:pt x="36" y="164"/>
                  <a:pt x="100" y="100"/>
                </a:cubicBezTo>
                <a:cubicBezTo>
                  <a:pt x="164" y="35"/>
                  <a:pt x="250" y="0"/>
                  <a:pt x="341" y="0"/>
                </a:cubicBezTo>
                <a:cubicBezTo>
                  <a:pt x="432" y="0"/>
                  <a:pt x="517" y="35"/>
                  <a:pt x="582" y="100"/>
                </a:cubicBezTo>
                <a:cubicBezTo>
                  <a:pt x="714" y="232"/>
                  <a:pt x="714" y="448"/>
                  <a:pt x="582" y="581"/>
                </a:cubicBezTo>
                <a:cubicBezTo>
                  <a:pt x="517" y="645"/>
                  <a:pt x="432" y="681"/>
                  <a:pt x="341" y="681"/>
                </a:cubicBezTo>
                <a:close/>
                <a:moveTo>
                  <a:pt x="636" y="538"/>
                </a:moveTo>
                <a:cubicBezTo>
                  <a:pt x="648" y="550"/>
                  <a:pt x="648" y="569"/>
                  <a:pt x="636" y="581"/>
                </a:cubicBezTo>
                <a:lnTo>
                  <a:pt x="582" y="636"/>
                </a:lnTo>
                <a:cubicBezTo>
                  <a:pt x="570" y="648"/>
                  <a:pt x="551" y="648"/>
                  <a:pt x="539" y="636"/>
                </a:cubicBezTo>
                <a:lnTo>
                  <a:pt x="537" y="634"/>
                </a:lnTo>
                <a:cubicBezTo>
                  <a:pt x="525" y="622"/>
                  <a:pt x="525" y="602"/>
                  <a:pt x="537" y="591"/>
                </a:cubicBezTo>
                <a:lnTo>
                  <a:pt x="591" y="536"/>
                </a:lnTo>
                <a:cubicBezTo>
                  <a:pt x="603" y="524"/>
                  <a:pt x="622" y="524"/>
                  <a:pt x="634" y="536"/>
                </a:cubicBezTo>
                <a:lnTo>
                  <a:pt x="636" y="538"/>
                </a:lnTo>
                <a:close/>
                <a:moveTo>
                  <a:pt x="707" y="630"/>
                </a:moveTo>
                <a:cubicBezTo>
                  <a:pt x="728" y="651"/>
                  <a:pt x="728" y="685"/>
                  <a:pt x="707" y="706"/>
                </a:cubicBezTo>
                <a:cubicBezTo>
                  <a:pt x="686" y="727"/>
                  <a:pt x="652" y="727"/>
                  <a:pt x="631" y="706"/>
                </a:cubicBezTo>
                <a:cubicBezTo>
                  <a:pt x="610" y="685"/>
                  <a:pt x="610" y="651"/>
                  <a:pt x="631" y="630"/>
                </a:cubicBezTo>
                <a:cubicBezTo>
                  <a:pt x="652" y="609"/>
                  <a:pt x="686" y="609"/>
                  <a:pt x="707" y="630"/>
                </a:cubicBezTo>
                <a:close/>
                <a:moveTo>
                  <a:pt x="922" y="834"/>
                </a:moveTo>
                <a:cubicBezTo>
                  <a:pt x="933" y="845"/>
                  <a:pt x="932" y="864"/>
                  <a:pt x="920" y="875"/>
                </a:cubicBezTo>
                <a:lnTo>
                  <a:pt x="876" y="919"/>
                </a:lnTo>
                <a:cubicBezTo>
                  <a:pt x="864" y="931"/>
                  <a:pt x="846" y="932"/>
                  <a:pt x="835" y="921"/>
                </a:cubicBezTo>
                <a:lnTo>
                  <a:pt x="705" y="791"/>
                </a:lnTo>
                <a:cubicBezTo>
                  <a:pt x="694" y="780"/>
                  <a:pt x="695" y="762"/>
                  <a:pt x="707" y="750"/>
                </a:cubicBezTo>
                <a:lnTo>
                  <a:pt x="750" y="706"/>
                </a:lnTo>
                <a:cubicBezTo>
                  <a:pt x="762" y="694"/>
                  <a:pt x="781" y="693"/>
                  <a:pt x="791" y="704"/>
                </a:cubicBezTo>
                <a:lnTo>
                  <a:pt x="922" y="834"/>
                </a:lnTo>
                <a:close/>
                <a:moveTo>
                  <a:pt x="341" y="136"/>
                </a:moveTo>
                <a:cubicBezTo>
                  <a:pt x="286" y="136"/>
                  <a:pt x="235" y="157"/>
                  <a:pt x="196" y="196"/>
                </a:cubicBezTo>
                <a:cubicBezTo>
                  <a:pt x="158" y="234"/>
                  <a:pt x="137" y="286"/>
                  <a:pt x="137" y="340"/>
                </a:cubicBezTo>
                <a:cubicBezTo>
                  <a:pt x="137" y="395"/>
                  <a:pt x="158" y="446"/>
                  <a:pt x="196" y="485"/>
                </a:cubicBezTo>
                <a:cubicBezTo>
                  <a:pt x="235" y="523"/>
                  <a:pt x="286" y="545"/>
                  <a:pt x="341" y="545"/>
                </a:cubicBezTo>
                <a:cubicBezTo>
                  <a:pt x="395" y="545"/>
                  <a:pt x="447" y="523"/>
                  <a:pt x="485" y="485"/>
                </a:cubicBezTo>
                <a:cubicBezTo>
                  <a:pt x="565" y="405"/>
                  <a:pt x="565" y="275"/>
                  <a:pt x="485" y="196"/>
                </a:cubicBezTo>
                <a:cubicBezTo>
                  <a:pt x="447" y="157"/>
                  <a:pt x="395" y="136"/>
                  <a:pt x="341" y="136"/>
                </a:cubicBezTo>
                <a:close/>
                <a:moveTo>
                  <a:pt x="341" y="587"/>
                </a:moveTo>
                <a:cubicBezTo>
                  <a:pt x="275" y="587"/>
                  <a:pt x="213" y="561"/>
                  <a:pt x="167" y="515"/>
                </a:cubicBezTo>
                <a:cubicBezTo>
                  <a:pt x="120" y="468"/>
                  <a:pt x="94" y="406"/>
                  <a:pt x="94" y="340"/>
                </a:cubicBezTo>
                <a:cubicBezTo>
                  <a:pt x="94" y="274"/>
                  <a:pt x="120" y="212"/>
                  <a:pt x="167" y="166"/>
                </a:cubicBezTo>
                <a:cubicBezTo>
                  <a:pt x="213" y="119"/>
                  <a:pt x="275" y="94"/>
                  <a:pt x="341" y="94"/>
                </a:cubicBezTo>
                <a:cubicBezTo>
                  <a:pt x="407" y="94"/>
                  <a:pt x="469" y="119"/>
                  <a:pt x="515" y="166"/>
                </a:cubicBezTo>
                <a:cubicBezTo>
                  <a:pt x="611" y="262"/>
                  <a:pt x="611" y="418"/>
                  <a:pt x="515" y="515"/>
                </a:cubicBezTo>
                <a:cubicBezTo>
                  <a:pt x="469" y="561"/>
                  <a:pt x="407" y="587"/>
                  <a:pt x="341" y="58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86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7" name="流程图: 联系 16"/>
          <p:cNvSpPr/>
          <p:nvPr/>
        </p:nvSpPr>
        <p:spPr>
          <a:xfrm>
            <a:off x="6315074" y="3035300"/>
            <a:ext cx="719139" cy="719138"/>
          </a:xfrm>
          <a:prstGeom prst="flowChartConnector">
            <a:avLst/>
          </a:prstGeom>
          <a:solidFill>
            <a:srgbClr val="6A3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8" name="Freeform 305"/>
          <p:cNvSpPr>
            <a:spLocks/>
          </p:cNvSpPr>
          <p:nvPr/>
        </p:nvSpPr>
        <p:spPr bwMode="auto">
          <a:xfrm>
            <a:off x="6473829" y="3176597"/>
            <a:ext cx="412751" cy="414337"/>
          </a:xfrm>
          <a:custGeom>
            <a:avLst/>
            <a:gdLst>
              <a:gd name="T0" fmla="*/ 293 w 297"/>
              <a:gd name="T1" fmla="*/ 232 h 297"/>
              <a:gd name="T2" fmla="*/ 230 w 297"/>
              <a:gd name="T3" fmla="*/ 195 h 297"/>
              <a:gd name="T4" fmla="*/ 220 w 297"/>
              <a:gd name="T5" fmla="*/ 196 h 297"/>
              <a:gd name="T6" fmla="*/ 201 w 297"/>
              <a:gd name="T7" fmla="*/ 215 h 297"/>
              <a:gd name="T8" fmla="*/ 190 w 297"/>
              <a:gd name="T9" fmla="*/ 220 h 297"/>
              <a:gd name="T10" fmla="*/ 122 w 297"/>
              <a:gd name="T11" fmla="*/ 176 h 297"/>
              <a:gd name="T12" fmla="*/ 78 w 297"/>
              <a:gd name="T13" fmla="*/ 108 h 297"/>
              <a:gd name="T14" fmla="*/ 82 w 297"/>
              <a:gd name="T15" fmla="*/ 96 h 297"/>
              <a:gd name="T16" fmla="*/ 98 w 297"/>
              <a:gd name="T17" fmla="*/ 80 h 297"/>
              <a:gd name="T18" fmla="*/ 100 w 297"/>
              <a:gd name="T19" fmla="*/ 70 h 297"/>
              <a:gd name="T20" fmla="*/ 65 w 297"/>
              <a:gd name="T21" fmla="*/ 4 h 297"/>
              <a:gd name="T22" fmla="*/ 58 w 297"/>
              <a:gd name="T23" fmla="*/ 3 h 297"/>
              <a:gd name="T24" fmla="*/ 14 w 297"/>
              <a:gd name="T25" fmla="*/ 46 h 297"/>
              <a:gd name="T26" fmla="*/ 9 w 297"/>
              <a:gd name="T27" fmla="*/ 57 h 297"/>
              <a:gd name="T28" fmla="*/ 89 w 297"/>
              <a:gd name="T29" fmla="*/ 209 h 297"/>
              <a:gd name="T30" fmla="*/ 240 w 297"/>
              <a:gd name="T31" fmla="*/ 288 h 297"/>
              <a:gd name="T32" fmla="*/ 252 w 297"/>
              <a:gd name="T33" fmla="*/ 283 h 297"/>
              <a:gd name="T34" fmla="*/ 295 w 297"/>
              <a:gd name="T35" fmla="*/ 240 h 297"/>
              <a:gd name="T36" fmla="*/ 293 w 297"/>
              <a:gd name="T37" fmla="*/ 232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7" h="297">
                <a:moveTo>
                  <a:pt x="293" y="232"/>
                </a:moveTo>
                <a:cubicBezTo>
                  <a:pt x="230" y="195"/>
                  <a:pt x="230" y="195"/>
                  <a:pt x="230" y="195"/>
                </a:cubicBezTo>
                <a:cubicBezTo>
                  <a:pt x="227" y="193"/>
                  <a:pt x="222" y="194"/>
                  <a:pt x="220" y="196"/>
                </a:cubicBezTo>
                <a:cubicBezTo>
                  <a:pt x="201" y="215"/>
                  <a:pt x="201" y="215"/>
                  <a:pt x="201" y="215"/>
                </a:cubicBezTo>
                <a:cubicBezTo>
                  <a:pt x="198" y="217"/>
                  <a:pt x="193" y="220"/>
                  <a:pt x="190" y="220"/>
                </a:cubicBezTo>
                <a:cubicBezTo>
                  <a:pt x="190" y="220"/>
                  <a:pt x="166" y="220"/>
                  <a:pt x="122" y="176"/>
                </a:cubicBezTo>
                <a:cubicBezTo>
                  <a:pt x="77" y="132"/>
                  <a:pt x="78" y="108"/>
                  <a:pt x="78" y="108"/>
                </a:cubicBezTo>
                <a:cubicBezTo>
                  <a:pt x="78" y="104"/>
                  <a:pt x="80" y="99"/>
                  <a:pt x="82" y="96"/>
                </a:cubicBezTo>
                <a:cubicBezTo>
                  <a:pt x="98" y="80"/>
                  <a:pt x="98" y="80"/>
                  <a:pt x="98" y="80"/>
                </a:cubicBezTo>
                <a:cubicBezTo>
                  <a:pt x="101" y="78"/>
                  <a:pt x="102" y="73"/>
                  <a:pt x="100" y="70"/>
                </a:cubicBezTo>
                <a:cubicBezTo>
                  <a:pt x="65" y="4"/>
                  <a:pt x="65" y="4"/>
                  <a:pt x="65" y="4"/>
                </a:cubicBezTo>
                <a:cubicBezTo>
                  <a:pt x="64" y="1"/>
                  <a:pt x="60" y="0"/>
                  <a:pt x="58" y="3"/>
                </a:cubicBezTo>
                <a:cubicBezTo>
                  <a:pt x="14" y="46"/>
                  <a:pt x="14" y="46"/>
                  <a:pt x="14" y="46"/>
                </a:cubicBezTo>
                <a:cubicBezTo>
                  <a:pt x="12" y="48"/>
                  <a:pt x="9" y="53"/>
                  <a:pt x="9" y="57"/>
                </a:cubicBezTo>
                <a:cubicBezTo>
                  <a:pt x="9" y="57"/>
                  <a:pt x="0" y="120"/>
                  <a:pt x="89" y="209"/>
                </a:cubicBezTo>
                <a:cubicBezTo>
                  <a:pt x="177" y="297"/>
                  <a:pt x="240" y="288"/>
                  <a:pt x="240" y="288"/>
                </a:cubicBezTo>
                <a:cubicBezTo>
                  <a:pt x="244" y="288"/>
                  <a:pt x="249" y="285"/>
                  <a:pt x="252" y="283"/>
                </a:cubicBezTo>
                <a:cubicBezTo>
                  <a:pt x="295" y="240"/>
                  <a:pt x="295" y="240"/>
                  <a:pt x="295" y="240"/>
                </a:cubicBezTo>
                <a:cubicBezTo>
                  <a:pt x="297" y="237"/>
                  <a:pt x="297" y="233"/>
                  <a:pt x="293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9" name="流程图: 联系 18"/>
          <p:cNvSpPr/>
          <p:nvPr/>
        </p:nvSpPr>
        <p:spPr>
          <a:xfrm>
            <a:off x="7446963" y="3775075"/>
            <a:ext cx="723900" cy="723900"/>
          </a:xfrm>
          <a:prstGeom prst="flowChartConnector">
            <a:avLst/>
          </a:prstGeom>
          <a:solidFill>
            <a:srgbClr val="02B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20" name="Freeform 233"/>
          <p:cNvSpPr>
            <a:spLocks noEditPoints="1"/>
          </p:cNvSpPr>
          <p:nvPr/>
        </p:nvSpPr>
        <p:spPr bwMode="auto">
          <a:xfrm>
            <a:off x="7631117" y="3968750"/>
            <a:ext cx="357187" cy="331788"/>
          </a:xfrm>
          <a:custGeom>
            <a:avLst/>
            <a:gdLst>
              <a:gd name="T0" fmla="*/ 42 w 67"/>
              <a:gd name="T1" fmla="*/ 22 h 62"/>
              <a:gd name="T2" fmla="*/ 27 w 67"/>
              <a:gd name="T3" fmla="*/ 37 h 62"/>
              <a:gd name="T4" fmla="*/ 42 w 67"/>
              <a:gd name="T5" fmla="*/ 52 h 62"/>
              <a:gd name="T6" fmla="*/ 56 w 67"/>
              <a:gd name="T7" fmla="*/ 37 h 62"/>
              <a:gd name="T8" fmla="*/ 42 w 67"/>
              <a:gd name="T9" fmla="*/ 22 h 62"/>
              <a:gd name="T10" fmla="*/ 42 w 67"/>
              <a:gd name="T11" fmla="*/ 47 h 62"/>
              <a:gd name="T12" fmla="*/ 31 w 67"/>
              <a:gd name="T13" fmla="*/ 37 h 62"/>
              <a:gd name="T14" fmla="*/ 42 w 67"/>
              <a:gd name="T15" fmla="*/ 26 h 62"/>
              <a:gd name="T16" fmla="*/ 52 w 67"/>
              <a:gd name="T17" fmla="*/ 37 h 62"/>
              <a:gd name="T18" fmla="*/ 42 w 67"/>
              <a:gd name="T19" fmla="*/ 47 h 62"/>
              <a:gd name="T20" fmla="*/ 57 w 67"/>
              <a:gd name="T21" fmla="*/ 12 h 62"/>
              <a:gd name="T22" fmla="*/ 10 w 67"/>
              <a:gd name="T23" fmla="*/ 12 h 62"/>
              <a:gd name="T24" fmla="*/ 0 w 67"/>
              <a:gd name="T25" fmla="*/ 23 h 62"/>
              <a:gd name="T26" fmla="*/ 0 w 67"/>
              <a:gd name="T27" fmla="*/ 52 h 62"/>
              <a:gd name="T28" fmla="*/ 10 w 67"/>
              <a:gd name="T29" fmla="*/ 62 h 62"/>
              <a:gd name="T30" fmla="*/ 57 w 67"/>
              <a:gd name="T31" fmla="*/ 62 h 62"/>
              <a:gd name="T32" fmla="*/ 67 w 67"/>
              <a:gd name="T33" fmla="*/ 52 h 62"/>
              <a:gd name="T34" fmla="*/ 67 w 67"/>
              <a:gd name="T35" fmla="*/ 23 h 62"/>
              <a:gd name="T36" fmla="*/ 57 w 67"/>
              <a:gd name="T37" fmla="*/ 12 h 62"/>
              <a:gd name="T38" fmla="*/ 23 w 67"/>
              <a:gd name="T39" fmla="*/ 22 h 62"/>
              <a:gd name="T40" fmla="*/ 9 w 67"/>
              <a:gd name="T41" fmla="*/ 22 h 62"/>
              <a:gd name="T42" fmla="*/ 9 w 67"/>
              <a:gd name="T43" fmla="*/ 18 h 62"/>
              <a:gd name="T44" fmla="*/ 23 w 67"/>
              <a:gd name="T45" fmla="*/ 18 h 62"/>
              <a:gd name="T46" fmla="*/ 23 w 67"/>
              <a:gd name="T47" fmla="*/ 22 h 62"/>
              <a:gd name="T48" fmla="*/ 42 w 67"/>
              <a:gd name="T49" fmla="*/ 55 h 62"/>
              <a:gd name="T50" fmla="*/ 23 w 67"/>
              <a:gd name="T51" fmla="*/ 37 h 62"/>
              <a:gd name="T52" fmla="*/ 42 w 67"/>
              <a:gd name="T53" fmla="*/ 18 h 62"/>
              <a:gd name="T54" fmla="*/ 60 w 67"/>
              <a:gd name="T55" fmla="*/ 37 h 62"/>
              <a:gd name="T56" fmla="*/ 42 w 67"/>
              <a:gd name="T57" fmla="*/ 55 h 62"/>
              <a:gd name="T58" fmla="*/ 43 w 67"/>
              <a:gd name="T59" fmla="*/ 0 h 62"/>
              <a:gd name="T60" fmla="*/ 23 w 67"/>
              <a:gd name="T61" fmla="*/ 0 h 62"/>
              <a:gd name="T62" fmla="*/ 23 w 67"/>
              <a:gd name="T63" fmla="*/ 10 h 62"/>
              <a:gd name="T64" fmla="*/ 43 w 67"/>
              <a:gd name="T65" fmla="*/ 10 h 62"/>
              <a:gd name="T66" fmla="*/ 43 w 67"/>
              <a:gd name="T67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7" h="62">
                <a:moveTo>
                  <a:pt x="42" y="22"/>
                </a:moveTo>
                <a:cubicBezTo>
                  <a:pt x="33" y="22"/>
                  <a:pt x="27" y="29"/>
                  <a:pt x="27" y="37"/>
                </a:cubicBezTo>
                <a:cubicBezTo>
                  <a:pt x="27" y="45"/>
                  <a:pt x="33" y="52"/>
                  <a:pt x="42" y="52"/>
                </a:cubicBezTo>
                <a:cubicBezTo>
                  <a:pt x="50" y="52"/>
                  <a:pt x="56" y="45"/>
                  <a:pt x="56" y="37"/>
                </a:cubicBezTo>
                <a:cubicBezTo>
                  <a:pt x="56" y="29"/>
                  <a:pt x="50" y="22"/>
                  <a:pt x="42" y="22"/>
                </a:cubicBezTo>
                <a:close/>
                <a:moveTo>
                  <a:pt x="42" y="47"/>
                </a:moveTo>
                <a:cubicBezTo>
                  <a:pt x="36" y="47"/>
                  <a:pt x="31" y="43"/>
                  <a:pt x="31" y="37"/>
                </a:cubicBezTo>
                <a:cubicBezTo>
                  <a:pt x="31" y="31"/>
                  <a:pt x="36" y="26"/>
                  <a:pt x="42" y="26"/>
                </a:cubicBezTo>
                <a:cubicBezTo>
                  <a:pt x="47" y="26"/>
                  <a:pt x="52" y="31"/>
                  <a:pt x="52" y="37"/>
                </a:cubicBezTo>
                <a:cubicBezTo>
                  <a:pt x="52" y="43"/>
                  <a:pt x="47" y="47"/>
                  <a:pt x="42" y="47"/>
                </a:cubicBezTo>
                <a:close/>
                <a:moveTo>
                  <a:pt x="57" y="12"/>
                </a:moveTo>
                <a:cubicBezTo>
                  <a:pt x="10" y="12"/>
                  <a:pt x="10" y="12"/>
                  <a:pt x="10" y="12"/>
                </a:cubicBezTo>
                <a:cubicBezTo>
                  <a:pt x="4" y="12"/>
                  <a:pt x="0" y="17"/>
                  <a:pt x="0" y="23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7"/>
                  <a:pt x="4" y="62"/>
                  <a:pt x="10" y="62"/>
                </a:cubicBezTo>
                <a:cubicBezTo>
                  <a:pt x="57" y="62"/>
                  <a:pt x="57" y="62"/>
                  <a:pt x="57" y="62"/>
                </a:cubicBezTo>
                <a:cubicBezTo>
                  <a:pt x="62" y="62"/>
                  <a:pt x="67" y="57"/>
                  <a:pt x="67" y="52"/>
                </a:cubicBezTo>
                <a:cubicBezTo>
                  <a:pt x="67" y="23"/>
                  <a:pt x="67" y="23"/>
                  <a:pt x="67" y="23"/>
                </a:cubicBezTo>
                <a:cubicBezTo>
                  <a:pt x="67" y="17"/>
                  <a:pt x="62" y="12"/>
                  <a:pt x="57" y="12"/>
                </a:cubicBezTo>
                <a:close/>
                <a:moveTo>
                  <a:pt x="23" y="22"/>
                </a:moveTo>
                <a:cubicBezTo>
                  <a:pt x="9" y="22"/>
                  <a:pt x="9" y="22"/>
                  <a:pt x="9" y="22"/>
                </a:cubicBezTo>
                <a:cubicBezTo>
                  <a:pt x="9" y="18"/>
                  <a:pt x="9" y="18"/>
                  <a:pt x="9" y="18"/>
                </a:cubicBezTo>
                <a:cubicBezTo>
                  <a:pt x="23" y="18"/>
                  <a:pt x="23" y="18"/>
                  <a:pt x="23" y="18"/>
                </a:cubicBezTo>
                <a:lnTo>
                  <a:pt x="23" y="22"/>
                </a:lnTo>
                <a:close/>
                <a:moveTo>
                  <a:pt x="42" y="55"/>
                </a:moveTo>
                <a:cubicBezTo>
                  <a:pt x="31" y="55"/>
                  <a:pt x="23" y="47"/>
                  <a:pt x="23" y="37"/>
                </a:cubicBezTo>
                <a:cubicBezTo>
                  <a:pt x="23" y="27"/>
                  <a:pt x="31" y="18"/>
                  <a:pt x="42" y="18"/>
                </a:cubicBezTo>
                <a:cubicBezTo>
                  <a:pt x="52" y="18"/>
                  <a:pt x="60" y="27"/>
                  <a:pt x="60" y="37"/>
                </a:cubicBezTo>
                <a:cubicBezTo>
                  <a:pt x="60" y="47"/>
                  <a:pt x="52" y="55"/>
                  <a:pt x="42" y="55"/>
                </a:cubicBezTo>
                <a:close/>
                <a:moveTo>
                  <a:pt x="43" y="0"/>
                </a:moveTo>
                <a:cubicBezTo>
                  <a:pt x="23" y="0"/>
                  <a:pt x="23" y="0"/>
                  <a:pt x="23" y="0"/>
                </a:cubicBezTo>
                <a:cubicBezTo>
                  <a:pt x="23" y="10"/>
                  <a:pt x="23" y="10"/>
                  <a:pt x="23" y="10"/>
                </a:cubicBezTo>
                <a:cubicBezTo>
                  <a:pt x="43" y="10"/>
                  <a:pt x="43" y="10"/>
                  <a:pt x="43" y="10"/>
                </a:cubicBezTo>
                <a:lnTo>
                  <a:pt x="4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80296" tIns="40148" rIns="80296" bIns="40148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8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21" name="流程图: 联系 20"/>
          <p:cNvSpPr/>
          <p:nvPr/>
        </p:nvSpPr>
        <p:spPr>
          <a:xfrm>
            <a:off x="8593139" y="3040063"/>
            <a:ext cx="709612" cy="709612"/>
          </a:xfrm>
          <a:prstGeom prst="flowChartConnector">
            <a:avLst/>
          </a:prstGeom>
          <a:solidFill>
            <a:srgbClr val="F172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22" name="Freeform 118"/>
          <p:cNvSpPr>
            <a:spLocks noEditPoints="1"/>
          </p:cNvSpPr>
          <p:nvPr/>
        </p:nvSpPr>
        <p:spPr bwMode="auto">
          <a:xfrm>
            <a:off x="8813805" y="3224222"/>
            <a:ext cx="258763" cy="357187"/>
          </a:xfrm>
          <a:custGeom>
            <a:avLst/>
            <a:gdLst>
              <a:gd name="T0" fmla="*/ 35 w 44"/>
              <a:gd name="T1" fmla="*/ 0 h 68"/>
              <a:gd name="T2" fmla="*/ 10 w 44"/>
              <a:gd name="T3" fmla="*/ 0 h 68"/>
              <a:gd name="T4" fmla="*/ 0 w 44"/>
              <a:gd name="T5" fmla="*/ 9 h 68"/>
              <a:gd name="T6" fmla="*/ 0 w 44"/>
              <a:gd name="T7" fmla="*/ 59 h 68"/>
              <a:gd name="T8" fmla="*/ 10 w 44"/>
              <a:gd name="T9" fmla="*/ 68 h 68"/>
              <a:gd name="T10" fmla="*/ 35 w 44"/>
              <a:gd name="T11" fmla="*/ 68 h 68"/>
              <a:gd name="T12" fmla="*/ 44 w 44"/>
              <a:gd name="T13" fmla="*/ 59 h 68"/>
              <a:gd name="T14" fmla="*/ 44 w 44"/>
              <a:gd name="T15" fmla="*/ 9 h 68"/>
              <a:gd name="T16" fmla="*/ 35 w 44"/>
              <a:gd name="T17" fmla="*/ 0 h 68"/>
              <a:gd name="T18" fmla="*/ 22 w 44"/>
              <a:gd name="T19" fmla="*/ 65 h 68"/>
              <a:gd name="T20" fmla="*/ 18 w 44"/>
              <a:gd name="T21" fmla="*/ 61 h 68"/>
              <a:gd name="T22" fmla="*/ 22 w 44"/>
              <a:gd name="T23" fmla="*/ 57 h 68"/>
              <a:gd name="T24" fmla="*/ 26 w 44"/>
              <a:gd name="T25" fmla="*/ 61 h 68"/>
              <a:gd name="T26" fmla="*/ 22 w 44"/>
              <a:gd name="T27" fmla="*/ 65 h 68"/>
              <a:gd name="T28" fmla="*/ 40 w 44"/>
              <a:gd name="T29" fmla="*/ 48 h 68"/>
              <a:gd name="T30" fmla="*/ 33 w 44"/>
              <a:gd name="T31" fmla="*/ 55 h 68"/>
              <a:gd name="T32" fmla="*/ 12 w 44"/>
              <a:gd name="T33" fmla="*/ 55 h 68"/>
              <a:gd name="T34" fmla="*/ 5 w 44"/>
              <a:gd name="T35" fmla="*/ 48 h 68"/>
              <a:gd name="T36" fmla="*/ 5 w 44"/>
              <a:gd name="T37" fmla="*/ 13 h 68"/>
              <a:gd name="T38" fmla="*/ 12 w 44"/>
              <a:gd name="T39" fmla="*/ 6 h 68"/>
              <a:gd name="T40" fmla="*/ 33 w 44"/>
              <a:gd name="T41" fmla="*/ 6 h 68"/>
              <a:gd name="T42" fmla="*/ 40 w 44"/>
              <a:gd name="T43" fmla="*/ 13 h 68"/>
              <a:gd name="T44" fmla="*/ 40 w 44"/>
              <a:gd name="T45" fmla="*/ 4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4" h="68">
                <a:moveTo>
                  <a:pt x="35" y="0"/>
                </a:move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4"/>
                  <a:pt x="5" y="68"/>
                  <a:pt x="10" y="68"/>
                </a:cubicBezTo>
                <a:cubicBezTo>
                  <a:pt x="35" y="68"/>
                  <a:pt x="35" y="68"/>
                  <a:pt x="35" y="68"/>
                </a:cubicBezTo>
                <a:cubicBezTo>
                  <a:pt x="40" y="68"/>
                  <a:pt x="44" y="64"/>
                  <a:pt x="44" y="59"/>
                </a:cubicBezTo>
                <a:cubicBezTo>
                  <a:pt x="44" y="9"/>
                  <a:pt x="44" y="9"/>
                  <a:pt x="44" y="9"/>
                </a:cubicBezTo>
                <a:cubicBezTo>
                  <a:pt x="44" y="4"/>
                  <a:pt x="40" y="0"/>
                  <a:pt x="35" y="0"/>
                </a:cubicBezTo>
                <a:close/>
                <a:moveTo>
                  <a:pt x="22" y="65"/>
                </a:moveTo>
                <a:cubicBezTo>
                  <a:pt x="20" y="65"/>
                  <a:pt x="18" y="63"/>
                  <a:pt x="18" y="61"/>
                </a:cubicBezTo>
                <a:cubicBezTo>
                  <a:pt x="18" y="59"/>
                  <a:pt x="20" y="57"/>
                  <a:pt x="22" y="57"/>
                </a:cubicBezTo>
                <a:cubicBezTo>
                  <a:pt x="25" y="57"/>
                  <a:pt x="26" y="59"/>
                  <a:pt x="26" y="61"/>
                </a:cubicBezTo>
                <a:cubicBezTo>
                  <a:pt x="26" y="63"/>
                  <a:pt x="25" y="65"/>
                  <a:pt x="22" y="65"/>
                </a:cubicBezTo>
                <a:close/>
                <a:moveTo>
                  <a:pt x="40" y="48"/>
                </a:moveTo>
                <a:cubicBezTo>
                  <a:pt x="40" y="51"/>
                  <a:pt x="37" y="55"/>
                  <a:pt x="33" y="55"/>
                </a:cubicBezTo>
                <a:cubicBezTo>
                  <a:pt x="12" y="55"/>
                  <a:pt x="12" y="55"/>
                  <a:pt x="12" y="55"/>
                </a:cubicBezTo>
                <a:cubicBezTo>
                  <a:pt x="8" y="55"/>
                  <a:pt x="5" y="51"/>
                  <a:pt x="5" y="48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9"/>
                  <a:pt x="8" y="6"/>
                  <a:pt x="12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7" y="6"/>
                  <a:pt x="40" y="9"/>
                  <a:pt x="40" y="13"/>
                </a:cubicBezTo>
                <a:lnTo>
                  <a:pt x="40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80296" tIns="40148" rIns="80296" bIns="40148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8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4357" name="文本框 22"/>
          <p:cNvSpPr txBox="1">
            <a:spLocks noChangeArrowheads="1"/>
          </p:cNvSpPr>
          <p:nvPr/>
        </p:nvSpPr>
        <p:spPr bwMode="auto">
          <a:xfrm>
            <a:off x="4905382" y="2573341"/>
            <a:ext cx="1190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</a:t>
            </a:r>
          </a:p>
        </p:txBody>
      </p:sp>
      <p:sp>
        <p:nvSpPr>
          <p:cNvPr id="14358" name="文本框 23"/>
          <p:cNvSpPr txBox="1">
            <a:spLocks noChangeArrowheads="1"/>
          </p:cNvSpPr>
          <p:nvPr/>
        </p:nvSpPr>
        <p:spPr bwMode="auto">
          <a:xfrm>
            <a:off x="4978405" y="2319347"/>
            <a:ext cx="10461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cxnSp>
        <p:nvCxnSpPr>
          <p:cNvPr id="25" name="直接连接符 24"/>
          <p:cNvCxnSpPr/>
          <p:nvPr/>
        </p:nvCxnSpPr>
        <p:spPr>
          <a:xfrm flipV="1">
            <a:off x="3260725" y="3148022"/>
            <a:ext cx="0" cy="657225"/>
          </a:xfrm>
          <a:prstGeom prst="line">
            <a:avLst/>
          </a:prstGeom>
          <a:ln w="12700">
            <a:solidFill>
              <a:srgbClr val="02B3C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等腰三角形 25"/>
          <p:cNvSpPr/>
          <p:nvPr/>
        </p:nvSpPr>
        <p:spPr>
          <a:xfrm>
            <a:off x="3197228" y="3114675"/>
            <a:ext cx="125413" cy="114300"/>
          </a:xfrm>
          <a:prstGeom prst="triangle">
            <a:avLst/>
          </a:prstGeom>
          <a:solidFill>
            <a:srgbClr val="3CB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V="1">
            <a:off x="5524500" y="3151188"/>
            <a:ext cx="0" cy="781050"/>
          </a:xfrm>
          <a:prstGeom prst="line">
            <a:avLst/>
          </a:prstGeom>
          <a:solidFill>
            <a:srgbClr val="5A7487"/>
          </a:solidFill>
          <a:ln w="12700">
            <a:solidFill>
              <a:srgbClr val="F4756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等腰三角形 27"/>
          <p:cNvSpPr/>
          <p:nvPr/>
        </p:nvSpPr>
        <p:spPr>
          <a:xfrm>
            <a:off x="5461004" y="3121034"/>
            <a:ext cx="125413" cy="106363"/>
          </a:xfrm>
          <a:prstGeom prst="triangle">
            <a:avLst/>
          </a:prstGeom>
          <a:solidFill>
            <a:srgbClr val="F475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cxnSp>
        <p:nvCxnSpPr>
          <p:cNvPr id="29" name="直接连接符 28"/>
          <p:cNvCxnSpPr/>
          <p:nvPr/>
        </p:nvCxnSpPr>
        <p:spPr>
          <a:xfrm flipV="1">
            <a:off x="7780339" y="3143259"/>
            <a:ext cx="0" cy="690563"/>
          </a:xfrm>
          <a:prstGeom prst="line">
            <a:avLst/>
          </a:prstGeom>
          <a:solidFill>
            <a:srgbClr val="839AAB"/>
          </a:solidFill>
          <a:ln w="12700">
            <a:solidFill>
              <a:srgbClr val="02B3C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等腰三角形 29"/>
          <p:cNvSpPr/>
          <p:nvPr/>
        </p:nvSpPr>
        <p:spPr>
          <a:xfrm>
            <a:off x="7718428" y="3111500"/>
            <a:ext cx="125413" cy="107950"/>
          </a:xfrm>
          <a:prstGeom prst="triangle">
            <a:avLst/>
          </a:prstGeom>
          <a:solidFill>
            <a:srgbClr val="3CBDDC"/>
          </a:solidFill>
          <a:ln>
            <a:solidFill>
              <a:srgbClr val="02B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cxnSp>
        <p:nvCxnSpPr>
          <p:cNvPr id="31" name="直接连接符 30"/>
          <p:cNvCxnSpPr>
            <a:stCxn id="17" idx="4"/>
          </p:cNvCxnSpPr>
          <p:nvPr/>
        </p:nvCxnSpPr>
        <p:spPr>
          <a:xfrm flipH="1">
            <a:off x="6657978" y="3754444"/>
            <a:ext cx="15875" cy="636587"/>
          </a:xfrm>
          <a:prstGeom prst="line">
            <a:avLst/>
          </a:prstGeom>
          <a:solidFill>
            <a:srgbClr val="637A8F"/>
          </a:solidFill>
          <a:ln w="12700">
            <a:solidFill>
              <a:srgbClr val="6A3C7C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等腰三角形 31"/>
          <p:cNvSpPr/>
          <p:nvPr/>
        </p:nvSpPr>
        <p:spPr>
          <a:xfrm flipV="1">
            <a:off x="6604008" y="4332288"/>
            <a:ext cx="123825" cy="107950"/>
          </a:xfrm>
          <a:prstGeom prst="triangle">
            <a:avLst/>
          </a:prstGeom>
          <a:solidFill>
            <a:srgbClr val="6A3C7C"/>
          </a:solidFill>
          <a:ln>
            <a:solidFill>
              <a:srgbClr val="6A3C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cxnSp>
        <p:nvCxnSpPr>
          <p:cNvPr id="33" name="直接连接符 32"/>
          <p:cNvCxnSpPr>
            <a:stCxn id="21" idx="4"/>
          </p:cNvCxnSpPr>
          <p:nvPr/>
        </p:nvCxnSpPr>
        <p:spPr>
          <a:xfrm flipH="1">
            <a:off x="8942391" y="3749675"/>
            <a:ext cx="6351" cy="641350"/>
          </a:xfrm>
          <a:prstGeom prst="line">
            <a:avLst/>
          </a:prstGeom>
          <a:solidFill>
            <a:srgbClr val="CBD6DB"/>
          </a:solidFill>
          <a:ln w="12700">
            <a:solidFill>
              <a:srgbClr val="F1726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等腰三角形 33"/>
          <p:cNvSpPr/>
          <p:nvPr/>
        </p:nvSpPr>
        <p:spPr>
          <a:xfrm flipV="1">
            <a:off x="8880480" y="4337050"/>
            <a:ext cx="125413" cy="107950"/>
          </a:xfrm>
          <a:prstGeom prst="triangle">
            <a:avLst/>
          </a:prstGeom>
          <a:solidFill>
            <a:srgbClr val="1CBB9F"/>
          </a:solidFill>
          <a:ln>
            <a:solidFill>
              <a:srgbClr val="F59A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4369" name="文本框 34"/>
          <p:cNvSpPr txBox="1">
            <a:spLocks noChangeArrowheads="1"/>
          </p:cNvSpPr>
          <p:nvPr/>
        </p:nvSpPr>
        <p:spPr bwMode="auto">
          <a:xfrm>
            <a:off x="2665416" y="2579695"/>
            <a:ext cx="11890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</a:t>
            </a:r>
          </a:p>
        </p:txBody>
      </p:sp>
      <p:sp>
        <p:nvSpPr>
          <p:cNvPr id="14370" name="文本框 35"/>
          <p:cNvSpPr txBox="1">
            <a:spLocks noChangeArrowheads="1"/>
          </p:cNvSpPr>
          <p:nvPr/>
        </p:nvSpPr>
        <p:spPr bwMode="auto">
          <a:xfrm>
            <a:off x="2736853" y="2325693"/>
            <a:ext cx="10461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4371" name="文本框 36"/>
          <p:cNvSpPr txBox="1">
            <a:spLocks noChangeArrowheads="1"/>
          </p:cNvSpPr>
          <p:nvPr/>
        </p:nvSpPr>
        <p:spPr bwMode="auto">
          <a:xfrm>
            <a:off x="7186616" y="2606678"/>
            <a:ext cx="11890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</a:t>
            </a:r>
          </a:p>
        </p:txBody>
      </p:sp>
      <p:sp>
        <p:nvSpPr>
          <p:cNvPr id="14372" name="文本框 37"/>
          <p:cNvSpPr txBox="1">
            <a:spLocks noChangeArrowheads="1"/>
          </p:cNvSpPr>
          <p:nvPr/>
        </p:nvSpPr>
        <p:spPr bwMode="auto">
          <a:xfrm>
            <a:off x="7258053" y="2352684"/>
            <a:ext cx="10461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4373" name="文本框 38"/>
          <p:cNvSpPr txBox="1">
            <a:spLocks noChangeArrowheads="1"/>
          </p:cNvSpPr>
          <p:nvPr/>
        </p:nvSpPr>
        <p:spPr bwMode="auto">
          <a:xfrm>
            <a:off x="3821116" y="4881570"/>
            <a:ext cx="11890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</a:t>
            </a:r>
          </a:p>
        </p:txBody>
      </p:sp>
      <p:sp>
        <p:nvSpPr>
          <p:cNvPr id="14374" name="文本框 39"/>
          <p:cNvSpPr txBox="1">
            <a:spLocks noChangeArrowheads="1"/>
          </p:cNvSpPr>
          <p:nvPr/>
        </p:nvSpPr>
        <p:spPr bwMode="auto">
          <a:xfrm>
            <a:off x="3892553" y="4627568"/>
            <a:ext cx="10461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4375" name="文本框 40"/>
          <p:cNvSpPr txBox="1">
            <a:spLocks noChangeArrowheads="1"/>
          </p:cNvSpPr>
          <p:nvPr/>
        </p:nvSpPr>
        <p:spPr bwMode="auto">
          <a:xfrm>
            <a:off x="6080129" y="4870453"/>
            <a:ext cx="11890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</a:t>
            </a:r>
          </a:p>
        </p:txBody>
      </p:sp>
      <p:sp>
        <p:nvSpPr>
          <p:cNvPr id="14376" name="文本框 41"/>
          <p:cNvSpPr txBox="1">
            <a:spLocks noChangeArrowheads="1"/>
          </p:cNvSpPr>
          <p:nvPr/>
        </p:nvSpPr>
        <p:spPr bwMode="auto">
          <a:xfrm>
            <a:off x="6151562" y="4616459"/>
            <a:ext cx="10461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4377" name="文本框 42"/>
          <p:cNvSpPr txBox="1">
            <a:spLocks noChangeArrowheads="1"/>
          </p:cNvSpPr>
          <p:nvPr/>
        </p:nvSpPr>
        <p:spPr bwMode="auto">
          <a:xfrm>
            <a:off x="8348668" y="4884745"/>
            <a:ext cx="11890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</a:t>
            </a:r>
          </a:p>
        </p:txBody>
      </p:sp>
      <p:sp>
        <p:nvSpPr>
          <p:cNvPr id="14378" name="文本框 43"/>
          <p:cNvSpPr txBox="1">
            <a:spLocks noChangeArrowheads="1"/>
          </p:cNvSpPr>
          <p:nvPr/>
        </p:nvSpPr>
        <p:spPr bwMode="auto">
          <a:xfrm>
            <a:off x="8420105" y="4630743"/>
            <a:ext cx="10461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cxnSp>
        <p:nvCxnSpPr>
          <p:cNvPr id="45" name="直接连接符 44"/>
          <p:cNvCxnSpPr>
            <a:stCxn id="13" idx="4"/>
          </p:cNvCxnSpPr>
          <p:nvPr/>
        </p:nvCxnSpPr>
        <p:spPr>
          <a:xfrm flipH="1">
            <a:off x="4413253" y="3781425"/>
            <a:ext cx="4763" cy="604838"/>
          </a:xfrm>
          <a:prstGeom prst="line">
            <a:avLst/>
          </a:prstGeom>
          <a:solidFill>
            <a:srgbClr val="465A68"/>
          </a:solidFill>
          <a:ln w="12700">
            <a:solidFill>
              <a:srgbClr val="FFBF5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等腰三角形 45"/>
          <p:cNvSpPr/>
          <p:nvPr/>
        </p:nvSpPr>
        <p:spPr>
          <a:xfrm flipV="1">
            <a:off x="4351339" y="4325938"/>
            <a:ext cx="125412" cy="107950"/>
          </a:xfrm>
          <a:prstGeom prst="triangle">
            <a:avLst/>
          </a:prstGeom>
          <a:solidFill>
            <a:srgbClr val="FBA4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655243">
            <a:off x="937419" y="-2374107"/>
            <a:ext cx="3762376" cy="342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文本框 5"/>
          <p:cNvSpPr txBox="1">
            <a:spLocks noChangeArrowheads="1"/>
          </p:cNvSpPr>
          <p:nvPr/>
        </p:nvSpPr>
        <p:spPr bwMode="auto">
          <a:xfrm>
            <a:off x="1524008" y="142879"/>
            <a:ext cx="23987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</a:p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</a:p>
        </p:txBody>
      </p:sp>
      <p:sp>
        <p:nvSpPr>
          <p:cNvPr id="5" name="矩形 18"/>
          <p:cNvSpPr/>
          <p:nvPr/>
        </p:nvSpPr>
        <p:spPr>
          <a:xfrm>
            <a:off x="3914775" y="5354647"/>
            <a:ext cx="1079500" cy="566737"/>
          </a:xfrm>
          <a:custGeom>
            <a:avLst/>
            <a:gdLst>
              <a:gd name="connsiteX0" fmla="*/ 0 w 587073"/>
              <a:gd name="connsiteY0" fmla="*/ 0 h 1186203"/>
              <a:gd name="connsiteX1" fmla="*/ 587073 w 587073"/>
              <a:gd name="connsiteY1" fmla="*/ 0 h 1186203"/>
              <a:gd name="connsiteX2" fmla="*/ 587073 w 587073"/>
              <a:gd name="connsiteY2" fmla="*/ 1186203 h 1186203"/>
              <a:gd name="connsiteX3" fmla="*/ 0 w 587073"/>
              <a:gd name="connsiteY3" fmla="*/ 1186203 h 1186203"/>
              <a:gd name="connsiteX4" fmla="*/ 0 w 587073"/>
              <a:gd name="connsiteY4" fmla="*/ 0 h 1186203"/>
              <a:gd name="connsiteX0" fmla="*/ 0 w 587073"/>
              <a:gd name="connsiteY0" fmla="*/ 0 h 1186203"/>
              <a:gd name="connsiteX1" fmla="*/ 587073 w 587073"/>
              <a:gd name="connsiteY1" fmla="*/ 0 h 1186203"/>
              <a:gd name="connsiteX2" fmla="*/ 587073 w 587073"/>
              <a:gd name="connsiteY2" fmla="*/ 1186203 h 1186203"/>
              <a:gd name="connsiteX3" fmla="*/ 145143 w 587073"/>
              <a:gd name="connsiteY3" fmla="*/ 779803 h 1186203"/>
              <a:gd name="connsiteX4" fmla="*/ 0 w 587073"/>
              <a:gd name="connsiteY4" fmla="*/ 0 h 1186203"/>
              <a:gd name="connsiteX0" fmla="*/ 0 w 2198159"/>
              <a:gd name="connsiteY0" fmla="*/ 0 h 823346"/>
              <a:gd name="connsiteX1" fmla="*/ 587073 w 2198159"/>
              <a:gd name="connsiteY1" fmla="*/ 0 h 823346"/>
              <a:gd name="connsiteX2" fmla="*/ 2198159 w 2198159"/>
              <a:gd name="connsiteY2" fmla="*/ 823346 h 823346"/>
              <a:gd name="connsiteX3" fmla="*/ 145143 w 2198159"/>
              <a:gd name="connsiteY3" fmla="*/ 779803 h 823346"/>
              <a:gd name="connsiteX4" fmla="*/ 0 w 2198159"/>
              <a:gd name="connsiteY4" fmla="*/ 0 h 823346"/>
              <a:gd name="connsiteX0" fmla="*/ 0 w 2198159"/>
              <a:gd name="connsiteY0" fmla="*/ 0 h 823346"/>
              <a:gd name="connsiteX1" fmla="*/ 587073 w 2198159"/>
              <a:gd name="connsiteY1" fmla="*/ 0 h 823346"/>
              <a:gd name="connsiteX2" fmla="*/ 2198159 w 2198159"/>
              <a:gd name="connsiteY2" fmla="*/ 823346 h 823346"/>
              <a:gd name="connsiteX3" fmla="*/ 261257 w 2198159"/>
              <a:gd name="connsiteY3" fmla="*/ 808832 h 823346"/>
              <a:gd name="connsiteX4" fmla="*/ 0 w 2198159"/>
              <a:gd name="connsiteY4" fmla="*/ 0 h 823346"/>
              <a:gd name="connsiteX0" fmla="*/ 0 w 2198159"/>
              <a:gd name="connsiteY0" fmla="*/ 0 h 823346"/>
              <a:gd name="connsiteX1" fmla="*/ 587073 w 2198159"/>
              <a:gd name="connsiteY1" fmla="*/ 0 h 823346"/>
              <a:gd name="connsiteX2" fmla="*/ 2198159 w 2198159"/>
              <a:gd name="connsiteY2" fmla="*/ 823346 h 823346"/>
              <a:gd name="connsiteX3" fmla="*/ 232229 w 2198159"/>
              <a:gd name="connsiteY3" fmla="*/ 779803 h 823346"/>
              <a:gd name="connsiteX4" fmla="*/ 0 w 2198159"/>
              <a:gd name="connsiteY4" fmla="*/ 0 h 823346"/>
              <a:gd name="connsiteX0" fmla="*/ 0 w 2198159"/>
              <a:gd name="connsiteY0" fmla="*/ 0 h 823346"/>
              <a:gd name="connsiteX1" fmla="*/ 587073 w 2198159"/>
              <a:gd name="connsiteY1" fmla="*/ 0 h 823346"/>
              <a:gd name="connsiteX2" fmla="*/ 2198159 w 2198159"/>
              <a:gd name="connsiteY2" fmla="*/ 823346 h 823346"/>
              <a:gd name="connsiteX3" fmla="*/ 188687 w 2198159"/>
              <a:gd name="connsiteY3" fmla="*/ 750774 h 823346"/>
              <a:gd name="connsiteX4" fmla="*/ 0 w 2198159"/>
              <a:gd name="connsiteY4" fmla="*/ 0 h 823346"/>
              <a:gd name="connsiteX0" fmla="*/ 0 w 1669064"/>
              <a:gd name="connsiteY0" fmla="*/ 0 h 794317"/>
              <a:gd name="connsiteX1" fmla="*/ 587073 w 1669064"/>
              <a:gd name="connsiteY1" fmla="*/ 0 h 794317"/>
              <a:gd name="connsiteX2" fmla="*/ 1669064 w 1669064"/>
              <a:gd name="connsiteY2" fmla="*/ 794317 h 794317"/>
              <a:gd name="connsiteX3" fmla="*/ 188687 w 1669064"/>
              <a:gd name="connsiteY3" fmla="*/ 750774 h 794317"/>
              <a:gd name="connsiteX4" fmla="*/ 0 w 1669064"/>
              <a:gd name="connsiteY4" fmla="*/ 0 h 794317"/>
              <a:gd name="connsiteX0" fmla="*/ 0 w 1604931"/>
              <a:gd name="connsiteY0" fmla="*/ 0 h 794317"/>
              <a:gd name="connsiteX1" fmla="*/ 587073 w 1604931"/>
              <a:gd name="connsiteY1" fmla="*/ 0 h 794317"/>
              <a:gd name="connsiteX2" fmla="*/ 1604931 w 1604931"/>
              <a:gd name="connsiteY2" fmla="*/ 794317 h 794317"/>
              <a:gd name="connsiteX3" fmla="*/ 188687 w 1604931"/>
              <a:gd name="connsiteY3" fmla="*/ 750774 h 794317"/>
              <a:gd name="connsiteX4" fmla="*/ 0 w 1604931"/>
              <a:gd name="connsiteY4" fmla="*/ 0 h 794317"/>
              <a:gd name="connsiteX0" fmla="*/ 0 w 1612823"/>
              <a:gd name="connsiteY0" fmla="*/ 0 h 763361"/>
              <a:gd name="connsiteX1" fmla="*/ 587073 w 1612823"/>
              <a:gd name="connsiteY1" fmla="*/ 0 h 763361"/>
              <a:gd name="connsiteX2" fmla="*/ 1612823 w 1612823"/>
              <a:gd name="connsiteY2" fmla="*/ 763361 h 763361"/>
              <a:gd name="connsiteX3" fmla="*/ 188687 w 1612823"/>
              <a:gd name="connsiteY3" fmla="*/ 750774 h 763361"/>
              <a:gd name="connsiteX4" fmla="*/ 0 w 1612823"/>
              <a:gd name="connsiteY4" fmla="*/ 0 h 763361"/>
              <a:gd name="connsiteX0" fmla="*/ 0 w 1612823"/>
              <a:gd name="connsiteY0" fmla="*/ 0 h 763361"/>
              <a:gd name="connsiteX1" fmla="*/ 587073 w 1612823"/>
              <a:gd name="connsiteY1" fmla="*/ 0 h 763361"/>
              <a:gd name="connsiteX2" fmla="*/ 1612823 w 1612823"/>
              <a:gd name="connsiteY2" fmla="*/ 763361 h 763361"/>
              <a:gd name="connsiteX3" fmla="*/ 517492 w 1612823"/>
              <a:gd name="connsiteY3" fmla="*/ 755537 h 763361"/>
              <a:gd name="connsiteX4" fmla="*/ 0 w 1612823"/>
              <a:gd name="connsiteY4" fmla="*/ 0 h 763361"/>
              <a:gd name="connsiteX0" fmla="*/ 0 w 1587571"/>
              <a:gd name="connsiteY0" fmla="*/ 0 h 755537"/>
              <a:gd name="connsiteX1" fmla="*/ 587073 w 1587571"/>
              <a:gd name="connsiteY1" fmla="*/ 0 h 755537"/>
              <a:gd name="connsiteX2" fmla="*/ 1587571 w 1587571"/>
              <a:gd name="connsiteY2" fmla="*/ 753836 h 755537"/>
              <a:gd name="connsiteX3" fmla="*/ 517492 w 1587571"/>
              <a:gd name="connsiteY3" fmla="*/ 755537 h 755537"/>
              <a:gd name="connsiteX4" fmla="*/ 0 w 1587571"/>
              <a:gd name="connsiteY4" fmla="*/ 0 h 755537"/>
              <a:gd name="connsiteX0" fmla="*/ 0 w 1587571"/>
              <a:gd name="connsiteY0" fmla="*/ 0 h 755537"/>
              <a:gd name="connsiteX1" fmla="*/ 587073 w 1587571"/>
              <a:gd name="connsiteY1" fmla="*/ 0 h 755537"/>
              <a:gd name="connsiteX2" fmla="*/ 1587571 w 1587571"/>
              <a:gd name="connsiteY2" fmla="*/ 750026 h 755537"/>
              <a:gd name="connsiteX3" fmla="*/ 517492 w 1587571"/>
              <a:gd name="connsiteY3" fmla="*/ 755537 h 755537"/>
              <a:gd name="connsiteX4" fmla="*/ 0 w 1587571"/>
              <a:gd name="connsiteY4" fmla="*/ 0 h 755537"/>
              <a:gd name="connsiteX0" fmla="*/ 0 w 1591780"/>
              <a:gd name="connsiteY0" fmla="*/ 0 h 755537"/>
              <a:gd name="connsiteX1" fmla="*/ 587073 w 1591780"/>
              <a:gd name="connsiteY1" fmla="*/ 0 h 755537"/>
              <a:gd name="connsiteX2" fmla="*/ 1591780 w 1591780"/>
              <a:gd name="connsiteY2" fmla="*/ 750026 h 755537"/>
              <a:gd name="connsiteX3" fmla="*/ 517492 w 1591780"/>
              <a:gd name="connsiteY3" fmla="*/ 755537 h 755537"/>
              <a:gd name="connsiteX4" fmla="*/ 0 w 1591780"/>
              <a:gd name="connsiteY4" fmla="*/ 0 h 755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1780" h="755537">
                <a:moveTo>
                  <a:pt x="0" y="0"/>
                </a:moveTo>
                <a:lnTo>
                  <a:pt x="587073" y="0"/>
                </a:lnTo>
                <a:lnTo>
                  <a:pt x="1591780" y="750026"/>
                </a:lnTo>
                <a:lnTo>
                  <a:pt x="517492" y="755537"/>
                </a:lnTo>
                <a:lnTo>
                  <a:pt x="0" y="0"/>
                </a:lnTo>
                <a:close/>
              </a:path>
            </a:pathLst>
          </a:custGeom>
          <a:solidFill>
            <a:srgbClr val="4829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prstClr val="white"/>
              </a:solidFill>
            </a:endParaRPr>
          </a:p>
        </p:txBody>
      </p:sp>
      <p:sp>
        <p:nvSpPr>
          <p:cNvPr id="7" name="矩形 15"/>
          <p:cNvSpPr/>
          <p:nvPr/>
        </p:nvSpPr>
        <p:spPr>
          <a:xfrm>
            <a:off x="2041528" y="5354638"/>
            <a:ext cx="1076325" cy="584200"/>
          </a:xfrm>
          <a:custGeom>
            <a:avLst/>
            <a:gdLst>
              <a:gd name="connsiteX0" fmla="*/ 0 w 587073"/>
              <a:gd name="connsiteY0" fmla="*/ 0 h 1186203"/>
              <a:gd name="connsiteX1" fmla="*/ 587073 w 587073"/>
              <a:gd name="connsiteY1" fmla="*/ 0 h 1186203"/>
              <a:gd name="connsiteX2" fmla="*/ 587073 w 587073"/>
              <a:gd name="connsiteY2" fmla="*/ 1186203 h 1186203"/>
              <a:gd name="connsiteX3" fmla="*/ 0 w 587073"/>
              <a:gd name="connsiteY3" fmla="*/ 1186203 h 1186203"/>
              <a:gd name="connsiteX4" fmla="*/ 0 w 587073"/>
              <a:gd name="connsiteY4" fmla="*/ 0 h 1186203"/>
              <a:gd name="connsiteX0" fmla="*/ 1059542 w 1646615"/>
              <a:gd name="connsiteY0" fmla="*/ 0 h 1186203"/>
              <a:gd name="connsiteX1" fmla="*/ 1646615 w 1646615"/>
              <a:gd name="connsiteY1" fmla="*/ 0 h 1186203"/>
              <a:gd name="connsiteX2" fmla="*/ 1646615 w 1646615"/>
              <a:gd name="connsiteY2" fmla="*/ 1186203 h 1186203"/>
              <a:gd name="connsiteX3" fmla="*/ 0 w 1646615"/>
              <a:gd name="connsiteY3" fmla="*/ 808832 h 1186203"/>
              <a:gd name="connsiteX4" fmla="*/ 1059542 w 1646615"/>
              <a:gd name="connsiteY4" fmla="*/ 0 h 1186203"/>
              <a:gd name="connsiteX0" fmla="*/ 1059542 w 1646615"/>
              <a:gd name="connsiteY0" fmla="*/ 0 h 808832"/>
              <a:gd name="connsiteX1" fmla="*/ 1646615 w 1646615"/>
              <a:gd name="connsiteY1" fmla="*/ 0 h 808832"/>
              <a:gd name="connsiteX2" fmla="*/ 1283757 w 1646615"/>
              <a:gd name="connsiteY2" fmla="*/ 779803 h 808832"/>
              <a:gd name="connsiteX3" fmla="*/ 0 w 1646615"/>
              <a:gd name="connsiteY3" fmla="*/ 808832 h 808832"/>
              <a:gd name="connsiteX4" fmla="*/ 1059542 w 1646615"/>
              <a:gd name="connsiteY4" fmla="*/ 0 h 808832"/>
              <a:gd name="connsiteX0" fmla="*/ 999041 w 1586114"/>
              <a:gd name="connsiteY0" fmla="*/ 0 h 779803"/>
              <a:gd name="connsiteX1" fmla="*/ 1586114 w 1586114"/>
              <a:gd name="connsiteY1" fmla="*/ 0 h 779803"/>
              <a:gd name="connsiteX2" fmla="*/ 1223256 w 1586114"/>
              <a:gd name="connsiteY2" fmla="*/ 779803 h 779803"/>
              <a:gd name="connsiteX3" fmla="*/ 0 w 1586114"/>
              <a:gd name="connsiteY3" fmla="*/ 761207 h 779803"/>
              <a:gd name="connsiteX4" fmla="*/ 999041 w 1586114"/>
              <a:gd name="connsiteY4" fmla="*/ 0 h 779803"/>
              <a:gd name="connsiteX0" fmla="*/ 1006933 w 1594006"/>
              <a:gd name="connsiteY0" fmla="*/ 0 h 779803"/>
              <a:gd name="connsiteX1" fmla="*/ 1594006 w 1594006"/>
              <a:gd name="connsiteY1" fmla="*/ 0 h 779803"/>
              <a:gd name="connsiteX2" fmla="*/ 1231148 w 1594006"/>
              <a:gd name="connsiteY2" fmla="*/ 779803 h 779803"/>
              <a:gd name="connsiteX3" fmla="*/ 0 w 1594006"/>
              <a:gd name="connsiteY3" fmla="*/ 758826 h 779803"/>
              <a:gd name="connsiteX4" fmla="*/ 1006933 w 1594006"/>
              <a:gd name="connsiteY4" fmla="*/ 0 h 779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4006" h="779803">
                <a:moveTo>
                  <a:pt x="1006933" y="0"/>
                </a:moveTo>
                <a:lnTo>
                  <a:pt x="1594006" y="0"/>
                </a:lnTo>
                <a:lnTo>
                  <a:pt x="1231148" y="779803"/>
                </a:lnTo>
                <a:lnTo>
                  <a:pt x="0" y="758826"/>
                </a:lnTo>
                <a:lnTo>
                  <a:pt x="1006933" y="0"/>
                </a:lnTo>
                <a:close/>
              </a:path>
            </a:pathLst>
          </a:custGeom>
          <a:solidFill>
            <a:srgbClr val="029A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8" name="矩形 16"/>
          <p:cNvSpPr/>
          <p:nvPr/>
        </p:nvSpPr>
        <p:spPr>
          <a:xfrm>
            <a:off x="2782892" y="5349875"/>
            <a:ext cx="750887" cy="596900"/>
          </a:xfrm>
          <a:custGeom>
            <a:avLst/>
            <a:gdLst>
              <a:gd name="connsiteX0" fmla="*/ 0 w 587073"/>
              <a:gd name="connsiteY0" fmla="*/ 0 h 1186203"/>
              <a:gd name="connsiteX1" fmla="*/ 587073 w 587073"/>
              <a:gd name="connsiteY1" fmla="*/ 0 h 1186203"/>
              <a:gd name="connsiteX2" fmla="*/ 587073 w 587073"/>
              <a:gd name="connsiteY2" fmla="*/ 1186203 h 1186203"/>
              <a:gd name="connsiteX3" fmla="*/ 0 w 587073"/>
              <a:gd name="connsiteY3" fmla="*/ 1186203 h 1186203"/>
              <a:gd name="connsiteX4" fmla="*/ 0 w 587073"/>
              <a:gd name="connsiteY4" fmla="*/ 0 h 1186203"/>
              <a:gd name="connsiteX0" fmla="*/ 362857 w 949930"/>
              <a:gd name="connsiteY0" fmla="*/ 0 h 1186203"/>
              <a:gd name="connsiteX1" fmla="*/ 949930 w 949930"/>
              <a:gd name="connsiteY1" fmla="*/ 0 h 1186203"/>
              <a:gd name="connsiteX2" fmla="*/ 949930 w 949930"/>
              <a:gd name="connsiteY2" fmla="*/ 1186203 h 1186203"/>
              <a:gd name="connsiteX3" fmla="*/ 0 w 949930"/>
              <a:gd name="connsiteY3" fmla="*/ 765289 h 1186203"/>
              <a:gd name="connsiteX4" fmla="*/ 362857 w 949930"/>
              <a:gd name="connsiteY4" fmla="*/ 0 h 1186203"/>
              <a:gd name="connsiteX0" fmla="*/ 362857 w 964444"/>
              <a:gd name="connsiteY0" fmla="*/ 0 h 794318"/>
              <a:gd name="connsiteX1" fmla="*/ 949930 w 964444"/>
              <a:gd name="connsiteY1" fmla="*/ 0 h 794318"/>
              <a:gd name="connsiteX2" fmla="*/ 964444 w 964444"/>
              <a:gd name="connsiteY2" fmla="*/ 794318 h 794318"/>
              <a:gd name="connsiteX3" fmla="*/ 0 w 964444"/>
              <a:gd name="connsiteY3" fmla="*/ 765289 h 794318"/>
              <a:gd name="connsiteX4" fmla="*/ 362857 w 964444"/>
              <a:gd name="connsiteY4" fmla="*/ 0 h 794318"/>
              <a:gd name="connsiteX0" fmla="*/ 435429 w 1037016"/>
              <a:gd name="connsiteY0" fmla="*/ 0 h 794318"/>
              <a:gd name="connsiteX1" fmla="*/ 1022502 w 1037016"/>
              <a:gd name="connsiteY1" fmla="*/ 0 h 794318"/>
              <a:gd name="connsiteX2" fmla="*/ 1037016 w 1037016"/>
              <a:gd name="connsiteY2" fmla="*/ 794318 h 794318"/>
              <a:gd name="connsiteX3" fmla="*/ 0 w 1037016"/>
              <a:gd name="connsiteY3" fmla="*/ 779804 h 794318"/>
              <a:gd name="connsiteX4" fmla="*/ 435429 w 1037016"/>
              <a:gd name="connsiteY4" fmla="*/ 0 h 794318"/>
              <a:gd name="connsiteX0" fmla="*/ 503820 w 1105407"/>
              <a:gd name="connsiteY0" fmla="*/ 0 h 794318"/>
              <a:gd name="connsiteX1" fmla="*/ 1090893 w 1105407"/>
              <a:gd name="connsiteY1" fmla="*/ 0 h 794318"/>
              <a:gd name="connsiteX2" fmla="*/ 1105407 w 1105407"/>
              <a:gd name="connsiteY2" fmla="*/ 794318 h 794318"/>
              <a:gd name="connsiteX3" fmla="*/ 0 w 1105407"/>
              <a:gd name="connsiteY3" fmla="*/ 765517 h 794318"/>
              <a:gd name="connsiteX4" fmla="*/ 503820 w 1105407"/>
              <a:gd name="connsiteY4" fmla="*/ 0 h 794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5407" h="794318">
                <a:moveTo>
                  <a:pt x="503820" y="0"/>
                </a:moveTo>
                <a:lnTo>
                  <a:pt x="1090893" y="0"/>
                </a:lnTo>
                <a:lnTo>
                  <a:pt x="1105407" y="794318"/>
                </a:lnTo>
                <a:lnTo>
                  <a:pt x="0" y="765517"/>
                </a:lnTo>
                <a:lnTo>
                  <a:pt x="503820" y="0"/>
                </a:lnTo>
                <a:close/>
              </a:path>
            </a:pathLst>
          </a:custGeom>
          <a:solidFill>
            <a:srgbClr val="FFA6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9" name="矩形 17"/>
          <p:cNvSpPr/>
          <p:nvPr/>
        </p:nvSpPr>
        <p:spPr>
          <a:xfrm>
            <a:off x="3516315" y="5354647"/>
            <a:ext cx="749300" cy="568325"/>
          </a:xfrm>
          <a:custGeom>
            <a:avLst/>
            <a:gdLst>
              <a:gd name="connsiteX0" fmla="*/ 0 w 587073"/>
              <a:gd name="connsiteY0" fmla="*/ 0 h 1186203"/>
              <a:gd name="connsiteX1" fmla="*/ 587073 w 587073"/>
              <a:gd name="connsiteY1" fmla="*/ 0 h 1186203"/>
              <a:gd name="connsiteX2" fmla="*/ 587073 w 587073"/>
              <a:gd name="connsiteY2" fmla="*/ 1186203 h 1186203"/>
              <a:gd name="connsiteX3" fmla="*/ 0 w 587073"/>
              <a:gd name="connsiteY3" fmla="*/ 1186203 h 1186203"/>
              <a:gd name="connsiteX4" fmla="*/ 0 w 587073"/>
              <a:gd name="connsiteY4" fmla="*/ 0 h 1186203"/>
              <a:gd name="connsiteX0" fmla="*/ 0 w 587073"/>
              <a:gd name="connsiteY0" fmla="*/ 0 h 1186203"/>
              <a:gd name="connsiteX1" fmla="*/ 587073 w 587073"/>
              <a:gd name="connsiteY1" fmla="*/ 0 h 1186203"/>
              <a:gd name="connsiteX2" fmla="*/ 587073 w 587073"/>
              <a:gd name="connsiteY2" fmla="*/ 1186203 h 1186203"/>
              <a:gd name="connsiteX3" fmla="*/ 14514 w 587073"/>
              <a:gd name="connsiteY3" fmla="*/ 779803 h 1186203"/>
              <a:gd name="connsiteX4" fmla="*/ 0 w 587073"/>
              <a:gd name="connsiteY4" fmla="*/ 0 h 1186203"/>
              <a:gd name="connsiteX0" fmla="*/ 0 w 804788"/>
              <a:gd name="connsiteY0" fmla="*/ 0 h 779803"/>
              <a:gd name="connsiteX1" fmla="*/ 587073 w 804788"/>
              <a:gd name="connsiteY1" fmla="*/ 0 h 779803"/>
              <a:gd name="connsiteX2" fmla="*/ 804788 w 804788"/>
              <a:gd name="connsiteY2" fmla="*/ 765289 h 779803"/>
              <a:gd name="connsiteX3" fmla="*/ 14514 w 804788"/>
              <a:gd name="connsiteY3" fmla="*/ 779803 h 779803"/>
              <a:gd name="connsiteX4" fmla="*/ 0 w 804788"/>
              <a:gd name="connsiteY4" fmla="*/ 0 h 779803"/>
              <a:gd name="connsiteX0" fmla="*/ 0 w 1196673"/>
              <a:gd name="connsiteY0" fmla="*/ 0 h 779804"/>
              <a:gd name="connsiteX1" fmla="*/ 587073 w 1196673"/>
              <a:gd name="connsiteY1" fmla="*/ 0 h 779804"/>
              <a:gd name="connsiteX2" fmla="*/ 1196673 w 1196673"/>
              <a:gd name="connsiteY2" fmla="*/ 779804 h 779804"/>
              <a:gd name="connsiteX3" fmla="*/ 14514 w 1196673"/>
              <a:gd name="connsiteY3" fmla="*/ 779803 h 779804"/>
              <a:gd name="connsiteX4" fmla="*/ 0 w 1196673"/>
              <a:gd name="connsiteY4" fmla="*/ 0 h 779804"/>
              <a:gd name="connsiteX0" fmla="*/ 0 w 1101977"/>
              <a:gd name="connsiteY0" fmla="*/ 0 h 779803"/>
              <a:gd name="connsiteX1" fmla="*/ 587073 w 1101977"/>
              <a:gd name="connsiteY1" fmla="*/ 0 h 779803"/>
              <a:gd name="connsiteX2" fmla="*/ 1101977 w 1101977"/>
              <a:gd name="connsiteY2" fmla="*/ 758372 h 779803"/>
              <a:gd name="connsiteX3" fmla="*/ 14514 w 1101977"/>
              <a:gd name="connsiteY3" fmla="*/ 779803 h 779803"/>
              <a:gd name="connsiteX4" fmla="*/ 0 w 1101977"/>
              <a:gd name="connsiteY4" fmla="*/ 0 h 779803"/>
              <a:gd name="connsiteX0" fmla="*/ 0 w 1101977"/>
              <a:gd name="connsiteY0" fmla="*/ 0 h 758372"/>
              <a:gd name="connsiteX1" fmla="*/ 587073 w 1101977"/>
              <a:gd name="connsiteY1" fmla="*/ 0 h 758372"/>
              <a:gd name="connsiteX2" fmla="*/ 1101977 w 1101977"/>
              <a:gd name="connsiteY2" fmla="*/ 758372 h 758372"/>
              <a:gd name="connsiteX3" fmla="*/ 14514 w 1101977"/>
              <a:gd name="connsiteY3" fmla="*/ 758372 h 758372"/>
              <a:gd name="connsiteX4" fmla="*/ 0 w 1101977"/>
              <a:gd name="connsiteY4" fmla="*/ 0 h 758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1977" h="758372">
                <a:moveTo>
                  <a:pt x="0" y="0"/>
                </a:moveTo>
                <a:lnTo>
                  <a:pt x="587073" y="0"/>
                </a:lnTo>
                <a:lnTo>
                  <a:pt x="1101977" y="758372"/>
                </a:lnTo>
                <a:lnTo>
                  <a:pt x="14514" y="758372"/>
                </a:lnTo>
                <a:lnTo>
                  <a:pt x="0" y="0"/>
                </a:lnTo>
                <a:close/>
              </a:path>
            </a:pathLst>
          </a:custGeom>
          <a:solidFill>
            <a:srgbClr val="E745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763845" y="1724025"/>
            <a:ext cx="439737" cy="890588"/>
          </a:xfrm>
          <a:prstGeom prst="rect">
            <a:avLst/>
          </a:prstGeom>
          <a:solidFill>
            <a:srgbClr val="02B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203576" y="1724025"/>
            <a:ext cx="439739" cy="890588"/>
          </a:xfrm>
          <a:prstGeom prst="rect">
            <a:avLst/>
          </a:prstGeom>
          <a:solidFill>
            <a:srgbClr val="FFBF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43316" y="1724025"/>
            <a:ext cx="441325" cy="890588"/>
          </a:xfrm>
          <a:prstGeom prst="rect">
            <a:avLst/>
          </a:prstGeom>
          <a:solidFill>
            <a:srgbClr val="ED7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083049" y="1724025"/>
            <a:ext cx="439739" cy="890588"/>
          </a:xfrm>
          <a:prstGeom prst="rect">
            <a:avLst/>
          </a:prstGeom>
          <a:solidFill>
            <a:srgbClr val="6A3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pic>
        <p:nvPicPr>
          <p:cNvPr id="17420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1745" y="2527300"/>
            <a:ext cx="218757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1" name="图片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2257" y="3489328"/>
            <a:ext cx="1185863" cy="203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 15"/>
          <p:cNvSpPr/>
          <p:nvPr/>
        </p:nvSpPr>
        <p:spPr>
          <a:xfrm>
            <a:off x="2041529" y="5911850"/>
            <a:ext cx="741363" cy="946150"/>
          </a:xfrm>
          <a:prstGeom prst="rect">
            <a:avLst/>
          </a:prstGeom>
          <a:solidFill>
            <a:srgbClr val="02B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782891" y="5911850"/>
            <a:ext cx="742951" cy="946150"/>
          </a:xfrm>
          <a:prstGeom prst="rect">
            <a:avLst/>
          </a:prstGeom>
          <a:solidFill>
            <a:srgbClr val="FFBF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525837" y="5911850"/>
            <a:ext cx="741363" cy="946150"/>
          </a:xfrm>
          <a:prstGeom prst="rect">
            <a:avLst/>
          </a:prstGeom>
          <a:solidFill>
            <a:srgbClr val="ED7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9" name="矩形 23"/>
          <p:cNvSpPr/>
          <p:nvPr/>
        </p:nvSpPr>
        <p:spPr>
          <a:xfrm>
            <a:off x="4264025" y="5911850"/>
            <a:ext cx="744539" cy="946150"/>
          </a:xfrm>
          <a:custGeom>
            <a:avLst/>
            <a:gdLst>
              <a:gd name="connsiteX0" fmla="*/ 0 w 992550"/>
              <a:gd name="connsiteY0" fmla="*/ 0 h 1262005"/>
              <a:gd name="connsiteX1" fmla="*/ 992550 w 992550"/>
              <a:gd name="connsiteY1" fmla="*/ 0 h 1262005"/>
              <a:gd name="connsiteX2" fmla="*/ 992550 w 992550"/>
              <a:gd name="connsiteY2" fmla="*/ 1262005 h 1262005"/>
              <a:gd name="connsiteX3" fmla="*/ 0 w 992550"/>
              <a:gd name="connsiteY3" fmla="*/ 1262005 h 1262005"/>
              <a:gd name="connsiteX4" fmla="*/ 0 w 992550"/>
              <a:gd name="connsiteY4" fmla="*/ 0 h 1262005"/>
              <a:gd name="connsiteX0" fmla="*/ 0 w 992550"/>
              <a:gd name="connsiteY0" fmla="*/ 0 h 1262005"/>
              <a:gd name="connsiteX1" fmla="*/ 973500 w 992550"/>
              <a:gd name="connsiteY1" fmla="*/ 0 h 1262005"/>
              <a:gd name="connsiteX2" fmla="*/ 992550 w 992550"/>
              <a:gd name="connsiteY2" fmla="*/ 1262005 h 1262005"/>
              <a:gd name="connsiteX3" fmla="*/ 0 w 992550"/>
              <a:gd name="connsiteY3" fmla="*/ 1262005 h 1262005"/>
              <a:gd name="connsiteX4" fmla="*/ 0 w 992550"/>
              <a:gd name="connsiteY4" fmla="*/ 0 h 1262005"/>
              <a:gd name="connsiteX0" fmla="*/ 0 w 992550"/>
              <a:gd name="connsiteY0" fmla="*/ 0 h 1262005"/>
              <a:gd name="connsiteX1" fmla="*/ 969690 w 992550"/>
              <a:gd name="connsiteY1" fmla="*/ 0 h 1262005"/>
              <a:gd name="connsiteX2" fmla="*/ 992550 w 992550"/>
              <a:gd name="connsiteY2" fmla="*/ 1262005 h 1262005"/>
              <a:gd name="connsiteX3" fmla="*/ 0 w 992550"/>
              <a:gd name="connsiteY3" fmla="*/ 1262005 h 1262005"/>
              <a:gd name="connsiteX4" fmla="*/ 0 w 992550"/>
              <a:gd name="connsiteY4" fmla="*/ 0 h 1262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2550" h="1262005">
                <a:moveTo>
                  <a:pt x="0" y="0"/>
                </a:moveTo>
                <a:lnTo>
                  <a:pt x="969690" y="0"/>
                </a:lnTo>
                <a:lnTo>
                  <a:pt x="992550" y="1262005"/>
                </a:lnTo>
                <a:lnTo>
                  <a:pt x="0" y="1262005"/>
                </a:lnTo>
                <a:lnTo>
                  <a:pt x="0" y="0"/>
                </a:lnTo>
                <a:close/>
              </a:path>
            </a:pathLst>
          </a:custGeom>
          <a:solidFill>
            <a:srgbClr val="6A3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20" name="流程图: 联系 19"/>
          <p:cNvSpPr/>
          <p:nvPr/>
        </p:nvSpPr>
        <p:spPr>
          <a:xfrm>
            <a:off x="8143875" y="2590800"/>
            <a:ext cx="1968500" cy="1970088"/>
          </a:xfrm>
          <a:prstGeom prst="flowChartConnector">
            <a:avLst/>
          </a:prstGeom>
          <a:solidFill>
            <a:srgbClr val="3CBD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grpSp>
        <p:nvGrpSpPr>
          <p:cNvPr id="17427" name="组合 20"/>
          <p:cNvGrpSpPr>
            <a:grpSpLocks/>
          </p:cNvGrpSpPr>
          <p:nvPr/>
        </p:nvGrpSpPr>
        <p:grpSpPr bwMode="auto">
          <a:xfrm>
            <a:off x="8351844" y="2897188"/>
            <a:ext cx="1552575" cy="1224013"/>
            <a:chOff x="4615218" y="689356"/>
            <a:chExt cx="2068387" cy="1632136"/>
          </a:xfrm>
        </p:grpSpPr>
        <p:sp>
          <p:nvSpPr>
            <p:cNvPr id="22" name="Freeform 113"/>
            <p:cNvSpPr>
              <a:spLocks noEditPoints="1"/>
            </p:cNvSpPr>
            <p:nvPr/>
          </p:nvSpPr>
          <p:spPr bwMode="auto">
            <a:xfrm>
              <a:off x="5410426" y="689356"/>
              <a:ext cx="477971" cy="55460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0222" tIns="30111" rIns="60222" bIns="3011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86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435" name="文本框 22"/>
            <p:cNvSpPr txBox="1">
              <a:spLocks noChangeArrowheads="1"/>
            </p:cNvSpPr>
            <p:nvPr/>
          </p:nvSpPr>
          <p:spPr bwMode="auto">
            <a:xfrm>
              <a:off x="4615218" y="1385783"/>
              <a:ext cx="2068387" cy="935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zh-CN" altLang="en-US" sz="15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成功就是</a:t>
              </a:r>
              <a:endParaRPr lang="en-US" altLang="zh-CN" sz="15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20000"/>
                </a:lnSpc>
              </a:pPr>
              <a:r>
                <a:rPr lang="zh-CN" altLang="en-US" sz="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如果你能再活一次，</a:t>
              </a:r>
              <a:endParaRPr lang="en-US" altLang="zh-CN" sz="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20000"/>
                </a:lnSpc>
              </a:pPr>
              <a:r>
                <a:rPr lang="zh-CN" altLang="en-US" sz="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你还愿意像现在这样活着！</a:t>
              </a:r>
            </a:p>
          </p:txBody>
        </p:sp>
      </p:grpSp>
      <p:sp>
        <p:nvSpPr>
          <p:cNvPr id="17428" name="文本框 23"/>
          <p:cNvSpPr txBox="1">
            <a:spLocks noChangeArrowheads="1"/>
          </p:cNvSpPr>
          <p:nvPr/>
        </p:nvSpPr>
        <p:spPr bwMode="auto">
          <a:xfrm>
            <a:off x="6729413" y="4860928"/>
            <a:ext cx="23987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9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模板的发布，并为您提供专业的</a:t>
            </a:r>
            <a:r>
              <a:rPr lang="en-US" altLang="zh-CN" sz="9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</a:t>
            </a:r>
          </a:p>
        </p:txBody>
      </p:sp>
      <p:sp>
        <p:nvSpPr>
          <p:cNvPr id="17429" name="文本框 24"/>
          <p:cNvSpPr txBox="1">
            <a:spLocks noChangeArrowheads="1"/>
          </p:cNvSpPr>
          <p:nvPr/>
        </p:nvSpPr>
        <p:spPr bwMode="auto">
          <a:xfrm>
            <a:off x="6729413" y="5354641"/>
            <a:ext cx="23987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9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模板的发布，并为您提供专业的</a:t>
            </a:r>
            <a:r>
              <a:rPr lang="en-US" altLang="zh-CN" sz="9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</a:t>
            </a:r>
          </a:p>
        </p:txBody>
      </p:sp>
      <p:sp>
        <p:nvSpPr>
          <p:cNvPr id="17430" name="文本框 25"/>
          <p:cNvSpPr txBox="1">
            <a:spLocks noChangeArrowheads="1"/>
          </p:cNvSpPr>
          <p:nvPr/>
        </p:nvSpPr>
        <p:spPr bwMode="auto">
          <a:xfrm>
            <a:off x="6729413" y="5846770"/>
            <a:ext cx="23987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9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模板的发布，并为您提供专业的</a:t>
            </a:r>
            <a:r>
              <a:rPr lang="en-US" altLang="zh-CN" sz="9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</a:t>
            </a:r>
          </a:p>
        </p:txBody>
      </p:sp>
      <p:sp>
        <p:nvSpPr>
          <p:cNvPr id="27" name="Freeform 65"/>
          <p:cNvSpPr>
            <a:spLocks/>
          </p:cNvSpPr>
          <p:nvPr/>
        </p:nvSpPr>
        <p:spPr bwMode="auto">
          <a:xfrm>
            <a:off x="6613527" y="4937125"/>
            <a:ext cx="103188" cy="192088"/>
          </a:xfrm>
          <a:custGeom>
            <a:avLst/>
            <a:gdLst>
              <a:gd name="T0" fmla="*/ 149 w 153"/>
              <a:gd name="T1" fmla="*/ 137 h 286"/>
              <a:gd name="T2" fmla="*/ 16 w 153"/>
              <a:gd name="T3" fmla="*/ 3 h 286"/>
              <a:gd name="T4" fmla="*/ 9 w 153"/>
              <a:gd name="T5" fmla="*/ 0 h 286"/>
              <a:gd name="T6" fmla="*/ 3 w 153"/>
              <a:gd name="T7" fmla="*/ 3 h 286"/>
              <a:gd name="T8" fmla="*/ 2 w 153"/>
              <a:gd name="T9" fmla="*/ 3 h 286"/>
              <a:gd name="T10" fmla="*/ 0 w 153"/>
              <a:gd name="T11" fmla="*/ 10 h 286"/>
              <a:gd name="T12" fmla="*/ 0 w 153"/>
              <a:gd name="T13" fmla="*/ 75 h 286"/>
              <a:gd name="T14" fmla="*/ 2 w 153"/>
              <a:gd name="T15" fmla="*/ 81 h 286"/>
              <a:gd name="T16" fmla="*/ 64 w 153"/>
              <a:gd name="T17" fmla="*/ 143 h 286"/>
              <a:gd name="T18" fmla="*/ 2 w 153"/>
              <a:gd name="T19" fmla="*/ 205 h 286"/>
              <a:gd name="T20" fmla="*/ 0 w 153"/>
              <a:gd name="T21" fmla="*/ 212 h 286"/>
              <a:gd name="T22" fmla="*/ 0 w 153"/>
              <a:gd name="T23" fmla="*/ 277 h 286"/>
              <a:gd name="T24" fmla="*/ 2 w 153"/>
              <a:gd name="T25" fmla="*/ 283 h 286"/>
              <a:gd name="T26" fmla="*/ 3 w 153"/>
              <a:gd name="T27" fmla="*/ 283 h 286"/>
              <a:gd name="T28" fmla="*/ 9 w 153"/>
              <a:gd name="T29" fmla="*/ 286 h 286"/>
              <a:gd name="T30" fmla="*/ 16 w 153"/>
              <a:gd name="T31" fmla="*/ 283 h 286"/>
              <a:gd name="T32" fmla="*/ 149 w 153"/>
              <a:gd name="T33" fmla="*/ 150 h 286"/>
              <a:gd name="T34" fmla="*/ 149 w 153"/>
              <a:gd name="T35" fmla="*/ 137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53" h="286">
                <a:moveTo>
                  <a:pt x="149" y="137"/>
                </a:moveTo>
                <a:cubicBezTo>
                  <a:pt x="16" y="3"/>
                  <a:pt x="16" y="3"/>
                  <a:pt x="16" y="3"/>
                </a:cubicBezTo>
                <a:cubicBezTo>
                  <a:pt x="14" y="1"/>
                  <a:pt x="11" y="0"/>
                  <a:pt x="9" y="0"/>
                </a:cubicBezTo>
                <a:cubicBezTo>
                  <a:pt x="7" y="0"/>
                  <a:pt x="4" y="1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1" y="5"/>
                  <a:pt x="0" y="7"/>
                  <a:pt x="0" y="10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7"/>
                  <a:pt x="1" y="79"/>
                  <a:pt x="2" y="81"/>
                </a:cubicBezTo>
                <a:cubicBezTo>
                  <a:pt x="64" y="143"/>
                  <a:pt x="64" y="143"/>
                  <a:pt x="64" y="143"/>
                </a:cubicBezTo>
                <a:cubicBezTo>
                  <a:pt x="2" y="205"/>
                  <a:pt x="2" y="205"/>
                  <a:pt x="2" y="205"/>
                </a:cubicBezTo>
                <a:cubicBezTo>
                  <a:pt x="1" y="207"/>
                  <a:pt x="0" y="209"/>
                  <a:pt x="0" y="212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79"/>
                  <a:pt x="1" y="281"/>
                  <a:pt x="2" y="283"/>
                </a:cubicBezTo>
                <a:cubicBezTo>
                  <a:pt x="3" y="283"/>
                  <a:pt x="3" y="283"/>
                  <a:pt x="3" y="283"/>
                </a:cubicBezTo>
                <a:cubicBezTo>
                  <a:pt x="4" y="285"/>
                  <a:pt x="7" y="286"/>
                  <a:pt x="9" y="286"/>
                </a:cubicBezTo>
                <a:cubicBezTo>
                  <a:pt x="12" y="286"/>
                  <a:pt x="14" y="285"/>
                  <a:pt x="16" y="283"/>
                </a:cubicBezTo>
                <a:cubicBezTo>
                  <a:pt x="149" y="150"/>
                  <a:pt x="149" y="150"/>
                  <a:pt x="149" y="150"/>
                </a:cubicBezTo>
                <a:cubicBezTo>
                  <a:pt x="153" y="146"/>
                  <a:pt x="153" y="140"/>
                  <a:pt x="149" y="13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28" name="Freeform 65"/>
          <p:cNvSpPr>
            <a:spLocks/>
          </p:cNvSpPr>
          <p:nvPr/>
        </p:nvSpPr>
        <p:spPr bwMode="auto">
          <a:xfrm>
            <a:off x="6613527" y="5430847"/>
            <a:ext cx="103188" cy="192087"/>
          </a:xfrm>
          <a:custGeom>
            <a:avLst/>
            <a:gdLst>
              <a:gd name="T0" fmla="*/ 149 w 153"/>
              <a:gd name="T1" fmla="*/ 137 h 286"/>
              <a:gd name="T2" fmla="*/ 16 w 153"/>
              <a:gd name="T3" fmla="*/ 3 h 286"/>
              <a:gd name="T4" fmla="*/ 9 w 153"/>
              <a:gd name="T5" fmla="*/ 0 h 286"/>
              <a:gd name="T6" fmla="*/ 3 w 153"/>
              <a:gd name="T7" fmla="*/ 3 h 286"/>
              <a:gd name="T8" fmla="*/ 2 w 153"/>
              <a:gd name="T9" fmla="*/ 3 h 286"/>
              <a:gd name="T10" fmla="*/ 0 w 153"/>
              <a:gd name="T11" fmla="*/ 10 h 286"/>
              <a:gd name="T12" fmla="*/ 0 w 153"/>
              <a:gd name="T13" fmla="*/ 75 h 286"/>
              <a:gd name="T14" fmla="*/ 2 w 153"/>
              <a:gd name="T15" fmla="*/ 81 h 286"/>
              <a:gd name="T16" fmla="*/ 64 w 153"/>
              <a:gd name="T17" fmla="*/ 143 h 286"/>
              <a:gd name="T18" fmla="*/ 2 w 153"/>
              <a:gd name="T19" fmla="*/ 205 h 286"/>
              <a:gd name="T20" fmla="*/ 0 w 153"/>
              <a:gd name="T21" fmla="*/ 212 h 286"/>
              <a:gd name="T22" fmla="*/ 0 w 153"/>
              <a:gd name="T23" fmla="*/ 277 h 286"/>
              <a:gd name="T24" fmla="*/ 2 w 153"/>
              <a:gd name="T25" fmla="*/ 283 h 286"/>
              <a:gd name="T26" fmla="*/ 3 w 153"/>
              <a:gd name="T27" fmla="*/ 283 h 286"/>
              <a:gd name="T28" fmla="*/ 9 w 153"/>
              <a:gd name="T29" fmla="*/ 286 h 286"/>
              <a:gd name="T30" fmla="*/ 16 w 153"/>
              <a:gd name="T31" fmla="*/ 283 h 286"/>
              <a:gd name="T32" fmla="*/ 149 w 153"/>
              <a:gd name="T33" fmla="*/ 150 h 286"/>
              <a:gd name="T34" fmla="*/ 149 w 153"/>
              <a:gd name="T35" fmla="*/ 137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53" h="286">
                <a:moveTo>
                  <a:pt x="149" y="137"/>
                </a:moveTo>
                <a:cubicBezTo>
                  <a:pt x="16" y="3"/>
                  <a:pt x="16" y="3"/>
                  <a:pt x="16" y="3"/>
                </a:cubicBezTo>
                <a:cubicBezTo>
                  <a:pt x="14" y="1"/>
                  <a:pt x="11" y="0"/>
                  <a:pt x="9" y="0"/>
                </a:cubicBezTo>
                <a:cubicBezTo>
                  <a:pt x="7" y="0"/>
                  <a:pt x="4" y="1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1" y="5"/>
                  <a:pt x="0" y="7"/>
                  <a:pt x="0" y="10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7"/>
                  <a:pt x="1" y="79"/>
                  <a:pt x="2" y="81"/>
                </a:cubicBezTo>
                <a:cubicBezTo>
                  <a:pt x="64" y="143"/>
                  <a:pt x="64" y="143"/>
                  <a:pt x="64" y="143"/>
                </a:cubicBezTo>
                <a:cubicBezTo>
                  <a:pt x="2" y="205"/>
                  <a:pt x="2" y="205"/>
                  <a:pt x="2" y="205"/>
                </a:cubicBezTo>
                <a:cubicBezTo>
                  <a:pt x="1" y="207"/>
                  <a:pt x="0" y="209"/>
                  <a:pt x="0" y="212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79"/>
                  <a:pt x="1" y="281"/>
                  <a:pt x="2" y="283"/>
                </a:cubicBezTo>
                <a:cubicBezTo>
                  <a:pt x="3" y="283"/>
                  <a:pt x="3" y="283"/>
                  <a:pt x="3" y="283"/>
                </a:cubicBezTo>
                <a:cubicBezTo>
                  <a:pt x="4" y="285"/>
                  <a:pt x="7" y="286"/>
                  <a:pt x="9" y="286"/>
                </a:cubicBezTo>
                <a:cubicBezTo>
                  <a:pt x="12" y="286"/>
                  <a:pt x="14" y="285"/>
                  <a:pt x="16" y="283"/>
                </a:cubicBezTo>
                <a:cubicBezTo>
                  <a:pt x="149" y="150"/>
                  <a:pt x="149" y="150"/>
                  <a:pt x="149" y="150"/>
                </a:cubicBezTo>
                <a:cubicBezTo>
                  <a:pt x="153" y="146"/>
                  <a:pt x="153" y="140"/>
                  <a:pt x="149" y="13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29" name="Freeform 65"/>
          <p:cNvSpPr>
            <a:spLocks/>
          </p:cNvSpPr>
          <p:nvPr/>
        </p:nvSpPr>
        <p:spPr bwMode="auto">
          <a:xfrm>
            <a:off x="6613527" y="5924550"/>
            <a:ext cx="103188" cy="192088"/>
          </a:xfrm>
          <a:custGeom>
            <a:avLst/>
            <a:gdLst>
              <a:gd name="T0" fmla="*/ 149 w 153"/>
              <a:gd name="T1" fmla="*/ 137 h 286"/>
              <a:gd name="T2" fmla="*/ 16 w 153"/>
              <a:gd name="T3" fmla="*/ 3 h 286"/>
              <a:gd name="T4" fmla="*/ 9 w 153"/>
              <a:gd name="T5" fmla="*/ 0 h 286"/>
              <a:gd name="T6" fmla="*/ 3 w 153"/>
              <a:gd name="T7" fmla="*/ 3 h 286"/>
              <a:gd name="T8" fmla="*/ 2 w 153"/>
              <a:gd name="T9" fmla="*/ 3 h 286"/>
              <a:gd name="T10" fmla="*/ 0 w 153"/>
              <a:gd name="T11" fmla="*/ 10 h 286"/>
              <a:gd name="T12" fmla="*/ 0 w 153"/>
              <a:gd name="T13" fmla="*/ 75 h 286"/>
              <a:gd name="T14" fmla="*/ 2 w 153"/>
              <a:gd name="T15" fmla="*/ 81 h 286"/>
              <a:gd name="T16" fmla="*/ 64 w 153"/>
              <a:gd name="T17" fmla="*/ 143 h 286"/>
              <a:gd name="T18" fmla="*/ 2 w 153"/>
              <a:gd name="T19" fmla="*/ 205 h 286"/>
              <a:gd name="T20" fmla="*/ 0 w 153"/>
              <a:gd name="T21" fmla="*/ 212 h 286"/>
              <a:gd name="T22" fmla="*/ 0 w 153"/>
              <a:gd name="T23" fmla="*/ 277 h 286"/>
              <a:gd name="T24" fmla="*/ 2 w 153"/>
              <a:gd name="T25" fmla="*/ 283 h 286"/>
              <a:gd name="T26" fmla="*/ 3 w 153"/>
              <a:gd name="T27" fmla="*/ 283 h 286"/>
              <a:gd name="T28" fmla="*/ 9 w 153"/>
              <a:gd name="T29" fmla="*/ 286 h 286"/>
              <a:gd name="T30" fmla="*/ 16 w 153"/>
              <a:gd name="T31" fmla="*/ 283 h 286"/>
              <a:gd name="T32" fmla="*/ 149 w 153"/>
              <a:gd name="T33" fmla="*/ 150 h 286"/>
              <a:gd name="T34" fmla="*/ 149 w 153"/>
              <a:gd name="T35" fmla="*/ 137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53" h="286">
                <a:moveTo>
                  <a:pt x="149" y="137"/>
                </a:moveTo>
                <a:cubicBezTo>
                  <a:pt x="16" y="3"/>
                  <a:pt x="16" y="3"/>
                  <a:pt x="16" y="3"/>
                </a:cubicBezTo>
                <a:cubicBezTo>
                  <a:pt x="14" y="1"/>
                  <a:pt x="11" y="0"/>
                  <a:pt x="9" y="0"/>
                </a:cubicBezTo>
                <a:cubicBezTo>
                  <a:pt x="7" y="0"/>
                  <a:pt x="4" y="1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1" y="5"/>
                  <a:pt x="0" y="7"/>
                  <a:pt x="0" y="10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7"/>
                  <a:pt x="1" y="79"/>
                  <a:pt x="2" y="81"/>
                </a:cubicBezTo>
                <a:cubicBezTo>
                  <a:pt x="64" y="143"/>
                  <a:pt x="64" y="143"/>
                  <a:pt x="64" y="143"/>
                </a:cubicBezTo>
                <a:cubicBezTo>
                  <a:pt x="2" y="205"/>
                  <a:pt x="2" y="205"/>
                  <a:pt x="2" y="205"/>
                </a:cubicBezTo>
                <a:cubicBezTo>
                  <a:pt x="1" y="207"/>
                  <a:pt x="0" y="209"/>
                  <a:pt x="0" y="212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79"/>
                  <a:pt x="1" y="281"/>
                  <a:pt x="2" y="283"/>
                </a:cubicBezTo>
                <a:cubicBezTo>
                  <a:pt x="3" y="283"/>
                  <a:pt x="3" y="283"/>
                  <a:pt x="3" y="283"/>
                </a:cubicBezTo>
                <a:cubicBezTo>
                  <a:pt x="4" y="285"/>
                  <a:pt x="7" y="286"/>
                  <a:pt x="9" y="286"/>
                </a:cubicBezTo>
                <a:cubicBezTo>
                  <a:pt x="12" y="286"/>
                  <a:pt x="14" y="285"/>
                  <a:pt x="16" y="283"/>
                </a:cubicBezTo>
                <a:cubicBezTo>
                  <a:pt x="149" y="150"/>
                  <a:pt x="149" y="150"/>
                  <a:pt x="149" y="150"/>
                </a:cubicBezTo>
                <a:cubicBezTo>
                  <a:pt x="153" y="146"/>
                  <a:pt x="153" y="140"/>
                  <a:pt x="149" y="13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/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1442" y="-2349500"/>
            <a:ext cx="6535737" cy="594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文本框 8"/>
          <p:cNvSpPr txBox="1">
            <a:spLocks noChangeArrowheads="1"/>
          </p:cNvSpPr>
          <p:nvPr/>
        </p:nvSpPr>
        <p:spPr bwMode="auto">
          <a:xfrm>
            <a:off x="4748217" y="271463"/>
            <a:ext cx="2262187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贰</a:t>
            </a:r>
            <a:endParaRPr lang="zh-CN" altLang="en-US" sz="16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6" name="TextBox 13"/>
          <p:cNvSpPr txBox="1">
            <a:spLocks noChangeArrowheads="1"/>
          </p:cNvSpPr>
          <p:nvPr/>
        </p:nvSpPr>
        <p:spPr bwMode="auto">
          <a:xfrm>
            <a:off x="3971929" y="5194300"/>
            <a:ext cx="4029075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单击此处可编辑内容，根据您的需要自由拉伸文本框大小。</a:t>
            </a:r>
            <a:endParaRPr lang="en-US" altLang="zh-CN" sz="12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您可以在此处添加关于本章节的简要介绍，模板所有素材</a:t>
            </a:r>
            <a:endParaRPr lang="en-US" altLang="zh-CN" sz="12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均可自由编辑</a:t>
            </a:r>
            <a:endParaRPr lang="en-US" altLang="zh-CN" sz="12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84651" y="3933825"/>
            <a:ext cx="3556000" cy="9223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438" name="文本框 14"/>
          <p:cNvSpPr txBox="1">
            <a:spLocks noChangeArrowheads="1"/>
          </p:cNvSpPr>
          <p:nvPr/>
        </p:nvSpPr>
        <p:spPr bwMode="auto">
          <a:xfrm>
            <a:off x="4449770" y="3933825"/>
            <a:ext cx="30257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自我评价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  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第一PPT 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3889</Words>
  <Application>Microsoft Office PowerPoint</Application>
  <PresentationFormat>自定义</PresentationFormat>
  <Paragraphs>286</Paragraphs>
  <Slides>28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28</vt:i4>
      </vt:variant>
    </vt:vector>
  </HeadingPairs>
  <TitlesOfParts>
    <vt:vector size="32" baseType="lpstr">
      <vt:lpstr>第一PPT，www.1ppt.com</vt:lpstr>
      <vt:lpstr>第一PPT  www.1ppt.com</vt:lpstr>
      <vt:lpstr>第一PPT www.1ppt.com</vt:lpstr>
      <vt:lpstr>3_Office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彩色水彩模板</dc:title>
  <dc:creator>第一PPT模板网：www.1ppt.com</dc:creator>
  <cp:keywords>第一PPT模板网：www.1ppt.com</cp:keywords>
  <cp:lastModifiedBy>Windows User</cp:lastModifiedBy>
  <cp:revision>52</cp:revision>
  <dcterms:created xsi:type="dcterms:W3CDTF">2015-09-05T10:56:32Z</dcterms:created>
  <dcterms:modified xsi:type="dcterms:W3CDTF">2017-12-08T09:11:27Z</dcterms:modified>
</cp:coreProperties>
</file>