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8" r:id="rId4"/>
    <p:sldId id="3119" r:id="rId5"/>
    <p:sldId id="3123" r:id="rId6"/>
    <p:sldId id="3104" r:id="rId7"/>
    <p:sldId id="3105" r:id="rId8"/>
    <p:sldId id="3124" r:id="rId9"/>
    <p:sldId id="3127" r:id="rId10"/>
    <p:sldId id="3106" r:id="rId11"/>
    <p:sldId id="3107" r:id="rId12"/>
    <p:sldId id="3125" r:id="rId13"/>
    <p:sldId id="3108" r:id="rId14"/>
    <p:sldId id="3128" r:id="rId15"/>
    <p:sldId id="3109" r:id="rId16"/>
    <p:sldId id="3126" r:id="rId17"/>
    <p:sldId id="3110" r:id="rId18"/>
    <p:sldId id="3111" r:id="rId19"/>
    <p:sldId id="3129" r:id="rId20"/>
    <p:sldId id="3112" r:id="rId21"/>
    <p:sldId id="3113" r:id="rId22"/>
    <p:sldId id="3114" r:id="rId23"/>
    <p:sldId id="3130" r:id="rId24"/>
    <p:sldId id="313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6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342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7163-4113-B493-1C0390BFC553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7163-4113-B493-1C0390BFC553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7163-4113-B493-1C0390BFC553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7163-4113-B493-1C0390BFC5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8083712"/>
        <c:axId val="178106368"/>
      </c:lineChart>
      <c:catAx>
        <c:axId val="17808371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178106368"/>
        <c:crosses val="autoZero"/>
        <c:auto val="1"/>
        <c:lblAlgn val="ctr"/>
        <c:lblOffset val="100"/>
        <c:noMultiLvlLbl val="0"/>
      </c:catAx>
      <c:valAx>
        <c:axId val="1781063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78083712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spPr>
    <a:ln w="19050"/>
  </c:spPr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B9F-4CBF-A9A5-556CC45D212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B9F-4CBF-A9A5-556CC45D212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B9F-4CBF-A9A5-556CC45D212B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B9F-4CBF-A9A5-556CC45D212B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5B9F-4CBF-A9A5-556CC45D212B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B9F-4CBF-A9A5-556CC45D212B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5B9F-4CBF-A9A5-556CC45D212B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5B9F-4CBF-A9A5-556CC45D21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5B9F-4CBF-A9A5-556CC45D212B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AC6-447D-9A0A-9BEE2DFBAAE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AC6-447D-9A0A-9BEE2DFBAAE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AC6-447D-9A0A-9BEE2DFBAA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8633728"/>
        <c:axId val="200458240"/>
      </c:barChart>
      <c:catAx>
        <c:axId val="198633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9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00458240"/>
        <c:crosses val="autoZero"/>
        <c:auto val="1"/>
        <c:lblAlgn val="ctr"/>
        <c:lblOffset val="100"/>
        <c:noMultiLvlLbl val="0"/>
      </c:catAx>
      <c:valAx>
        <c:axId val="200458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2">
                <a:lumMod val="7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98633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9236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840B-94F0-49FA-A493-1B79233BF67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1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308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960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232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361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674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56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26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34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388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0581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42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499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3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87932"/>
            <a:ext cx="308695" cy="43276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213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759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1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202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3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50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559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5700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717407" y="5091887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717408" y="3863106"/>
            <a:ext cx="482453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美从这里开始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77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96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Text"/>
          <p:cNvSpPr txBox="1"/>
          <p:nvPr/>
        </p:nvSpPr>
        <p:spPr>
          <a:xfrm>
            <a:off x="1691317" y="5595534"/>
            <a:ext cx="9476120" cy="245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95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Straight Line buttom"/>
          <p:cNvCxnSpPr/>
          <p:nvPr/>
        </p:nvCxnSpPr>
        <p:spPr>
          <a:xfrm>
            <a:off x="1683676" y="5432568"/>
            <a:ext cx="949139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9" name="Chart 18"/>
          <p:cNvGraphicFramePr/>
          <p:nvPr/>
        </p:nvGraphicFramePr>
        <p:xfrm>
          <a:off x="1683677" y="1920439"/>
          <a:ext cx="4994692" cy="33708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0" name="Group 29"/>
          <p:cNvGrpSpPr/>
          <p:nvPr/>
        </p:nvGrpSpPr>
        <p:grpSpPr>
          <a:xfrm>
            <a:off x="6987693" y="2147955"/>
            <a:ext cx="4094328" cy="722185"/>
            <a:chOff x="648100" y="3562350"/>
            <a:chExt cx="3771500" cy="914400"/>
          </a:xfrm>
        </p:grpSpPr>
        <p:sp>
          <p:nvSpPr>
            <p:cNvPr id="21" name="Rectangle 20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32"/>
          <p:cNvGrpSpPr/>
          <p:nvPr/>
        </p:nvGrpSpPr>
        <p:grpSpPr>
          <a:xfrm>
            <a:off x="6987693" y="2941693"/>
            <a:ext cx="4094328" cy="722185"/>
            <a:chOff x="648100" y="3562350"/>
            <a:chExt cx="3771500" cy="914400"/>
          </a:xfrm>
        </p:grpSpPr>
        <p:sp>
          <p:nvSpPr>
            <p:cNvPr id="24" name="Rectangle 2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35"/>
          <p:cNvGrpSpPr/>
          <p:nvPr/>
        </p:nvGrpSpPr>
        <p:grpSpPr>
          <a:xfrm>
            <a:off x="6987693" y="3746600"/>
            <a:ext cx="4094328" cy="722185"/>
            <a:chOff x="648100" y="3562350"/>
            <a:chExt cx="3771500" cy="914400"/>
          </a:xfrm>
        </p:grpSpPr>
        <p:sp>
          <p:nvSpPr>
            <p:cNvPr id="27" name="Rectangle 26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7491528" y="2178040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91528" y="2973984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91528" y="3769928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987693" y="4537550"/>
            <a:ext cx="4094328" cy="722185"/>
            <a:chOff x="648100" y="3562350"/>
            <a:chExt cx="3771500" cy="914400"/>
          </a:xfrm>
        </p:grpSpPr>
        <p:sp>
          <p:nvSpPr>
            <p:cNvPr id="44" name="Rectangle 43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491528" y="4565873"/>
            <a:ext cx="3184369" cy="4810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15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695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9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29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Graphic spid="19" grpId="0">
        <p:bldAsOne/>
      </p:bldGraphic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03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96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/>
          <p:cNvSpPr>
            <a:spLocks/>
          </p:cNvSpPr>
          <p:nvPr/>
        </p:nvSpPr>
        <p:spPr bwMode="auto">
          <a:xfrm>
            <a:off x="6152635" y="523109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7" name="AutoShape 5"/>
          <p:cNvSpPr>
            <a:spLocks/>
          </p:cNvSpPr>
          <p:nvPr/>
        </p:nvSpPr>
        <p:spPr bwMode="auto">
          <a:xfrm>
            <a:off x="8822679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398" name="AutoShape 6"/>
          <p:cNvSpPr>
            <a:spLocks/>
          </p:cNvSpPr>
          <p:nvPr/>
        </p:nvSpPr>
        <p:spPr bwMode="auto">
          <a:xfrm>
            <a:off x="6245555" y="5316479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399" name="AutoShape 7"/>
          <p:cNvSpPr>
            <a:spLocks/>
          </p:cNvSpPr>
          <p:nvPr/>
        </p:nvSpPr>
        <p:spPr bwMode="auto">
          <a:xfrm>
            <a:off x="8913924" y="3799611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H="1">
            <a:off x="6426027" y="3496576"/>
            <a:ext cx="0" cy="1468332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1" name="Line 9"/>
          <p:cNvSpPr>
            <a:spLocks noChangeShapeType="1"/>
          </p:cNvSpPr>
          <p:nvPr/>
        </p:nvSpPr>
        <p:spPr bwMode="auto">
          <a:xfrm>
            <a:off x="8175592" y="4012656"/>
            <a:ext cx="441158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2" name="AutoShape 10"/>
          <p:cNvSpPr>
            <a:spLocks/>
          </p:cNvSpPr>
          <p:nvPr/>
        </p:nvSpPr>
        <p:spPr bwMode="auto">
          <a:xfrm>
            <a:off x="8980893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3" name="AutoShape 11"/>
          <p:cNvSpPr>
            <a:spLocks/>
          </p:cNvSpPr>
          <p:nvPr/>
        </p:nvSpPr>
        <p:spPr bwMode="auto">
          <a:xfrm>
            <a:off x="6318384" y="5389591"/>
            <a:ext cx="282944" cy="282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4" name="AutoShape 12"/>
          <p:cNvSpPr>
            <a:spLocks/>
          </p:cNvSpPr>
          <p:nvPr/>
        </p:nvSpPr>
        <p:spPr bwMode="auto">
          <a:xfrm>
            <a:off x="9524179" y="3693298"/>
            <a:ext cx="187429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5" name="AutoShape 13"/>
          <p:cNvSpPr>
            <a:spLocks/>
          </p:cNvSpPr>
          <p:nvPr/>
        </p:nvSpPr>
        <p:spPr bwMode="auto">
          <a:xfrm>
            <a:off x="5330249" y="5918363"/>
            <a:ext cx="2126012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6" name="AutoShape 14"/>
          <p:cNvSpPr>
            <a:spLocks/>
          </p:cNvSpPr>
          <p:nvPr/>
        </p:nvSpPr>
        <p:spPr bwMode="auto">
          <a:xfrm>
            <a:off x="3413260" y="3711714"/>
            <a:ext cx="601883" cy="601884"/>
          </a:xfrm>
          <a:custGeom>
            <a:avLst/>
            <a:gdLst>
              <a:gd name="T0" fmla="*/ 570706 w 21600"/>
              <a:gd name="T1" fmla="*/ 570707 h 21600"/>
              <a:gd name="T2" fmla="*/ 570706 w 21600"/>
              <a:gd name="T3" fmla="*/ 570707 h 21600"/>
              <a:gd name="T4" fmla="*/ 570706 w 21600"/>
              <a:gd name="T5" fmla="*/ 570707 h 21600"/>
              <a:gd name="T6" fmla="*/ 570706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7" name="AutoShape 15"/>
          <p:cNvSpPr>
            <a:spLocks/>
          </p:cNvSpPr>
          <p:nvPr/>
        </p:nvSpPr>
        <p:spPr bwMode="auto">
          <a:xfrm>
            <a:off x="3504505" y="3800030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08" name="AutoShape 16"/>
          <p:cNvSpPr>
            <a:spLocks/>
          </p:cNvSpPr>
          <p:nvPr/>
        </p:nvSpPr>
        <p:spPr bwMode="auto">
          <a:xfrm>
            <a:off x="3571474" y="3866897"/>
            <a:ext cx="282944" cy="2915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09" name="Line 17"/>
          <p:cNvSpPr>
            <a:spLocks noChangeShapeType="1"/>
          </p:cNvSpPr>
          <p:nvPr/>
        </p:nvSpPr>
        <p:spPr bwMode="auto">
          <a:xfrm>
            <a:off x="4139036" y="4012656"/>
            <a:ext cx="397629" cy="0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0" name="AutoShape 18"/>
          <p:cNvSpPr>
            <a:spLocks/>
          </p:cNvSpPr>
          <p:nvPr/>
        </p:nvSpPr>
        <p:spPr bwMode="auto">
          <a:xfrm>
            <a:off x="1423444" y="3806308"/>
            <a:ext cx="1873457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1" name="AutoShape 19"/>
          <p:cNvSpPr>
            <a:spLocks/>
          </p:cNvSpPr>
          <p:nvPr/>
        </p:nvSpPr>
        <p:spPr bwMode="auto">
          <a:xfrm rot="11714207">
            <a:off x="4745105" y="3258836"/>
            <a:ext cx="1576283" cy="15762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550" y="0"/>
                </a:moveTo>
                <a:cubicBezTo>
                  <a:pt x="2888" y="0"/>
                  <a:pt x="655" y="1810"/>
                  <a:pt x="0" y="4265"/>
                </a:cubicBezTo>
                <a:cubicBezTo>
                  <a:pt x="877" y="8372"/>
                  <a:pt x="2900" y="12282"/>
                  <a:pt x="6078" y="15474"/>
                </a:cubicBezTo>
                <a:cubicBezTo>
                  <a:pt x="9283" y="18692"/>
                  <a:pt x="13214" y="20731"/>
                  <a:pt x="17342" y="21600"/>
                </a:cubicBezTo>
                <a:cubicBezTo>
                  <a:pt x="19793" y="20941"/>
                  <a:pt x="21599" y="18710"/>
                  <a:pt x="21599" y="16051"/>
                </a:cubicBezTo>
                <a:lnTo>
                  <a:pt x="21599" y="5750"/>
                </a:lnTo>
                <a:cubicBezTo>
                  <a:pt x="21599" y="2574"/>
                  <a:pt x="19026" y="0"/>
                  <a:pt x="15850" y="0"/>
                </a:cubicBezTo>
                <a:lnTo>
                  <a:pt x="555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2" name="AutoShape 20"/>
          <p:cNvSpPr>
            <a:spLocks/>
          </p:cNvSpPr>
          <p:nvPr/>
        </p:nvSpPr>
        <p:spPr bwMode="auto">
          <a:xfrm rot="10087742">
            <a:off x="6463697" y="3242094"/>
            <a:ext cx="1580468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3" name="AutoShape 21"/>
          <p:cNvSpPr>
            <a:spLocks/>
          </p:cNvSpPr>
          <p:nvPr/>
        </p:nvSpPr>
        <p:spPr bwMode="auto">
          <a:xfrm rot="2700000">
            <a:off x="5647094" y="2072229"/>
            <a:ext cx="1581305" cy="15771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734" y="0"/>
                </a:moveTo>
                <a:cubicBezTo>
                  <a:pt x="2566" y="0"/>
                  <a:pt x="0" y="2572"/>
                  <a:pt x="0" y="5747"/>
                </a:cubicBezTo>
                <a:lnTo>
                  <a:pt x="0" y="16042"/>
                </a:lnTo>
                <a:cubicBezTo>
                  <a:pt x="0" y="18718"/>
                  <a:pt x="1827" y="20959"/>
                  <a:pt x="4297" y="21599"/>
                </a:cubicBezTo>
                <a:cubicBezTo>
                  <a:pt x="8435" y="20739"/>
                  <a:pt x="12379" y="18697"/>
                  <a:pt x="15591" y="15465"/>
                </a:cubicBezTo>
                <a:cubicBezTo>
                  <a:pt x="18700" y="12337"/>
                  <a:pt x="20698" y="8517"/>
                  <a:pt x="21599" y="4499"/>
                </a:cubicBezTo>
                <a:cubicBezTo>
                  <a:pt x="21030" y="1925"/>
                  <a:pt x="18745" y="0"/>
                  <a:pt x="16006" y="0"/>
                </a:cubicBez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9414" name="AutoShape 22"/>
          <p:cNvSpPr>
            <a:spLocks/>
          </p:cNvSpPr>
          <p:nvPr/>
        </p:nvSpPr>
        <p:spPr bwMode="auto">
          <a:xfrm>
            <a:off x="5871022" y="2698361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5" name="AutoShape 23"/>
          <p:cNvSpPr>
            <a:spLocks/>
          </p:cNvSpPr>
          <p:nvPr/>
        </p:nvSpPr>
        <p:spPr bwMode="auto">
          <a:xfrm>
            <a:off x="5990416" y="2243520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6" name="AutoShape 24"/>
          <p:cNvSpPr>
            <a:spLocks/>
          </p:cNvSpPr>
          <p:nvPr/>
        </p:nvSpPr>
        <p:spPr bwMode="auto">
          <a:xfrm>
            <a:off x="4781101" y="4252042"/>
            <a:ext cx="1127590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7" name="AutoShape 25"/>
          <p:cNvSpPr>
            <a:spLocks/>
          </p:cNvSpPr>
          <p:nvPr/>
        </p:nvSpPr>
        <p:spPr bwMode="auto">
          <a:xfrm>
            <a:off x="4899741" y="3791057"/>
            <a:ext cx="904542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418" name="AutoShape 26"/>
          <p:cNvSpPr>
            <a:spLocks/>
          </p:cNvSpPr>
          <p:nvPr/>
        </p:nvSpPr>
        <p:spPr bwMode="auto">
          <a:xfrm>
            <a:off x="6770917" y="4229439"/>
            <a:ext cx="1128427" cy="2252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>
            <a:spAutoFit/>
          </a:bodyPr>
          <a:lstStyle/>
          <a:p>
            <a:pPr>
              <a:defRPr/>
            </a:pPr>
            <a:r>
              <a:rPr lang="zh-CN" altLang="en-US" sz="1200" b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59419" name="AutoShape 27"/>
          <p:cNvSpPr>
            <a:spLocks/>
          </p:cNvSpPr>
          <p:nvPr/>
        </p:nvSpPr>
        <p:spPr bwMode="auto">
          <a:xfrm>
            <a:off x="6890311" y="3791057"/>
            <a:ext cx="903870" cy="384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33 </a:t>
            </a:r>
            <a:r>
              <a:rPr lang="es-ES" altLang="zh-CN" sz="1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es-ES" altLang="zh-CN" sz="105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549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9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9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9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9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9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9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9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9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59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9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6" grpId="0" animBg="1"/>
      <p:bldP spid="59397" grpId="0" animBg="1"/>
      <p:bldP spid="59400" grpId="0" animBg="1"/>
      <p:bldP spid="59401" grpId="0" animBg="1"/>
      <p:bldP spid="59402" grpId="0" autoUpdateAnimBg="0"/>
      <p:bldP spid="59403" grpId="0" autoUpdateAnimBg="0"/>
      <p:bldP spid="59404" grpId="0" autoUpdateAnimBg="0"/>
      <p:bldP spid="59405" grpId="0" autoUpdateAnimBg="0"/>
      <p:bldP spid="59406" grpId="0" animBg="1"/>
      <p:bldP spid="59408" grpId="0" autoUpdateAnimBg="0"/>
      <p:bldP spid="59409" grpId="0" animBg="1"/>
      <p:bldP spid="59410" grpId="0" autoUpdateAnimBg="0"/>
      <p:bldP spid="59414" grpId="0" autoUpdateAnimBg="0"/>
      <p:bldP spid="59415" grpId="0" autoUpdateAnimBg="0"/>
      <p:bldP spid="59416" grpId="0" autoUpdateAnimBg="0"/>
      <p:bldP spid="59417" grpId="0" autoUpdateAnimBg="0"/>
      <p:bldP spid="59418" grpId="0" autoUpdateAnimBg="0"/>
      <p:bldP spid="5941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431468" y="1272410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dirty="0"/>
            </a:p>
          </p:txBody>
        </p:sp>
      </p:grpSp>
      <p:grpSp>
        <p:nvGrpSpPr>
          <p:cNvPr id="15" name="组合 7"/>
          <p:cNvGrpSpPr>
            <a:grpSpLocks/>
          </p:cNvGrpSpPr>
          <p:nvPr/>
        </p:nvGrpSpPr>
        <p:grpSpPr bwMode="auto">
          <a:xfrm>
            <a:off x="8229575" y="4126052"/>
            <a:ext cx="3960092" cy="1732433"/>
            <a:chOff x="2989865" y="602136"/>
            <a:chExt cx="2814868" cy="1232197"/>
          </a:xfrm>
        </p:grpSpPr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7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/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97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4000">
        <p:cut/>
      </p:transition>
    </mc:Choice>
    <mc:Fallback xmlns="">
      <p:transition advTm="4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134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4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04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155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1442200" y="2341915"/>
          <a:ext cx="6320911" cy="256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8980393" y="2900894"/>
            <a:ext cx="284048" cy="28404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429612" y="2864493"/>
            <a:ext cx="1964506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80393" y="3508281"/>
            <a:ext cx="284048" cy="28404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41056" y="3483177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980393" y="4115669"/>
            <a:ext cx="284048" cy="28404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441056" y="4101861"/>
            <a:ext cx="1952658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481522" y="5418213"/>
            <a:ext cx="9935028" cy="4431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481522" y="5179678"/>
            <a:ext cx="9935028" cy="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848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>
            <a:off x="795" y="448"/>
            <a:ext cx="9301115" cy="7231757"/>
          </a:xfrm>
          <a:prstGeom prst="rtTriangl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117615" y="216861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圆角矩形 44"/>
          <p:cNvSpPr/>
          <p:nvPr/>
        </p:nvSpPr>
        <p:spPr bwMode="auto">
          <a:xfrm>
            <a:off x="2787231" y="2096765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336664" y="3082899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圆角矩形 46"/>
          <p:cNvSpPr/>
          <p:nvPr/>
        </p:nvSpPr>
        <p:spPr bwMode="auto">
          <a:xfrm>
            <a:off x="4006280" y="301105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64285" y="4058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圆角矩形 48"/>
          <p:cNvSpPr/>
          <p:nvPr/>
        </p:nvSpPr>
        <p:spPr bwMode="auto">
          <a:xfrm>
            <a:off x="5133901" y="3986292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81430" y="503337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6551046" y="4961531"/>
            <a:ext cx="860230" cy="709226"/>
          </a:xfrm>
          <a:prstGeom prst="roundRect">
            <a:avLst/>
          </a:prstGeom>
          <a:solidFill>
            <a:schemeClr val="bg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395760" y="371273"/>
            <a:ext cx="2850081" cy="830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>
                <a:solidFill>
                  <a:schemeClr val="bg1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chemeClr val="bg1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179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/>
      <p:bldP spid="5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0" y="3760788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0" y="223361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5164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3669210" y="2214563"/>
            <a:ext cx="4192252" cy="5777090"/>
            <a:chOff x="1079500" y="969962"/>
            <a:chExt cx="8877301" cy="12233276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079500" y="4344988"/>
              <a:ext cx="5178425" cy="7847013"/>
            </a:xfrm>
            <a:custGeom>
              <a:avLst/>
              <a:gdLst>
                <a:gd name="T0" fmla="*/ 245 w 245"/>
                <a:gd name="T1" fmla="*/ 0 h 372"/>
                <a:gd name="T2" fmla="*/ 5 w 245"/>
                <a:gd name="T3" fmla="*/ 353 h 372"/>
                <a:gd name="T4" fmla="*/ 14 w 245"/>
                <a:gd name="T5" fmla="*/ 371 h 372"/>
                <a:gd name="T6" fmla="*/ 15 w 245"/>
                <a:gd name="T7" fmla="*/ 372 h 372"/>
                <a:gd name="T8" fmla="*/ 245 w 245"/>
                <a:gd name="T9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2">
                  <a:moveTo>
                    <a:pt x="245" y="0"/>
                  </a:moveTo>
                  <a:cubicBezTo>
                    <a:pt x="97" y="179"/>
                    <a:pt x="1" y="321"/>
                    <a:pt x="5" y="353"/>
                  </a:cubicBezTo>
                  <a:cubicBezTo>
                    <a:pt x="7" y="358"/>
                    <a:pt x="11" y="366"/>
                    <a:pt x="14" y="371"/>
                  </a:cubicBezTo>
                  <a:cubicBezTo>
                    <a:pt x="15" y="372"/>
                    <a:pt x="15" y="372"/>
                    <a:pt x="15" y="372"/>
                  </a:cubicBezTo>
                  <a:cubicBezTo>
                    <a:pt x="0" y="335"/>
                    <a:pt x="129" y="148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565275" y="5335588"/>
              <a:ext cx="5178425" cy="7867650"/>
            </a:xfrm>
            <a:custGeom>
              <a:avLst/>
              <a:gdLst>
                <a:gd name="T0" fmla="*/ 245 w 245"/>
                <a:gd name="T1" fmla="*/ 0 h 373"/>
                <a:gd name="T2" fmla="*/ 5 w 245"/>
                <a:gd name="T3" fmla="*/ 353 h 373"/>
                <a:gd name="T4" fmla="*/ 14 w 245"/>
                <a:gd name="T5" fmla="*/ 372 h 373"/>
                <a:gd name="T6" fmla="*/ 15 w 245"/>
                <a:gd name="T7" fmla="*/ 373 h 373"/>
                <a:gd name="T8" fmla="*/ 245 w 245"/>
                <a:gd name="T9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73">
                  <a:moveTo>
                    <a:pt x="245" y="0"/>
                  </a:moveTo>
                  <a:cubicBezTo>
                    <a:pt x="97" y="180"/>
                    <a:pt x="1" y="322"/>
                    <a:pt x="5" y="353"/>
                  </a:cubicBezTo>
                  <a:cubicBezTo>
                    <a:pt x="7" y="359"/>
                    <a:pt x="11" y="367"/>
                    <a:pt x="14" y="372"/>
                  </a:cubicBezTo>
                  <a:cubicBezTo>
                    <a:pt x="15" y="373"/>
                    <a:pt x="15" y="373"/>
                    <a:pt x="15" y="373"/>
                  </a:cubicBezTo>
                  <a:cubicBezTo>
                    <a:pt x="0" y="335"/>
                    <a:pt x="130" y="149"/>
                    <a:pt x="245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3954463" y="1011237"/>
              <a:ext cx="5283199" cy="6391276"/>
            </a:xfrm>
            <a:custGeom>
              <a:avLst/>
              <a:gdLst>
                <a:gd name="T0" fmla="*/ 84 w 250"/>
                <a:gd name="T1" fmla="*/ 232 h 303"/>
                <a:gd name="T2" fmla="*/ 79 w 250"/>
                <a:gd name="T3" fmla="*/ 226 h 303"/>
                <a:gd name="T4" fmla="*/ 66 w 250"/>
                <a:gd name="T5" fmla="*/ 218 h 303"/>
                <a:gd name="T6" fmla="*/ 66 w 250"/>
                <a:gd name="T7" fmla="*/ 218 h 303"/>
                <a:gd name="T8" fmla="*/ 132 w 250"/>
                <a:gd name="T9" fmla="*/ 225 h 303"/>
                <a:gd name="T10" fmla="*/ 177 w 250"/>
                <a:gd name="T11" fmla="*/ 217 h 303"/>
                <a:gd name="T12" fmla="*/ 65 w 250"/>
                <a:gd name="T13" fmla="*/ 192 h 303"/>
                <a:gd name="T14" fmla="*/ 65 w 250"/>
                <a:gd name="T15" fmla="*/ 192 h 303"/>
                <a:gd name="T16" fmla="*/ 65 w 250"/>
                <a:gd name="T17" fmla="*/ 190 h 303"/>
                <a:gd name="T18" fmla="*/ 65 w 250"/>
                <a:gd name="T19" fmla="*/ 191 h 303"/>
                <a:gd name="T20" fmla="*/ 67 w 250"/>
                <a:gd name="T21" fmla="*/ 186 h 303"/>
                <a:gd name="T22" fmla="*/ 66 w 250"/>
                <a:gd name="T23" fmla="*/ 187 h 303"/>
                <a:gd name="T24" fmla="*/ 68 w 250"/>
                <a:gd name="T25" fmla="*/ 185 h 303"/>
                <a:gd name="T26" fmla="*/ 68 w 250"/>
                <a:gd name="T27" fmla="*/ 185 h 303"/>
                <a:gd name="T28" fmla="*/ 68 w 250"/>
                <a:gd name="T29" fmla="*/ 184 h 303"/>
                <a:gd name="T30" fmla="*/ 68 w 250"/>
                <a:gd name="T31" fmla="*/ 184 h 303"/>
                <a:gd name="T32" fmla="*/ 69 w 250"/>
                <a:gd name="T33" fmla="*/ 182 h 303"/>
                <a:gd name="T34" fmla="*/ 70 w 250"/>
                <a:gd name="T35" fmla="*/ 180 h 303"/>
                <a:gd name="T36" fmla="*/ 69 w 250"/>
                <a:gd name="T37" fmla="*/ 182 h 303"/>
                <a:gd name="T38" fmla="*/ 70 w 250"/>
                <a:gd name="T39" fmla="*/ 179 h 303"/>
                <a:gd name="T40" fmla="*/ 72 w 250"/>
                <a:gd name="T41" fmla="*/ 177 h 303"/>
                <a:gd name="T42" fmla="*/ 73 w 250"/>
                <a:gd name="T43" fmla="*/ 174 h 303"/>
                <a:gd name="T44" fmla="*/ 73 w 250"/>
                <a:gd name="T45" fmla="*/ 173 h 303"/>
                <a:gd name="T46" fmla="*/ 73 w 250"/>
                <a:gd name="T47" fmla="*/ 173 h 303"/>
                <a:gd name="T48" fmla="*/ 47 w 250"/>
                <a:gd name="T49" fmla="*/ 146 h 303"/>
                <a:gd name="T50" fmla="*/ 47 w 250"/>
                <a:gd name="T51" fmla="*/ 146 h 303"/>
                <a:gd name="T52" fmla="*/ 62 w 250"/>
                <a:gd name="T53" fmla="*/ 133 h 303"/>
                <a:gd name="T54" fmla="*/ 80 w 250"/>
                <a:gd name="T55" fmla="*/ 126 h 303"/>
                <a:gd name="T56" fmla="*/ 80 w 250"/>
                <a:gd name="T57" fmla="*/ 126 h 303"/>
                <a:gd name="T58" fmla="*/ 97 w 250"/>
                <a:gd name="T59" fmla="*/ 128 h 303"/>
                <a:gd name="T60" fmla="*/ 103 w 250"/>
                <a:gd name="T61" fmla="*/ 119 h 303"/>
                <a:gd name="T62" fmla="*/ 103 w 250"/>
                <a:gd name="T63" fmla="*/ 119 h 303"/>
                <a:gd name="T64" fmla="*/ 108 w 250"/>
                <a:gd name="T65" fmla="*/ 110 h 303"/>
                <a:gd name="T66" fmla="*/ 103 w 250"/>
                <a:gd name="T67" fmla="*/ 118 h 303"/>
                <a:gd name="T68" fmla="*/ 128 w 250"/>
                <a:gd name="T69" fmla="*/ 79 h 303"/>
                <a:gd name="T70" fmla="*/ 123 w 250"/>
                <a:gd name="T71" fmla="*/ 87 h 303"/>
                <a:gd name="T72" fmla="*/ 113 w 250"/>
                <a:gd name="T73" fmla="*/ 102 h 303"/>
                <a:gd name="T74" fmla="*/ 133 w 250"/>
                <a:gd name="T75" fmla="*/ 72 h 303"/>
                <a:gd name="T76" fmla="*/ 140 w 250"/>
                <a:gd name="T77" fmla="*/ 62 h 303"/>
                <a:gd name="T78" fmla="*/ 140 w 250"/>
                <a:gd name="T79" fmla="*/ 62 h 303"/>
                <a:gd name="T80" fmla="*/ 161 w 250"/>
                <a:gd name="T81" fmla="*/ 37 h 303"/>
                <a:gd name="T82" fmla="*/ 178 w 250"/>
                <a:gd name="T83" fmla="*/ 22 h 303"/>
                <a:gd name="T84" fmla="*/ 178 w 250"/>
                <a:gd name="T85" fmla="*/ 22 h 303"/>
                <a:gd name="T86" fmla="*/ 181 w 250"/>
                <a:gd name="T87" fmla="*/ 19 h 303"/>
                <a:gd name="T88" fmla="*/ 183 w 250"/>
                <a:gd name="T89" fmla="*/ 18 h 303"/>
                <a:gd name="T90" fmla="*/ 189 w 250"/>
                <a:gd name="T91" fmla="*/ 15 h 303"/>
                <a:gd name="T92" fmla="*/ 207 w 250"/>
                <a:gd name="T93" fmla="*/ 8 h 303"/>
                <a:gd name="T94" fmla="*/ 229 w 250"/>
                <a:gd name="T95" fmla="*/ 3 h 303"/>
                <a:gd name="T96" fmla="*/ 219 w 250"/>
                <a:gd name="T97" fmla="*/ 5 h 303"/>
                <a:gd name="T98" fmla="*/ 228 w 250"/>
                <a:gd name="T99" fmla="*/ 2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0" h="303">
                  <a:moveTo>
                    <a:pt x="79" y="226"/>
                  </a:moveTo>
                  <a:cubicBezTo>
                    <a:pt x="77" y="227"/>
                    <a:pt x="77" y="227"/>
                    <a:pt x="77" y="227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92" y="239"/>
                    <a:pt x="92" y="239"/>
                    <a:pt x="92" y="239"/>
                  </a:cubicBezTo>
                  <a:cubicBezTo>
                    <a:pt x="94" y="239"/>
                    <a:pt x="94" y="239"/>
                    <a:pt x="94" y="239"/>
                  </a:cubicBezTo>
                  <a:cubicBezTo>
                    <a:pt x="79" y="226"/>
                    <a:pt x="79" y="226"/>
                    <a:pt x="79" y="226"/>
                  </a:cubicBezTo>
                  <a:moveTo>
                    <a:pt x="66" y="214"/>
                  </a:moveTo>
                  <a:cubicBezTo>
                    <a:pt x="66" y="214"/>
                    <a:pt x="66" y="214"/>
                    <a:pt x="66" y="214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7" y="218"/>
                    <a:pt x="67" y="218"/>
                    <a:pt x="67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6" y="214"/>
                    <a:pt x="66" y="214"/>
                    <a:pt x="66" y="214"/>
                  </a:cubicBezTo>
                  <a:moveTo>
                    <a:pt x="171" y="194"/>
                  </a:moveTo>
                  <a:cubicBezTo>
                    <a:pt x="156" y="207"/>
                    <a:pt x="142" y="217"/>
                    <a:pt x="132" y="225"/>
                  </a:cubicBezTo>
                  <a:cubicBezTo>
                    <a:pt x="133" y="238"/>
                    <a:pt x="98" y="287"/>
                    <a:pt x="98" y="287"/>
                  </a:cubicBezTo>
                  <a:cubicBezTo>
                    <a:pt x="98" y="303"/>
                    <a:pt x="98" y="303"/>
                    <a:pt x="98" y="303"/>
                  </a:cubicBezTo>
                  <a:cubicBezTo>
                    <a:pt x="129" y="271"/>
                    <a:pt x="171" y="249"/>
                    <a:pt x="177" y="217"/>
                  </a:cubicBezTo>
                  <a:cubicBezTo>
                    <a:pt x="179" y="205"/>
                    <a:pt x="176" y="198"/>
                    <a:pt x="171" y="194"/>
                  </a:cubicBezTo>
                  <a:moveTo>
                    <a:pt x="65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192"/>
                    <a:pt x="65" y="192"/>
                    <a:pt x="65" y="192"/>
                  </a:cubicBezTo>
                  <a:moveTo>
                    <a:pt x="66" y="188"/>
                  </a:moveTo>
                  <a:cubicBezTo>
                    <a:pt x="66" y="188"/>
                    <a:pt x="66" y="188"/>
                    <a:pt x="66" y="188"/>
                  </a:cubicBezTo>
                  <a:cubicBezTo>
                    <a:pt x="66" y="189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5" y="190"/>
                    <a:pt x="65" y="189"/>
                    <a:pt x="66" y="188"/>
                  </a:cubicBezTo>
                  <a:moveTo>
                    <a:pt x="67" y="186"/>
                  </a:moveTo>
                  <a:cubicBezTo>
                    <a:pt x="67" y="186"/>
                    <a:pt x="67" y="186"/>
                    <a:pt x="67" y="186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7" y="187"/>
                    <a:pt x="66" y="187"/>
                    <a:pt x="66" y="187"/>
                  </a:cubicBezTo>
                  <a:cubicBezTo>
                    <a:pt x="67" y="187"/>
                    <a:pt x="67" y="186"/>
                    <a:pt x="67" y="186"/>
                  </a:cubicBezTo>
                  <a:moveTo>
                    <a:pt x="68" y="185"/>
                  </a:moveTo>
                  <a:cubicBezTo>
                    <a:pt x="68" y="185"/>
                    <a:pt x="68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7" y="185"/>
                    <a:pt x="67" y="185"/>
                    <a:pt x="67" y="185"/>
                  </a:cubicBezTo>
                  <a:cubicBezTo>
                    <a:pt x="67" y="185"/>
                    <a:pt x="67" y="185"/>
                    <a:pt x="68" y="185"/>
                  </a:cubicBezTo>
                  <a:cubicBezTo>
                    <a:pt x="68" y="185"/>
                    <a:pt x="68" y="185"/>
                    <a:pt x="68" y="185"/>
                  </a:cubicBezTo>
                  <a:moveTo>
                    <a:pt x="68" y="184"/>
                  </a:move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4"/>
                    <a:pt x="68" y="184"/>
                    <a:pt x="68" y="184"/>
                  </a:cubicBezTo>
                  <a:cubicBezTo>
                    <a:pt x="68" y="184"/>
                    <a:pt x="68" y="184"/>
                    <a:pt x="68" y="184"/>
                  </a:cubicBezTo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69" y="182"/>
                    <a:pt x="69" y="182"/>
                    <a:pt x="69" y="182"/>
                  </a:cubicBezTo>
                  <a:moveTo>
                    <a:pt x="70" y="180"/>
                  </a:moveTo>
                  <a:cubicBezTo>
                    <a:pt x="70" y="180"/>
                    <a:pt x="70" y="180"/>
                    <a:pt x="70" y="180"/>
                  </a:cubicBezTo>
                  <a:cubicBezTo>
                    <a:pt x="70" y="180"/>
                    <a:pt x="70" y="181"/>
                    <a:pt x="69" y="181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0" y="180"/>
                    <a:pt x="70" y="180"/>
                  </a:cubicBezTo>
                  <a:moveTo>
                    <a:pt x="71" y="179"/>
                  </a:moveTo>
                  <a:cubicBezTo>
                    <a:pt x="70" y="179"/>
                    <a:pt x="70" y="179"/>
                    <a:pt x="70" y="179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9"/>
                    <a:pt x="71" y="179"/>
                    <a:pt x="71" y="179"/>
                  </a:cubicBezTo>
                  <a:moveTo>
                    <a:pt x="72" y="177"/>
                  </a:moveTo>
                  <a:cubicBezTo>
                    <a:pt x="71" y="177"/>
                    <a:pt x="71" y="178"/>
                    <a:pt x="71" y="178"/>
                  </a:cubicBezTo>
                  <a:cubicBezTo>
                    <a:pt x="71" y="178"/>
                    <a:pt x="71" y="177"/>
                    <a:pt x="72" y="177"/>
                  </a:cubicBezTo>
                  <a:moveTo>
                    <a:pt x="73" y="174"/>
                  </a:moveTo>
                  <a:cubicBezTo>
                    <a:pt x="73" y="174"/>
                    <a:pt x="73" y="175"/>
                    <a:pt x="72" y="175"/>
                  </a:cubicBezTo>
                  <a:cubicBezTo>
                    <a:pt x="73" y="175"/>
                    <a:pt x="73" y="174"/>
                    <a:pt x="73" y="174"/>
                  </a:cubicBezTo>
                  <a:moveTo>
                    <a:pt x="73" y="173"/>
                  </a:move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cubicBezTo>
                    <a:pt x="73" y="173"/>
                    <a:pt x="73" y="173"/>
                    <a:pt x="73" y="173"/>
                  </a:cubicBezTo>
                  <a:moveTo>
                    <a:pt x="47" y="146"/>
                  </a:moveTo>
                  <a:cubicBezTo>
                    <a:pt x="31" y="166"/>
                    <a:pt x="18" y="195"/>
                    <a:pt x="0" y="220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18" y="195"/>
                    <a:pt x="31" y="166"/>
                    <a:pt x="47" y="146"/>
                  </a:cubicBezTo>
                  <a:moveTo>
                    <a:pt x="73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68" y="129"/>
                    <a:pt x="65" y="131"/>
                    <a:pt x="62" y="133"/>
                  </a:cubicBezTo>
                  <a:cubicBezTo>
                    <a:pt x="65" y="131"/>
                    <a:pt x="68" y="129"/>
                    <a:pt x="72" y="128"/>
                  </a:cubicBezTo>
                  <a:cubicBezTo>
                    <a:pt x="72" y="128"/>
                    <a:pt x="72" y="128"/>
                    <a:pt x="73" y="128"/>
                  </a:cubicBezTo>
                  <a:moveTo>
                    <a:pt x="80" y="126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80" y="126"/>
                    <a:pt x="79" y="126"/>
                    <a:pt x="79" y="126"/>
                  </a:cubicBezTo>
                  <a:cubicBezTo>
                    <a:pt x="79" y="126"/>
                    <a:pt x="80" y="126"/>
                    <a:pt x="80" y="126"/>
                  </a:cubicBezTo>
                  <a:moveTo>
                    <a:pt x="100" y="123"/>
                  </a:moveTo>
                  <a:cubicBezTo>
                    <a:pt x="100" y="124"/>
                    <a:pt x="100" y="124"/>
                    <a:pt x="100" y="124"/>
                  </a:cubicBezTo>
                  <a:cubicBezTo>
                    <a:pt x="99" y="126"/>
                    <a:pt x="98" y="127"/>
                    <a:pt x="97" y="128"/>
                  </a:cubicBezTo>
                  <a:cubicBezTo>
                    <a:pt x="98" y="127"/>
                    <a:pt x="99" y="126"/>
                    <a:pt x="100" y="124"/>
                  </a:cubicBezTo>
                  <a:cubicBezTo>
                    <a:pt x="100" y="124"/>
                    <a:pt x="100" y="124"/>
                    <a:pt x="100" y="123"/>
                  </a:cubicBezTo>
                  <a:moveTo>
                    <a:pt x="103" y="119"/>
                  </a:moveTo>
                  <a:cubicBezTo>
                    <a:pt x="102" y="120"/>
                    <a:pt x="101" y="122"/>
                    <a:pt x="101" y="123"/>
                  </a:cubicBezTo>
                  <a:cubicBezTo>
                    <a:pt x="101" y="123"/>
                    <a:pt x="101" y="123"/>
                    <a:pt x="101" y="123"/>
                  </a:cubicBezTo>
                  <a:cubicBezTo>
                    <a:pt x="101" y="122"/>
                    <a:pt x="102" y="121"/>
                    <a:pt x="103" y="119"/>
                  </a:cubicBezTo>
                  <a:moveTo>
                    <a:pt x="111" y="106"/>
                  </a:moveTo>
                  <a:cubicBezTo>
                    <a:pt x="110" y="107"/>
                    <a:pt x="109" y="108"/>
                    <a:pt x="108" y="110"/>
                  </a:cubicBezTo>
                  <a:cubicBezTo>
                    <a:pt x="108" y="110"/>
                    <a:pt x="108" y="110"/>
                    <a:pt x="108" y="110"/>
                  </a:cubicBezTo>
                  <a:cubicBezTo>
                    <a:pt x="107" y="113"/>
                    <a:pt x="105" y="115"/>
                    <a:pt x="104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6" y="114"/>
                    <a:pt x="108" y="110"/>
                    <a:pt x="111" y="106"/>
                  </a:cubicBezTo>
                  <a:moveTo>
                    <a:pt x="128" y="79"/>
                  </a:moveTo>
                  <a:cubicBezTo>
                    <a:pt x="128" y="79"/>
                    <a:pt x="128" y="79"/>
                    <a:pt x="128" y="79"/>
                  </a:cubicBezTo>
                  <a:cubicBezTo>
                    <a:pt x="127" y="81"/>
                    <a:pt x="125" y="83"/>
                    <a:pt x="123" y="86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1" y="89"/>
                    <a:pt x="120" y="91"/>
                    <a:pt x="118" y="94"/>
                  </a:cubicBezTo>
                  <a:cubicBezTo>
                    <a:pt x="118" y="94"/>
                    <a:pt x="118" y="94"/>
                    <a:pt x="118" y="94"/>
                  </a:cubicBezTo>
                  <a:cubicBezTo>
                    <a:pt x="116" y="97"/>
                    <a:pt x="115" y="99"/>
                    <a:pt x="113" y="102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8" y="94"/>
                    <a:pt x="123" y="86"/>
                    <a:pt x="128" y="79"/>
                  </a:cubicBezTo>
                  <a:moveTo>
                    <a:pt x="133" y="72"/>
                  </a:moveTo>
                  <a:cubicBezTo>
                    <a:pt x="132" y="73"/>
                    <a:pt x="132" y="74"/>
                    <a:pt x="131" y="75"/>
                  </a:cubicBezTo>
                  <a:cubicBezTo>
                    <a:pt x="132" y="74"/>
                    <a:pt x="132" y="73"/>
                    <a:pt x="133" y="72"/>
                  </a:cubicBezTo>
                  <a:moveTo>
                    <a:pt x="140" y="62"/>
                  </a:moveTo>
                  <a:cubicBezTo>
                    <a:pt x="140" y="62"/>
                    <a:pt x="140" y="63"/>
                    <a:pt x="139" y="63"/>
                  </a:cubicBezTo>
                  <a:cubicBezTo>
                    <a:pt x="139" y="63"/>
                    <a:pt x="139" y="63"/>
                    <a:pt x="139" y="63"/>
                  </a:cubicBezTo>
                  <a:cubicBezTo>
                    <a:pt x="139" y="63"/>
                    <a:pt x="140" y="63"/>
                    <a:pt x="140" y="62"/>
                  </a:cubicBezTo>
                  <a:moveTo>
                    <a:pt x="161" y="37"/>
                  </a:move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cubicBezTo>
                    <a:pt x="161" y="37"/>
                    <a:pt x="161" y="37"/>
                    <a:pt x="161" y="37"/>
                  </a:cubicBezTo>
                  <a:moveTo>
                    <a:pt x="178" y="22"/>
                  </a:moveTo>
                  <a:cubicBezTo>
                    <a:pt x="178" y="22"/>
                    <a:pt x="178" y="22"/>
                    <a:pt x="178" y="22"/>
                  </a:cubicBezTo>
                  <a:cubicBezTo>
                    <a:pt x="176" y="23"/>
                    <a:pt x="174" y="25"/>
                    <a:pt x="172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4" y="25"/>
                    <a:pt x="176" y="23"/>
                    <a:pt x="178" y="22"/>
                  </a:cubicBezTo>
                  <a:moveTo>
                    <a:pt x="181" y="19"/>
                  </a:moveTo>
                  <a:cubicBezTo>
                    <a:pt x="180" y="20"/>
                    <a:pt x="179" y="21"/>
                    <a:pt x="178" y="22"/>
                  </a:cubicBezTo>
                  <a:cubicBezTo>
                    <a:pt x="179" y="21"/>
                    <a:pt x="180" y="20"/>
                    <a:pt x="181" y="19"/>
                  </a:cubicBezTo>
                  <a:moveTo>
                    <a:pt x="189" y="15"/>
                  </a:moveTo>
                  <a:cubicBezTo>
                    <a:pt x="189" y="15"/>
                    <a:pt x="189" y="15"/>
                    <a:pt x="189" y="15"/>
                  </a:cubicBezTo>
                  <a:cubicBezTo>
                    <a:pt x="187" y="16"/>
                    <a:pt x="185" y="17"/>
                    <a:pt x="183" y="18"/>
                  </a:cubicBezTo>
                  <a:cubicBezTo>
                    <a:pt x="183" y="18"/>
                    <a:pt x="183" y="18"/>
                    <a:pt x="183" y="18"/>
                  </a:cubicBezTo>
                  <a:cubicBezTo>
                    <a:pt x="185" y="17"/>
                    <a:pt x="187" y="16"/>
                    <a:pt x="189" y="15"/>
                  </a:cubicBezTo>
                  <a:cubicBezTo>
                    <a:pt x="189" y="15"/>
                    <a:pt x="189" y="15"/>
                    <a:pt x="189" y="15"/>
                  </a:cubicBezTo>
                  <a:moveTo>
                    <a:pt x="208" y="8"/>
                  </a:moveTo>
                  <a:cubicBezTo>
                    <a:pt x="208" y="8"/>
                    <a:pt x="208" y="8"/>
                    <a:pt x="208" y="8"/>
                  </a:cubicBezTo>
                  <a:cubicBezTo>
                    <a:pt x="208" y="8"/>
                    <a:pt x="208" y="8"/>
                    <a:pt x="207" y="8"/>
                  </a:cubicBezTo>
                  <a:cubicBezTo>
                    <a:pt x="208" y="8"/>
                    <a:pt x="208" y="8"/>
                    <a:pt x="208" y="8"/>
                  </a:cubicBezTo>
                  <a:moveTo>
                    <a:pt x="229" y="3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227" y="3"/>
                    <a:pt x="226" y="4"/>
                    <a:pt x="224" y="4"/>
                  </a:cubicBezTo>
                  <a:cubicBezTo>
                    <a:pt x="223" y="4"/>
                    <a:pt x="223" y="4"/>
                    <a:pt x="223" y="4"/>
                  </a:cubicBezTo>
                  <a:cubicBezTo>
                    <a:pt x="222" y="4"/>
                    <a:pt x="221" y="4"/>
                    <a:pt x="219" y="5"/>
                  </a:cubicBezTo>
                  <a:cubicBezTo>
                    <a:pt x="222" y="4"/>
                    <a:pt x="226" y="3"/>
                    <a:pt x="229" y="3"/>
                  </a:cubicBezTo>
                  <a:moveTo>
                    <a:pt x="250" y="0"/>
                  </a:moveTo>
                  <a:cubicBezTo>
                    <a:pt x="244" y="0"/>
                    <a:pt x="236" y="1"/>
                    <a:pt x="228" y="2"/>
                  </a:cubicBezTo>
                  <a:cubicBezTo>
                    <a:pt x="236" y="1"/>
                    <a:pt x="243" y="0"/>
                    <a:pt x="250" y="0"/>
                  </a:cubicBezTo>
                  <a:cubicBezTo>
                    <a:pt x="250" y="0"/>
                    <a:pt x="250" y="0"/>
                    <a:pt x="250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348288" y="5462588"/>
              <a:ext cx="0" cy="63500"/>
            </a:xfrm>
            <a:custGeom>
              <a:avLst/>
              <a:gdLst>
                <a:gd name="T0" fmla="*/ 0 h 3"/>
                <a:gd name="T1" fmla="*/ 0 h 3"/>
                <a:gd name="T2" fmla="*/ 3 h 3"/>
                <a:gd name="T3" fmla="*/ 3 h 3"/>
                <a:gd name="T4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481513" y="5630863"/>
              <a:ext cx="866775" cy="1455738"/>
            </a:xfrm>
            <a:custGeom>
              <a:avLst/>
              <a:gdLst>
                <a:gd name="T0" fmla="*/ 39 w 41"/>
                <a:gd name="T1" fmla="*/ 0 h 69"/>
                <a:gd name="T2" fmla="*/ 31 w 41"/>
                <a:gd name="T3" fmla="*/ 8 h 69"/>
                <a:gd name="T4" fmla="*/ 13 w 41"/>
                <a:gd name="T5" fmla="*/ 33 h 69"/>
                <a:gd name="T6" fmla="*/ 3 w 41"/>
                <a:gd name="T7" fmla="*/ 69 h 69"/>
                <a:gd name="T8" fmla="*/ 5 w 41"/>
                <a:gd name="T9" fmla="*/ 69 h 69"/>
                <a:gd name="T10" fmla="*/ 41 w 41"/>
                <a:gd name="T11" fmla="*/ 1 h 69"/>
                <a:gd name="T12" fmla="*/ 39 w 41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69">
                  <a:moveTo>
                    <a:pt x="39" y="0"/>
                  </a:moveTo>
                  <a:cubicBezTo>
                    <a:pt x="36" y="2"/>
                    <a:pt x="34" y="5"/>
                    <a:pt x="31" y="8"/>
                  </a:cubicBezTo>
                  <a:cubicBezTo>
                    <a:pt x="25" y="16"/>
                    <a:pt x="19" y="24"/>
                    <a:pt x="13" y="33"/>
                  </a:cubicBezTo>
                  <a:cubicBezTo>
                    <a:pt x="0" y="55"/>
                    <a:pt x="3" y="69"/>
                    <a:pt x="3" y="69"/>
                  </a:cubicBezTo>
                  <a:cubicBezTo>
                    <a:pt x="3" y="69"/>
                    <a:pt x="3" y="69"/>
                    <a:pt x="5" y="69"/>
                  </a:cubicBezTo>
                  <a:cubicBezTo>
                    <a:pt x="5" y="66"/>
                    <a:pt x="3" y="37"/>
                    <a:pt x="41" y="1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756150" y="5800725"/>
              <a:ext cx="381000" cy="527050"/>
            </a:xfrm>
            <a:custGeom>
              <a:avLst/>
              <a:gdLst>
                <a:gd name="T0" fmla="*/ 18 w 18"/>
                <a:gd name="T1" fmla="*/ 0 h 25"/>
                <a:gd name="T2" fmla="*/ 0 w 18"/>
                <a:gd name="T3" fmla="*/ 25 h 25"/>
                <a:gd name="T4" fmla="*/ 18 w 18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" h="25">
                  <a:moveTo>
                    <a:pt x="18" y="0"/>
                  </a:moveTo>
                  <a:cubicBezTo>
                    <a:pt x="10" y="9"/>
                    <a:pt x="4" y="17"/>
                    <a:pt x="0" y="25"/>
                  </a:cubicBezTo>
                  <a:cubicBezTo>
                    <a:pt x="6" y="16"/>
                    <a:pt x="12" y="8"/>
                    <a:pt x="18" y="0"/>
                  </a:cubicBezTo>
                </a:path>
              </a:pathLst>
            </a:custGeom>
            <a:solidFill>
              <a:srgbClr val="6D5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370514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370513" y="5060950"/>
              <a:ext cx="1098550" cy="992188"/>
            </a:xfrm>
            <a:custGeom>
              <a:avLst/>
              <a:gdLst>
                <a:gd name="T0" fmla="*/ 692 w 692"/>
                <a:gd name="T1" fmla="*/ 585 h 625"/>
                <a:gd name="T2" fmla="*/ 0 w 692"/>
                <a:gd name="T3" fmla="*/ 0 h 625"/>
                <a:gd name="T4" fmla="*/ 26 w 692"/>
                <a:gd name="T5" fmla="*/ 333 h 625"/>
                <a:gd name="T6" fmla="*/ 359 w 692"/>
                <a:gd name="T7" fmla="*/ 625 h 625"/>
                <a:gd name="T8" fmla="*/ 692 w 692"/>
                <a:gd name="T9" fmla="*/ 58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625">
                  <a:moveTo>
                    <a:pt x="692" y="585"/>
                  </a:moveTo>
                  <a:lnTo>
                    <a:pt x="0" y="0"/>
                  </a:lnTo>
                  <a:lnTo>
                    <a:pt x="26" y="333"/>
                  </a:lnTo>
                  <a:lnTo>
                    <a:pt x="359" y="625"/>
                  </a:lnTo>
                  <a:lnTo>
                    <a:pt x="692" y="58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370513" y="969962"/>
              <a:ext cx="4586288" cy="4999038"/>
            </a:xfrm>
            <a:custGeom>
              <a:avLst/>
              <a:gdLst>
                <a:gd name="T0" fmla="*/ 51 w 217"/>
                <a:gd name="T1" fmla="*/ 237 h 237"/>
                <a:gd name="T2" fmla="*/ 0 w 217"/>
                <a:gd name="T3" fmla="*/ 194 h 237"/>
                <a:gd name="T4" fmla="*/ 124 w 217"/>
                <a:gd name="T5" fmla="*/ 17 h 237"/>
                <a:gd name="T6" fmla="*/ 207 w 217"/>
                <a:gd name="T7" fmla="*/ 1 h 237"/>
                <a:gd name="T8" fmla="*/ 206 w 217"/>
                <a:gd name="T9" fmla="*/ 86 h 237"/>
                <a:gd name="T10" fmla="*/ 51 w 217"/>
                <a:gd name="T11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7" h="237">
                  <a:moveTo>
                    <a:pt x="51" y="237"/>
                  </a:move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69" y="45"/>
                    <a:pt x="124" y="17"/>
                  </a:cubicBezTo>
                  <a:cubicBezTo>
                    <a:pt x="156" y="0"/>
                    <a:pt x="207" y="1"/>
                    <a:pt x="207" y="1"/>
                  </a:cubicBezTo>
                  <a:cubicBezTo>
                    <a:pt x="207" y="1"/>
                    <a:pt x="217" y="53"/>
                    <a:pt x="206" y="86"/>
                  </a:cubicBezTo>
                  <a:cubicBezTo>
                    <a:pt x="187" y="138"/>
                    <a:pt x="51" y="237"/>
                    <a:pt x="51" y="23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7483475" y="1960563"/>
              <a:ext cx="1543050" cy="1519238"/>
            </a:xfrm>
            <a:custGeom>
              <a:avLst/>
              <a:gdLst>
                <a:gd name="T0" fmla="*/ 61 w 73"/>
                <a:gd name="T1" fmla="*/ 57 h 72"/>
                <a:gd name="T2" fmla="*/ 16 w 73"/>
                <a:gd name="T3" fmla="*/ 61 h 72"/>
                <a:gd name="T4" fmla="*/ 12 w 73"/>
                <a:gd name="T5" fmla="*/ 16 h 72"/>
                <a:gd name="T6" fmla="*/ 57 w 73"/>
                <a:gd name="T7" fmla="*/ 12 h 72"/>
                <a:gd name="T8" fmla="*/ 61 w 73"/>
                <a:gd name="T9" fmla="*/ 5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72">
                  <a:moveTo>
                    <a:pt x="61" y="57"/>
                  </a:moveTo>
                  <a:cubicBezTo>
                    <a:pt x="50" y="71"/>
                    <a:pt x="29" y="72"/>
                    <a:pt x="16" y="61"/>
                  </a:cubicBezTo>
                  <a:cubicBezTo>
                    <a:pt x="2" y="49"/>
                    <a:pt x="0" y="29"/>
                    <a:pt x="12" y="16"/>
                  </a:cubicBezTo>
                  <a:cubicBezTo>
                    <a:pt x="23" y="2"/>
                    <a:pt x="44" y="0"/>
                    <a:pt x="57" y="12"/>
                  </a:cubicBezTo>
                  <a:cubicBezTo>
                    <a:pt x="71" y="23"/>
                    <a:pt x="73" y="44"/>
                    <a:pt x="61" y="57"/>
                  </a:cubicBezTo>
                </a:path>
              </a:pathLst>
            </a:custGeom>
            <a:solidFill>
              <a:srgbClr val="113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7631113" y="2108200"/>
              <a:ext cx="1247775" cy="1244600"/>
            </a:xfrm>
            <a:custGeom>
              <a:avLst/>
              <a:gdLst>
                <a:gd name="T0" fmla="*/ 49 w 59"/>
                <a:gd name="T1" fmla="*/ 46 h 59"/>
                <a:gd name="T2" fmla="*/ 13 w 59"/>
                <a:gd name="T3" fmla="*/ 49 h 59"/>
                <a:gd name="T4" fmla="*/ 10 w 59"/>
                <a:gd name="T5" fmla="*/ 13 h 59"/>
                <a:gd name="T6" fmla="*/ 46 w 59"/>
                <a:gd name="T7" fmla="*/ 10 h 59"/>
                <a:gd name="T8" fmla="*/ 49 w 59"/>
                <a:gd name="T9" fmla="*/ 4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49" y="46"/>
                  </a:moveTo>
                  <a:cubicBezTo>
                    <a:pt x="40" y="57"/>
                    <a:pt x="24" y="59"/>
                    <a:pt x="13" y="49"/>
                  </a:cubicBezTo>
                  <a:cubicBezTo>
                    <a:pt x="2" y="40"/>
                    <a:pt x="0" y="24"/>
                    <a:pt x="10" y="13"/>
                  </a:cubicBezTo>
                  <a:cubicBezTo>
                    <a:pt x="19" y="2"/>
                    <a:pt x="35" y="0"/>
                    <a:pt x="46" y="10"/>
                  </a:cubicBezTo>
                  <a:cubicBezTo>
                    <a:pt x="57" y="19"/>
                    <a:pt x="59" y="35"/>
                    <a:pt x="49" y="46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36025" y="969962"/>
              <a:ext cx="973138" cy="927100"/>
            </a:xfrm>
            <a:custGeom>
              <a:avLst/>
              <a:gdLst>
                <a:gd name="T0" fmla="*/ 46 w 46"/>
                <a:gd name="T1" fmla="*/ 44 h 44"/>
                <a:gd name="T2" fmla="*/ 42 w 46"/>
                <a:gd name="T3" fmla="*/ 1 h 44"/>
                <a:gd name="T4" fmla="*/ 0 w 46"/>
                <a:gd name="T5" fmla="*/ 4 h 44"/>
                <a:gd name="T6" fmla="*/ 46 w 46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4">
                  <a:moveTo>
                    <a:pt x="46" y="44"/>
                  </a:moveTo>
                  <a:cubicBezTo>
                    <a:pt x="46" y="21"/>
                    <a:pt x="42" y="1"/>
                    <a:pt x="42" y="1"/>
                  </a:cubicBezTo>
                  <a:cubicBezTo>
                    <a:pt x="42" y="1"/>
                    <a:pt x="22" y="0"/>
                    <a:pt x="0" y="4"/>
                  </a:cubicBezTo>
                  <a:cubicBezTo>
                    <a:pt x="46" y="44"/>
                    <a:pt x="46" y="44"/>
                    <a:pt x="46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411788" y="3500438"/>
              <a:ext cx="2430463" cy="2405063"/>
            </a:xfrm>
            <a:custGeom>
              <a:avLst/>
              <a:gdLst>
                <a:gd name="T0" fmla="*/ 0 w 115"/>
                <a:gd name="T1" fmla="*/ 69 h 114"/>
                <a:gd name="T2" fmla="*/ 54 w 115"/>
                <a:gd name="T3" fmla="*/ 114 h 114"/>
                <a:gd name="T4" fmla="*/ 115 w 115"/>
                <a:gd name="T5" fmla="*/ 65 h 114"/>
                <a:gd name="T6" fmla="*/ 37 w 115"/>
                <a:gd name="T7" fmla="*/ 0 h 114"/>
                <a:gd name="T8" fmla="*/ 0 w 115"/>
                <a:gd name="T9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4">
                  <a:moveTo>
                    <a:pt x="0" y="69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63" y="107"/>
                    <a:pt x="88" y="88"/>
                    <a:pt x="115" y="65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19" y="30"/>
                    <a:pt x="6" y="58"/>
                    <a:pt x="0" y="69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4016375" y="3479800"/>
              <a:ext cx="2198688" cy="2171700"/>
            </a:xfrm>
            <a:custGeom>
              <a:avLst/>
              <a:gdLst>
                <a:gd name="T0" fmla="*/ 72 w 104"/>
                <a:gd name="T1" fmla="*/ 71 h 103"/>
                <a:gd name="T2" fmla="*/ 16 w 104"/>
                <a:gd name="T3" fmla="*/ 100 h 103"/>
                <a:gd name="T4" fmla="*/ 0 w 104"/>
                <a:gd name="T5" fmla="*/ 103 h 103"/>
                <a:gd name="T6" fmla="*/ 71 w 104"/>
                <a:gd name="T7" fmla="*/ 11 h 103"/>
                <a:gd name="T8" fmla="*/ 104 w 104"/>
                <a:gd name="T9" fmla="*/ 33 h 103"/>
                <a:gd name="T10" fmla="*/ 72 w 104"/>
                <a:gd name="T11" fmla="*/ 7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4" h="103">
                  <a:moveTo>
                    <a:pt x="72" y="71"/>
                  </a:moveTo>
                  <a:cubicBezTo>
                    <a:pt x="92" y="25"/>
                    <a:pt x="16" y="100"/>
                    <a:pt x="16" y="10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26" y="67"/>
                    <a:pt x="41" y="22"/>
                    <a:pt x="71" y="11"/>
                  </a:cubicBezTo>
                  <a:cubicBezTo>
                    <a:pt x="103" y="0"/>
                    <a:pt x="104" y="33"/>
                    <a:pt x="104" y="33"/>
                  </a:cubicBezTo>
                  <a:cubicBezTo>
                    <a:pt x="72" y="71"/>
                    <a:pt x="72" y="71"/>
                    <a:pt x="72" y="7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067425" y="4913313"/>
              <a:ext cx="1797050" cy="2489200"/>
            </a:xfrm>
            <a:custGeom>
              <a:avLst/>
              <a:gdLst>
                <a:gd name="T0" fmla="*/ 20 w 85"/>
                <a:gd name="T1" fmla="*/ 42 h 118"/>
                <a:gd name="T2" fmla="*/ 1 w 85"/>
                <a:gd name="T3" fmla="*/ 101 h 118"/>
                <a:gd name="T4" fmla="*/ 0 w 85"/>
                <a:gd name="T5" fmla="*/ 118 h 118"/>
                <a:gd name="T6" fmla="*/ 80 w 85"/>
                <a:gd name="T7" fmla="*/ 32 h 118"/>
                <a:gd name="T8" fmla="*/ 52 w 85"/>
                <a:gd name="T9" fmla="*/ 4 h 118"/>
                <a:gd name="T10" fmla="*/ 20 w 85"/>
                <a:gd name="T11" fmla="*/ 4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8">
                  <a:moveTo>
                    <a:pt x="20" y="42"/>
                  </a:moveTo>
                  <a:cubicBezTo>
                    <a:pt x="63" y="14"/>
                    <a:pt x="1" y="101"/>
                    <a:pt x="1" y="10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2" y="86"/>
                    <a:pt x="74" y="64"/>
                    <a:pt x="80" y="32"/>
                  </a:cubicBezTo>
                  <a:cubicBezTo>
                    <a:pt x="85" y="0"/>
                    <a:pt x="52" y="4"/>
                    <a:pt x="52" y="4"/>
                  </a:cubicBezTo>
                  <a:lnTo>
                    <a:pt x="2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503738" y="5610225"/>
              <a:ext cx="1416050" cy="1476375"/>
            </a:xfrm>
            <a:custGeom>
              <a:avLst/>
              <a:gdLst>
                <a:gd name="T0" fmla="*/ 41 w 67"/>
                <a:gd name="T1" fmla="*/ 0 h 70"/>
                <a:gd name="T2" fmla="*/ 67 w 67"/>
                <a:gd name="T3" fmla="*/ 22 h 70"/>
                <a:gd name="T4" fmla="*/ 4 w 67"/>
                <a:gd name="T5" fmla="*/ 70 h 70"/>
                <a:gd name="T6" fmla="*/ 41 w 6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70">
                  <a:moveTo>
                    <a:pt x="41" y="0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33" y="67"/>
                    <a:pt x="4" y="70"/>
                    <a:pt x="4" y="70"/>
                  </a:cubicBezTo>
                  <a:cubicBezTo>
                    <a:pt x="4" y="70"/>
                    <a:pt x="0" y="40"/>
                    <a:pt x="41" y="0"/>
                  </a:cubicBezTo>
                </a:path>
              </a:pathLst>
            </a:custGeom>
            <a:solidFill>
              <a:srgbClr val="FFD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926013" y="5651500"/>
              <a:ext cx="950913" cy="1055688"/>
            </a:xfrm>
            <a:custGeom>
              <a:avLst/>
              <a:gdLst>
                <a:gd name="T0" fmla="*/ 23 w 45"/>
                <a:gd name="T1" fmla="*/ 0 h 50"/>
                <a:gd name="T2" fmla="*/ 45 w 45"/>
                <a:gd name="T3" fmla="*/ 19 h 50"/>
                <a:gd name="T4" fmla="*/ 0 w 45"/>
                <a:gd name="T5" fmla="*/ 50 h 50"/>
                <a:gd name="T6" fmla="*/ 23 w 45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0">
                  <a:moveTo>
                    <a:pt x="23" y="0"/>
                  </a:moveTo>
                  <a:cubicBezTo>
                    <a:pt x="45" y="19"/>
                    <a:pt x="45" y="19"/>
                    <a:pt x="45" y="19"/>
                  </a:cubicBezTo>
                  <a:cubicBezTo>
                    <a:pt x="29" y="38"/>
                    <a:pt x="0" y="50"/>
                    <a:pt x="0" y="50"/>
                  </a:cubicBezTo>
                  <a:cubicBezTo>
                    <a:pt x="0" y="50"/>
                    <a:pt x="7" y="16"/>
                    <a:pt x="23" y="0"/>
                  </a:cubicBezTo>
                </a:path>
              </a:pathLst>
            </a:custGeom>
            <a:solidFill>
              <a:srgbClr val="FFAC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116513" y="5694363"/>
              <a:ext cx="719138" cy="781050"/>
            </a:xfrm>
            <a:custGeom>
              <a:avLst/>
              <a:gdLst>
                <a:gd name="T0" fmla="*/ 16 w 34"/>
                <a:gd name="T1" fmla="*/ 0 h 37"/>
                <a:gd name="T2" fmla="*/ 34 w 34"/>
                <a:gd name="T3" fmla="*/ 15 h 37"/>
                <a:gd name="T4" fmla="*/ 0 w 34"/>
                <a:gd name="T5" fmla="*/ 37 h 37"/>
                <a:gd name="T6" fmla="*/ 16 w 34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37">
                  <a:moveTo>
                    <a:pt x="16" y="0"/>
                  </a:moveTo>
                  <a:cubicBezTo>
                    <a:pt x="34" y="15"/>
                    <a:pt x="34" y="15"/>
                    <a:pt x="34" y="15"/>
                  </a:cubicBezTo>
                  <a:cubicBezTo>
                    <a:pt x="18" y="34"/>
                    <a:pt x="0" y="37"/>
                    <a:pt x="0" y="37"/>
                  </a:cubicBezTo>
                  <a:cubicBezTo>
                    <a:pt x="0" y="37"/>
                    <a:pt x="1" y="16"/>
                    <a:pt x="16" y="0"/>
                  </a:cubicBezTo>
                </a:path>
              </a:pathLst>
            </a:custGeom>
            <a:solidFill>
              <a:srgbClr val="E0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5307013" y="1117600"/>
              <a:ext cx="3275013" cy="3943350"/>
            </a:xfrm>
            <a:custGeom>
              <a:avLst/>
              <a:gdLst>
                <a:gd name="T0" fmla="*/ 0 w 155"/>
                <a:gd name="T1" fmla="*/ 187 h 187"/>
                <a:gd name="T2" fmla="*/ 0 w 155"/>
                <a:gd name="T3" fmla="*/ 187 h 187"/>
                <a:gd name="T4" fmla="*/ 1 w 155"/>
                <a:gd name="T5" fmla="*/ 186 h 187"/>
                <a:gd name="T6" fmla="*/ 2 w 155"/>
                <a:gd name="T7" fmla="*/ 183 h 187"/>
                <a:gd name="T8" fmla="*/ 2 w 155"/>
                <a:gd name="T9" fmla="*/ 182 h 187"/>
                <a:gd name="T10" fmla="*/ 3 w 155"/>
                <a:gd name="T11" fmla="*/ 181 h 187"/>
                <a:gd name="T12" fmla="*/ 3 w 155"/>
                <a:gd name="T13" fmla="*/ 180 h 187"/>
                <a:gd name="T14" fmla="*/ 4 w 155"/>
                <a:gd name="T15" fmla="*/ 180 h 187"/>
                <a:gd name="T16" fmla="*/ 4 w 155"/>
                <a:gd name="T17" fmla="*/ 180 h 187"/>
                <a:gd name="T18" fmla="*/ 5 w 155"/>
                <a:gd name="T19" fmla="*/ 177 h 187"/>
                <a:gd name="T20" fmla="*/ 5 w 155"/>
                <a:gd name="T21" fmla="*/ 177 h 187"/>
                <a:gd name="T22" fmla="*/ 5 w 155"/>
                <a:gd name="T23" fmla="*/ 177 h 187"/>
                <a:gd name="T24" fmla="*/ 5 w 155"/>
                <a:gd name="T25" fmla="*/ 177 h 187"/>
                <a:gd name="T26" fmla="*/ 5 w 155"/>
                <a:gd name="T27" fmla="*/ 177 h 187"/>
                <a:gd name="T28" fmla="*/ 7 w 155"/>
                <a:gd name="T29" fmla="*/ 174 h 187"/>
                <a:gd name="T30" fmla="*/ 7 w 155"/>
                <a:gd name="T31" fmla="*/ 173 h 187"/>
                <a:gd name="T32" fmla="*/ 8 w 155"/>
                <a:gd name="T33" fmla="*/ 170 h 187"/>
                <a:gd name="T34" fmla="*/ 8 w 155"/>
                <a:gd name="T35" fmla="*/ 172 h 187"/>
                <a:gd name="T36" fmla="*/ 8 w 155"/>
                <a:gd name="T37" fmla="*/ 171 h 187"/>
                <a:gd name="T38" fmla="*/ 8 w 155"/>
                <a:gd name="T39" fmla="*/ 170 h 187"/>
                <a:gd name="T40" fmla="*/ 9 w 155"/>
                <a:gd name="T41" fmla="*/ 169 h 187"/>
                <a:gd name="T42" fmla="*/ 9 w 155"/>
                <a:gd name="T43" fmla="*/ 169 h 187"/>
                <a:gd name="T44" fmla="*/ 33 w 155"/>
                <a:gd name="T45" fmla="*/ 123 h 187"/>
                <a:gd name="T46" fmla="*/ 33 w 155"/>
                <a:gd name="T47" fmla="*/ 124 h 187"/>
                <a:gd name="T48" fmla="*/ 33 w 155"/>
                <a:gd name="T49" fmla="*/ 123 h 187"/>
                <a:gd name="T50" fmla="*/ 37 w 155"/>
                <a:gd name="T51" fmla="*/ 118 h 187"/>
                <a:gd name="T52" fmla="*/ 36 w 155"/>
                <a:gd name="T53" fmla="*/ 118 h 187"/>
                <a:gd name="T54" fmla="*/ 37 w 155"/>
                <a:gd name="T55" fmla="*/ 118 h 187"/>
                <a:gd name="T56" fmla="*/ 39 w 155"/>
                <a:gd name="T57" fmla="*/ 113 h 187"/>
                <a:gd name="T58" fmla="*/ 39 w 155"/>
                <a:gd name="T59" fmla="*/ 114 h 187"/>
                <a:gd name="T60" fmla="*/ 39 w 155"/>
                <a:gd name="T61" fmla="*/ 113 h 187"/>
                <a:gd name="T62" fmla="*/ 47 w 155"/>
                <a:gd name="T63" fmla="*/ 101 h 187"/>
                <a:gd name="T64" fmla="*/ 49 w 155"/>
                <a:gd name="T65" fmla="*/ 97 h 187"/>
                <a:gd name="T66" fmla="*/ 64 w 155"/>
                <a:gd name="T67" fmla="*/ 74 h 187"/>
                <a:gd name="T68" fmla="*/ 67 w 155"/>
                <a:gd name="T69" fmla="*/ 70 h 187"/>
                <a:gd name="T70" fmla="*/ 69 w 155"/>
                <a:gd name="T71" fmla="*/ 67 h 187"/>
                <a:gd name="T72" fmla="*/ 70 w 155"/>
                <a:gd name="T73" fmla="*/ 65 h 187"/>
                <a:gd name="T74" fmla="*/ 75 w 155"/>
                <a:gd name="T75" fmla="*/ 58 h 187"/>
                <a:gd name="T76" fmla="*/ 76 w 155"/>
                <a:gd name="T77" fmla="*/ 57 h 187"/>
                <a:gd name="T78" fmla="*/ 81 w 155"/>
                <a:gd name="T79" fmla="*/ 51 h 187"/>
                <a:gd name="T80" fmla="*/ 86 w 155"/>
                <a:gd name="T81" fmla="*/ 44 h 187"/>
                <a:gd name="T82" fmla="*/ 92 w 155"/>
                <a:gd name="T83" fmla="*/ 38 h 187"/>
                <a:gd name="T84" fmla="*/ 108 w 155"/>
                <a:gd name="T85" fmla="*/ 21 h 187"/>
                <a:gd name="T86" fmla="*/ 97 w 155"/>
                <a:gd name="T87" fmla="*/ 32 h 187"/>
                <a:gd name="T88" fmla="*/ 103 w 155"/>
                <a:gd name="T89" fmla="*/ 26 h 187"/>
                <a:gd name="T90" fmla="*/ 108 w 155"/>
                <a:gd name="T91" fmla="*/ 21 h 187"/>
                <a:gd name="T92" fmla="*/ 114 w 155"/>
                <a:gd name="T93" fmla="*/ 17 h 187"/>
                <a:gd name="T94" fmla="*/ 114 w 155"/>
                <a:gd name="T95" fmla="*/ 17 h 187"/>
                <a:gd name="T96" fmla="*/ 117 w 155"/>
                <a:gd name="T97" fmla="*/ 14 h 187"/>
                <a:gd name="T98" fmla="*/ 119 w 155"/>
                <a:gd name="T99" fmla="*/ 13 h 187"/>
                <a:gd name="T100" fmla="*/ 125 w 155"/>
                <a:gd name="T101" fmla="*/ 10 h 187"/>
                <a:gd name="T102" fmla="*/ 130 w 155"/>
                <a:gd name="T103" fmla="*/ 8 h 187"/>
                <a:gd name="T104" fmla="*/ 134 w 155"/>
                <a:gd name="T105" fmla="*/ 6 h 187"/>
                <a:gd name="T106" fmla="*/ 139 w 155"/>
                <a:gd name="T107" fmla="*/ 4 h 187"/>
                <a:gd name="T108" fmla="*/ 155 w 155"/>
                <a:gd name="T109" fmla="*/ 0 h 187"/>
                <a:gd name="T110" fmla="*/ 144 w 155"/>
                <a:gd name="T111" fmla="*/ 3 h 187"/>
                <a:gd name="T112" fmla="*/ 150 w 155"/>
                <a:gd name="T113" fmla="*/ 1 h 187"/>
                <a:gd name="T114" fmla="*/ 154 w 155"/>
                <a:gd name="T11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" h="187">
                  <a:moveTo>
                    <a:pt x="1" y="186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1" y="187"/>
                    <a:pt x="1" y="187"/>
                    <a:pt x="1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1" y="186"/>
                    <a:pt x="1" y="186"/>
                    <a:pt x="1" y="186"/>
                  </a:cubicBezTo>
                  <a:moveTo>
                    <a:pt x="2" y="182"/>
                  </a:move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3"/>
                  </a:cubicBezTo>
                  <a:cubicBezTo>
                    <a:pt x="2" y="183"/>
                    <a:pt x="2" y="183"/>
                    <a:pt x="2" y="182"/>
                  </a:cubicBezTo>
                  <a:moveTo>
                    <a:pt x="3" y="180"/>
                  </a:moveTo>
                  <a:cubicBezTo>
                    <a:pt x="3" y="180"/>
                    <a:pt x="3" y="181"/>
                    <a:pt x="3" y="181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moveTo>
                    <a:pt x="4" y="180"/>
                  </a:move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0"/>
                    <a:pt x="4" y="180"/>
                    <a:pt x="4" y="180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8"/>
                    <a:pt x="4" y="178"/>
                    <a:pt x="4" y="179"/>
                  </a:cubicBezTo>
                  <a:cubicBezTo>
                    <a:pt x="4" y="178"/>
                    <a:pt x="5" y="178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5" y="177"/>
                  </a:move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cubicBezTo>
                    <a:pt x="5" y="177"/>
                    <a:pt x="5" y="177"/>
                    <a:pt x="5" y="177"/>
                  </a:cubicBezTo>
                  <a:moveTo>
                    <a:pt x="7" y="173"/>
                  </a:moveTo>
                  <a:cubicBezTo>
                    <a:pt x="7" y="173"/>
                    <a:pt x="7" y="174"/>
                    <a:pt x="7" y="174"/>
                  </a:cubicBezTo>
                  <a:cubicBezTo>
                    <a:pt x="7" y="174"/>
                    <a:pt x="7" y="174"/>
                    <a:pt x="7" y="174"/>
                  </a:cubicBezTo>
                  <a:cubicBezTo>
                    <a:pt x="7" y="174"/>
                    <a:pt x="7" y="173"/>
                    <a:pt x="7" y="173"/>
                  </a:cubicBezTo>
                  <a:moveTo>
                    <a:pt x="8" y="170"/>
                  </a:move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8" y="172"/>
                    <a:pt x="8" y="172"/>
                  </a:cubicBezTo>
                  <a:cubicBezTo>
                    <a:pt x="8" y="172"/>
                    <a:pt x="8" y="172"/>
                    <a:pt x="8" y="171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moveTo>
                    <a:pt x="9" y="168"/>
                  </a:move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68"/>
                    <a:pt x="9" y="168"/>
                    <a:pt x="9" y="168"/>
                  </a:cubicBezTo>
                  <a:moveTo>
                    <a:pt x="33" y="123"/>
                  </a:moveTo>
                  <a:cubicBezTo>
                    <a:pt x="33" y="123"/>
                    <a:pt x="33" y="123"/>
                    <a:pt x="33" y="123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3" y="123"/>
                    <a:pt x="33" y="123"/>
                    <a:pt x="33" y="123"/>
                  </a:cubicBezTo>
                  <a:cubicBezTo>
                    <a:pt x="33" y="123"/>
                    <a:pt x="33" y="123"/>
                    <a:pt x="33" y="123"/>
                  </a:cubicBezTo>
                  <a:moveTo>
                    <a:pt x="37" y="118"/>
                  </a:move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8"/>
                    <a:pt x="36" y="118"/>
                  </a:cubicBezTo>
                  <a:cubicBezTo>
                    <a:pt x="36" y="118"/>
                    <a:pt x="36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7" y="118"/>
                    <a:pt x="37" y="118"/>
                  </a:cubicBezTo>
                  <a:moveTo>
                    <a:pt x="39" y="113"/>
                  </a:moveTo>
                  <a:cubicBezTo>
                    <a:pt x="39" y="113"/>
                    <a:pt x="39" y="113"/>
                    <a:pt x="39" y="113"/>
                  </a:cubicBezTo>
                  <a:cubicBezTo>
                    <a:pt x="39" y="113"/>
                    <a:pt x="39" y="114"/>
                    <a:pt x="39" y="114"/>
                  </a:cubicBezTo>
                  <a:cubicBezTo>
                    <a:pt x="39" y="114"/>
                    <a:pt x="39" y="114"/>
                    <a:pt x="39" y="113"/>
                  </a:cubicBezTo>
                  <a:cubicBezTo>
                    <a:pt x="39" y="113"/>
                    <a:pt x="39" y="113"/>
                    <a:pt x="39" y="113"/>
                  </a:cubicBezTo>
                  <a:moveTo>
                    <a:pt x="49" y="97"/>
                  </a:moveTo>
                  <a:cubicBezTo>
                    <a:pt x="48" y="98"/>
                    <a:pt x="47" y="100"/>
                    <a:pt x="47" y="101"/>
                  </a:cubicBezTo>
                  <a:cubicBezTo>
                    <a:pt x="47" y="100"/>
                    <a:pt x="48" y="99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moveTo>
                    <a:pt x="67" y="70"/>
                  </a:moveTo>
                  <a:cubicBezTo>
                    <a:pt x="66" y="71"/>
                    <a:pt x="65" y="72"/>
                    <a:pt x="64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5" y="72"/>
                    <a:pt x="66" y="71"/>
                    <a:pt x="67" y="70"/>
                  </a:cubicBezTo>
                  <a:moveTo>
                    <a:pt x="75" y="58"/>
                  </a:moveTo>
                  <a:cubicBezTo>
                    <a:pt x="73" y="61"/>
                    <a:pt x="71" y="64"/>
                    <a:pt x="69" y="67"/>
                  </a:cubicBezTo>
                  <a:cubicBezTo>
                    <a:pt x="69" y="67"/>
                    <a:pt x="69" y="67"/>
                    <a:pt x="69" y="6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2" y="63"/>
                    <a:pt x="73" y="61"/>
                    <a:pt x="75" y="59"/>
                  </a:cubicBezTo>
                  <a:cubicBezTo>
                    <a:pt x="75" y="58"/>
                    <a:pt x="75" y="58"/>
                    <a:pt x="75" y="58"/>
                  </a:cubicBezTo>
                  <a:moveTo>
                    <a:pt x="97" y="32"/>
                  </a:moveTo>
                  <a:cubicBezTo>
                    <a:pt x="90" y="40"/>
                    <a:pt x="83" y="48"/>
                    <a:pt x="76" y="57"/>
                  </a:cubicBezTo>
                  <a:cubicBezTo>
                    <a:pt x="77" y="55"/>
                    <a:pt x="79" y="54"/>
                    <a:pt x="80" y="52"/>
                  </a:cubicBezTo>
                  <a:cubicBezTo>
                    <a:pt x="81" y="51"/>
                    <a:pt x="81" y="51"/>
                    <a:pt x="81" y="51"/>
                  </a:cubicBezTo>
                  <a:cubicBezTo>
                    <a:pt x="82" y="49"/>
                    <a:pt x="84" y="47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8" y="42"/>
                    <a:pt x="90" y="40"/>
                    <a:pt x="91" y="38"/>
                  </a:cubicBezTo>
                  <a:cubicBezTo>
                    <a:pt x="92" y="38"/>
                    <a:pt x="92" y="38"/>
                    <a:pt x="92" y="38"/>
                  </a:cubicBezTo>
                  <a:cubicBezTo>
                    <a:pt x="93" y="36"/>
                    <a:pt x="95" y="34"/>
                    <a:pt x="97" y="32"/>
                  </a:cubicBezTo>
                  <a:moveTo>
                    <a:pt x="108" y="21"/>
                  </a:moveTo>
                  <a:cubicBezTo>
                    <a:pt x="104" y="25"/>
                    <a:pt x="101" y="28"/>
                    <a:pt x="97" y="32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9" y="30"/>
                    <a:pt x="101" y="28"/>
                    <a:pt x="102" y="27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5" y="25"/>
                    <a:pt x="106" y="23"/>
                    <a:pt x="108" y="22"/>
                  </a:cubicBezTo>
                  <a:cubicBezTo>
                    <a:pt x="108" y="21"/>
                    <a:pt x="108" y="21"/>
                    <a:pt x="108" y="21"/>
                  </a:cubicBezTo>
                  <a:moveTo>
                    <a:pt x="114" y="17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7"/>
                  </a:cubicBezTo>
                  <a:moveTo>
                    <a:pt x="119" y="13"/>
                  </a:moveTo>
                  <a:cubicBezTo>
                    <a:pt x="119" y="14"/>
                    <a:pt x="118" y="14"/>
                    <a:pt x="117" y="14"/>
                  </a:cubicBezTo>
                  <a:cubicBezTo>
                    <a:pt x="118" y="14"/>
                    <a:pt x="119" y="14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moveTo>
                    <a:pt x="143" y="3"/>
                  </a:moveTo>
                  <a:cubicBezTo>
                    <a:pt x="137" y="5"/>
                    <a:pt x="131" y="7"/>
                    <a:pt x="125" y="10"/>
                  </a:cubicBezTo>
                  <a:cubicBezTo>
                    <a:pt x="126" y="9"/>
                    <a:pt x="128" y="9"/>
                    <a:pt x="129" y="8"/>
                  </a:cubicBezTo>
                  <a:cubicBezTo>
                    <a:pt x="129" y="8"/>
                    <a:pt x="129" y="8"/>
                    <a:pt x="130" y="8"/>
                  </a:cubicBezTo>
                  <a:cubicBezTo>
                    <a:pt x="131" y="7"/>
                    <a:pt x="132" y="6"/>
                    <a:pt x="134" y="6"/>
                  </a:cubicBezTo>
                  <a:cubicBezTo>
                    <a:pt x="134" y="6"/>
                    <a:pt x="134" y="6"/>
                    <a:pt x="134" y="6"/>
                  </a:cubicBezTo>
                  <a:cubicBezTo>
                    <a:pt x="135" y="5"/>
                    <a:pt x="137" y="5"/>
                    <a:pt x="138" y="4"/>
                  </a:cubicBezTo>
                  <a:cubicBezTo>
                    <a:pt x="139" y="4"/>
                    <a:pt x="139" y="4"/>
                    <a:pt x="139" y="4"/>
                  </a:cubicBezTo>
                  <a:cubicBezTo>
                    <a:pt x="141" y="3"/>
                    <a:pt x="142" y="3"/>
                    <a:pt x="143" y="3"/>
                  </a:cubicBezTo>
                  <a:moveTo>
                    <a:pt x="155" y="0"/>
                  </a:moveTo>
                  <a:cubicBezTo>
                    <a:pt x="152" y="1"/>
                    <a:pt x="148" y="1"/>
                    <a:pt x="144" y="3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45" y="2"/>
                    <a:pt x="147" y="2"/>
                    <a:pt x="149" y="1"/>
                  </a:cubicBezTo>
                  <a:cubicBezTo>
                    <a:pt x="149" y="1"/>
                    <a:pt x="149" y="1"/>
                    <a:pt x="150" y="1"/>
                  </a:cubicBezTo>
                  <a:cubicBezTo>
                    <a:pt x="151" y="1"/>
                    <a:pt x="153" y="0"/>
                    <a:pt x="154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5" y="0"/>
                    <a:pt x="155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5307013" y="1011238"/>
              <a:ext cx="3930650" cy="4789488"/>
            </a:xfrm>
            <a:custGeom>
              <a:avLst/>
              <a:gdLst>
                <a:gd name="T0" fmla="*/ 2 w 186"/>
                <a:gd name="T1" fmla="*/ 218 h 227"/>
                <a:gd name="T2" fmla="*/ 7 w 186"/>
                <a:gd name="T3" fmla="*/ 222 h 227"/>
                <a:gd name="T4" fmla="*/ 15 w 186"/>
                <a:gd name="T5" fmla="*/ 226 h 227"/>
                <a:gd name="T6" fmla="*/ 12 w 186"/>
                <a:gd name="T7" fmla="*/ 200 h 227"/>
                <a:gd name="T8" fmla="*/ 12 w 186"/>
                <a:gd name="T9" fmla="*/ 200 h 227"/>
                <a:gd name="T10" fmla="*/ 9 w 186"/>
                <a:gd name="T11" fmla="*/ 173 h 227"/>
                <a:gd name="T12" fmla="*/ 9 w 186"/>
                <a:gd name="T13" fmla="*/ 174 h 227"/>
                <a:gd name="T14" fmla="*/ 8 w 186"/>
                <a:gd name="T15" fmla="*/ 175 h 227"/>
                <a:gd name="T16" fmla="*/ 8 w 186"/>
                <a:gd name="T17" fmla="*/ 177 h 227"/>
                <a:gd name="T18" fmla="*/ 7 w 186"/>
                <a:gd name="T19" fmla="*/ 179 h 227"/>
                <a:gd name="T20" fmla="*/ 5 w 186"/>
                <a:gd name="T21" fmla="*/ 182 h 227"/>
                <a:gd name="T22" fmla="*/ 5 w 186"/>
                <a:gd name="T23" fmla="*/ 182 h 227"/>
                <a:gd name="T24" fmla="*/ 4 w 186"/>
                <a:gd name="T25" fmla="*/ 185 h 227"/>
                <a:gd name="T26" fmla="*/ 4 w 186"/>
                <a:gd name="T27" fmla="*/ 185 h 227"/>
                <a:gd name="T28" fmla="*/ 3 w 186"/>
                <a:gd name="T29" fmla="*/ 186 h 227"/>
                <a:gd name="T30" fmla="*/ 2 w 186"/>
                <a:gd name="T31" fmla="*/ 188 h 227"/>
                <a:gd name="T32" fmla="*/ 0 w 186"/>
                <a:gd name="T33" fmla="*/ 192 h 227"/>
                <a:gd name="T34" fmla="*/ 4 w 186"/>
                <a:gd name="T35" fmla="*/ 208 h 227"/>
                <a:gd name="T36" fmla="*/ 11 w 186"/>
                <a:gd name="T37" fmla="*/ 199 h 227"/>
                <a:gd name="T38" fmla="*/ 11 w 186"/>
                <a:gd name="T39" fmla="*/ 173 h 227"/>
                <a:gd name="T40" fmla="*/ 164 w 186"/>
                <a:gd name="T41" fmla="*/ 2 h 227"/>
                <a:gd name="T42" fmla="*/ 155 w 186"/>
                <a:gd name="T43" fmla="*/ 5 h 227"/>
                <a:gd name="T44" fmla="*/ 150 w 186"/>
                <a:gd name="T45" fmla="*/ 6 h 227"/>
                <a:gd name="T46" fmla="*/ 144 w 186"/>
                <a:gd name="T47" fmla="*/ 8 h 227"/>
                <a:gd name="T48" fmla="*/ 138 w 186"/>
                <a:gd name="T49" fmla="*/ 9 h 227"/>
                <a:gd name="T50" fmla="*/ 130 w 186"/>
                <a:gd name="T51" fmla="*/ 13 h 227"/>
                <a:gd name="T52" fmla="*/ 125 w 186"/>
                <a:gd name="T53" fmla="*/ 15 h 227"/>
                <a:gd name="T54" fmla="*/ 117 w 186"/>
                <a:gd name="T55" fmla="*/ 19 h 227"/>
                <a:gd name="T56" fmla="*/ 114 w 186"/>
                <a:gd name="T57" fmla="*/ 22 h 227"/>
                <a:gd name="T58" fmla="*/ 103 w 186"/>
                <a:gd name="T59" fmla="*/ 31 h 227"/>
                <a:gd name="T60" fmla="*/ 97 w 186"/>
                <a:gd name="T61" fmla="*/ 37 h 227"/>
                <a:gd name="T62" fmla="*/ 91 w 186"/>
                <a:gd name="T63" fmla="*/ 43 h 227"/>
                <a:gd name="T64" fmla="*/ 81 w 186"/>
                <a:gd name="T65" fmla="*/ 56 h 227"/>
                <a:gd name="T66" fmla="*/ 75 w 186"/>
                <a:gd name="T67" fmla="*/ 63 h 227"/>
                <a:gd name="T68" fmla="*/ 69 w 186"/>
                <a:gd name="T69" fmla="*/ 71 h 227"/>
                <a:gd name="T70" fmla="*/ 65 w 186"/>
                <a:gd name="T71" fmla="*/ 78 h 227"/>
                <a:gd name="T72" fmla="*/ 49 w 186"/>
                <a:gd name="T73" fmla="*/ 102 h 227"/>
                <a:gd name="T74" fmla="*/ 39 w 186"/>
                <a:gd name="T75" fmla="*/ 118 h 227"/>
                <a:gd name="T76" fmla="*/ 37 w 186"/>
                <a:gd name="T77" fmla="*/ 123 h 227"/>
                <a:gd name="T78" fmla="*/ 36 w 186"/>
                <a:gd name="T79" fmla="*/ 123 h 227"/>
                <a:gd name="T80" fmla="*/ 33 w 186"/>
                <a:gd name="T81" fmla="*/ 128 h 227"/>
                <a:gd name="T82" fmla="*/ 127 w 186"/>
                <a:gd name="T83" fmla="*/ 15 h 227"/>
                <a:gd name="T84" fmla="*/ 186 w 186"/>
                <a:gd name="T85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227">
                  <a:moveTo>
                    <a:pt x="4" y="211"/>
                  </a:moveTo>
                  <a:cubicBezTo>
                    <a:pt x="3" y="212"/>
                    <a:pt x="3" y="213"/>
                    <a:pt x="2" y="214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7" y="222"/>
                    <a:pt x="7" y="222"/>
                    <a:pt x="7" y="222"/>
                  </a:cubicBezTo>
                  <a:cubicBezTo>
                    <a:pt x="13" y="227"/>
                    <a:pt x="13" y="227"/>
                    <a:pt x="13" y="227"/>
                  </a:cubicBezTo>
                  <a:cubicBezTo>
                    <a:pt x="15" y="226"/>
                    <a:pt x="15" y="226"/>
                    <a:pt x="15" y="226"/>
                  </a:cubicBezTo>
                  <a:cubicBezTo>
                    <a:pt x="5" y="217"/>
                    <a:pt x="5" y="217"/>
                    <a:pt x="5" y="217"/>
                  </a:cubicBezTo>
                  <a:cubicBezTo>
                    <a:pt x="4" y="211"/>
                    <a:pt x="4" y="211"/>
                    <a:pt x="4" y="211"/>
                  </a:cubicBezTo>
                  <a:moveTo>
                    <a:pt x="12" y="200"/>
                  </a:moveTo>
                  <a:cubicBezTo>
                    <a:pt x="12" y="200"/>
                    <a:pt x="12" y="200"/>
                    <a:pt x="12" y="200"/>
                  </a:cubicBezTo>
                  <a:cubicBezTo>
                    <a:pt x="26" y="211"/>
                    <a:pt x="26" y="211"/>
                    <a:pt x="26" y="211"/>
                  </a:cubicBezTo>
                  <a:cubicBezTo>
                    <a:pt x="12" y="200"/>
                    <a:pt x="12" y="200"/>
                    <a:pt x="12" y="200"/>
                  </a:cubicBezTo>
                  <a:moveTo>
                    <a:pt x="11" y="173"/>
                  </a:moveTo>
                  <a:cubicBezTo>
                    <a:pt x="11" y="173"/>
                    <a:pt x="10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9" y="174"/>
                    <a:pt x="9" y="175"/>
                    <a:pt x="8" y="175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8"/>
                    <a:pt x="7" y="178"/>
                  </a:cubicBezTo>
                  <a:cubicBezTo>
                    <a:pt x="7" y="178"/>
                    <a:pt x="7" y="179"/>
                    <a:pt x="7" y="179"/>
                  </a:cubicBezTo>
                  <a:cubicBezTo>
                    <a:pt x="7" y="179"/>
                    <a:pt x="7" y="179"/>
                    <a:pt x="7" y="179"/>
                  </a:cubicBezTo>
                  <a:cubicBezTo>
                    <a:pt x="6" y="180"/>
                    <a:pt x="6" y="180"/>
                    <a:pt x="6" y="180"/>
                  </a:cubicBezTo>
                  <a:cubicBezTo>
                    <a:pt x="6" y="180"/>
                    <a:pt x="6" y="181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2"/>
                    <a:pt x="5" y="182"/>
                    <a:pt x="5" y="182"/>
                  </a:cubicBezTo>
                  <a:cubicBezTo>
                    <a:pt x="5" y="183"/>
                    <a:pt x="4" y="183"/>
                    <a:pt x="4" y="184"/>
                  </a:cubicBezTo>
                  <a:cubicBezTo>
                    <a:pt x="4" y="184"/>
                    <a:pt x="4" y="184"/>
                    <a:pt x="4" y="184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4" y="185"/>
                    <a:pt x="4" y="185"/>
                    <a:pt x="4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3" y="186"/>
                    <a:pt x="3" y="187"/>
                    <a:pt x="2" y="187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89"/>
                    <a:pt x="1" y="190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2"/>
                    <a:pt x="1" y="192"/>
                    <a:pt x="1" y="192"/>
                  </a:cubicBezTo>
                  <a:cubicBezTo>
                    <a:pt x="2" y="211"/>
                    <a:pt x="2" y="211"/>
                    <a:pt x="2" y="211"/>
                  </a:cubicBezTo>
                  <a:cubicBezTo>
                    <a:pt x="2" y="210"/>
                    <a:pt x="3" y="209"/>
                    <a:pt x="4" y="208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3" y="192"/>
                    <a:pt x="6" y="185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moveTo>
                    <a:pt x="186" y="0"/>
                  </a:moveTo>
                  <a:cubicBezTo>
                    <a:pt x="179" y="0"/>
                    <a:pt x="172" y="1"/>
                    <a:pt x="164" y="2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5" y="3"/>
                    <a:pt x="165" y="3"/>
                    <a:pt x="165" y="3"/>
                  </a:cubicBezTo>
                  <a:cubicBezTo>
                    <a:pt x="162" y="3"/>
                    <a:pt x="158" y="4"/>
                    <a:pt x="155" y="5"/>
                  </a:cubicBezTo>
                  <a:cubicBezTo>
                    <a:pt x="155" y="5"/>
                    <a:pt x="155" y="5"/>
                    <a:pt x="154" y="5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3" y="5"/>
                    <a:pt x="151" y="6"/>
                    <a:pt x="150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47" y="7"/>
                    <a:pt x="145" y="7"/>
                    <a:pt x="144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8"/>
                    <a:pt x="144" y="8"/>
                    <a:pt x="143" y="8"/>
                  </a:cubicBezTo>
                  <a:cubicBezTo>
                    <a:pt x="142" y="8"/>
                    <a:pt x="141" y="8"/>
                    <a:pt x="139" y="9"/>
                  </a:cubicBezTo>
                  <a:cubicBezTo>
                    <a:pt x="139" y="9"/>
                    <a:pt x="139" y="9"/>
                    <a:pt x="138" y="9"/>
                  </a:cubicBezTo>
                  <a:cubicBezTo>
                    <a:pt x="137" y="10"/>
                    <a:pt x="135" y="10"/>
                    <a:pt x="134" y="11"/>
                  </a:cubicBezTo>
                  <a:cubicBezTo>
                    <a:pt x="134" y="11"/>
                    <a:pt x="134" y="11"/>
                    <a:pt x="134" y="11"/>
                  </a:cubicBezTo>
                  <a:cubicBezTo>
                    <a:pt x="132" y="11"/>
                    <a:pt x="131" y="12"/>
                    <a:pt x="130" y="13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14"/>
                    <a:pt x="126" y="14"/>
                    <a:pt x="125" y="15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3" y="16"/>
                    <a:pt x="121" y="17"/>
                    <a:pt x="119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9"/>
                    <a:pt x="118" y="19"/>
                    <a:pt x="117" y="19"/>
                  </a:cubicBezTo>
                  <a:cubicBezTo>
                    <a:pt x="116" y="20"/>
                    <a:pt x="115" y="21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2" y="23"/>
                    <a:pt x="110" y="25"/>
                    <a:pt x="108" y="26"/>
                  </a:cubicBezTo>
                  <a:cubicBezTo>
                    <a:pt x="108" y="27"/>
                    <a:pt x="108" y="27"/>
                    <a:pt x="108" y="27"/>
                  </a:cubicBezTo>
                  <a:cubicBezTo>
                    <a:pt x="106" y="28"/>
                    <a:pt x="105" y="30"/>
                    <a:pt x="103" y="31"/>
                  </a:cubicBezTo>
                  <a:cubicBezTo>
                    <a:pt x="102" y="32"/>
                    <a:pt x="102" y="32"/>
                    <a:pt x="102" y="32"/>
                  </a:cubicBezTo>
                  <a:cubicBezTo>
                    <a:pt x="101" y="33"/>
                    <a:pt x="99" y="35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7" y="37"/>
                    <a:pt x="97" y="37"/>
                    <a:pt x="97" y="37"/>
                  </a:cubicBezTo>
                  <a:cubicBezTo>
                    <a:pt x="95" y="39"/>
                    <a:pt x="93" y="41"/>
                    <a:pt x="92" y="43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90" y="45"/>
                    <a:pt x="88" y="47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4" y="52"/>
                    <a:pt x="82" y="54"/>
                    <a:pt x="81" y="56"/>
                  </a:cubicBezTo>
                  <a:cubicBezTo>
                    <a:pt x="80" y="57"/>
                    <a:pt x="80" y="57"/>
                    <a:pt x="80" y="57"/>
                  </a:cubicBezTo>
                  <a:cubicBezTo>
                    <a:pt x="79" y="59"/>
                    <a:pt x="77" y="60"/>
                    <a:pt x="76" y="62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3" y="66"/>
                    <a:pt x="72" y="68"/>
                    <a:pt x="70" y="70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68" y="73"/>
                    <a:pt x="68" y="74"/>
                    <a:pt x="67" y="75"/>
                  </a:cubicBezTo>
                  <a:cubicBezTo>
                    <a:pt x="66" y="76"/>
                    <a:pt x="65" y="77"/>
                    <a:pt x="65" y="78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9" y="86"/>
                    <a:pt x="54" y="94"/>
                    <a:pt x="49" y="102"/>
                  </a:cubicBezTo>
                  <a:cubicBezTo>
                    <a:pt x="49" y="102"/>
                    <a:pt x="49" y="102"/>
                    <a:pt x="49" y="102"/>
                  </a:cubicBezTo>
                  <a:cubicBezTo>
                    <a:pt x="48" y="104"/>
                    <a:pt x="47" y="105"/>
                    <a:pt x="47" y="106"/>
                  </a:cubicBezTo>
                  <a:cubicBezTo>
                    <a:pt x="44" y="110"/>
                    <a:pt x="42" y="114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8" y="121"/>
                    <a:pt x="37" y="122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5" y="126"/>
                    <a:pt x="34" y="127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4" y="130"/>
                    <a:pt x="34" y="130"/>
                    <a:pt x="35" y="131"/>
                  </a:cubicBezTo>
                  <a:cubicBezTo>
                    <a:pt x="60" y="86"/>
                    <a:pt x="96" y="31"/>
                    <a:pt x="127" y="15"/>
                  </a:cubicBezTo>
                  <a:cubicBezTo>
                    <a:pt x="139" y="9"/>
                    <a:pt x="154" y="5"/>
                    <a:pt x="167" y="3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73" y="1"/>
                    <a:pt x="180" y="0"/>
                    <a:pt x="186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348288" y="5208588"/>
              <a:ext cx="211138" cy="317500"/>
            </a:xfrm>
            <a:custGeom>
              <a:avLst/>
              <a:gdLst>
                <a:gd name="T0" fmla="*/ 2 w 10"/>
                <a:gd name="T1" fmla="*/ 9 h 15"/>
                <a:gd name="T2" fmla="*/ 0 w 10"/>
                <a:gd name="T3" fmla="*/ 12 h 15"/>
                <a:gd name="T4" fmla="*/ 0 w 10"/>
                <a:gd name="T5" fmla="*/ 15 h 15"/>
                <a:gd name="T6" fmla="*/ 2 w 10"/>
                <a:gd name="T7" fmla="*/ 12 h 15"/>
                <a:gd name="T8" fmla="*/ 2 w 10"/>
                <a:gd name="T9" fmla="*/ 9 h 15"/>
                <a:gd name="T10" fmla="*/ 9 w 10"/>
                <a:gd name="T11" fmla="*/ 0 h 15"/>
                <a:gd name="T12" fmla="*/ 9 w 10"/>
                <a:gd name="T13" fmla="*/ 0 h 15"/>
                <a:gd name="T14" fmla="*/ 10 w 10"/>
                <a:gd name="T15" fmla="*/ 1 h 15"/>
                <a:gd name="T16" fmla="*/ 10 w 10"/>
                <a:gd name="T17" fmla="*/ 1 h 15"/>
                <a:gd name="T18" fmla="*/ 9 w 10"/>
                <a:gd name="T1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2" y="9"/>
                  </a:moveTo>
                  <a:cubicBezTo>
                    <a:pt x="1" y="10"/>
                    <a:pt x="0" y="11"/>
                    <a:pt x="0" y="12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4"/>
                    <a:pt x="1" y="13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5944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5370513" y="5060950"/>
              <a:ext cx="485775" cy="717550"/>
            </a:xfrm>
            <a:custGeom>
              <a:avLst/>
              <a:gdLst>
                <a:gd name="T0" fmla="*/ 0 w 306"/>
                <a:gd name="T1" fmla="*/ 0 h 452"/>
                <a:gd name="T2" fmla="*/ 13 w 306"/>
                <a:gd name="T3" fmla="*/ 213 h 452"/>
                <a:gd name="T4" fmla="*/ 13 w 306"/>
                <a:gd name="T5" fmla="*/ 253 h 452"/>
                <a:gd name="T6" fmla="*/ 26 w 306"/>
                <a:gd name="T7" fmla="*/ 333 h 452"/>
                <a:gd name="T8" fmla="*/ 159 w 306"/>
                <a:gd name="T9" fmla="*/ 452 h 452"/>
                <a:gd name="T10" fmla="*/ 306 w 306"/>
                <a:gd name="T11" fmla="*/ 266 h 452"/>
                <a:gd name="T12" fmla="*/ 306 w 306"/>
                <a:gd name="T13" fmla="*/ 253 h 452"/>
                <a:gd name="T14" fmla="*/ 119 w 306"/>
                <a:gd name="T15" fmla="*/ 107 h 452"/>
                <a:gd name="T16" fmla="*/ 106 w 306"/>
                <a:gd name="T17" fmla="*/ 93 h 452"/>
                <a:gd name="T18" fmla="*/ 0 w 306"/>
                <a:gd name="T19" fmla="*/ 0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452">
                  <a:moveTo>
                    <a:pt x="0" y="0"/>
                  </a:moveTo>
                  <a:lnTo>
                    <a:pt x="13" y="213"/>
                  </a:lnTo>
                  <a:lnTo>
                    <a:pt x="13" y="253"/>
                  </a:lnTo>
                  <a:lnTo>
                    <a:pt x="26" y="333"/>
                  </a:lnTo>
                  <a:lnTo>
                    <a:pt x="159" y="452"/>
                  </a:lnTo>
                  <a:lnTo>
                    <a:pt x="306" y="266"/>
                  </a:lnTo>
                  <a:lnTo>
                    <a:pt x="306" y="253"/>
                  </a:lnTo>
                  <a:lnTo>
                    <a:pt x="119" y="107"/>
                  </a:lnTo>
                  <a:lnTo>
                    <a:pt x="106" y="9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370513" y="1074738"/>
              <a:ext cx="3910013" cy="4408489"/>
            </a:xfrm>
            <a:custGeom>
              <a:avLst/>
              <a:gdLst>
                <a:gd name="T0" fmla="*/ 9 w 185"/>
                <a:gd name="T1" fmla="*/ 170 h 209"/>
                <a:gd name="T2" fmla="*/ 0 w 185"/>
                <a:gd name="T3" fmla="*/ 189 h 209"/>
                <a:gd name="T4" fmla="*/ 8 w 185"/>
                <a:gd name="T5" fmla="*/ 196 h 209"/>
                <a:gd name="T6" fmla="*/ 9 w 185"/>
                <a:gd name="T7" fmla="*/ 197 h 209"/>
                <a:gd name="T8" fmla="*/ 23 w 185"/>
                <a:gd name="T9" fmla="*/ 208 h 209"/>
                <a:gd name="T10" fmla="*/ 23 w 185"/>
                <a:gd name="T11" fmla="*/ 209 h 209"/>
                <a:gd name="T12" fmla="*/ 27 w 185"/>
                <a:gd name="T13" fmla="*/ 205 h 209"/>
                <a:gd name="T14" fmla="*/ 2 w 185"/>
                <a:gd name="T15" fmla="*/ 184 h 209"/>
                <a:gd name="T16" fmla="*/ 9 w 185"/>
                <a:gd name="T17" fmla="*/ 170 h 209"/>
                <a:gd name="T18" fmla="*/ 9 w 185"/>
                <a:gd name="T19" fmla="*/ 170 h 209"/>
                <a:gd name="T20" fmla="*/ 164 w 185"/>
                <a:gd name="T21" fmla="*/ 0 h 209"/>
                <a:gd name="T22" fmla="*/ 124 w 185"/>
                <a:gd name="T23" fmla="*/ 12 h 209"/>
                <a:gd name="T24" fmla="*/ 32 w 185"/>
                <a:gd name="T25" fmla="*/ 128 h 209"/>
                <a:gd name="T26" fmla="*/ 32 w 185"/>
                <a:gd name="T27" fmla="*/ 128 h 209"/>
                <a:gd name="T28" fmla="*/ 39 w 185"/>
                <a:gd name="T29" fmla="*/ 115 h 209"/>
                <a:gd name="T30" fmla="*/ 76 w 185"/>
                <a:gd name="T31" fmla="*/ 146 h 209"/>
                <a:gd name="T32" fmla="*/ 114 w 185"/>
                <a:gd name="T33" fmla="*/ 102 h 209"/>
                <a:gd name="T34" fmla="*/ 112 w 185"/>
                <a:gd name="T35" fmla="*/ 58 h 209"/>
                <a:gd name="T36" fmla="*/ 137 w 185"/>
                <a:gd name="T37" fmla="*/ 46 h 209"/>
                <a:gd name="T38" fmla="*/ 156 w 185"/>
                <a:gd name="T39" fmla="*/ 53 h 209"/>
                <a:gd name="T40" fmla="*/ 185 w 185"/>
                <a:gd name="T41" fmla="*/ 18 h 209"/>
                <a:gd name="T42" fmla="*/ 164 w 185"/>
                <a:gd name="T43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5" h="209">
                  <a:moveTo>
                    <a:pt x="9" y="170"/>
                  </a:moveTo>
                  <a:cubicBezTo>
                    <a:pt x="3" y="182"/>
                    <a:pt x="0" y="189"/>
                    <a:pt x="0" y="189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9" y="197"/>
                    <a:pt x="9" y="197"/>
                    <a:pt x="9" y="197"/>
                  </a:cubicBezTo>
                  <a:cubicBezTo>
                    <a:pt x="23" y="208"/>
                    <a:pt x="23" y="208"/>
                    <a:pt x="23" y="208"/>
                  </a:cubicBezTo>
                  <a:cubicBezTo>
                    <a:pt x="23" y="209"/>
                    <a:pt x="23" y="209"/>
                    <a:pt x="23" y="209"/>
                  </a:cubicBezTo>
                  <a:cubicBezTo>
                    <a:pt x="27" y="205"/>
                    <a:pt x="27" y="205"/>
                    <a:pt x="27" y="205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4" y="181"/>
                    <a:pt x="6" y="176"/>
                    <a:pt x="9" y="170"/>
                  </a:cubicBezTo>
                  <a:cubicBezTo>
                    <a:pt x="9" y="170"/>
                    <a:pt x="9" y="170"/>
                    <a:pt x="9" y="170"/>
                  </a:cubicBezTo>
                  <a:moveTo>
                    <a:pt x="164" y="0"/>
                  </a:moveTo>
                  <a:cubicBezTo>
                    <a:pt x="151" y="2"/>
                    <a:pt x="136" y="6"/>
                    <a:pt x="124" y="12"/>
                  </a:cubicBezTo>
                  <a:cubicBezTo>
                    <a:pt x="93" y="28"/>
                    <a:pt x="57" y="83"/>
                    <a:pt x="3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4" y="123"/>
                    <a:pt x="37" y="119"/>
                    <a:pt x="39" y="115"/>
                  </a:cubicBezTo>
                  <a:cubicBezTo>
                    <a:pt x="76" y="146"/>
                    <a:pt x="76" y="146"/>
                    <a:pt x="76" y="146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02" y="90"/>
                    <a:pt x="101" y="71"/>
                    <a:pt x="112" y="58"/>
                  </a:cubicBezTo>
                  <a:cubicBezTo>
                    <a:pt x="118" y="50"/>
                    <a:pt x="127" y="46"/>
                    <a:pt x="137" y="46"/>
                  </a:cubicBezTo>
                  <a:cubicBezTo>
                    <a:pt x="143" y="46"/>
                    <a:pt x="150" y="48"/>
                    <a:pt x="156" y="53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64" y="0"/>
                    <a:pt x="164" y="0"/>
                    <a:pt x="164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7504113" y="2044700"/>
              <a:ext cx="1163638" cy="1181100"/>
            </a:xfrm>
            <a:custGeom>
              <a:avLst/>
              <a:gdLst>
                <a:gd name="T0" fmla="*/ 36 w 55"/>
                <a:gd name="T1" fmla="*/ 0 h 56"/>
                <a:gd name="T2" fmla="*/ 11 w 55"/>
                <a:gd name="T3" fmla="*/ 12 h 56"/>
                <a:gd name="T4" fmla="*/ 13 w 55"/>
                <a:gd name="T5" fmla="*/ 56 h 56"/>
                <a:gd name="T6" fmla="*/ 17 w 55"/>
                <a:gd name="T7" fmla="*/ 51 h 56"/>
                <a:gd name="T8" fmla="*/ 16 w 55"/>
                <a:gd name="T9" fmla="*/ 16 h 56"/>
                <a:gd name="T10" fmla="*/ 36 w 55"/>
                <a:gd name="T11" fmla="*/ 7 h 56"/>
                <a:gd name="T12" fmla="*/ 51 w 55"/>
                <a:gd name="T13" fmla="*/ 11 h 56"/>
                <a:gd name="T14" fmla="*/ 55 w 55"/>
                <a:gd name="T15" fmla="*/ 7 h 56"/>
                <a:gd name="T16" fmla="*/ 36 w 55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56">
                  <a:moveTo>
                    <a:pt x="36" y="0"/>
                  </a:moveTo>
                  <a:cubicBezTo>
                    <a:pt x="26" y="0"/>
                    <a:pt x="17" y="4"/>
                    <a:pt x="11" y="12"/>
                  </a:cubicBezTo>
                  <a:cubicBezTo>
                    <a:pt x="0" y="25"/>
                    <a:pt x="1" y="44"/>
                    <a:pt x="13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8" y="41"/>
                    <a:pt x="7" y="26"/>
                    <a:pt x="16" y="16"/>
                  </a:cubicBezTo>
                  <a:cubicBezTo>
                    <a:pt x="21" y="10"/>
                    <a:pt x="28" y="7"/>
                    <a:pt x="36" y="7"/>
                  </a:cubicBezTo>
                  <a:cubicBezTo>
                    <a:pt x="41" y="7"/>
                    <a:pt x="46" y="8"/>
                    <a:pt x="51" y="11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49" y="2"/>
                    <a:pt x="42" y="0"/>
                    <a:pt x="36" y="0"/>
                  </a:cubicBezTo>
                </a:path>
              </a:pathLst>
            </a:custGeom>
            <a:solidFill>
              <a:srgbClr val="0E30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7653338" y="2192338"/>
              <a:ext cx="928688" cy="928688"/>
            </a:xfrm>
            <a:custGeom>
              <a:avLst/>
              <a:gdLst>
                <a:gd name="T0" fmla="*/ 29 w 44"/>
                <a:gd name="T1" fmla="*/ 0 h 44"/>
                <a:gd name="T2" fmla="*/ 9 w 44"/>
                <a:gd name="T3" fmla="*/ 9 h 44"/>
                <a:gd name="T4" fmla="*/ 10 w 44"/>
                <a:gd name="T5" fmla="*/ 44 h 44"/>
                <a:gd name="T6" fmla="*/ 44 w 44"/>
                <a:gd name="T7" fmla="*/ 4 h 44"/>
                <a:gd name="T8" fmla="*/ 29 w 44"/>
                <a:gd name="T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29" y="0"/>
                  </a:moveTo>
                  <a:cubicBezTo>
                    <a:pt x="21" y="0"/>
                    <a:pt x="14" y="3"/>
                    <a:pt x="9" y="9"/>
                  </a:cubicBezTo>
                  <a:cubicBezTo>
                    <a:pt x="0" y="19"/>
                    <a:pt x="1" y="34"/>
                    <a:pt x="10" y="4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1"/>
                    <a:pt x="34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8836025" y="990600"/>
              <a:ext cx="846138" cy="463550"/>
            </a:xfrm>
            <a:custGeom>
              <a:avLst/>
              <a:gdLst>
                <a:gd name="T0" fmla="*/ 38 w 40"/>
                <a:gd name="T1" fmla="*/ 0 h 22"/>
                <a:gd name="T2" fmla="*/ 19 w 40"/>
                <a:gd name="T3" fmla="*/ 1 h 22"/>
                <a:gd name="T4" fmla="*/ 0 w 40"/>
                <a:gd name="T5" fmla="*/ 3 h 22"/>
                <a:gd name="T6" fmla="*/ 0 w 40"/>
                <a:gd name="T7" fmla="*/ 4 h 22"/>
                <a:gd name="T8" fmla="*/ 21 w 40"/>
                <a:gd name="T9" fmla="*/ 22 h 22"/>
                <a:gd name="T10" fmla="*/ 40 w 40"/>
                <a:gd name="T11" fmla="*/ 0 h 22"/>
                <a:gd name="T12" fmla="*/ 40 w 40"/>
                <a:gd name="T13" fmla="*/ 0 h 22"/>
                <a:gd name="T14" fmla="*/ 38 w 40"/>
                <a:gd name="T1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2">
                  <a:moveTo>
                    <a:pt x="38" y="0"/>
                  </a:moveTo>
                  <a:cubicBezTo>
                    <a:pt x="35" y="0"/>
                    <a:pt x="28" y="0"/>
                    <a:pt x="19" y="1"/>
                  </a:cubicBezTo>
                  <a:cubicBezTo>
                    <a:pt x="13" y="1"/>
                    <a:pt x="6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39" y="0"/>
                    <a:pt x="3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411788" y="3500438"/>
              <a:ext cx="1565275" cy="1898650"/>
            </a:xfrm>
            <a:custGeom>
              <a:avLst/>
              <a:gdLst>
                <a:gd name="T0" fmla="*/ 37 w 74"/>
                <a:gd name="T1" fmla="*/ 0 h 90"/>
                <a:gd name="T2" fmla="*/ 30 w 74"/>
                <a:gd name="T3" fmla="*/ 13 h 90"/>
                <a:gd name="T4" fmla="*/ 38 w 74"/>
                <a:gd name="T5" fmla="*/ 32 h 90"/>
                <a:gd name="T6" fmla="*/ 6 w 74"/>
                <a:gd name="T7" fmla="*/ 70 h 90"/>
                <a:gd name="T8" fmla="*/ 7 w 74"/>
                <a:gd name="T9" fmla="*/ 55 h 90"/>
                <a:gd name="T10" fmla="*/ 0 w 74"/>
                <a:gd name="T11" fmla="*/ 69 h 90"/>
                <a:gd name="T12" fmla="*/ 25 w 74"/>
                <a:gd name="T13" fmla="*/ 90 h 90"/>
                <a:gd name="T14" fmla="*/ 74 w 74"/>
                <a:gd name="T15" fmla="*/ 31 h 90"/>
                <a:gd name="T16" fmla="*/ 37 w 74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0">
                  <a:moveTo>
                    <a:pt x="37" y="0"/>
                  </a:moveTo>
                  <a:cubicBezTo>
                    <a:pt x="35" y="4"/>
                    <a:pt x="32" y="8"/>
                    <a:pt x="30" y="13"/>
                  </a:cubicBezTo>
                  <a:cubicBezTo>
                    <a:pt x="37" y="20"/>
                    <a:pt x="38" y="32"/>
                    <a:pt x="38" y="32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10" y="60"/>
                    <a:pt x="10" y="56"/>
                    <a:pt x="7" y="55"/>
                  </a:cubicBezTo>
                  <a:cubicBezTo>
                    <a:pt x="4" y="61"/>
                    <a:pt x="2" y="66"/>
                    <a:pt x="0" y="69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37" y="0"/>
                    <a:pt x="37" y="0"/>
                    <a:pt x="37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3 w 82"/>
                <a:gd name="T1" fmla="*/ 94 h 94"/>
                <a:gd name="T2" fmla="*/ 0 w 82"/>
                <a:gd name="T3" fmla="*/ 94 h 94"/>
                <a:gd name="T4" fmla="*/ 0 w 82"/>
                <a:gd name="T5" fmla="*/ 94 h 94"/>
                <a:gd name="T6" fmla="*/ 3 w 82"/>
                <a:gd name="T7" fmla="*/ 94 h 94"/>
                <a:gd name="T8" fmla="*/ 3 w 82"/>
                <a:gd name="T9" fmla="*/ 94 h 94"/>
                <a:gd name="T10" fmla="*/ 62 w 82"/>
                <a:gd name="T11" fmla="*/ 7 h 94"/>
                <a:gd name="T12" fmla="*/ 47 w 82"/>
                <a:gd name="T13" fmla="*/ 20 h 94"/>
                <a:gd name="T14" fmla="*/ 62 w 82"/>
                <a:gd name="T15" fmla="*/ 7 h 94"/>
                <a:gd name="T16" fmla="*/ 79 w 82"/>
                <a:gd name="T17" fmla="*/ 0 h 94"/>
                <a:gd name="T18" fmla="*/ 73 w 82"/>
                <a:gd name="T19" fmla="*/ 2 h 94"/>
                <a:gd name="T20" fmla="*/ 76 w 82"/>
                <a:gd name="T21" fmla="*/ 1 h 94"/>
                <a:gd name="T22" fmla="*/ 76 w 82"/>
                <a:gd name="T23" fmla="*/ 1 h 94"/>
                <a:gd name="T24" fmla="*/ 79 w 82"/>
                <a:gd name="T25" fmla="*/ 0 h 94"/>
                <a:gd name="T26" fmla="*/ 82 w 82"/>
                <a:gd name="T27" fmla="*/ 0 h 94"/>
                <a:gd name="T28" fmla="*/ 80 w 82"/>
                <a:gd name="T29" fmla="*/ 0 h 94"/>
                <a:gd name="T30" fmla="*/ 80 w 82"/>
                <a:gd name="T31" fmla="*/ 0 h 94"/>
                <a:gd name="T32" fmla="*/ 82 w 82"/>
                <a:gd name="T33" fmla="*/ 0 h 94"/>
                <a:gd name="T34" fmla="*/ 82 w 82"/>
                <a:gd name="T3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2" h="94">
                  <a:moveTo>
                    <a:pt x="3" y="94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moveTo>
                    <a:pt x="62" y="7"/>
                  </a:moveTo>
                  <a:cubicBezTo>
                    <a:pt x="57" y="10"/>
                    <a:pt x="52" y="15"/>
                    <a:pt x="47" y="20"/>
                  </a:cubicBezTo>
                  <a:cubicBezTo>
                    <a:pt x="52" y="15"/>
                    <a:pt x="57" y="10"/>
                    <a:pt x="62" y="7"/>
                  </a:cubicBezTo>
                  <a:moveTo>
                    <a:pt x="79" y="0"/>
                  </a:moveTo>
                  <a:cubicBezTo>
                    <a:pt x="77" y="1"/>
                    <a:pt x="75" y="1"/>
                    <a:pt x="73" y="2"/>
                  </a:cubicBezTo>
                  <a:cubicBezTo>
                    <a:pt x="74" y="1"/>
                    <a:pt x="75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7" y="1"/>
                    <a:pt x="78" y="0"/>
                    <a:pt x="79" y="0"/>
                  </a:cubicBezTo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954463" y="3668713"/>
              <a:ext cx="1731963" cy="1982788"/>
            </a:xfrm>
            <a:custGeom>
              <a:avLst/>
              <a:gdLst>
                <a:gd name="T0" fmla="*/ 82 w 82"/>
                <a:gd name="T1" fmla="*/ 0 h 94"/>
                <a:gd name="T2" fmla="*/ 80 w 82"/>
                <a:gd name="T3" fmla="*/ 0 h 94"/>
                <a:gd name="T4" fmla="*/ 80 w 82"/>
                <a:gd name="T5" fmla="*/ 0 h 94"/>
                <a:gd name="T6" fmla="*/ 79 w 82"/>
                <a:gd name="T7" fmla="*/ 0 h 94"/>
                <a:gd name="T8" fmla="*/ 76 w 82"/>
                <a:gd name="T9" fmla="*/ 1 h 94"/>
                <a:gd name="T10" fmla="*/ 76 w 82"/>
                <a:gd name="T11" fmla="*/ 1 h 94"/>
                <a:gd name="T12" fmla="*/ 73 w 82"/>
                <a:gd name="T13" fmla="*/ 2 h 94"/>
                <a:gd name="T14" fmla="*/ 72 w 82"/>
                <a:gd name="T15" fmla="*/ 2 h 94"/>
                <a:gd name="T16" fmla="*/ 62 w 82"/>
                <a:gd name="T17" fmla="*/ 7 h 94"/>
                <a:gd name="T18" fmla="*/ 47 w 82"/>
                <a:gd name="T19" fmla="*/ 20 h 94"/>
                <a:gd name="T20" fmla="*/ 0 w 82"/>
                <a:gd name="T21" fmla="*/ 94 h 94"/>
                <a:gd name="T22" fmla="*/ 3 w 82"/>
                <a:gd name="T23" fmla="*/ 94 h 94"/>
                <a:gd name="T24" fmla="*/ 74 w 82"/>
                <a:gd name="T25" fmla="*/ 2 h 94"/>
                <a:gd name="T26" fmla="*/ 82 w 82"/>
                <a:gd name="T2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2" h="94">
                  <a:moveTo>
                    <a:pt x="82" y="0"/>
                  </a:moveTo>
                  <a:cubicBezTo>
                    <a:pt x="82" y="0"/>
                    <a:pt x="81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9" y="0"/>
                    <a:pt x="79" y="0"/>
                  </a:cubicBezTo>
                  <a:cubicBezTo>
                    <a:pt x="78" y="0"/>
                    <a:pt x="77" y="1"/>
                    <a:pt x="76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1"/>
                    <a:pt x="73" y="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68" y="3"/>
                    <a:pt x="65" y="5"/>
                    <a:pt x="62" y="7"/>
                  </a:cubicBezTo>
                  <a:cubicBezTo>
                    <a:pt x="57" y="10"/>
                    <a:pt x="52" y="15"/>
                    <a:pt x="47" y="20"/>
                  </a:cubicBezTo>
                  <a:cubicBezTo>
                    <a:pt x="31" y="40"/>
                    <a:pt x="18" y="69"/>
                    <a:pt x="0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29" y="57"/>
                    <a:pt x="44" y="12"/>
                    <a:pt x="74" y="2"/>
                  </a:cubicBezTo>
                  <a:cubicBezTo>
                    <a:pt x="77" y="1"/>
                    <a:pt x="80" y="0"/>
                    <a:pt x="82" y="0"/>
                  </a:cubicBezTo>
                </a:path>
              </a:pathLst>
            </a:custGeom>
            <a:solidFill>
              <a:srgbClr val="898C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016375" y="3668713"/>
              <a:ext cx="2198688" cy="1982788"/>
            </a:xfrm>
            <a:custGeom>
              <a:avLst/>
              <a:gdLst>
                <a:gd name="T0" fmla="*/ 80 w 104"/>
                <a:gd name="T1" fmla="*/ 0 h 94"/>
                <a:gd name="T2" fmla="*/ 79 w 104"/>
                <a:gd name="T3" fmla="*/ 0 h 94"/>
                <a:gd name="T4" fmla="*/ 79 w 104"/>
                <a:gd name="T5" fmla="*/ 0 h 94"/>
                <a:gd name="T6" fmla="*/ 71 w 104"/>
                <a:gd name="T7" fmla="*/ 2 h 94"/>
                <a:gd name="T8" fmla="*/ 0 w 104"/>
                <a:gd name="T9" fmla="*/ 94 h 94"/>
                <a:gd name="T10" fmla="*/ 0 w 104"/>
                <a:gd name="T11" fmla="*/ 94 h 94"/>
                <a:gd name="T12" fmla="*/ 13 w 104"/>
                <a:gd name="T13" fmla="*/ 91 h 94"/>
                <a:gd name="T14" fmla="*/ 70 w 104"/>
                <a:gd name="T15" fmla="*/ 47 h 94"/>
                <a:gd name="T16" fmla="*/ 70 w 104"/>
                <a:gd name="T17" fmla="*/ 47 h 94"/>
                <a:gd name="T18" fmla="*/ 72 w 104"/>
                <a:gd name="T19" fmla="*/ 47 h 94"/>
                <a:gd name="T20" fmla="*/ 73 w 104"/>
                <a:gd name="T21" fmla="*/ 47 h 94"/>
                <a:gd name="T22" fmla="*/ 73 w 104"/>
                <a:gd name="T23" fmla="*/ 47 h 94"/>
                <a:gd name="T24" fmla="*/ 72 w 104"/>
                <a:gd name="T25" fmla="*/ 62 h 94"/>
                <a:gd name="T26" fmla="*/ 104 w 104"/>
                <a:gd name="T27" fmla="*/ 24 h 94"/>
                <a:gd name="T28" fmla="*/ 96 w 104"/>
                <a:gd name="T29" fmla="*/ 5 h 94"/>
                <a:gd name="T30" fmla="*/ 96 w 104"/>
                <a:gd name="T31" fmla="*/ 5 h 94"/>
                <a:gd name="T32" fmla="*/ 94 w 104"/>
                <a:gd name="T33" fmla="*/ 3 h 94"/>
                <a:gd name="T34" fmla="*/ 94 w 104"/>
                <a:gd name="T35" fmla="*/ 3 h 94"/>
                <a:gd name="T36" fmla="*/ 94 w 104"/>
                <a:gd name="T37" fmla="*/ 3 h 94"/>
                <a:gd name="T38" fmla="*/ 93 w 104"/>
                <a:gd name="T39" fmla="*/ 5 h 94"/>
                <a:gd name="T40" fmla="*/ 80 w 104"/>
                <a:gd name="T41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4" h="94">
                  <a:moveTo>
                    <a:pt x="80" y="0"/>
                  </a:moveTo>
                  <a:cubicBezTo>
                    <a:pt x="80" y="0"/>
                    <a:pt x="80" y="0"/>
                    <a:pt x="79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7" y="0"/>
                    <a:pt x="74" y="1"/>
                    <a:pt x="71" y="2"/>
                  </a:cubicBezTo>
                  <a:cubicBezTo>
                    <a:pt x="41" y="12"/>
                    <a:pt x="26" y="57"/>
                    <a:pt x="0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3" y="91"/>
                    <a:pt x="58" y="47"/>
                    <a:pt x="70" y="47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1" y="47"/>
                    <a:pt x="72" y="47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6" y="52"/>
                    <a:pt x="72" y="6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4"/>
                    <a:pt x="103" y="12"/>
                    <a:pt x="96" y="5"/>
                  </a:cubicBezTo>
                  <a:cubicBezTo>
                    <a:pt x="96" y="5"/>
                    <a:pt x="96" y="5"/>
                    <a:pt x="96" y="5"/>
                  </a:cubicBezTo>
                  <a:cubicBezTo>
                    <a:pt x="95" y="4"/>
                    <a:pt x="95" y="4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4"/>
                    <a:pt x="93" y="4"/>
                    <a:pt x="93" y="5"/>
                  </a:cubicBezTo>
                  <a:cubicBezTo>
                    <a:pt x="90" y="2"/>
                    <a:pt x="86" y="0"/>
                    <a:pt x="80" y="0"/>
                  </a:cubicBezTo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370513" y="5610225"/>
              <a:ext cx="84138" cy="84138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2 h 4"/>
                <a:gd name="T6" fmla="*/ 2 w 4"/>
                <a:gd name="T7" fmla="*/ 2 h 4"/>
                <a:gd name="T8" fmla="*/ 4 w 4"/>
                <a:gd name="T9" fmla="*/ 4 h 4"/>
                <a:gd name="T10" fmla="*/ 4 w 4"/>
                <a:gd name="T11" fmla="*/ 4 h 4"/>
                <a:gd name="T12" fmla="*/ 0 w 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A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411788" y="5651500"/>
              <a:ext cx="42863" cy="42863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18E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54650" y="5694363"/>
              <a:ext cx="127000" cy="106363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6 w 6"/>
                <a:gd name="T9" fmla="*/ 5 h 5"/>
                <a:gd name="T10" fmla="*/ 6 w 6"/>
                <a:gd name="T11" fmla="*/ 5 h 5"/>
                <a:gd name="T12" fmla="*/ 0 w 6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85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895826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890872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3540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2009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71445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66491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39159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257239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52285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24953" y="2968056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185868" y="5390026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180914" y="5125478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53582" y="5232661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861487" y="4263862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856533" y="3999314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8029201" y="4106497"/>
            <a:ext cx="7245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9547281" y="3125421"/>
            <a:ext cx="18674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542327" y="2860873"/>
            <a:ext cx="1324080" cy="24910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76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714995" y="2968056"/>
            <a:ext cx="777457" cy="42447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201N</a:t>
            </a:r>
            <a:endParaRPr lang="en-US" sz="147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6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7" grpId="0"/>
      <p:bldP spid="68" grpId="0"/>
      <p:bldP spid="69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6717408" y="4771071"/>
            <a:ext cx="2736304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FROM HERE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6717407" y="5091887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6717408" y="4223593"/>
            <a:ext cx="48245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6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9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4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1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486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01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00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02" name="Group 6"/>
          <p:cNvGrpSpPr>
            <a:grpSpLocks/>
          </p:cNvGrpSpPr>
          <p:nvPr/>
        </p:nvGrpSpPr>
        <p:grpSpPr bwMode="auto">
          <a:xfrm>
            <a:off x="6513900" y="1913409"/>
            <a:ext cx="2189886" cy="2189886"/>
            <a:chOff x="-1" y="-1"/>
            <a:chExt cx="4152901" cy="4152901"/>
          </a:xfrm>
        </p:grpSpPr>
        <p:sp>
          <p:nvSpPr>
            <p:cNvPr id="55303" name="AutoShape 7"/>
            <p:cNvSpPr>
              <a:spLocks/>
            </p:cNvSpPr>
            <p:nvPr/>
          </p:nvSpPr>
          <p:spPr bwMode="auto">
            <a:xfrm>
              <a:off x="-1" y="-1"/>
              <a:ext cx="4152901" cy="4152901"/>
            </a:xfrm>
            <a:custGeom>
              <a:avLst/>
              <a:gdLst>
                <a:gd name="T0" fmla="*/ 2076344 w 19679"/>
                <a:gd name="T1" fmla="*/ 2279146 h 19679"/>
                <a:gd name="T2" fmla="*/ 2076344 w 19679"/>
                <a:gd name="T3" fmla="*/ 2279146 h 19679"/>
                <a:gd name="T4" fmla="*/ 2076344 w 19679"/>
                <a:gd name="T5" fmla="*/ 2279146 h 19679"/>
                <a:gd name="T6" fmla="*/ 2076344 w 19679"/>
                <a:gd name="T7" fmla="*/ 227914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4" name="AutoShape 8"/>
            <p:cNvSpPr>
              <a:spLocks/>
            </p:cNvSpPr>
            <p:nvPr/>
          </p:nvSpPr>
          <p:spPr bwMode="auto">
            <a:xfrm>
              <a:off x="1531936" y="1430336"/>
              <a:ext cx="1042988" cy="869950"/>
            </a:xfrm>
            <a:custGeom>
              <a:avLst/>
              <a:gdLst>
                <a:gd name="T0" fmla="*/ 521431 w 21600"/>
                <a:gd name="T1" fmla="*/ 434564 h 21600"/>
                <a:gd name="T2" fmla="*/ 521431 w 21600"/>
                <a:gd name="T3" fmla="*/ 434564 h 21600"/>
                <a:gd name="T4" fmla="*/ 521431 w 21600"/>
                <a:gd name="T5" fmla="*/ 434564 h 21600"/>
                <a:gd name="T6" fmla="*/ 521431 w 21600"/>
                <a:gd name="T7" fmla="*/ 43456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5" name="Group 9"/>
          <p:cNvGrpSpPr>
            <a:grpSpLocks/>
          </p:cNvGrpSpPr>
          <p:nvPr/>
        </p:nvGrpSpPr>
        <p:grpSpPr bwMode="auto">
          <a:xfrm>
            <a:off x="1883831" y="2814142"/>
            <a:ext cx="1761284" cy="1762122"/>
            <a:chOff x="0" y="-1"/>
            <a:chExt cx="3340102" cy="3340103"/>
          </a:xfrm>
        </p:grpSpPr>
        <p:sp>
          <p:nvSpPr>
            <p:cNvPr id="55306" name="AutoShape 10"/>
            <p:cNvSpPr>
              <a:spLocks/>
            </p:cNvSpPr>
            <p:nvPr/>
          </p:nvSpPr>
          <p:spPr bwMode="auto">
            <a:xfrm>
              <a:off x="0" y="-1"/>
              <a:ext cx="3340102" cy="3340103"/>
            </a:xfrm>
            <a:custGeom>
              <a:avLst/>
              <a:gdLst>
                <a:gd name="T0" fmla="*/ 1669966 w 19679"/>
                <a:gd name="T1" fmla="*/ 1833076 h 19679"/>
                <a:gd name="T2" fmla="*/ 1669966 w 19679"/>
                <a:gd name="T3" fmla="*/ 1833076 h 19679"/>
                <a:gd name="T4" fmla="*/ 1669966 w 19679"/>
                <a:gd name="T5" fmla="*/ 1833076 h 19679"/>
                <a:gd name="T6" fmla="*/ 1669966 w 19679"/>
                <a:gd name="T7" fmla="*/ 183307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07" name="AutoShape 11"/>
            <p:cNvSpPr>
              <a:spLocks/>
            </p:cNvSpPr>
            <p:nvPr/>
          </p:nvSpPr>
          <p:spPr bwMode="auto">
            <a:xfrm>
              <a:off x="1265239" y="1151978"/>
              <a:ext cx="838201" cy="839389"/>
            </a:xfrm>
            <a:custGeom>
              <a:avLst/>
              <a:gdLst>
                <a:gd name="T0" fmla="*/ 419377 w 21600"/>
                <a:gd name="T1" fmla="*/ 419699 h 21600"/>
                <a:gd name="T2" fmla="*/ 419377 w 21600"/>
                <a:gd name="T3" fmla="*/ 419699 h 21600"/>
                <a:gd name="T4" fmla="*/ 419377 w 21600"/>
                <a:gd name="T5" fmla="*/ 419699 h 21600"/>
                <a:gd name="T6" fmla="*/ 419377 w 21600"/>
                <a:gd name="T7" fmla="*/ 41969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08" name="Group 12"/>
          <p:cNvGrpSpPr>
            <a:grpSpLocks/>
          </p:cNvGrpSpPr>
          <p:nvPr/>
        </p:nvGrpSpPr>
        <p:grpSpPr bwMode="auto">
          <a:xfrm>
            <a:off x="8389868" y="2383029"/>
            <a:ext cx="2343914" cy="2343914"/>
            <a:chOff x="0" y="0"/>
            <a:chExt cx="4445001" cy="4445001"/>
          </a:xfrm>
        </p:grpSpPr>
        <p:sp>
          <p:nvSpPr>
            <p:cNvPr id="55309" name="AutoShape 13"/>
            <p:cNvSpPr>
              <a:spLocks/>
            </p:cNvSpPr>
            <p:nvPr/>
          </p:nvSpPr>
          <p:spPr bwMode="auto">
            <a:xfrm>
              <a:off x="0" y="0"/>
              <a:ext cx="4445001" cy="4445001"/>
            </a:xfrm>
            <a:custGeom>
              <a:avLst/>
              <a:gdLst>
                <a:gd name="T0" fmla="*/ 2222388 w 19679"/>
                <a:gd name="T1" fmla="*/ 2439454 h 19679"/>
                <a:gd name="T2" fmla="*/ 2222388 w 19679"/>
                <a:gd name="T3" fmla="*/ 2439454 h 19679"/>
                <a:gd name="T4" fmla="*/ 2222388 w 19679"/>
                <a:gd name="T5" fmla="*/ 2439454 h 19679"/>
                <a:gd name="T6" fmla="*/ 2222388 w 19679"/>
                <a:gd name="T7" fmla="*/ 2439454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0" name="AutoShape 14"/>
            <p:cNvSpPr>
              <a:spLocks/>
            </p:cNvSpPr>
            <p:nvPr/>
          </p:nvSpPr>
          <p:spPr bwMode="auto">
            <a:xfrm>
              <a:off x="1673225" y="1751013"/>
              <a:ext cx="1116013" cy="930275"/>
            </a:xfrm>
            <a:custGeom>
              <a:avLst/>
              <a:gdLst>
                <a:gd name="T0" fmla="*/ 558106 w 21600"/>
                <a:gd name="T1" fmla="*/ 465210 h 21579"/>
                <a:gd name="T2" fmla="*/ 558106 w 21600"/>
                <a:gd name="T3" fmla="*/ 465210 h 21579"/>
                <a:gd name="T4" fmla="*/ 558106 w 21600"/>
                <a:gd name="T5" fmla="*/ 465210 h 21579"/>
                <a:gd name="T6" fmla="*/ 558106 w 21600"/>
                <a:gd name="T7" fmla="*/ 465210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311" name="Group 15"/>
          <p:cNvGrpSpPr>
            <a:grpSpLocks/>
          </p:cNvGrpSpPr>
          <p:nvPr/>
        </p:nvGrpSpPr>
        <p:grpSpPr bwMode="auto">
          <a:xfrm>
            <a:off x="3687809" y="3828722"/>
            <a:ext cx="2591700" cy="2591700"/>
            <a:chOff x="-1" y="-1"/>
            <a:chExt cx="4914901" cy="4914901"/>
          </a:xfrm>
        </p:grpSpPr>
        <p:sp>
          <p:nvSpPr>
            <p:cNvPr id="55312" name="AutoShape 16"/>
            <p:cNvSpPr>
              <a:spLocks/>
            </p:cNvSpPr>
            <p:nvPr/>
          </p:nvSpPr>
          <p:spPr bwMode="auto">
            <a:xfrm>
              <a:off x="-1" y="-1"/>
              <a:ext cx="4914901" cy="4914901"/>
            </a:xfrm>
            <a:custGeom>
              <a:avLst/>
              <a:gdLst>
                <a:gd name="T0" fmla="*/ 2457326 w 19679"/>
                <a:gd name="T1" fmla="*/ 2697338 h 19679"/>
                <a:gd name="T2" fmla="*/ 2457326 w 19679"/>
                <a:gd name="T3" fmla="*/ 2697338 h 19679"/>
                <a:gd name="T4" fmla="*/ 2457326 w 19679"/>
                <a:gd name="T5" fmla="*/ 2697338 h 19679"/>
                <a:gd name="T6" fmla="*/ 2457326 w 19679"/>
                <a:gd name="T7" fmla="*/ 26973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313" name="AutoShape 17"/>
            <p:cNvSpPr>
              <a:spLocks/>
            </p:cNvSpPr>
            <p:nvPr/>
          </p:nvSpPr>
          <p:spPr bwMode="auto">
            <a:xfrm>
              <a:off x="1854199" y="1595436"/>
              <a:ext cx="1228725" cy="1228725"/>
            </a:xfrm>
            <a:custGeom>
              <a:avLst/>
              <a:gdLst>
                <a:gd name="T0" fmla="*/ 614363 w 21600"/>
                <a:gd name="T1" fmla="*/ 614455 h 21600"/>
                <a:gd name="T2" fmla="*/ 614363 w 21600"/>
                <a:gd name="T3" fmla="*/ 614455 h 21600"/>
                <a:gd name="T4" fmla="*/ 614363 w 21600"/>
                <a:gd name="T5" fmla="*/ 614455 h 21600"/>
                <a:gd name="T6" fmla="*/ 614363 w 21600"/>
                <a:gd name="T7" fmla="*/ 61445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20091" tIns="20091" rIns="20091" bIns="20091" anchor="ctr"/>
            <a:lstStyle/>
            <a:p>
              <a:pPr algn="just" ea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314" name="AutoShape 18"/>
          <p:cNvSpPr>
            <a:spLocks/>
          </p:cNvSpPr>
          <p:nvPr/>
        </p:nvSpPr>
        <p:spPr bwMode="auto">
          <a:xfrm>
            <a:off x="3239954" y="2382192"/>
            <a:ext cx="2021627" cy="2023301"/>
          </a:xfrm>
          <a:custGeom>
            <a:avLst/>
            <a:gdLst>
              <a:gd name="T0" fmla="*/ 1916809 w 19679"/>
              <a:gd name="T1" fmla="*/ 2105771 h 19679"/>
              <a:gd name="T2" fmla="*/ 1916809 w 19679"/>
              <a:gd name="T3" fmla="*/ 2105771 h 19679"/>
              <a:gd name="T4" fmla="*/ 1916809 w 19679"/>
              <a:gd name="T5" fmla="*/ 2105771 h 19679"/>
              <a:gd name="T6" fmla="*/ 1916809 w 19679"/>
              <a:gd name="T7" fmla="*/ 2105771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5" name="AutoShape 19"/>
          <p:cNvSpPr>
            <a:spLocks/>
          </p:cNvSpPr>
          <p:nvPr/>
        </p:nvSpPr>
        <p:spPr bwMode="auto">
          <a:xfrm>
            <a:off x="4951011" y="2674344"/>
            <a:ext cx="2022463" cy="2021627"/>
          </a:xfrm>
          <a:custGeom>
            <a:avLst/>
            <a:gdLst>
              <a:gd name="T0" fmla="*/ 1917603 w 19679"/>
              <a:gd name="T1" fmla="*/ 2104029 h 19679"/>
              <a:gd name="T2" fmla="*/ 1917603 w 19679"/>
              <a:gd name="T3" fmla="*/ 2104029 h 19679"/>
              <a:gd name="T4" fmla="*/ 1917603 w 19679"/>
              <a:gd name="T5" fmla="*/ 2104029 h 19679"/>
              <a:gd name="T6" fmla="*/ 1917603 w 19679"/>
              <a:gd name="T7" fmla="*/ 2104029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6" name="AutoShape 20"/>
          <p:cNvSpPr>
            <a:spLocks/>
          </p:cNvSpPr>
          <p:nvPr/>
        </p:nvSpPr>
        <p:spPr bwMode="auto">
          <a:xfrm>
            <a:off x="7000262" y="3524013"/>
            <a:ext cx="1673388" cy="1675062"/>
          </a:xfrm>
          <a:custGeom>
            <a:avLst/>
            <a:gdLst>
              <a:gd name="T0" fmla="*/ 1586626 w 19679"/>
              <a:gd name="T1" fmla="*/ 1743338 h 19679"/>
              <a:gd name="T2" fmla="*/ 1586626 w 19679"/>
              <a:gd name="T3" fmla="*/ 1743338 h 19679"/>
              <a:gd name="T4" fmla="*/ 1586626 w 19679"/>
              <a:gd name="T5" fmla="*/ 1743338 h 19679"/>
              <a:gd name="T6" fmla="*/ 1586626 w 19679"/>
              <a:gd name="T7" fmla="*/ 17433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6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7" name="AutoShape 21"/>
          <p:cNvSpPr>
            <a:spLocks/>
          </p:cNvSpPr>
          <p:nvPr/>
        </p:nvSpPr>
        <p:spPr bwMode="auto">
          <a:xfrm>
            <a:off x="3488789" y="2933011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19" name="AutoShape 23"/>
          <p:cNvSpPr>
            <a:spLocks/>
          </p:cNvSpPr>
          <p:nvPr/>
        </p:nvSpPr>
        <p:spPr bwMode="auto">
          <a:xfrm>
            <a:off x="3705388" y="3210933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0" name="AutoShape 24"/>
          <p:cNvSpPr>
            <a:spLocks/>
          </p:cNvSpPr>
          <p:nvPr/>
        </p:nvSpPr>
        <p:spPr bwMode="auto">
          <a:xfrm>
            <a:off x="5156317" y="3241068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2" name="AutoShape 26"/>
          <p:cNvSpPr>
            <a:spLocks/>
          </p:cNvSpPr>
          <p:nvPr/>
        </p:nvSpPr>
        <p:spPr bwMode="auto">
          <a:xfrm>
            <a:off x="5372915" y="3518990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3" name="AutoShape 27"/>
          <p:cNvSpPr>
            <a:spLocks/>
          </p:cNvSpPr>
          <p:nvPr/>
        </p:nvSpPr>
        <p:spPr bwMode="auto">
          <a:xfrm>
            <a:off x="7051539" y="3924152"/>
            <a:ext cx="1578368" cy="236219"/>
          </a:xfrm>
          <a:custGeom>
            <a:avLst/>
            <a:gdLst>
              <a:gd name="T0" fmla="*/ 1778000 w 21600"/>
              <a:gd name="T1" fmla="*/ 184150 h 21600"/>
              <a:gd name="T2" fmla="*/ 1778000 w 21600"/>
              <a:gd name="T3" fmla="*/ 184150 h 21600"/>
              <a:gd name="T4" fmla="*/ 1778000 w 21600"/>
              <a:gd name="T5" fmla="*/ 184150 h 21600"/>
              <a:gd name="T6" fmla="*/ 1778000 w 21600"/>
              <a:gd name="T7" fmla="*/ 1841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5" name="AutoShape 29"/>
          <p:cNvSpPr>
            <a:spLocks/>
          </p:cNvSpPr>
          <p:nvPr/>
        </p:nvSpPr>
        <p:spPr bwMode="auto">
          <a:xfrm>
            <a:off x="7268137" y="4202074"/>
            <a:ext cx="1131776" cy="725070"/>
          </a:xfrm>
          <a:custGeom>
            <a:avLst/>
            <a:gdLst>
              <a:gd name="T0" fmla="*/ 1073150 w 21600"/>
              <a:gd name="T1" fmla="*/ 476250 h 21600"/>
              <a:gd name="T2" fmla="*/ 1073150 w 21600"/>
              <a:gd name="T3" fmla="*/ 476250 h 21600"/>
              <a:gd name="T4" fmla="*/ 1073150 w 21600"/>
              <a:gd name="T5" fmla="*/ 476250 h 21600"/>
              <a:gd name="T6" fmla="*/ 107315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6" name="AutoShape 30"/>
          <p:cNvSpPr>
            <a:spLocks/>
          </p:cNvSpPr>
          <p:nvPr/>
        </p:nvSpPr>
        <p:spPr bwMode="auto">
          <a:xfrm>
            <a:off x="6460325" y="2208910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46C1A4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7" name="AutoShape 31"/>
          <p:cNvSpPr>
            <a:spLocks/>
          </p:cNvSpPr>
          <p:nvPr/>
        </p:nvSpPr>
        <p:spPr bwMode="auto">
          <a:xfrm>
            <a:off x="6091996" y="4894366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4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8" name="AutoShape 32"/>
          <p:cNvSpPr>
            <a:spLocks/>
          </p:cNvSpPr>
          <p:nvPr/>
        </p:nvSpPr>
        <p:spPr bwMode="auto">
          <a:xfrm>
            <a:off x="8395729" y="4010375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2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329" name="AutoShape 33"/>
          <p:cNvSpPr>
            <a:spLocks/>
          </p:cNvSpPr>
          <p:nvPr/>
        </p:nvSpPr>
        <p:spPr bwMode="auto">
          <a:xfrm>
            <a:off x="2314945" y="4686762"/>
            <a:ext cx="575933" cy="575097"/>
          </a:xfrm>
          <a:custGeom>
            <a:avLst/>
            <a:gdLst>
              <a:gd name="T0" fmla="*/ 546072 w 19679"/>
              <a:gd name="T1" fmla="*/ 598538 h 19679"/>
              <a:gd name="T2" fmla="*/ 546072 w 19679"/>
              <a:gd name="T3" fmla="*/ 598538 h 19679"/>
              <a:gd name="T4" fmla="*/ 546072 w 19679"/>
              <a:gd name="T5" fmla="*/ 598538 h 19679"/>
              <a:gd name="T6" fmla="*/ 546072 w 19679"/>
              <a:gd name="T7" fmla="*/ 598538 h 196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just" ea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740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5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5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5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5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17" grpId="0" autoUpdateAnimBg="0"/>
      <p:bldP spid="55319" grpId="0" autoUpdateAnimBg="0"/>
      <p:bldP spid="55320" grpId="0" autoUpdateAnimBg="0"/>
      <p:bldP spid="55322" grpId="0" autoUpdateAnimBg="0"/>
      <p:bldP spid="55323" grpId="0" autoUpdateAnimBg="0"/>
      <p:bldP spid="5532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4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6"/>
          <p:cNvSpPr>
            <a:spLocks noChangeArrowheads="1"/>
          </p:cNvSpPr>
          <p:nvPr/>
        </p:nvSpPr>
        <p:spPr bwMode="auto">
          <a:xfrm>
            <a:off x="6529810" y="1895554"/>
            <a:ext cx="6327354" cy="381817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5123" name="矩形 1"/>
          <p:cNvSpPr>
            <a:spLocks noChangeArrowheads="1"/>
          </p:cNvSpPr>
          <p:nvPr/>
        </p:nvSpPr>
        <p:spPr bwMode="auto">
          <a:xfrm>
            <a:off x="1589" y="696"/>
            <a:ext cx="803474" cy="7231261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741445" y="-56696"/>
            <a:ext cx="5812028" cy="728865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531">
              <a:solidFill>
                <a:srgbClr val="FFFFFF"/>
              </a:solidFill>
            </a:endParaRPr>
          </a:p>
        </p:txBody>
      </p:sp>
      <p:sp>
        <p:nvSpPr>
          <p:cNvPr id="13" name="TextBox 32"/>
          <p:cNvSpPr txBox="1"/>
          <p:nvPr/>
        </p:nvSpPr>
        <p:spPr>
          <a:xfrm>
            <a:off x="8130352" y="2875939"/>
            <a:ext cx="4720213" cy="1261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TextBox 32"/>
          <p:cNvSpPr txBox="1"/>
          <p:nvPr/>
        </p:nvSpPr>
        <p:spPr>
          <a:xfrm>
            <a:off x="6795852" y="2722070"/>
            <a:ext cx="1927928" cy="1569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02</a:t>
            </a:r>
            <a:endParaRPr lang="zh-CN" altLang="en-US" sz="23898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TextBox 32"/>
          <p:cNvSpPr txBox="1"/>
          <p:nvPr/>
        </p:nvSpPr>
        <p:spPr>
          <a:xfrm>
            <a:off x="8130351" y="4219549"/>
            <a:ext cx="3869240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48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21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75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animBg="1"/>
      <p:bldP spid="12" grpId="0" animBg="1"/>
      <p:bldP spid="13" grpId="0"/>
      <p:bldP spid="14" grpId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9235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3377</Words>
  <Application>Microsoft Office PowerPoint</Application>
  <PresentationFormat>自定义</PresentationFormat>
  <Paragraphs>254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美容美体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2017-12-08T06:31:06Z</dcterms:modified>
</cp:coreProperties>
</file>