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4" r:id="rId2"/>
  </p:sldMasterIdLst>
  <p:notesMasterIdLst>
    <p:notesMasterId r:id="rId26"/>
  </p:notesMasterIdLst>
  <p:handoutMasterIdLst>
    <p:handoutMasterId r:id="rId27"/>
  </p:handoutMasterIdLst>
  <p:sldIdLst>
    <p:sldId id="3086" r:id="rId3"/>
    <p:sldId id="3103" r:id="rId4"/>
    <p:sldId id="3102" r:id="rId5"/>
    <p:sldId id="3098" r:id="rId6"/>
    <p:sldId id="3090" r:id="rId7"/>
    <p:sldId id="3091" r:id="rId8"/>
    <p:sldId id="3092" r:id="rId9"/>
    <p:sldId id="3104" r:id="rId10"/>
    <p:sldId id="3093" r:id="rId11"/>
    <p:sldId id="3099" r:id="rId12"/>
    <p:sldId id="3094" r:id="rId13"/>
    <p:sldId id="3095" r:id="rId14"/>
    <p:sldId id="3105" r:id="rId15"/>
    <p:sldId id="3087" r:id="rId16"/>
    <p:sldId id="3096" r:id="rId17"/>
    <p:sldId id="3097" r:id="rId18"/>
    <p:sldId id="3101" r:id="rId19"/>
    <p:sldId id="3106" r:id="rId20"/>
    <p:sldId id="3100" r:id="rId21"/>
    <p:sldId id="3089" r:id="rId22"/>
    <p:sldId id="3088" r:id="rId23"/>
    <p:sldId id="3107" r:id="rId24"/>
    <p:sldId id="310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 varScale="1">
        <p:scale>
          <a:sx n="53" d="100"/>
          <a:sy n="53" d="100"/>
        </p:scale>
        <p:origin x="-90" y="-1620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2017/12/8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2367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9921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D4BE56-0D4C-487B-A77A-5602763B13E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187793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683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17415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1362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接连接符 1"/>
          <p:cNvCxnSpPr/>
          <p:nvPr userDrawn="1"/>
        </p:nvCxnSpPr>
        <p:spPr>
          <a:xfrm>
            <a:off x="0" y="643766"/>
            <a:ext cx="12858750" cy="1"/>
          </a:xfrm>
          <a:prstGeom prst="line">
            <a:avLst/>
          </a:prstGeom>
          <a:ln w="57150">
            <a:solidFill>
              <a:schemeClr val="accent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 userDrawn="1"/>
        </p:nvGrpSpPr>
        <p:grpSpPr>
          <a:xfrm>
            <a:off x="516714" y="187358"/>
            <a:ext cx="303705" cy="303705"/>
            <a:chOff x="624979" y="908720"/>
            <a:chExt cx="288032" cy="288032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24979" y="1196752"/>
              <a:ext cx="288032" cy="0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 flipV="1">
              <a:off x="911622" y="908720"/>
              <a:ext cx="0" cy="288032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H="1" flipV="1">
              <a:off x="696987" y="980728"/>
              <a:ext cx="216024" cy="216024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082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3225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41899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1665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51942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3275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678211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74645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729241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132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6427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872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260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397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2017/12/8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2017/12/8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160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5" r:id="rId1"/>
    <p:sldLayoutId id="2147483966" r:id="rId2"/>
    <p:sldLayoutId id="2147483967" r:id="rId3"/>
    <p:sldLayoutId id="2147483968" r:id="rId4"/>
    <p:sldLayoutId id="2147483969" r:id="rId5"/>
    <p:sldLayoutId id="2147483970" r:id="rId6"/>
    <p:sldLayoutId id="2147483971" r:id="rId7"/>
    <p:sldLayoutId id="2147483972" r:id="rId8"/>
    <p:sldLayoutId id="2147483973" r:id="rId9"/>
    <p:sldLayoutId id="2147483974" r:id="rId10"/>
    <p:sldLayoutId id="214748397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7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313866" y="2248173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444381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9630" y="3215034"/>
            <a:ext cx="6479491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医药行业</a:t>
            </a:r>
            <a:r>
              <a:rPr lang="en-US" altLang="zh-CN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60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总结</a:t>
            </a:r>
            <a:endParaRPr lang="zh-CN" altLang="en-US" sz="60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5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5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5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03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482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2015</a:t>
            </a: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04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64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文本框 118"/>
          <p:cNvSpPr txBox="1"/>
          <p:nvPr/>
        </p:nvSpPr>
        <p:spPr>
          <a:xfrm>
            <a:off x="1438259" y="3343393"/>
            <a:ext cx="2274523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ctr">
              <a:spcBef>
                <a:spcPct val="20000"/>
              </a:spcBef>
              <a:buFont typeface="Arial" panose="020B0604020202020204" pitchFamily="34" charset="0"/>
              <a:buNone/>
              <a:defRPr sz="3600" b="1" cap="all">
                <a:gradFill>
                  <a:gsLst>
                    <a:gs pos="5000">
                      <a:srgbClr val="BD1032"/>
                    </a:gs>
                    <a:gs pos="36000">
                      <a:srgbClr val="55020D"/>
                    </a:gs>
                    <a:gs pos="68000">
                      <a:srgbClr val="E13377"/>
                    </a:gs>
                    <a:gs pos="100000">
                      <a:srgbClr val="ED8571"/>
                    </a:gs>
                  </a:gsLst>
                  <a:lin ang="5400000" scaled="1"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r>
              <a:rPr lang="zh-CN" altLang="en-US" sz="7999" dirty="0">
                <a:solidFill>
                  <a:schemeClr val="accent1"/>
                </a:solidFill>
                <a:latin typeface="方正稚艺简体" panose="03000509000000000000" pitchFamily="65" charset="-122"/>
                <a:ea typeface="方正稚艺简体" panose="03000509000000000000" pitchFamily="65" charset="-122"/>
                <a:sym typeface="+mn-lt"/>
              </a:rPr>
              <a:t>目录</a:t>
            </a:r>
            <a:endParaRPr lang="zh-CN" altLang="en-US" sz="7999" dirty="0">
              <a:solidFill>
                <a:schemeClr val="accent1"/>
              </a:solidFill>
              <a:latin typeface="方正稚艺简体" panose="03000509000000000000" pitchFamily="65" charset="-122"/>
              <a:ea typeface="方正稚艺简体" panose="03000509000000000000" pitchFamily="65" charset="-122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1327340" y="4381591"/>
            <a:ext cx="2496360" cy="6831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cap="all" dirty="0">
                <a:solidFill>
                  <a:srgbClr val="000000"/>
                </a:solidFill>
                <a:latin typeface="Franklin Gothic Book" panose="020B0503020102020204" pitchFamily="34" charset="0"/>
                <a:ea typeface="Cambria Math" panose="02040503050406030204" pitchFamily="18" charset="0"/>
                <a:cs typeface="+mn-ea"/>
                <a:sym typeface="+mn-lt"/>
              </a:rPr>
              <a:t>contents</a:t>
            </a:r>
            <a:endParaRPr lang="zh-CN" altLang="en-US" sz="3200" cap="all" dirty="0">
              <a:solidFill>
                <a:srgbClr val="000000"/>
              </a:solidFill>
              <a:latin typeface="Franklin Gothic Book" panose="020B0503020102020204" pitchFamily="34" charset="0"/>
              <a:cs typeface="+mn-ea"/>
              <a:sym typeface="+mn-lt"/>
            </a:endParaRPr>
          </a:p>
        </p:txBody>
      </p:sp>
      <p:sp>
        <p:nvSpPr>
          <p:cNvPr id="80" name="圆角矩形 79"/>
          <p:cNvSpPr/>
          <p:nvPr/>
        </p:nvSpPr>
        <p:spPr>
          <a:xfrm>
            <a:off x="4439407" y="258370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1" name="矩形 80"/>
          <p:cNvSpPr/>
          <p:nvPr/>
        </p:nvSpPr>
        <p:spPr>
          <a:xfrm>
            <a:off x="5307130" y="2676494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2" name="椭圆 81"/>
          <p:cNvSpPr/>
          <p:nvPr/>
        </p:nvSpPr>
        <p:spPr>
          <a:xfrm>
            <a:off x="4655404" y="2645245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3" name="圆角矩形 82"/>
          <p:cNvSpPr/>
          <p:nvPr/>
        </p:nvSpPr>
        <p:spPr>
          <a:xfrm>
            <a:off x="4439407" y="3355134"/>
            <a:ext cx="6165829" cy="615936"/>
          </a:xfrm>
          <a:prstGeom prst="roundRect">
            <a:avLst/>
          </a:prstGeom>
          <a:noFill/>
          <a:ln w="19050">
            <a:solidFill>
              <a:srgbClr val="FFC7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84" name="矩形 83"/>
          <p:cNvSpPr/>
          <p:nvPr/>
        </p:nvSpPr>
        <p:spPr>
          <a:xfrm>
            <a:off x="5307130" y="344792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FFC70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5" name="椭圆 84"/>
          <p:cNvSpPr/>
          <p:nvPr/>
        </p:nvSpPr>
        <p:spPr>
          <a:xfrm>
            <a:off x="4655404" y="3416675"/>
            <a:ext cx="492857" cy="492857"/>
          </a:xfrm>
          <a:prstGeom prst="ellipse">
            <a:avLst/>
          </a:prstGeom>
          <a:solidFill>
            <a:srgbClr val="FFC70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02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6" name="圆角矩形 85"/>
          <p:cNvSpPr/>
          <p:nvPr/>
        </p:nvSpPr>
        <p:spPr>
          <a:xfrm>
            <a:off x="4439407" y="4126564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BD2D39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5307130" y="4219353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88" name="椭圆 87"/>
          <p:cNvSpPr/>
          <p:nvPr/>
        </p:nvSpPr>
        <p:spPr>
          <a:xfrm>
            <a:off x="4655404" y="4188104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03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89" name="圆角矩形 88"/>
          <p:cNvSpPr/>
          <p:nvPr/>
        </p:nvSpPr>
        <p:spPr>
          <a:xfrm>
            <a:off x="4439407" y="4907518"/>
            <a:ext cx="6165829" cy="615936"/>
          </a:xfrm>
          <a:prstGeom prst="roundRect">
            <a:avLst/>
          </a:prstGeom>
          <a:noFill/>
          <a:ln w="19050">
            <a:solidFill>
              <a:srgbClr val="FFC70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307130" y="5000307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rgbClr val="FFC702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rgbClr val="FFC702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4655404" y="4969058"/>
            <a:ext cx="492857" cy="492857"/>
          </a:xfrm>
          <a:prstGeom prst="ellipse">
            <a:avLst/>
          </a:prstGeom>
          <a:solidFill>
            <a:srgbClr val="FFC702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04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  <p:sp>
        <p:nvSpPr>
          <p:cNvPr id="92" name="圆角矩形 91"/>
          <p:cNvSpPr/>
          <p:nvPr/>
        </p:nvSpPr>
        <p:spPr>
          <a:xfrm>
            <a:off x="4439407" y="5707519"/>
            <a:ext cx="6165829" cy="6159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6417" tIns="48208" rIns="96417" bIns="48208" rtlCol="0" anchor="ctr"/>
          <a:lstStyle/>
          <a:p>
            <a:pPr algn="ctr"/>
            <a:endParaRPr lang="zh-CN" altLang="en-US">
              <a:solidFill>
                <a:srgbClr val="70308C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307130" y="5800308"/>
            <a:ext cx="3956044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    </a:t>
            </a:r>
            <a:r>
              <a:rPr lang="en-US" altLang="zh-CN" sz="2000" dirty="0">
                <a:solidFill>
                  <a:schemeClr val="accent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THE HEADLINE</a:t>
            </a:r>
            <a:endParaRPr lang="zh-CN" altLang="en-US" sz="2800" dirty="0">
              <a:solidFill>
                <a:schemeClr val="accent1"/>
              </a:solidFill>
              <a:latin typeface="Franklin Gothic Medium" panose="020B06030201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4655404" y="5769059"/>
            <a:ext cx="492857" cy="492857"/>
          </a:xfrm>
          <a:prstGeom prst="ellipse">
            <a:avLst/>
          </a:prstGeom>
          <a:solidFill>
            <a:schemeClr val="accent1"/>
          </a:solidFill>
          <a:ln w="38100">
            <a:noFill/>
          </a:ln>
          <a:effectLst>
            <a:outerShdw blurRad="203200" dist="88900" dir="8100000" sx="102000" sy="102000" algn="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200" dirty="0">
                <a:solidFill>
                  <a:schemeClr val="bg1"/>
                </a:solidFill>
                <a:latin typeface="Impact" panose="020B0806030902050204" pitchFamily="34" charset="0"/>
                <a:cs typeface="+mn-ea"/>
              </a:rPr>
              <a:t>01</a:t>
            </a:r>
            <a:endParaRPr lang="zh-CN" altLang="en-US" sz="1200" dirty="0">
              <a:solidFill>
                <a:schemeClr val="bg1"/>
              </a:solidFill>
              <a:latin typeface="Impact" panose="020B0806030902050204" pitchFamily="34" charset="0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974940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 tmFilter="0, 0; .2, .5; .8, .5; 1, 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250" autoRev="1" fill="hold"/>
                                        <p:tgtEl>
                                          <p:spTgt spid="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 tmFilter="0, 0; .2, .5; .8, .5; 1, 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 tmFilter="0, 0; .2, .5; .8, .5; 1, 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0" dur="250" autoRev="1" fill="hold"/>
                                        <p:tgtEl>
                                          <p:spTgt spid="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 tmFilter="0, 0; .2, .5; .8, .5; 1, 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8" dur="250" autoRev="1" fill="hold"/>
                                        <p:tgtEl>
                                          <p:spTgt spid="8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8500"/>
                            </p:stCondLst>
                            <p:childTnLst>
                              <p:par>
                                <p:cTn id="8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500" tmFilter="0, 0; .2, .5; .8, .5; 1, 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250" autoRev="1" fill="hold"/>
                                        <p:tgtEl>
                                          <p:spTgt spid="9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500"/>
                            </p:stCondLst>
                            <p:childTnLst>
                              <p:par>
                                <p:cTn id="9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/>
      <p:bldP spid="120" grpId="0"/>
      <p:bldP spid="80" grpId="0" animBg="1"/>
      <p:bldP spid="80" grpId="1" animBg="1"/>
      <p:bldP spid="81" grpId="0"/>
      <p:bldP spid="82" grpId="0" animBg="1"/>
      <p:bldP spid="83" grpId="0" animBg="1"/>
      <p:bldP spid="83" grpId="1" animBg="1"/>
      <p:bldP spid="84" grpId="0"/>
      <p:bldP spid="85" grpId="0" animBg="1"/>
      <p:bldP spid="86" grpId="0" animBg="1"/>
      <p:bldP spid="86" grpId="1" animBg="1"/>
      <p:bldP spid="87" grpId="0"/>
      <p:bldP spid="88" grpId="0" animBg="1"/>
      <p:bldP spid="89" grpId="0" animBg="1"/>
      <p:bldP spid="89" grpId="1" animBg="1"/>
      <p:bldP spid="90" grpId="0"/>
      <p:bldP spid="91" grpId="0" animBg="1"/>
      <p:bldP spid="92" grpId="0" animBg="1"/>
      <p:bldP spid="92" grpId="1" animBg="1"/>
      <p:bldP spid="93" grpId="0"/>
      <p:bldP spid="94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00288" y="6784677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5313866" y="2248173"/>
            <a:ext cx="2231019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6600" cap="all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</a:t>
            </a:r>
            <a:endParaRPr lang="zh-CN" altLang="en-US" sz="6600" cap="all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143404" y="4443815"/>
            <a:ext cx="4571942" cy="33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r>
              <a:rPr lang="zh-CN" altLang="en-US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600" cap="all" dirty="0">
                <a:solidFill>
                  <a:schemeClr val="accent1"/>
                </a:solidFill>
                <a:cs typeface="Arial" panose="020B0604020202020204" pitchFamily="34" charset="0"/>
              </a:rPr>
              <a:t>|</a:t>
            </a:r>
            <a:endParaRPr lang="zh-CN" altLang="en-US" sz="1600" cap="all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3189630" y="3215034"/>
            <a:ext cx="647949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5400" cap="all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400" cap="all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623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8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200"/>
                            </p:stCondLst>
                            <p:childTnLst>
                              <p:par>
                                <p:cTn id="3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7" grpId="0"/>
      <p:bldP spid="19" grpId="0"/>
      <p:bldP spid="19" grpId="1"/>
      <p:bldP spid="7" grpId="0"/>
      <p:bldP spid="7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2971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>
                <a:latin typeface="Agency FB" panose="020B0503020202020204" pitchFamily="34" charset="0"/>
              </a:rPr>
              <a:t>01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0347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47694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-17300"/>
            <a:ext cx="12857163" cy="72652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5997381" y="551242"/>
            <a:ext cx="6130169" cy="6130169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32"/>
          <p:cNvSpPr txBox="1"/>
          <p:nvPr/>
        </p:nvSpPr>
        <p:spPr>
          <a:xfrm>
            <a:off x="6495325" y="3176852"/>
            <a:ext cx="5528082" cy="6462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solidFill>
                  <a:schemeClr val="bg1"/>
                </a:solidFill>
                <a:latin typeface="Agency FB" panose="020B0503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the written content</a:t>
            </a:r>
            <a:endParaRPr lang="en-US" sz="3600" dirty="0">
              <a:solidFill>
                <a:schemeClr val="bg1"/>
              </a:solidFill>
              <a:latin typeface="Agency FB" panose="020B0503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32"/>
          <p:cNvSpPr txBox="1"/>
          <p:nvPr/>
        </p:nvSpPr>
        <p:spPr>
          <a:xfrm>
            <a:off x="6301227" y="3823102"/>
            <a:ext cx="3897699" cy="767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40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40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1030161" y="439916"/>
            <a:ext cx="1799978" cy="1799978"/>
          </a:xfrm>
          <a:prstGeom prst="ellipse">
            <a:avLst/>
          </a:prstGeom>
          <a:solidFill>
            <a:schemeClr val="accent1">
              <a:alpha val="74902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7199" dirty="0" smtClean="0">
                <a:latin typeface="Agency FB" panose="020B0503020202020204" pitchFamily="34" charset="0"/>
              </a:rPr>
              <a:t>02</a:t>
            </a:r>
            <a:endParaRPr lang="zh-CN" altLang="en-US" sz="7199" dirty="0"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266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  <p:bldP spid="10" grpId="0"/>
      <p:bldP spid="11" grpId="0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 advTm="0">
        <p:cut/>
      </p:transition>
    </mc:Choice>
    <mc:Fallback xmlns="">
      <p:transition advTm="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22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59C33"/>
      </a:accent1>
      <a:accent2>
        <a:srgbClr val="FFC000"/>
      </a:accent2>
      <a:accent3>
        <a:srgbClr val="059C33"/>
      </a:accent3>
      <a:accent4>
        <a:srgbClr val="FFC000"/>
      </a:accent4>
      <a:accent5>
        <a:srgbClr val="059C33"/>
      </a:accent5>
      <a:accent6>
        <a:srgbClr val="FFC000"/>
      </a:accent6>
      <a:hlink>
        <a:srgbClr val="059C33"/>
      </a:hlink>
      <a:folHlink>
        <a:srgbClr val="FFC00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2692</Words>
  <Application>Microsoft Office PowerPoint</Application>
  <PresentationFormat>自定义</PresentationFormat>
  <Paragraphs>252</Paragraphs>
  <Slides>23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医药工作总结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2017-12-08T01:29:33Z</dcterms:modified>
</cp:coreProperties>
</file>