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9"/>
  </p:notesMasterIdLst>
  <p:handoutMasterIdLst>
    <p:handoutMasterId r:id="rId10"/>
  </p:handoutMasterIdLst>
  <p:sldIdLst>
    <p:sldId id="319" r:id="rId3"/>
    <p:sldId id="321" r:id="rId4"/>
    <p:sldId id="322" r:id="rId5"/>
    <p:sldId id="323" r:id="rId6"/>
    <p:sldId id="324" r:id="rId7"/>
    <p:sldId id="318" r:id="rId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04" y="-9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468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sucai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auto">
          <a:xfrm>
            <a:off x="2771800" y="7378284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2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" y="0"/>
            <a:ext cx="913101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"/>
            <a:ext cx="9144000" cy="514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3003798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87474"/>
            <a:ext cx="7711638" cy="201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23238</TotalTime>
  <Words>236</Words>
  <Application>Microsoft Office PowerPoint</Application>
  <PresentationFormat>全屏显示(16:9)</PresentationFormat>
  <Paragraphs>17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2017-12-07T09:19:45Z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