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2" r:id="rId4"/>
    <p:sldId id="3103" r:id="rId5"/>
    <p:sldId id="3087" r:id="rId6"/>
    <p:sldId id="3088" r:id="rId7"/>
    <p:sldId id="3089" r:id="rId8"/>
    <p:sldId id="3090" r:id="rId9"/>
    <p:sldId id="3104" r:id="rId10"/>
    <p:sldId id="3091" r:id="rId11"/>
    <p:sldId id="3092" r:id="rId12"/>
    <p:sldId id="3093" r:id="rId13"/>
    <p:sldId id="3094" r:id="rId14"/>
    <p:sldId id="3105" r:id="rId15"/>
    <p:sldId id="3095" r:id="rId16"/>
    <p:sldId id="3096" r:id="rId17"/>
    <p:sldId id="3097" r:id="rId18"/>
    <p:sldId id="3098" r:id="rId19"/>
    <p:sldId id="3106" r:id="rId20"/>
    <p:sldId id="3099" r:id="rId21"/>
    <p:sldId id="3100" r:id="rId22"/>
    <p:sldId id="3101" r:id="rId23"/>
    <p:sldId id="3107" r:id="rId24"/>
    <p:sldId id="310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6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54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666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84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431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22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0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6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333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95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2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04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82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738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553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96900" y="2896245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96900" y="5091887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96900" y="3863106"/>
            <a:ext cx="64794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踏实走好每一步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2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68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solidFill>
            <a:schemeClr val="accent1">
              <a:lumMod val="50000"/>
              <a:alpha val="89803"/>
            </a:scheme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6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157" y="1348930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81" y="3916215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033" y="3354538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460" y="3477649"/>
            <a:ext cx="19749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8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96900" y="2896245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96900" y="5091887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96900" y="3863106"/>
            <a:ext cx="647949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97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0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18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2654</Words>
  <Application>Microsoft Office PowerPoint</Application>
  <PresentationFormat>自定义</PresentationFormat>
  <Paragraphs>241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清新沙滩挑工作总结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2017-12-07T08:20:44Z</dcterms:modified>
</cp:coreProperties>
</file>