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6" r:id="rId2"/>
  </p:sldMasterIdLst>
  <p:notesMasterIdLst>
    <p:notesMasterId r:id="rId26"/>
  </p:notesMasterIdLst>
  <p:handoutMasterIdLst>
    <p:handoutMasterId r:id="rId27"/>
  </p:handoutMasterIdLst>
  <p:sldIdLst>
    <p:sldId id="3169" r:id="rId3"/>
    <p:sldId id="3180" r:id="rId4"/>
    <p:sldId id="3181" r:id="rId5"/>
    <p:sldId id="3129" r:id="rId6"/>
    <p:sldId id="3133" r:id="rId7"/>
    <p:sldId id="3179" r:id="rId8"/>
    <p:sldId id="3136" r:id="rId9"/>
    <p:sldId id="3182" r:id="rId10"/>
    <p:sldId id="3150" r:id="rId11"/>
    <p:sldId id="3131" r:id="rId12"/>
    <p:sldId id="3141" r:id="rId13"/>
    <p:sldId id="3130" r:id="rId14"/>
    <p:sldId id="3183" r:id="rId15"/>
    <p:sldId id="3142" r:id="rId16"/>
    <p:sldId id="3149" r:id="rId17"/>
    <p:sldId id="3132" r:id="rId18"/>
    <p:sldId id="3134" r:id="rId19"/>
    <p:sldId id="3184" r:id="rId20"/>
    <p:sldId id="3135" r:id="rId21"/>
    <p:sldId id="3148" r:id="rId22"/>
    <p:sldId id="3143" r:id="rId23"/>
    <p:sldId id="3185" r:id="rId24"/>
    <p:sldId id="318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9FE5"/>
    <a:srgbClr val="F1686A"/>
    <a:srgbClr val="B10A28"/>
    <a:srgbClr val="CB10D7"/>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38" autoAdjust="0"/>
    <p:restoredTop sz="92986" autoAdjust="0"/>
  </p:normalViewPr>
  <p:slideViewPr>
    <p:cSldViewPr>
      <p:cViewPr varScale="1">
        <p:scale>
          <a:sx n="52" d="100"/>
          <a:sy n="52" d="100"/>
        </p:scale>
        <p:origin x="-102" y="-1644"/>
      </p:cViewPr>
      <p:guideLst>
        <p:guide orient="horz" pos="328"/>
        <p:guide orient="horz" pos="4183"/>
        <p:guide pos="4050"/>
        <p:guide pos="557"/>
        <p:guide pos="7588"/>
        <p:guide pos="376"/>
        <p:guide pos="1350"/>
      </p:guideLst>
    </p:cSldViewPr>
  </p:slideViewPr>
  <p:outlineViewPr>
    <p:cViewPr>
      <p:scale>
        <a:sx n="100" d="100"/>
        <a:sy n="100" d="100"/>
      </p:scale>
      <p:origin x="0" y="0"/>
    </p:cViewPr>
  </p:outlineViewPr>
  <p:notesTextViewPr>
    <p:cViewPr>
      <p:scale>
        <a:sx n="1" d="1"/>
        <a:sy n="1" d="1"/>
      </p:scale>
      <p:origin x="0" y="0"/>
    </p:cViewPr>
  </p:notesTextViewPr>
  <p:sorterViewPr>
    <p:cViewPr>
      <p:scale>
        <a:sx n="80" d="100"/>
        <a:sy n="8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402362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13</a:t>
            </a:fld>
            <a:endParaRPr lang="zh-CN" altLang="en-US"/>
          </a:p>
        </p:txBody>
      </p:sp>
    </p:spTree>
    <p:extLst>
      <p:ext uri="{BB962C8B-B14F-4D97-AF65-F5344CB8AC3E}">
        <p14:creationId xmlns:p14="http://schemas.microsoft.com/office/powerpoint/2010/main" val="2641891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15</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18</a:t>
            </a:fld>
            <a:endParaRPr lang="zh-CN" altLang="en-US"/>
          </a:p>
        </p:txBody>
      </p:sp>
    </p:spTree>
    <p:extLst>
      <p:ext uri="{BB962C8B-B14F-4D97-AF65-F5344CB8AC3E}">
        <p14:creationId xmlns:p14="http://schemas.microsoft.com/office/powerpoint/2010/main" val="976949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20</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860220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a:t>
            </a:fld>
            <a:endParaRPr lang="zh-CN" altLang="en-US"/>
          </a:p>
        </p:txBody>
      </p:sp>
    </p:spTree>
    <p:extLst>
      <p:ext uri="{BB962C8B-B14F-4D97-AF65-F5344CB8AC3E}">
        <p14:creationId xmlns:p14="http://schemas.microsoft.com/office/powerpoint/2010/main" val="868047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3</a:t>
            </a:fld>
            <a:endParaRPr lang="zh-CN" altLang="en-US"/>
          </a:p>
        </p:txBody>
      </p:sp>
    </p:spTree>
    <p:extLst>
      <p:ext uri="{BB962C8B-B14F-4D97-AF65-F5344CB8AC3E}">
        <p14:creationId xmlns:p14="http://schemas.microsoft.com/office/powerpoint/2010/main" val="3572633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5</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6</a:t>
            </a:fld>
            <a:endParaRPr lang="zh-CN" altLang="en-US"/>
          </a:p>
        </p:txBody>
      </p:sp>
    </p:spTree>
    <p:extLst>
      <p:ext uri="{BB962C8B-B14F-4D97-AF65-F5344CB8AC3E}">
        <p14:creationId xmlns:p14="http://schemas.microsoft.com/office/powerpoint/2010/main" val="2249006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8</a:t>
            </a:fld>
            <a:endParaRPr lang="zh-CN" altLang="en-US"/>
          </a:p>
        </p:txBody>
      </p:sp>
    </p:spTree>
    <p:extLst>
      <p:ext uri="{BB962C8B-B14F-4D97-AF65-F5344CB8AC3E}">
        <p14:creationId xmlns:p14="http://schemas.microsoft.com/office/powerpoint/2010/main" val="1504677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9</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426474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3547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7268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352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056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7014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398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925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16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891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127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40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22684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4" r:id="rId1"/>
    <p:sldLayoutId id="21474839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30512572"/>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553870" y="5249114"/>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5549201" y="4284939"/>
            <a:ext cx="6821239" cy="11726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400" kern="2000" spc="633" dirty="0" smtClean="0">
                <a:solidFill>
                  <a:srgbClr val="00B0F0"/>
                </a:solidFill>
                <a:latin typeface="方正正准黑简体" panose="02000000000000000000" pitchFamily="2" charset="-122"/>
                <a:ea typeface="方正正准黑简体" panose="02000000000000000000" pitchFamily="2" charset="-122"/>
                <a:cs typeface="+mn-ea"/>
                <a:sym typeface="Arial" panose="020B0604020202020204" pitchFamily="34" charset="0"/>
              </a:rPr>
              <a:t>牙科牙齿护理</a:t>
            </a:r>
            <a:r>
              <a:rPr lang="en-US" altLang="zh-CN" sz="5400" kern="2000" spc="633" dirty="0" smtClean="0">
                <a:solidFill>
                  <a:srgbClr val="00B0F0"/>
                </a:solidFill>
                <a:latin typeface="方正正准黑简体" panose="02000000000000000000" pitchFamily="2" charset="-122"/>
                <a:ea typeface="方正正准黑简体" panose="02000000000000000000" pitchFamily="2" charset="-122"/>
                <a:cs typeface="+mn-ea"/>
                <a:sym typeface="Arial" panose="020B0604020202020204" pitchFamily="34" charset="0"/>
              </a:rPr>
              <a:t>PPT</a:t>
            </a:r>
            <a:endParaRPr lang="zh-CN" altLang="en-US" sz="5400" kern="2000" spc="633" dirty="0">
              <a:solidFill>
                <a:srgbClr val="00B0F0"/>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7" name="TextBox 18"/>
          <p:cNvSpPr txBox="1"/>
          <p:nvPr/>
        </p:nvSpPr>
        <p:spPr>
          <a:xfrm>
            <a:off x="8133157" y="5830950"/>
            <a:ext cx="2688706"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934496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03</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31889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7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04</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248123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7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文本框 118"/>
          <p:cNvSpPr txBox="1"/>
          <p:nvPr/>
        </p:nvSpPr>
        <p:spPr>
          <a:xfrm>
            <a:off x="1438876" y="2483165"/>
            <a:ext cx="2274242" cy="13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7998" dirty="0">
                <a:solidFill>
                  <a:schemeClr val="accent1"/>
                </a:solidFill>
                <a:latin typeface="方正稚艺简体" panose="03000509000000000000" pitchFamily="65" charset="-122"/>
                <a:ea typeface="方正稚艺简体" panose="03000509000000000000" pitchFamily="65" charset="-122"/>
                <a:sym typeface="+mn-lt"/>
              </a:rPr>
              <a:t>目录</a:t>
            </a:r>
            <a:endParaRPr lang="zh-CN" altLang="en-US" sz="7998" dirty="0">
              <a:solidFill>
                <a:schemeClr val="accent1"/>
              </a:solidFill>
              <a:latin typeface="方正稚艺简体" panose="03000509000000000000" pitchFamily="65" charset="-122"/>
              <a:ea typeface="方正稚艺简体" panose="03000509000000000000" pitchFamily="65" charset="-122"/>
            </a:endParaRPr>
          </a:p>
        </p:txBody>
      </p:sp>
      <p:sp>
        <p:nvSpPr>
          <p:cNvPr id="120" name="文本框 119"/>
          <p:cNvSpPr txBox="1"/>
          <p:nvPr/>
        </p:nvSpPr>
        <p:spPr>
          <a:xfrm>
            <a:off x="1327970" y="3521234"/>
            <a:ext cx="2496052" cy="683096"/>
          </a:xfrm>
          <a:prstGeom prst="rect">
            <a:avLst/>
          </a:prstGeom>
          <a:noFill/>
        </p:spPr>
        <p:txBody>
          <a:bodyPr wrap="square" rtlCol="0">
            <a:spAutoFit/>
          </a:bodyPr>
          <a:lstStyle/>
          <a:p>
            <a:pPr algn="ctr">
              <a:lnSpc>
                <a:spcPct val="120000"/>
              </a:lnSpc>
            </a:pPr>
            <a:r>
              <a:rPr lang="en-US" altLang="zh-CN" sz="3200" cap="all" dirty="0">
                <a:solidFill>
                  <a:srgbClr val="000000"/>
                </a:solidFill>
                <a:latin typeface="Franklin Gothic Book" panose="020B0503020102020204" pitchFamily="34" charset="0"/>
                <a:ea typeface="Cambria Math" panose="02040503050406030204" pitchFamily="18" charset="0"/>
                <a:cs typeface="+mn-ea"/>
                <a:sym typeface="+mn-lt"/>
              </a:rPr>
              <a:t>contents</a:t>
            </a:r>
            <a:endParaRPr lang="zh-CN" altLang="en-US" sz="3200" cap="all" dirty="0">
              <a:solidFill>
                <a:srgbClr val="000000"/>
              </a:solidFill>
              <a:latin typeface="Franklin Gothic Book" panose="020B0503020102020204" pitchFamily="34" charset="0"/>
              <a:cs typeface="+mn-ea"/>
              <a:sym typeface="+mn-lt"/>
            </a:endParaRPr>
          </a:p>
        </p:txBody>
      </p:sp>
      <p:sp>
        <p:nvSpPr>
          <p:cNvPr id="80" name="圆角矩形 79"/>
          <p:cNvSpPr/>
          <p:nvPr/>
        </p:nvSpPr>
        <p:spPr>
          <a:xfrm>
            <a:off x="4439653" y="1723569"/>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1" name="矩形 80"/>
          <p:cNvSpPr/>
          <p:nvPr/>
        </p:nvSpPr>
        <p:spPr>
          <a:xfrm>
            <a:off x="5307268" y="1816348"/>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2" name="椭圆 81"/>
          <p:cNvSpPr/>
          <p:nvPr/>
        </p:nvSpPr>
        <p:spPr>
          <a:xfrm>
            <a:off x="4655624" y="1785103"/>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
        <p:nvSpPr>
          <p:cNvPr id="83" name="圆角矩形 82"/>
          <p:cNvSpPr/>
          <p:nvPr/>
        </p:nvSpPr>
        <p:spPr>
          <a:xfrm>
            <a:off x="4439653" y="2494903"/>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4" name="矩形 83"/>
          <p:cNvSpPr/>
          <p:nvPr/>
        </p:nvSpPr>
        <p:spPr>
          <a:xfrm>
            <a:off x="5307268" y="2587682"/>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5" name="椭圆 84"/>
          <p:cNvSpPr/>
          <p:nvPr/>
        </p:nvSpPr>
        <p:spPr>
          <a:xfrm>
            <a:off x="4655624" y="2556437"/>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02</a:t>
            </a:r>
            <a:endParaRPr lang="zh-CN" altLang="en-US" sz="1200" dirty="0">
              <a:solidFill>
                <a:schemeClr val="bg1"/>
              </a:solidFill>
              <a:latin typeface="Impact" panose="020B0806030902050204" pitchFamily="34" charset="0"/>
              <a:cs typeface="+mn-ea"/>
            </a:endParaRPr>
          </a:p>
        </p:txBody>
      </p:sp>
      <p:sp>
        <p:nvSpPr>
          <p:cNvPr id="86" name="圆角矩形 85"/>
          <p:cNvSpPr/>
          <p:nvPr/>
        </p:nvSpPr>
        <p:spPr>
          <a:xfrm>
            <a:off x="4439653" y="326623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BD2D39"/>
              </a:solidFill>
            </a:endParaRPr>
          </a:p>
        </p:txBody>
      </p:sp>
      <p:sp>
        <p:nvSpPr>
          <p:cNvPr id="87" name="矩形 86"/>
          <p:cNvSpPr/>
          <p:nvPr/>
        </p:nvSpPr>
        <p:spPr>
          <a:xfrm>
            <a:off x="5307268" y="335901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8" name="椭圆 87"/>
          <p:cNvSpPr/>
          <p:nvPr/>
        </p:nvSpPr>
        <p:spPr>
          <a:xfrm>
            <a:off x="4655624" y="332777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03</a:t>
            </a:r>
            <a:endParaRPr lang="zh-CN" altLang="en-US" sz="1200" dirty="0">
              <a:solidFill>
                <a:schemeClr val="bg1"/>
              </a:solidFill>
              <a:latin typeface="Impact" panose="020B0806030902050204" pitchFamily="34" charset="0"/>
              <a:cs typeface="+mn-ea"/>
            </a:endParaRPr>
          </a:p>
        </p:txBody>
      </p:sp>
      <p:sp>
        <p:nvSpPr>
          <p:cNvPr id="89" name="圆角矩形 88"/>
          <p:cNvSpPr/>
          <p:nvPr/>
        </p:nvSpPr>
        <p:spPr>
          <a:xfrm>
            <a:off x="4439653" y="4047096"/>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0" name="矩形 89"/>
          <p:cNvSpPr/>
          <p:nvPr/>
        </p:nvSpPr>
        <p:spPr>
          <a:xfrm>
            <a:off x="5307268" y="4139874"/>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1" name="椭圆 90"/>
          <p:cNvSpPr/>
          <p:nvPr/>
        </p:nvSpPr>
        <p:spPr>
          <a:xfrm>
            <a:off x="4655624" y="4108629"/>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04</a:t>
            </a:r>
            <a:endParaRPr lang="zh-CN" altLang="en-US" sz="1200" dirty="0">
              <a:solidFill>
                <a:schemeClr val="bg1"/>
              </a:solidFill>
              <a:latin typeface="Impact" panose="020B0806030902050204" pitchFamily="34" charset="0"/>
              <a:cs typeface="+mn-ea"/>
            </a:endParaRPr>
          </a:p>
        </p:txBody>
      </p:sp>
      <p:sp>
        <p:nvSpPr>
          <p:cNvPr id="92" name="圆角矩形 91"/>
          <p:cNvSpPr/>
          <p:nvPr/>
        </p:nvSpPr>
        <p:spPr>
          <a:xfrm>
            <a:off x="4439653" y="484699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3" name="矩形 92"/>
          <p:cNvSpPr/>
          <p:nvPr/>
        </p:nvSpPr>
        <p:spPr>
          <a:xfrm>
            <a:off x="5307268" y="493977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4" name="椭圆 93"/>
          <p:cNvSpPr/>
          <p:nvPr/>
        </p:nvSpPr>
        <p:spPr>
          <a:xfrm>
            <a:off x="4655624" y="490853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Tree>
    <p:extLst>
      <p:ext uri="{BB962C8B-B14F-4D97-AF65-F5344CB8AC3E}">
        <p14:creationId xmlns:p14="http://schemas.microsoft.com/office/powerpoint/2010/main" val="163236400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p:cTn id="7" dur="500" fill="hold"/>
                                        <p:tgtEl>
                                          <p:spTgt spid="119"/>
                                        </p:tgtEl>
                                        <p:attrNameLst>
                                          <p:attrName>ppt_w</p:attrName>
                                        </p:attrNameLst>
                                      </p:cBhvr>
                                      <p:tavLst>
                                        <p:tav tm="0">
                                          <p:val>
                                            <p:fltVal val="0"/>
                                          </p:val>
                                        </p:tav>
                                        <p:tav tm="100000">
                                          <p:val>
                                            <p:strVal val="#ppt_w"/>
                                          </p:val>
                                        </p:tav>
                                      </p:tavLst>
                                    </p:anim>
                                    <p:anim calcmode="lin" valueType="num">
                                      <p:cBhvr>
                                        <p:cTn id="8" dur="500" fill="hold"/>
                                        <p:tgtEl>
                                          <p:spTgt spid="119"/>
                                        </p:tgtEl>
                                        <p:attrNameLst>
                                          <p:attrName>ppt_h</p:attrName>
                                        </p:attrNameLst>
                                      </p:cBhvr>
                                      <p:tavLst>
                                        <p:tav tm="0">
                                          <p:val>
                                            <p:fltVal val="0"/>
                                          </p:val>
                                        </p:tav>
                                        <p:tav tm="100000">
                                          <p:val>
                                            <p:strVal val="#ppt_h"/>
                                          </p:val>
                                        </p:tav>
                                      </p:tavLst>
                                    </p:anim>
                                    <p:animEffect transition="in" filter="fade">
                                      <p:cBhvr>
                                        <p:cTn id="9" dur="500"/>
                                        <p:tgtEl>
                                          <p:spTgt spid="1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0"/>
                                        </p:tgtEl>
                                        <p:attrNameLst>
                                          <p:attrName>style.visibility</p:attrName>
                                        </p:attrNameLst>
                                      </p:cBhvr>
                                      <p:to>
                                        <p:strVal val="visible"/>
                                      </p:to>
                                    </p:set>
                                    <p:anim calcmode="lin" valueType="num">
                                      <p:cBhvr>
                                        <p:cTn id="12" dur="500" fill="hold"/>
                                        <p:tgtEl>
                                          <p:spTgt spid="120"/>
                                        </p:tgtEl>
                                        <p:attrNameLst>
                                          <p:attrName>ppt_w</p:attrName>
                                        </p:attrNameLst>
                                      </p:cBhvr>
                                      <p:tavLst>
                                        <p:tav tm="0">
                                          <p:val>
                                            <p:fltVal val="0"/>
                                          </p:val>
                                        </p:tav>
                                        <p:tav tm="100000">
                                          <p:val>
                                            <p:strVal val="#ppt_w"/>
                                          </p:val>
                                        </p:tav>
                                      </p:tavLst>
                                    </p:anim>
                                    <p:anim calcmode="lin" valueType="num">
                                      <p:cBhvr>
                                        <p:cTn id="13" dur="500" fill="hold"/>
                                        <p:tgtEl>
                                          <p:spTgt spid="120"/>
                                        </p:tgtEl>
                                        <p:attrNameLst>
                                          <p:attrName>ppt_h</p:attrName>
                                        </p:attrNameLst>
                                      </p:cBhvr>
                                      <p:tavLst>
                                        <p:tav tm="0">
                                          <p:val>
                                            <p:fltVal val="0"/>
                                          </p:val>
                                        </p:tav>
                                        <p:tav tm="100000">
                                          <p:val>
                                            <p:strVal val="#ppt_h"/>
                                          </p:val>
                                        </p:tav>
                                      </p:tavLst>
                                    </p:anim>
                                    <p:animEffect transition="in" filter="fade">
                                      <p:cBhvr>
                                        <p:cTn id="14" dur="500"/>
                                        <p:tgtEl>
                                          <p:spTgt spid="12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500" fill="hold"/>
                                        <p:tgtEl>
                                          <p:spTgt spid="80"/>
                                        </p:tgtEl>
                                        <p:attrNameLst>
                                          <p:attrName>ppt_w</p:attrName>
                                        </p:attrNameLst>
                                      </p:cBhvr>
                                      <p:tavLst>
                                        <p:tav tm="0">
                                          <p:val>
                                            <p:fltVal val="0"/>
                                          </p:val>
                                        </p:tav>
                                        <p:tav tm="100000">
                                          <p:val>
                                            <p:strVal val="#ppt_w"/>
                                          </p:val>
                                        </p:tav>
                                      </p:tavLst>
                                    </p:anim>
                                    <p:anim calcmode="lin" valueType="num">
                                      <p:cBhvr>
                                        <p:cTn id="19" dur="500" fill="hold"/>
                                        <p:tgtEl>
                                          <p:spTgt spid="80"/>
                                        </p:tgtEl>
                                        <p:attrNameLst>
                                          <p:attrName>ppt_h</p:attrName>
                                        </p:attrNameLst>
                                      </p:cBhvr>
                                      <p:tavLst>
                                        <p:tav tm="0">
                                          <p:val>
                                            <p:fltVal val="0"/>
                                          </p:val>
                                        </p:tav>
                                        <p:tav tm="100000">
                                          <p:val>
                                            <p:strVal val="#ppt_h"/>
                                          </p:val>
                                        </p:tav>
                                      </p:tavLst>
                                    </p:anim>
                                    <p:animEffect transition="in" filter="fade">
                                      <p:cBhvr>
                                        <p:cTn id="20" dur="500"/>
                                        <p:tgtEl>
                                          <p:spTgt spid="80"/>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80"/>
                                        </p:tgtEl>
                                      </p:cBhvr>
                                    </p:animEffect>
                                    <p:animScale>
                                      <p:cBhvr>
                                        <p:cTn id="24" dur="250" autoRev="1" fill="hold"/>
                                        <p:tgtEl>
                                          <p:spTgt spid="80"/>
                                        </p:tgtEl>
                                      </p:cBhvr>
                                      <p:by x="105000" y="105000"/>
                                    </p:animScale>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wipe(down)">
                                      <p:cBhvr>
                                        <p:cTn id="28" dur="500"/>
                                        <p:tgtEl>
                                          <p:spTgt spid="8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500"/>
                                        <p:tgtEl>
                                          <p:spTgt spid="81"/>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childTnLst>
                          </p:cTn>
                        </p:par>
                        <p:par>
                          <p:cTn id="39" fill="hold">
                            <p:stCondLst>
                              <p:cond delay="3000"/>
                            </p:stCondLst>
                            <p:childTnLst>
                              <p:par>
                                <p:cTn id="40" presetID="26" presetClass="emph" presetSubtype="0" fill="hold" grpId="1" nodeType="afterEffect">
                                  <p:stCondLst>
                                    <p:cond delay="0"/>
                                  </p:stCondLst>
                                  <p:childTnLst>
                                    <p:animEffect transition="out" filter="fade">
                                      <p:cBhvr>
                                        <p:cTn id="41" dur="500" tmFilter="0, 0; .2, .5; .8, .5; 1, 0"/>
                                        <p:tgtEl>
                                          <p:spTgt spid="83"/>
                                        </p:tgtEl>
                                      </p:cBhvr>
                                    </p:animEffect>
                                    <p:animScale>
                                      <p:cBhvr>
                                        <p:cTn id="42" dur="250" autoRev="1" fill="hold"/>
                                        <p:tgtEl>
                                          <p:spTgt spid="83"/>
                                        </p:tgtEl>
                                      </p:cBhvr>
                                      <p:by x="105000" y="105000"/>
                                    </p:animScale>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85"/>
                                        </p:tgtEl>
                                        <p:attrNameLst>
                                          <p:attrName>style.visibility</p:attrName>
                                        </p:attrNameLst>
                                      </p:cBhvr>
                                      <p:to>
                                        <p:strVal val="visible"/>
                                      </p:to>
                                    </p:set>
                                    <p:animEffect transition="in" filter="wipe(down)">
                                      <p:cBhvr>
                                        <p:cTn id="46" dur="500"/>
                                        <p:tgtEl>
                                          <p:spTgt spid="85"/>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wipe(left)">
                                      <p:cBhvr>
                                        <p:cTn id="50" dur="500"/>
                                        <p:tgtEl>
                                          <p:spTgt spid="84"/>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 calcmode="lin" valueType="num">
                                      <p:cBhvr>
                                        <p:cTn id="54" dur="500" fill="hold"/>
                                        <p:tgtEl>
                                          <p:spTgt spid="86"/>
                                        </p:tgtEl>
                                        <p:attrNameLst>
                                          <p:attrName>ppt_w</p:attrName>
                                        </p:attrNameLst>
                                      </p:cBhvr>
                                      <p:tavLst>
                                        <p:tav tm="0">
                                          <p:val>
                                            <p:fltVal val="0"/>
                                          </p:val>
                                        </p:tav>
                                        <p:tav tm="100000">
                                          <p:val>
                                            <p:strVal val="#ppt_w"/>
                                          </p:val>
                                        </p:tav>
                                      </p:tavLst>
                                    </p:anim>
                                    <p:anim calcmode="lin" valueType="num">
                                      <p:cBhvr>
                                        <p:cTn id="55" dur="500" fill="hold"/>
                                        <p:tgtEl>
                                          <p:spTgt spid="86"/>
                                        </p:tgtEl>
                                        <p:attrNameLst>
                                          <p:attrName>ppt_h</p:attrName>
                                        </p:attrNameLst>
                                      </p:cBhvr>
                                      <p:tavLst>
                                        <p:tav tm="0">
                                          <p:val>
                                            <p:fltVal val="0"/>
                                          </p:val>
                                        </p:tav>
                                        <p:tav tm="100000">
                                          <p:val>
                                            <p:strVal val="#ppt_h"/>
                                          </p:val>
                                        </p:tav>
                                      </p:tavLst>
                                    </p:anim>
                                    <p:animEffect transition="in" filter="fade">
                                      <p:cBhvr>
                                        <p:cTn id="56" dur="500"/>
                                        <p:tgtEl>
                                          <p:spTgt spid="86"/>
                                        </p:tgtEl>
                                      </p:cBhvr>
                                    </p:animEffect>
                                  </p:childTnLst>
                                </p:cTn>
                              </p:par>
                            </p:childTnLst>
                          </p:cTn>
                        </p:par>
                        <p:par>
                          <p:cTn id="57" fill="hold">
                            <p:stCondLst>
                              <p:cond delay="5000"/>
                            </p:stCondLst>
                            <p:childTnLst>
                              <p:par>
                                <p:cTn id="58" presetID="26" presetClass="emph" presetSubtype="0" fill="hold" grpId="1" nodeType="afterEffect">
                                  <p:stCondLst>
                                    <p:cond delay="0"/>
                                  </p:stCondLst>
                                  <p:childTnLst>
                                    <p:animEffect transition="out" filter="fade">
                                      <p:cBhvr>
                                        <p:cTn id="59" dur="500" tmFilter="0, 0; .2, .5; .8, .5; 1, 0"/>
                                        <p:tgtEl>
                                          <p:spTgt spid="86"/>
                                        </p:tgtEl>
                                      </p:cBhvr>
                                    </p:animEffect>
                                    <p:animScale>
                                      <p:cBhvr>
                                        <p:cTn id="60" dur="250" autoRev="1" fill="hold"/>
                                        <p:tgtEl>
                                          <p:spTgt spid="86"/>
                                        </p:tgtEl>
                                      </p:cBhvr>
                                      <p:by x="105000" y="105000"/>
                                    </p:animScale>
                                  </p:childTnLst>
                                </p:cTn>
                              </p:par>
                            </p:childTnLst>
                          </p:cTn>
                        </p:par>
                        <p:par>
                          <p:cTn id="61" fill="hold">
                            <p:stCondLst>
                              <p:cond delay="5500"/>
                            </p:stCondLst>
                            <p:childTnLst>
                              <p:par>
                                <p:cTn id="62" presetID="22" presetClass="entr" presetSubtype="4" fill="hold" grpId="0" nodeType="after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wipe(down)">
                                      <p:cBhvr>
                                        <p:cTn id="64" dur="500"/>
                                        <p:tgtEl>
                                          <p:spTgt spid="88"/>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wipe(left)">
                                      <p:cBhvr>
                                        <p:cTn id="68" dur="500"/>
                                        <p:tgtEl>
                                          <p:spTgt spid="87"/>
                                        </p:tgtEl>
                                      </p:cBhvr>
                                    </p:animEffect>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 calcmode="lin" valueType="num">
                                      <p:cBhvr>
                                        <p:cTn id="72" dur="500" fill="hold"/>
                                        <p:tgtEl>
                                          <p:spTgt spid="89"/>
                                        </p:tgtEl>
                                        <p:attrNameLst>
                                          <p:attrName>ppt_w</p:attrName>
                                        </p:attrNameLst>
                                      </p:cBhvr>
                                      <p:tavLst>
                                        <p:tav tm="0">
                                          <p:val>
                                            <p:fltVal val="0"/>
                                          </p:val>
                                        </p:tav>
                                        <p:tav tm="100000">
                                          <p:val>
                                            <p:strVal val="#ppt_w"/>
                                          </p:val>
                                        </p:tav>
                                      </p:tavLst>
                                    </p:anim>
                                    <p:anim calcmode="lin" valueType="num">
                                      <p:cBhvr>
                                        <p:cTn id="73" dur="500" fill="hold"/>
                                        <p:tgtEl>
                                          <p:spTgt spid="89"/>
                                        </p:tgtEl>
                                        <p:attrNameLst>
                                          <p:attrName>ppt_h</p:attrName>
                                        </p:attrNameLst>
                                      </p:cBhvr>
                                      <p:tavLst>
                                        <p:tav tm="0">
                                          <p:val>
                                            <p:fltVal val="0"/>
                                          </p:val>
                                        </p:tav>
                                        <p:tav tm="100000">
                                          <p:val>
                                            <p:strVal val="#ppt_h"/>
                                          </p:val>
                                        </p:tav>
                                      </p:tavLst>
                                    </p:anim>
                                    <p:animEffect transition="in" filter="fade">
                                      <p:cBhvr>
                                        <p:cTn id="74" dur="500"/>
                                        <p:tgtEl>
                                          <p:spTgt spid="89"/>
                                        </p:tgtEl>
                                      </p:cBhvr>
                                    </p:animEffect>
                                  </p:childTnLst>
                                </p:cTn>
                              </p:par>
                            </p:childTnLst>
                          </p:cTn>
                        </p:par>
                        <p:par>
                          <p:cTn id="75" fill="hold">
                            <p:stCondLst>
                              <p:cond delay="7000"/>
                            </p:stCondLst>
                            <p:childTnLst>
                              <p:par>
                                <p:cTn id="76" presetID="26" presetClass="emph" presetSubtype="0" fill="hold" grpId="1" nodeType="afterEffect">
                                  <p:stCondLst>
                                    <p:cond delay="0"/>
                                  </p:stCondLst>
                                  <p:childTnLst>
                                    <p:animEffect transition="out" filter="fade">
                                      <p:cBhvr>
                                        <p:cTn id="77" dur="500" tmFilter="0, 0; .2, .5; .8, .5; 1, 0"/>
                                        <p:tgtEl>
                                          <p:spTgt spid="89"/>
                                        </p:tgtEl>
                                      </p:cBhvr>
                                    </p:animEffect>
                                    <p:animScale>
                                      <p:cBhvr>
                                        <p:cTn id="78" dur="250" autoRev="1" fill="hold"/>
                                        <p:tgtEl>
                                          <p:spTgt spid="89"/>
                                        </p:tgtEl>
                                      </p:cBhvr>
                                      <p:by x="105000" y="105000"/>
                                    </p:animScale>
                                  </p:childTnLst>
                                </p:cTn>
                              </p:par>
                            </p:childTnLst>
                          </p:cTn>
                        </p:par>
                        <p:par>
                          <p:cTn id="79" fill="hold">
                            <p:stCondLst>
                              <p:cond delay="7500"/>
                            </p:stCondLst>
                            <p:childTnLst>
                              <p:par>
                                <p:cTn id="80" presetID="22" presetClass="entr" presetSubtype="4" fill="hold" grpId="0" nodeType="after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down)">
                                      <p:cBhvr>
                                        <p:cTn id="82" dur="500"/>
                                        <p:tgtEl>
                                          <p:spTgt spid="91"/>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0"/>
                                        </p:tgtEl>
                                        <p:attrNameLst>
                                          <p:attrName>style.visibility</p:attrName>
                                        </p:attrNameLst>
                                      </p:cBhvr>
                                      <p:to>
                                        <p:strVal val="visible"/>
                                      </p:to>
                                    </p:set>
                                    <p:animEffect transition="in" filter="wipe(left)">
                                      <p:cBhvr>
                                        <p:cTn id="86" dur="500"/>
                                        <p:tgtEl>
                                          <p:spTgt spid="90"/>
                                        </p:tgtEl>
                                      </p:cBhvr>
                                    </p:animEffect>
                                  </p:childTnLst>
                                </p:cTn>
                              </p:par>
                            </p:childTnLst>
                          </p:cTn>
                        </p:par>
                        <p:par>
                          <p:cTn id="87" fill="hold">
                            <p:stCondLst>
                              <p:cond delay="8500"/>
                            </p:stCondLst>
                            <p:childTnLst>
                              <p:par>
                                <p:cTn id="88" presetID="53" presetClass="entr" presetSubtype="16"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 calcmode="lin" valueType="num">
                                      <p:cBhvr>
                                        <p:cTn id="90" dur="500" fill="hold"/>
                                        <p:tgtEl>
                                          <p:spTgt spid="92"/>
                                        </p:tgtEl>
                                        <p:attrNameLst>
                                          <p:attrName>ppt_w</p:attrName>
                                        </p:attrNameLst>
                                      </p:cBhvr>
                                      <p:tavLst>
                                        <p:tav tm="0">
                                          <p:val>
                                            <p:fltVal val="0"/>
                                          </p:val>
                                        </p:tav>
                                        <p:tav tm="100000">
                                          <p:val>
                                            <p:strVal val="#ppt_w"/>
                                          </p:val>
                                        </p:tav>
                                      </p:tavLst>
                                    </p:anim>
                                    <p:anim calcmode="lin" valueType="num">
                                      <p:cBhvr>
                                        <p:cTn id="91" dur="500" fill="hold"/>
                                        <p:tgtEl>
                                          <p:spTgt spid="92"/>
                                        </p:tgtEl>
                                        <p:attrNameLst>
                                          <p:attrName>ppt_h</p:attrName>
                                        </p:attrNameLst>
                                      </p:cBhvr>
                                      <p:tavLst>
                                        <p:tav tm="0">
                                          <p:val>
                                            <p:fltVal val="0"/>
                                          </p:val>
                                        </p:tav>
                                        <p:tav tm="100000">
                                          <p:val>
                                            <p:strVal val="#ppt_h"/>
                                          </p:val>
                                        </p:tav>
                                      </p:tavLst>
                                    </p:anim>
                                    <p:animEffect transition="in" filter="fade">
                                      <p:cBhvr>
                                        <p:cTn id="92" dur="500"/>
                                        <p:tgtEl>
                                          <p:spTgt spid="92"/>
                                        </p:tgtEl>
                                      </p:cBhvr>
                                    </p:animEffect>
                                  </p:childTnLst>
                                </p:cTn>
                              </p:par>
                            </p:childTnLst>
                          </p:cTn>
                        </p:par>
                        <p:par>
                          <p:cTn id="93" fill="hold">
                            <p:stCondLst>
                              <p:cond delay="9000"/>
                            </p:stCondLst>
                            <p:childTnLst>
                              <p:par>
                                <p:cTn id="94" presetID="26" presetClass="emph" presetSubtype="0" fill="hold" grpId="1" nodeType="afterEffect">
                                  <p:stCondLst>
                                    <p:cond delay="0"/>
                                  </p:stCondLst>
                                  <p:childTnLst>
                                    <p:animEffect transition="out" filter="fade">
                                      <p:cBhvr>
                                        <p:cTn id="95" dur="500" tmFilter="0, 0; .2, .5; .8, .5; 1, 0"/>
                                        <p:tgtEl>
                                          <p:spTgt spid="92"/>
                                        </p:tgtEl>
                                      </p:cBhvr>
                                    </p:animEffect>
                                    <p:animScale>
                                      <p:cBhvr>
                                        <p:cTn id="96" dur="250" autoRev="1" fill="hold"/>
                                        <p:tgtEl>
                                          <p:spTgt spid="92"/>
                                        </p:tgtEl>
                                      </p:cBhvr>
                                      <p:by x="105000" y="105000"/>
                                    </p:animScale>
                                  </p:childTnLst>
                                </p:cTn>
                              </p:par>
                            </p:childTnLst>
                          </p:cTn>
                        </p:par>
                        <p:par>
                          <p:cTn id="97" fill="hold">
                            <p:stCondLst>
                              <p:cond delay="9500"/>
                            </p:stCondLst>
                            <p:childTnLst>
                              <p:par>
                                <p:cTn id="98" presetID="22" presetClass="entr" presetSubtype="4" fill="hold" grpId="0" nodeType="afterEffect">
                                  <p:stCondLst>
                                    <p:cond delay="0"/>
                                  </p:stCondLst>
                                  <p:childTnLst>
                                    <p:set>
                                      <p:cBhvr>
                                        <p:cTn id="99" dur="1" fill="hold">
                                          <p:stCondLst>
                                            <p:cond delay="0"/>
                                          </p:stCondLst>
                                        </p:cTn>
                                        <p:tgtEl>
                                          <p:spTgt spid="94"/>
                                        </p:tgtEl>
                                        <p:attrNameLst>
                                          <p:attrName>style.visibility</p:attrName>
                                        </p:attrNameLst>
                                      </p:cBhvr>
                                      <p:to>
                                        <p:strVal val="visible"/>
                                      </p:to>
                                    </p:set>
                                    <p:animEffect transition="in" filter="wipe(down)">
                                      <p:cBhvr>
                                        <p:cTn id="100" dur="500"/>
                                        <p:tgtEl>
                                          <p:spTgt spid="94"/>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93"/>
                                        </p:tgtEl>
                                        <p:attrNameLst>
                                          <p:attrName>style.visibility</p:attrName>
                                        </p:attrNameLst>
                                      </p:cBhvr>
                                      <p:to>
                                        <p:strVal val="visible"/>
                                      </p:to>
                                    </p:set>
                                    <p:animEffect transition="in" filter="wipe(left)">
                                      <p:cBhvr>
                                        <p:cTn id="104" dur="500"/>
                                        <p:tgtEl>
                                          <p:spTgt spid="93"/>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500" fill="hold"/>
                                        <p:tgtEl>
                                          <p:spTgt spid="22"/>
                                        </p:tgtEl>
                                        <p:attrNameLst>
                                          <p:attrName>ppt_x</p:attrName>
                                        </p:attrNameLst>
                                      </p:cBhvr>
                                      <p:tavLst>
                                        <p:tav tm="0">
                                          <p:val>
                                            <p:strVal val="1+#ppt_w/2"/>
                                          </p:val>
                                        </p:tav>
                                        <p:tav tm="100000">
                                          <p:val>
                                            <p:strVal val="#ppt_x"/>
                                          </p:val>
                                        </p:tav>
                                      </p:tavLst>
                                    </p:anim>
                                    <p:anim calcmode="lin" valueType="num">
                                      <p:cBhvr additive="base">
                                        <p:cTn id="11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21"/>
                                        </p:tgtEl>
                                        <p:attrNameLst>
                                          <p:attrName>style.visibility</p:attrName>
                                        </p:attrNameLst>
                                      </p:cBhvr>
                                      <p:to>
                                        <p:strVal val="visible"/>
                                      </p:to>
                                    </p:set>
                                    <p:anim calcmode="lin" valueType="num">
                                      <p:cBhvr additive="base">
                                        <p:cTn id="115" dur="500" fill="hold"/>
                                        <p:tgtEl>
                                          <p:spTgt spid="21"/>
                                        </p:tgtEl>
                                        <p:attrNameLst>
                                          <p:attrName>ppt_x</p:attrName>
                                        </p:attrNameLst>
                                      </p:cBhvr>
                                      <p:tavLst>
                                        <p:tav tm="0">
                                          <p:val>
                                            <p:strVal val="0-#ppt_w/2"/>
                                          </p:val>
                                        </p:tav>
                                        <p:tav tm="100000">
                                          <p:val>
                                            <p:strVal val="#ppt_x"/>
                                          </p:val>
                                        </p:tav>
                                      </p:tavLst>
                                    </p:anim>
                                    <p:anim calcmode="lin" valueType="num">
                                      <p:cBhvr additive="base">
                                        <p:cTn id="11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19" grpId="0"/>
      <p:bldP spid="120" grpId="0"/>
      <p:bldP spid="80" grpId="0" animBg="1"/>
      <p:bldP spid="80" grpId="1" animBg="1"/>
      <p:bldP spid="81" grpId="0"/>
      <p:bldP spid="82" grpId="0" animBg="1"/>
      <p:bldP spid="83" grpId="0" animBg="1"/>
      <p:bldP spid="83" grpId="1" animBg="1"/>
      <p:bldP spid="84" grpId="0"/>
      <p:bldP spid="85" grpId="0" animBg="1"/>
      <p:bldP spid="86" grpId="0" animBg="1"/>
      <p:bldP spid="86" grpId="1" animBg="1"/>
      <p:bldP spid="87" grpId="0"/>
      <p:bldP spid="88" grpId="0" animBg="1"/>
      <p:bldP spid="89" grpId="0" animBg="1"/>
      <p:bldP spid="89" grpId="1" animBg="1"/>
      <p:bldP spid="90" grpId="0"/>
      <p:bldP spid="91" grpId="0" animBg="1"/>
      <p:bldP spid="92" grpId="0" animBg="1"/>
      <p:bldP spid="92" grpId="1" animBg="1"/>
      <p:bldP spid="93" grpId="0"/>
      <p:bldP spid="9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553870" y="5249114"/>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5549201" y="4284939"/>
            <a:ext cx="6821239" cy="11103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400" kern="2000" spc="633" dirty="0" smtClean="0">
                <a:solidFill>
                  <a:srgbClr val="00B0F0"/>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400" kern="2000" spc="633" dirty="0">
              <a:solidFill>
                <a:srgbClr val="00B0F0"/>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7" name="TextBox 18"/>
          <p:cNvSpPr txBox="1"/>
          <p:nvPr/>
        </p:nvSpPr>
        <p:spPr>
          <a:xfrm>
            <a:off x="8133157" y="5830950"/>
            <a:ext cx="2904730"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26813366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633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01</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802362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7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3269845" y="200"/>
            <a:ext cx="9588200" cy="7232253"/>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Pentagon 25"/>
          <p:cNvSpPr/>
          <p:nvPr/>
        </p:nvSpPr>
        <p:spPr>
          <a:xfrm>
            <a:off x="486354" y="2485219"/>
            <a:ext cx="640667" cy="383982"/>
          </a:xfrm>
          <a:prstGeom prst="homePlate">
            <a:avLst/>
          </a:prstGeom>
          <a:solidFill>
            <a:schemeClr val="accent1"/>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Rectangle 26"/>
          <p:cNvSpPr/>
          <p:nvPr/>
        </p:nvSpPr>
        <p:spPr>
          <a:xfrm>
            <a:off x="1182899" y="2488083"/>
            <a:ext cx="3710890"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Pentagon 33"/>
          <p:cNvSpPr/>
          <p:nvPr/>
        </p:nvSpPr>
        <p:spPr>
          <a:xfrm>
            <a:off x="486354" y="3424335"/>
            <a:ext cx="640667" cy="383982"/>
          </a:xfrm>
          <a:prstGeom prst="homePlate">
            <a:avLst/>
          </a:prstGeom>
          <a:solidFill>
            <a:schemeClr val="accent2"/>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Rectangle 34"/>
          <p:cNvSpPr/>
          <p:nvPr/>
        </p:nvSpPr>
        <p:spPr>
          <a:xfrm>
            <a:off x="1182899" y="3427199"/>
            <a:ext cx="3280085"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Pentagon 36"/>
          <p:cNvSpPr/>
          <p:nvPr/>
        </p:nvSpPr>
        <p:spPr>
          <a:xfrm>
            <a:off x="486354" y="4350133"/>
            <a:ext cx="640667" cy="383982"/>
          </a:xfrm>
          <a:prstGeom prst="homePlate">
            <a:avLst/>
          </a:prstGeom>
          <a:solidFill>
            <a:schemeClr val="accent3"/>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37"/>
          <p:cNvSpPr/>
          <p:nvPr/>
        </p:nvSpPr>
        <p:spPr>
          <a:xfrm>
            <a:off x="1182901" y="4352995"/>
            <a:ext cx="3124389"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Pentagon 39"/>
          <p:cNvSpPr/>
          <p:nvPr/>
        </p:nvSpPr>
        <p:spPr>
          <a:xfrm>
            <a:off x="486354" y="5318792"/>
            <a:ext cx="640667" cy="383982"/>
          </a:xfrm>
          <a:prstGeom prst="homePlate">
            <a:avLst/>
          </a:prstGeom>
          <a:solidFill>
            <a:schemeClr val="accent4"/>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40"/>
          <p:cNvSpPr/>
          <p:nvPr/>
        </p:nvSpPr>
        <p:spPr>
          <a:xfrm>
            <a:off x="1182902" y="5321655"/>
            <a:ext cx="2582178" cy="526979"/>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6" name="Group 3"/>
          <p:cNvGrpSpPr/>
          <p:nvPr/>
        </p:nvGrpSpPr>
        <p:grpSpPr>
          <a:xfrm>
            <a:off x="4845286" y="2914267"/>
            <a:ext cx="2222506" cy="964301"/>
            <a:chOff x="5621315" y="2514600"/>
            <a:chExt cx="2107496" cy="914400"/>
          </a:xfrm>
          <a:solidFill>
            <a:schemeClr val="bg1"/>
          </a:solidFill>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9" name="Group 1"/>
          <p:cNvGrpSpPr/>
          <p:nvPr/>
        </p:nvGrpSpPr>
        <p:grpSpPr>
          <a:xfrm>
            <a:off x="5415574" y="1644262"/>
            <a:ext cx="2222506" cy="964301"/>
            <a:chOff x="6162090" y="1310315"/>
            <a:chExt cx="2107496" cy="914400"/>
          </a:xfrm>
          <a:solidFill>
            <a:schemeClr val="bg1"/>
          </a:solidFill>
        </p:grpSpPr>
        <p:sp>
          <p:nvSpPr>
            <p:cNvPr id="150" name="Parallelogram 13"/>
            <p:cNvSpPr/>
            <p:nvPr/>
          </p:nvSpPr>
          <p:spPr>
            <a:xfrm>
              <a:off x="6162090" y="1310315"/>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1" name="Group 42"/>
            <p:cNvGrpSpPr/>
            <p:nvPr/>
          </p:nvGrpSpPr>
          <p:grpSpPr>
            <a:xfrm>
              <a:off x="6983269" y="1549630"/>
              <a:ext cx="465138" cy="435769"/>
              <a:chOff x="5368132" y="3540125"/>
              <a:chExt cx="465138" cy="435769"/>
            </a:xfrm>
            <a:grp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4" name="Group 5"/>
          <p:cNvGrpSpPr/>
          <p:nvPr/>
        </p:nvGrpSpPr>
        <p:grpSpPr>
          <a:xfrm>
            <a:off x="3614285" y="5454278"/>
            <a:ext cx="2222506" cy="964301"/>
            <a:chOff x="4454013" y="4923170"/>
            <a:chExt cx="2107496" cy="914400"/>
          </a:xfrm>
          <a:solidFill>
            <a:schemeClr val="bg1"/>
          </a:solidFill>
        </p:grpSpPr>
        <p:sp>
          <p:nvSpPr>
            <p:cNvPr id="155" name="Parallelogram 16"/>
            <p:cNvSpPr/>
            <p:nvPr/>
          </p:nvSpPr>
          <p:spPr>
            <a:xfrm>
              <a:off x="4454013" y="4923170"/>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6" name="Group 45"/>
            <p:cNvGrpSpPr/>
            <p:nvPr/>
          </p:nvGrpSpPr>
          <p:grpSpPr>
            <a:xfrm>
              <a:off x="5348217" y="5147801"/>
              <a:ext cx="319088" cy="465138"/>
              <a:chOff x="3582988" y="3510757"/>
              <a:chExt cx="319088" cy="465138"/>
            </a:xfrm>
            <a:grp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9" name="Group 4"/>
          <p:cNvGrpSpPr/>
          <p:nvPr/>
        </p:nvGrpSpPr>
        <p:grpSpPr>
          <a:xfrm>
            <a:off x="4234624" y="4184272"/>
            <a:ext cx="2222506" cy="964301"/>
            <a:chOff x="5042252" y="3718885"/>
            <a:chExt cx="2107496" cy="914400"/>
          </a:xfrm>
          <a:solidFill>
            <a:schemeClr val="bg1"/>
          </a:solidFill>
        </p:grpSpPr>
        <p:sp>
          <p:nvSpPr>
            <p:cNvPr id="160" name="Parallelogram 15"/>
            <p:cNvSpPr/>
            <p:nvPr/>
          </p:nvSpPr>
          <p:spPr>
            <a:xfrm>
              <a:off x="5042252" y="3718885"/>
              <a:ext cx="2107496" cy="914400"/>
            </a:xfrm>
            <a:prstGeom prst="parallelogram">
              <a:avLst>
                <a:gd name="adj" fmla="val 5241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1" name="Group 48"/>
            <p:cNvGrpSpPr/>
            <p:nvPr/>
          </p:nvGrpSpPr>
          <p:grpSpPr>
            <a:xfrm>
              <a:off x="5863431" y="3980425"/>
              <a:ext cx="465138" cy="391319"/>
              <a:chOff x="5368132" y="2625725"/>
              <a:chExt cx="465138" cy="391319"/>
            </a:xfrm>
            <a:grp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30" name="文本框 29"/>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60039045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02</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9180965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7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1_自定义设计方案">
  <a:themeElements>
    <a:clrScheme name="自定义 285">
      <a:dk1>
        <a:sysClr val="windowText" lastClr="000000"/>
      </a:dk1>
      <a:lt1>
        <a:sysClr val="window" lastClr="FFFFFF"/>
      </a:lt1>
      <a:dk2>
        <a:srgbClr val="44546A"/>
      </a:dk2>
      <a:lt2>
        <a:srgbClr val="E7E6E6"/>
      </a:lt2>
      <a:accent1>
        <a:srgbClr val="0FC7D3"/>
      </a:accent1>
      <a:accent2>
        <a:srgbClr val="7EC565"/>
      </a:accent2>
      <a:accent3>
        <a:srgbClr val="0FC7D3"/>
      </a:accent3>
      <a:accent4>
        <a:srgbClr val="7EC565"/>
      </a:accent4>
      <a:accent5>
        <a:srgbClr val="0FC7D3"/>
      </a:accent5>
      <a:accent6>
        <a:srgbClr val="7EC565"/>
      </a:accent6>
      <a:hlink>
        <a:srgbClr val="0FC7D3"/>
      </a:hlink>
      <a:folHlink>
        <a:srgbClr val="7EC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5064</Words>
  <Application>Microsoft Office PowerPoint</Application>
  <PresentationFormat>自定义</PresentationFormat>
  <Paragraphs>246</Paragraphs>
  <Slides>23</Slides>
  <Notes>19</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1_自定义设计方案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牙科口腔护理</dc:title>
  <dc:creator/>
  <cp:keywords>第一PPT模板网：www.1ppt.com</cp:keywords>
  <cp:lastModifiedBy/>
  <cp:revision>1</cp:revision>
  <dcterms:created xsi:type="dcterms:W3CDTF">2016-10-17T14:00:15Z</dcterms:created>
  <dcterms:modified xsi:type="dcterms:W3CDTF">2017-12-07T08:14:31Z</dcterms:modified>
</cp:coreProperties>
</file>