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8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099" r:id="rId4"/>
    <p:sldId id="3098" r:id="rId5"/>
    <p:sldId id="3097" r:id="rId6"/>
    <p:sldId id="3085" r:id="rId7"/>
    <p:sldId id="3080" r:id="rId8"/>
    <p:sldId id="3073" r:id="rId9"/>
    <p:sldId id="3100" r:id="rId10"/>
    <p:sldId id="3096" r:id="rId11"/>
    <p:sldId id="3078" r:id="rId12"/>
    <p:sldId id="3075" r:id="rId13"/>
    <p:sldId id="3094" r:id="rId14"/>
    <p:sldId id="3101" r:id="rId15"/>
    <p:sldId id="3076" r:id="rId16"/>
    <p:sldId id="3095" r:id="rId17"/>
    <p:sldId id="3077" r:id="rId18"/>
    <p:sldId id="3093" r:id="rId19"/>
    <p:sldId id="3102" r:id="rId20"/>
    <p:sldId id="3092" r:id="rId21"/>
    <p:sldId id="3082" r:id="rId22"/>
    <p:sldId id="3074" r:id="rId23"/>
    <p:sldId id="3103" r:id="rId24"/>
    <p:sldId id="310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FB"/>
    <a:srgbClr val="D34179"/>
    <a:srgbClr val="271F66"/>
    <a:srgbClr val="FBB600"/>
    <a:srgbClr val="28C7D4"/>
    <a:srgbClr val="F94D4D"/>
    <a:srgbClr val="FEFEFE"/>
    <a:srgbClr val="FFFFFF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78" autoAdjust="0"/>
    <p:restoredTop sz="92986" autoAdjust="0"/>
  </p:normalViewPr>
  <p:slideViewPr>
    <p:cSldViewPr>
      <p:cViewPr varScale="1">
        <p:scale>
          <a:sx n="53" d="100"/>
          <a:sy n="53" d="100"/>
        </p:scale>
        <p:origin x="-108" y="-1572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71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926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276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23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1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65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16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804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348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4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90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817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88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392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428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069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110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2017/12/7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466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6672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78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243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33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665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49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1237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6285359" y="4120381"/>
            <a:ext cx="75383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美妆就现在</a:t>
            </a:r>
            <a:endParaRPr lang="zh-CN" altLang="en-US" sz="72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7378154" y="5166693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14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适用于工作总结、</a:t>
            </a:r>
            <a:r>
              <a: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7526464" y="5474432"/>
            <a:ext cx="5056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24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7930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6963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08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7030A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5857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11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4096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822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26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549055" y="2298284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3549055" y="2963792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3549055" y="3629301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3549055" y="4294810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236687" y="1888133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246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4931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6285359" y="4335696"/>
            <a:ext cx="75383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7378154" y="5166693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14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适用于工作总结、</a:t>
            </a:r>
            <a:r>
              <a: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7526464" y="5474432"/>
            <a:ext cx="5056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78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3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8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3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16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759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69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89"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2" y="3279248"/>
            <a:ext cx="3775956" cy="262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2" y="1498337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156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676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69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18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196913"/>
            <a:ext cx="6576708" cy="4035737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94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DDDE"/>
      </a:accent1>
      <a:accent2>
        <a:srgbClr val="FFD2FB"/>
      </a:accent2>
      <a:accent3>
        <a:srgbClr val="00DDDE"/>
      </a:accent3>
      <a:accent4>
        <a:srgbClr val="FFD2FB"/>
      </a:accent4>
      <a:accent5>
        <a:srgbClr val="00DDDE"/>
      </a:accent5>
      <a:accent6>
        <a:srgbClr val="FFD2FB"/>
      </a:accent6>
      <a:hlink>
        <a:srgbClr val="00DDDE"/>
      </a:hlink>
      <a:folHlink>
        <a:srgbClr val="FFD2F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5113</Words>
  <Application>Microsoft Office PowerPoint</Application>
  <PresentationFormat>自定义</PresentationFormat>
  <Paragraphs>208</Paragraphs>
  <Slides>23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美妆模板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2017-12-07T05:07:00Z</dcterms:modified>
</cp:coreProperties>
</file>