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49" r:id="rId3"/>
    <p:sldId id="3162" r:id="rId4"/>
    <p:sldId id="3161" r:id="rId5"/>
    <p:sldId id="3155" r:id="rId6"/>
    <p:sldId id="3111" r:id="rId7"/>
    <p:sldId id="3141" r:id="rId8"/>
    <p:sldId id="3108" r:id="rId9"/>
    <p:sldId id="3163" r:id="rId10"/>
    <p:sldId id="3140" r:id="rId11"/>
    <p:sldId id="3106" r:id="rId12"/>
    <p:sldId id="3107" r:id="rId13"/>
    <p:sldId id="3110" r:id="rId14"/>
    <p:sldId id="3164" r:id="rId15"/>
    <p:sldId id="3142" r:id="rId16"/>
    <p:sldId id="3105" r:id="rId17"/>
    <p:sldId id="3138" r:id="rId18"/>
    <p:sldId id="3115" r:id="rId19"/>
    <p:sldId id="3165" r:id="rId20"/>
    <p:sldId id="3139" r:id="rId21"/>
    <p:sldId id="3116" r:id="rId22"/>
    <p:sldId id="3156" r:id="rId23"/>
    <p:sldId id="3166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304"/>
    <a:srgbClr val="F0A12C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22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7835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81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8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537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169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27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9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6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8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46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61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C381-27B4-495F-B171-7C5DEA9C8DA3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2D4F-DDA0-47ED-B7FB-95D71B087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0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16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43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29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3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3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82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393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1007547" y="3553644"/>
            <a:ext cx="5216814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军事训练演习</a:t>
            </a:r>
            <a:endParaRPr lang="zh-CN" altLang="en-US" sz="6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27020" y="4869039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战争汇报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92867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612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08237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79" b="2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3354538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3477649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37302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882112" y="2151938"/>
            <a:ext cx="1558131" cy="1569425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4882112" y="2620569"/>
            <a:ext cx="1558131" cy="1100792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3412340" y="2872763"/>
            <a:ext cx="1920369" cy="1934541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412340" y="3823794"/>
            <a:ext cx="1920369" cy="983511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676848" y="3798652"/>
            <a:ext cx="2357043" cy="2374440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1879921" y="5652083"/>
            <a:ext cx="1950898" cy="521009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55296" y="5101259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9917" y="3450540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66071" y="2929114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719679" y="2366238"/>
            <a:ext cx="100145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650745" y="3407003"/>
            <a:ext cx="2070392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328441" y="4447768"/>
            <a:ext cx="3392696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855369" y="5488533"/>
            <a:ext cx="486576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Box 38"/>
          <p:cNvSpPr txBox="1"/>
          <p:nvPr/>
        </p:nvSpPr>
        <p:spPr>
          <a:xfrm>
            <a:off x="8079289" y="5456414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79289" y="4353687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9289" y="3250961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79289" y="2148235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05713" y="2054571"/>
            <a:ext cx="1160457" cy="255782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70"/>
          <p:cNvSpPr txBox="1"/>
          <p:nvPr/>
        </p:nvSpPr>
        <p:spPr>
          <a:xfrm>
            <a:off x="8079290" y="1727699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8079290" y="293230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8079290" y="401815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079290" y="5118295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1575342"/>
      </p:ext>
    </p:extLst>
  </p:cSld>
  <p:clrMapOvr>
    <a:masterClrMapping/>
  </p:clrMapOvr>
  <p:transition spd="slow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983501" y="3553644"/>
            <a:ext cx="5264903" cy="80791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4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27020" y="4869039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战争汇报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487795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01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919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06939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C3F3E"/>
      </a:accent1>
      <a:accent2>
        <a:srgbClr val="BFBFBF"/>
      </a:accent2>
      <a:accent3>
        <a:srgbClr val="4C3F3E"/>
      </a:accent3>
      <a:accent4>
        <a:srgbClr val="BFBFBF"/>
      </a:accent4>
      <a:accent5>
        <a:srgbClr val="4C3F3E"/>
      </a:accent5>
      <a:accent6>
        <a:srgbClr val="BFBFBF"/>
      </a:accent6>
      <a:hlink>
        <a:srgbClr val="4C3F3E"/>
      </a:hlink>
      <a:folHlink>
        <a:srgbClr val="BFBF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5689</Words>
  <Application>Microsoft Office PowerPoint</Application>
  <PresentationFormat>自定义</PresentationFormat>
  <Paragraphs>205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军队军事模板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2017-12-07T01:20:51Z</dcterms:modified>
</cp:coreProperties>
</file>