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4" r:id="rId2"/>
  </p:sldMasterIdLst>
  <p:notesMasterIdLst>
    <p:notesMasterId r:id="rId26"/>
  </p:notesMasterIdLst>
  <p:handoutMasterIdLst>
    <p:handoutMasterId r:id="rId27"/>
  </p:handoutMasterIdLst>
  <p:sldIdLst>
    <p:sldId id="3121" r:id="rId3"/>
    <p:sldId id="3123" r:id="rId4"/>
    <p:sldId id="3129" r:id="rId5"/>
    <p:sldId id="3083" r:id="rId6"/>
    <p:sldId id="3078" r:id="rId7"/>
    <p:sldId id="3096" r:id="rId8"/>
    <p:sldId id="3079" r:id="rId9"/>
    <p:sldId id="3130" r:id="rId10"/>
    <p:sldId id="3080" r:id="rId11"/>
    <p:sldId id="3087" r:id="rId12"/>
    <p:sldId id="3097" r:id="rId13"/>
    <p:sldId id="3089" r:id="rId14"/>
    <p:sldId id="3131" r:id="rId15"/>
    <p:sldId id="3094" r:id="rId16"/>
    <p:sldId id="3090" r:id="rId17"/>
    <p:sldId id="3088" r:id="rId18"/>
    <p:sldId id="3132" r:id="rId19"/>
    <p:sldId id="3095" r:id="rId20"/>
    <p:sldId id="3086" r:id="rId21"/>
    <p:sldId id="3093" r:id="rId22"/>
    <p:sldId id="3084" r:id="rId23"/>
    <p:sldId id="3133" r:id="rId24"/>
    <p:sldId id="313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3831"/>
    <a:srgbClr val="EF5850"/>
    <a:srgbClr val="DE9008"/>
    <a:srgbClr val="2C3759"/>
    <a:srgbClr val="2E4861"/>
    <a:srgbClr val="0CCDD8"/>
    <a:srgbClr val="0FCE9A"/>
    <a:srgbClr val="006AB6"/>
    <a:srgbClr val="1CB7F1"/>
    <a:srgbClr val="8ED7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3" d="100"/>
          <a:sy n="53" d="100"/>
        </p:scale>
        <p:origin x="-96" y="-1620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34806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7232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60091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2747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0810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5030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0523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5955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0641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893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72885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845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51448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26670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8323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6940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1200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36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334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1143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220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693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7372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222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912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363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587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373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590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87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50748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13831"/>
              </a:solidFill>
            </a:endParaRPr>
          </a:p>
        </p:txBody>
      </p:sp>
      <p:sp>
        <p:nvSpPr>
          <p:cNvPr id="104" name="TextBox 10"/>
          <p:cNvSpPr txBox="1"/>
          <p:nvPr/>
        </p:nvSpPr>
        <p:spPr>
          <a:xfrm>
            <a:off x="6116060" y="3760341"/>
            <a:ext cx="5678478" cy="117724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itchFamily="2" charset="-122"/>
                <a:ea typeface="华文中宋" pitchFamily="2" charset="-122"/>
                <a:cs typeface="Arial" panose="020B0604020202020204" pitchFamily="34" charset="0"/>
              </a:rPr>
              <a:t>奋斗永无止境</a:t>
            </a:r>
            <a:endParaRPr lang="zh-CN" altLang="en-US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itchFamily="2" charset="-122"/>
              <a:ea typeface="华文中宋" pitchFamily="2" charset="-122"/>
              <a:cs typeface="Arial" panose="020B0604020202020204" pitchFamily="34" charset="0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6900784" y="5313034"/>
            <a:ext cx="4109022" cy="307777"/>
            <a:chOff x="4711919" y="4416522"/>
            <a:chExt cx="4109022" cy="307777"/>
          </a:xfrm>
        </p:grpSpPr>
        <p:sp>
          <p:nvSpPr>
            <p:cNvPr id="114" name="矩形 259"/>
            <p:cNvSpPr>
              <a:spLocks noChangeArrowheads="1"/>
            </p:cNvSpPr>
            <p:nvPr/>
          </p:nvSpPr>
          <p:spPr bwMode="auto">
            <a:xfrm>
              <a:off x="4711919" y="4416522"/>
              <a:ext cx="184876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1400" b="1" cap="all" dirty="0" smtClean="0">
                  <a:solidFill>
                    <a:srgbClr val="51383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汇报人</a:t>
              </a:r>
              <a:r>
                <a:rPr lang="zh-CN" altLang="en-US" sz="1400" b="1" cap="all" dirty="0" smtClean="0">
                  <a:solidFill>
                    <a:srgbClr val="51383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：第一</a:t>
              </a:r>
              <a:r>
                <a:rPr lang="en-US" altLang="zh-CN" sz="1400" b="1" cap="all" dirty="0" smtClean="0">
                  <a:solidFill>
                    <a:srgbClr val="51383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PPT</a:t>
              </a:r>
              <a:endParaRPr lang="zh-CN" altLang="en-US" sz="1400" cap="all" dirty="0">
                <a:solidFill>
                  <a:srgbClr val="51383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矩形 259"/>
            <p:cNvSpPr>
              <a:spLocks noChangeArrowheads="1"/>
            </p:cNvSpPr>
            <p:nvPr/>
          </p:nvSpPr>
          <p:spPr bwMode="auto">
            <a:xfrm>
              <a:off x="6560685" y="4461789"/>
              <a:ext cx="226025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800" cap="all" dirty="0">
                  <a:solidFill>
                    <a:srgbClr val="51383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Report person: package diagram</a:t>
              </a:r>
              <a:endParaRPr lang="zh-CN" altLang="en-US" sz="800" cap="all" dirty="0">
                <a:solidFill>
                  <a:srgbClr val="51383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305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1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1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945784" y="4880024"/>
            <a:ext cx="2969972" cy="763137"/>
            <a:chOff x="4475937" y="4698842"/>
            <a:chExt cx="3243170" cy="833335"/>
          </a:xfrm>
        </p:grpSpPr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4475937" y="4698842"/>
              <a:ext cx="3243170" cy="833335"/>
            </a:xfrm>
            <a:prstGeom prst="ellipse">
              <a:avLst/>
            </a:prstGeom>
            <a:solidFill>
              <a:schemeClr val="accent5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475937" y="5116237"/>
              <a:ext cx="3243170" cy="415940"/>
            </a:xfrm>
            <a:custGeom>
              <a:avLst/>
              <a:gdLst>
                <a:gd name="T0" fmla="*/ 726 w 1452"/>
                <a:gd name="T1" fmla="*/ 142 h 186"/>
                <a:gd name="T2" fmla="*/ 1452 w 1452"/>
                <a:gd name="T3" fmla="*/ 0 h 186"/>
                <a:gd name="T4" fmla="*/ 1452 w 1452"/>
                <a:gd name="T5" fmla="*/ 0 h 186"/>
                <a:gd name="T6" fmla="*/ 726 w 1452"/>
                <a:gd name="T7" fmla="*/ 186 h 186"/>
                <a:gd name="T8" fmla="*/ 0 w 1452"/>
                <a:gd name="T9" fmla="*/ 0 h 186"/>
                <a:gd name="T10" fmla="*/ 0 w 1452"/>
                <a:gd name="T11" fmla="*/ 0 h 186"/>
                <a:gd name="T12" fmla="*/ 726 w 1452"/>
                <a:gd name="T13" fmla="*/ 14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2" h="186">
                  <a:moveTo>
                    <a:pt x="726" y="142"/>
                  </a:moveTo>
                  <a:cubicBezTo>
                    <a:pt x="1078" y="142"/>
                    <a:pt x="1372" y="81"/>
                    <a:pt x="1452" y="0"/>
                  </a:cubicBezTo>
                  <a:cubicBezTo>
                    <a:pt x="1452" y="0"/>
                    <a:pt x="1452" y="0"/>
                    <a:pt x="1452" y="0"/>
                  </a:cubicBezTo>
                  <a:cubicBezTo>
                    <a:pt x="1452" y="103"/>
                    <a:pt x="1127" y="186"/>
                    <a:pt x="726" y="186"/>
                  </a:cubicBezTo>
                  <a:cubicBezTo>
                    <a:pt x="325" y="186"/>
                    <a:pt x="0" y="10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9" y="81"/>
                    <a:pt x="374" y="142"/>
                    <a:pt x="726" y="142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667432" y="4283364"/>
            <a:ext cx="3526676" cy="893656"/>
            <a:chOff x="4171981" y="4047299"/>
            <a:chExt cx="3851083" cy="975860"/>
          </a:xfrm>
        </p:grpSpPr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4171981" y="4047299"/>
              <a:ext cx="3851083" cy="975860"/>
            </a:xfrm>
            <a:prstGeom prst="ellipse">
              <a:avLst/>
            </a:prstGeom>
            <a:solidFill>
              <a:schemeClr val="accent4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171981" y="4533047"/>
              <a:ext cx="3851083" cy="490112"/>
            </a:xfrm>
            <a:custGeom>
              <a:avLst/>
              <a:gdLst>
                <a:gd name="T0" fmla="*/ 862 w 1724"/>
                <a:gd name="T1" fmla="*/ 168 h 219"/>
                <a:gd name="T2" fmla="*/ 1724 w 1724"/>
                <a:gd name="T3" fmla="*/ 0 h 219"/>
                <a:gd name="T4" fmla="*/ 1724 w 1724"/>
                <a:gd name="T5" fmla="*/ 1 h 219"/>
                <a:gd name="T6" fmla="*/ 862 w 1724"/>
                <a:gd name="T7" fmla="*/ 219 h 219"/>
                <a:gd name="T8" fmla="*/ 0 w 1724"/>
                <a:gd name="T9" fmla="*/ 1 h 219"/>
                <a:gd name="T10" fmla="*/ 0 w 1724"/>
                <a:gd name="T11" fmla="*/ 0 h 219"/>
                <a:gd name="T12" fmla="*/ 862 w 1724"/>
                <a:gd name="T13" fmla="*/ 16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4" h="219">
                  <a:moveTo>
                    <a:pt x="862" y="168"/>
                  </a:moveTo>
                  <a:cubicBezTo>
                    <a:pt x="1280" y="168"/>
                    <a:pt x="1630" y="96"/>
                    <a:pt x="1724" y="0"/>
                  </a:cubicBezTo>
                  <a:cubicBezTo>
                    <a:pt x="1724" y="1"/>
                    <a:pt x="1724" y="1"/>
                    <a:pt x="1724" y="1"/>
                  </a:cubicBezTo>
                  <a:cubicBezTo>
                    <a:pt x="1724" y="121"/>
                    <a:pt x="1338" y="219"/>
                    <a:pt x="862" y="219"/>
                  </a:cubicBezTo>
                  <a:cubicBezTo>
                    <a:pt x="386" y="219"/>
                    <a:pt x="0" y="12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94" y="96"/>
                    <a:pt x="444" y="168"/>
                    <a:pt x="862" y="168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562218" y="3626775"/>
            <a:ext cx="3735773" cy="1013521"/>
            <a:chOff x="4057088" y="3330311"/>
            <a:chExt cx="4079414" cy="1106751"/>
          </a:xfrm>
        </p:grpSpPr>
        <p:sp>
          <p:nvSpPr>
            <p:cNvPr id="14" name="Oval 11"/>
            <p:cNvSpPr>
              <a:spLocks noChangeArrowheads="1"/>
            </p:cNvSpPr>
            <p:nvPr/>
          </p:nvSpPr>
          <p:spPr bwMode="auto">
            <a:xfrm>
              <a:off x="4057088" y="3330311"/>
              <a:ext cx="4079414" cy="1106751"/>
            </a:xfrm>
            <a:prstGeom prst="ellipse">
              <a:avLst/>
            </a:prstGeom>
            <a:solidFill>
              <a:schemeClr val="accent3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057088" y="3884413"/>
              <a:ext cx="4079414" cy="552648"/>
            </a:xfrm>
            <a:custGeom>
              <a:avLst/>
              <a:gdLst>
                <a:gd name="T0" fmla="*/ 913 w 1826"/>
                <a:gd name="T1" fmla="*/ 189 h 248"/>
                <a:gd name="T2" fmla="*/ 0 w 1826"/>
                <a:gd name="T3" fmla="*/ 0 h 248"/>
                <a:gd name="T4" fmla="*/ 0 w 1826"/>
                <a:gd name="T5" fmla="*/ 0 h 248"/>
                <a:gd name="T6" fmla="*/ 913 w 1826"/>
                <a:gd name="T7" fmla="*/ 248 h 248"/>
                <a:gd name="T8" fmla="*/ 1826 w 1826"/>
                <a:gd name="T9" fmla="*/ 0 h 248"/>
                <a:gd name="T10" fmla="*/ 1826 w 1826"/>
                <a:gd name="T11" fmla="*/ 0 h 248"/>
                <a:gd name="T12" fmla="*/ 913 w 1826"/>
                <a:gd name="T13" fmla="*/ 189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6" h="248">
                  <a:moveTo>
                    <a:pt x="913" y="189"/>
                  </a:moveTo>
                  <a:cubicBezTo>
                    <a:pt x="471" y="189"/>
                    <a:pt x="100" y="10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7"/>
                    <a:pt x="409" y="248"/>
                    <a:pt x="913" y="248"/>
                  </a:cubicBezTo>
                  <a:cubicBezTo>
                    <a:pt x="1417" y="248"/>
                    <a:pt x="1826" y="137"/>
                    <a:pt x="1826" y="0"/>
                  </a:cubicBezTo>
                  <a:cubicBezTo>
                    <a:pt x="1826" y="0"/>
                    <a:pt x="1826" y="0"/>
                    <a:pt x="1826" y="0"/>
                  </a:cubicBezTo>
                  <a:cubicBezTo>
                    <a:pt x="1726" y="109"/>
                    <a:pt x="1355" y="189"/>
                    <a:pt x="913" y="189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667432" y="3130005"/>
            <a:ext cx="3526676" cy="894988"/>
            <a:chOff x="4171981" y="2787843"/>
            <a:chExt cx="3851083" cy="977315"/>
          </a:xfrm>
        </p:grpSpPr>
        <p:sp>
          <p:nvSpPr>
            <p:cNvPr id="17" name="Oval 13"/>
            <p:cNvSpPr>
              <a:spLocks noChangeArrowheads="1"/>
            </p:cNvSpPr>
            <p:nvPr/>
          </p:nvSpPr>
          <p:spPr bwMode="auto">
            <a:xfrm>
              <a:off x="4171981" y="2787843"/>
              <a:ext cx="3851083" cy="977314"/>
            </a:xfrm>
            <a:prstGeom prst="ellipse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4171981" y="3276501"/>
              <a:ext cx="3851083" cy="488657"/>
            </a:xfrm>
            <a:custGeom>
              <a:avLst/>
              <a:gdLst>
                <a:gd name="T0" fmla="*/ 862 w 1724"/>
                <a:gd name="T1" fmla="*/ 167 h 219"/>
                <a:gd name="T2" fmla="*/ 0 w 1724"/>
                <a:gd name="T3" fmla="*/ 0 h 219"/>
                <a:gd name="T4" fmla="*/ 0 w 1724"/>
                <a:gd name="T5" fmla="*/ 0 h 219"/>
                <a:gd name="T6" fmla="*/ 862 w 1724"/>
                <a:gd name="T7" fmla="*/ 219 h 219"/>
                <a:gd name="T8" fmla="*/ 1724 w 1724"/>
                <a:gd name="T9" fmla="*/ 0 h 219"/>
                <a:gd name="T10" fmla="*/ 1724 w 1724"/>
                <a:gd name="T11" fmla="*/ 0 h 219"/>
                <a:gd name="T12" fmla="*/ 862 w 1724"/>
                <a:gd name="T13" fmla="*/ 16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4" h="219">
                  <a:moveTo>
                    <a:pt x="862" y="167"/>
                  </a:moveTo>
                  <a:cubicBezTo>
                    <a:pt x="444" y="167"/>
                    <a:pt x="94" y="96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1"/>
                    <a:pt x="386" y="219"/>
                    <a:pt x="862" y="219"/>
                  </a:cubicBezTo>
                  <a:cubicBezTo>
                    <a:pt x="1338" y="219"/>
                    <a:pt x="1724" y="121"/>
                    <a:pt x="1724" y="0"/>
                  </a:cubicBezTo>
                  <a:cubicBezTo>
                    <a:pt x="1724" y="0"/>
                    <a:pt x="1724" y="0"/>
                    <a:pt x="1724" y="0"/>
                  </a:cubicBezTo>
                  <a:cubicBezTo>
                    <a:pt x="1630" y="96"/>
                    <a:pt x="1280" y="167"/>
                    <a:pt x="862" y="16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945784" y="2663866"/>
            <a:ext cx="2969972" cy="764469"/>
            <a:chOff x="4475937" y="2278826"/>
            <a:chExt cx="3243170" cy="834790"/>
          </a:xfrm>
        </p:grpSpPr>
        <p:sp>
          <p:nvSpPr>
            <p:cNvPr id="20" name="Oval 15"/>
            <p:cNvSpPr>
              <a:spLocks noChangeArrowheads="1"/>
            </p:cNvSpPr>
            <p:nvPr/>
          </p:nvSpPr>
          <p:spPr bwMode="auto">
            <a:xfrm>
              <a:off x="4475937" y="2278826"/>
              <a:ext cx="3243170" cy="834789"/>
            </a:xfrm>
            <a:prstGeom prst="ellipse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  <a:effec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4475937" y="2696221"/>
              <a:ext cx="3243170" cy="417395"/>
            </a:xfrm>
            <a:custGeom>
              <a:avLst/>
              <a:gdLst>
                <a:gd name="T0" fmla="*/ 726 w 1452"/>
                <a:gd name="T1" fmla="*/ 143 h 187"/>
                <a:gd name="T2" fmla="*/ 0 w 1452"/>
                <a:gd name="T3" fmla="*/ 0 h 187"/>
                <a:gd name="T4" fmla="*/ 0 w 1452"/>
                <a:gd name="T5" fmla="*/ 0 h 187"/>
                <a:gd name="T6" fmla="*/ 726 w 1452"/>
                <a:gd name="T7" fmla="*/ 187 h 187"/>
                <a:gd name="T8" fmla="*/ 1452 w 1452"/>
                <a:gd name="T9" fmla="*/ 0 h 187"/>
                <a:gd name="T10" fmla="*/ 1452 w 1452"/>
                <a:gd name="T11" fmla="*/ 0 h 187"/>
                <a:gd name="T12" fmla="*/ 726 w 1452"/>
                <a:gd name="T13" fmla="*/ 14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2" h="187">
                  <a:moveTo>
                    <a:pt x="726" y="143"/>
                  </a:moveTo>
                  <a:cubicBezTo>
                    <a:pt x="374" y="143"/>
                    <a:pt x="79" y="8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3"/>
                    <a:pt x="325" y="187"/>
                    <a:pt x="726" y="187"/>
                  </a:cubicBezTo>
                  <a:cubicBezTo>
                    <a:pt x="1127" y="187"/>
                    <a:pt x="1452" y="103"/>
                    <a:pt x="1452" y="0"/>
                  </a:cubicBezTo>
                  <a:cubicBezTo>
                    <a:pt x="1452" y="0"/>
                    <a:pt x="1452" y="0"/>
                    <a:pt x="1452" y="0"/>
                  </a:cubicBezTo>
                  <a:cubicBezTo>
                    <a:pt x="1372" y="82"/>
                    <a:pt x="1078" y="143"/>
                    <a:pt x="726" y="143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0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750550" y="3098800"/>
            <a:ext cx="2108200" cy="330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2792413"/>
            <a:ext cx="1308100" cy="3063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3098800"/>
            <a:ext cx="1938338" cy="3397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3871913"/>
            <a:ext cx="1308100" cy="3063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4178300"/>
            <a:ext cx="1938338" cy="3397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4995863"/>
            <a:ext cx="1308100" cy="3079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`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5303838"/>
            <a:ext cx="1938338" cy="3381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1490325" y="3871913"/>
            <a:ext cx="1368425" cy="2968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750550" y="4178300"/>
            <a:ext cx="2108200" cy="3286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1490325" y="2792413"/>
            <a:ext cx="1368425" cy="2984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4020332" y="2809869"/>
            <a:ext cx="423890" cy="423890"/>
            <a:chOff x="2925343" y="2268550"/>
            <a:chExt cx="462882" cy="462882"/>
          </a:xfrm>
        </p:grpSpPr>
        <p:sp>
          <p:nvSpPr>
            <p:cNvPr id="45" name="Rounded Rectangle 44"/>
            <p:cNvSpPr/>
            <p:nvPr/>
          </p:nvSpPr>
          <p:spPr>
            <a:xfrm>
              <a:off x="2925343" y="2268550"/>
              <a:ext cx="462882" cy="46288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Shape 1684"/>
            <p:cNvSpPr/>
            <p:nvPr/>
          </p:nvSpPr>
          <p:spPr>
            <a:xfrm>
              <a:off x="3028178" y="2377361"/>
              <a:ext cx="280172" cy="246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1" y="15188"/>
                  </a:moveTo>
                  <a:cubicBezTo>
                    <a:pt x="8905" y="14174"/>
                    <a:pt x="8222" y="13317"/>
                    <a:pt x="8222" y="11485"/>
                  </a:cubicBezTo>
                  <a:cubicBezTo>
                    <a:pt x="8222" y="10385"/>
                    <a:pt x="8875" y="10744"/>
                    <a:pt x="9161" y="8730"/>
                  </a:cubicBezTo>
                  <a:cubicBezTo>
                    <a:pt x="9279" y="7894"/>
                    <a:pt x="9855" y="8716"/>
                    <a:pt x="9966" y="6808"/>
                  </a:cubicBezTo>
                  <a:cubicBezTo>
                    <a:pt x="9966" y="6047"/>
                    <a:pt x="9651" y="5858"/>
                    <a:pt x="9651" y="5858"/>
                  </a:cubicBezTo>
                  <a:cubicBezTo>
                    <a:pt x="9651" y="5858"/>
                    <a:pt x="9811" y="4733"/>
                    <a:pt x="9873" y="3867"/>
                  </a:cubicBezTo>
                  <a:cubicBezTo>
                    <a:pt x="9951" y="2788"/>
                    <a:pt x="9396" y="0"/>
                    <a:pt x="6431" y="0"/>
                  </a:cubicBezTo>
                  <a:cubicBezTo>
                    <a:pt x="3466" y="0"/>
                    <a:pt x="2909" y="2788"/>
                    <a:pt x="2987" y="3867"/>
                  </a:cubicBezTo>
                  <a:cubicBezTo>
                    <a:pt x="3050" y="4733"/>
                    <a:pt x="3210" y="5858"/>
                    <a:pt x="3210" y="5858"/>
                  </a:cubicBezTo>
                  <a:cubicBezTo>
                    <a:pt x="3210" y="5858"/>
                    <a:pt x="2895" y="6047"/>
                    <a:pt x="2895" y="6808"/>
                  </a:cubicBezTo>
                  <a:cubicBezTo>
                    <a:pt x="3005" y="8716"/>
                    <a:pt x="3582" y="7894"/>
                    <a:pt x="3700" y="8730"/>
                  </a:cubicBezTo>
                  <a:cubicBezTo>
                    <a:pt x="3987" y="10744"/>
                    <a:pt x="4639" y="10385"/>
                    <a:pt x="4639" y="11485"/>
                  </a:cubicBezTo>
                  <a:cubicBezTo>
                    <a:pt x="4639" y="13317"/>
                    <a:pt x="3956" y="14174"/>
                    <a:pt x="1819" y="15188"/>
                  </a:cubicBezTo>
                  <a:cubicBezTo>
                    <a:pt x="1169" y="15497"/>
                    <a:pt x="0" y="15976"/>
                    <a:pt x="0" y="17129"/>
                  </a:cubicBezTo>
                  <a:lnTo>
                    <a:pt x="0" y="21600"/>
                  </a:lnTo>
                  <a:lnTo>
                    <a:pt x="15005" y="21600"/>
                  </a:lnTo>
                  <a:cubicBezTo>
                    <a:pt x="15005" y="21600"/>
                    <a:pt x="15005" y="18955"/>
                    <a:pt x="15005" y="18248"/>
                  </a:cubicBezTo>
                  <a:cubicBezTo>
                    <a:pt x="15005" y="17196"/>
                    <a:pt x="13184" y="16207"/>
                    <a:pt x="11041" y="15188"/>
                  </a:cubicBezTo>
                  <a:close/>
                  <a:moveTo>
                    <a:pt x="21600" y="21600"/>
                  </a:moveTo>
                  <a:cubicBezTo>
                    <a:pt x="21600" y="21600"/>
                    <a:pt x="21557" y="16953"/>
                    <a:pt x="21307" y="16471"/>
                  </a:cubicBezTo>
                  <a:cubicBezTo>
                    <a:pt x="20935" y="15754"/>
                    <a:pt x="20071" y="15261"/>
                    <a:pt x="18463" y="14498"/>
                  </a:cubicBezTo>
                  <a:cubicBezTo>
                    <a:pt x="16861" y="13736"/>
                    <a:pt x="16349" y="13094"/>
                    <a:pt x="16349" y="11720"/>
                  </a:cubicBezTo>
                  <a:cubicBezTo>
                    <a:pt x="16349" y="10894"/>
                    <a:pt x="16838" y="11164"/>
                    <a:pt x="17053" y="9653"/>
                  </a:cubicBezTo>
                  <a:cubicBezTo>
                    <a:pt x="17142" y="9026"/>
                    <a:pt x="17574" y="9643"/>
                    <a:pt x="17657" y="8212"/>
                  </a:cubicBezTo>
                  <a:cubicBezTo>
                    <a:pt x="17657" y="7642"/>
                    <a:pt x="17420" y="7499"/>
                    <a:pt x="17420" y="7499"/>
                  </a:cubicBezTo>
                  <a:cubicBezTo>
                    <a:pt x="17420" y="7499"/>
                    <a:pt x="17541" y="6656"/>
                    <a:pt x="17588" y="6006"/>
                  </a:cubicBezTo>
                  <a:cubicBezTo>
                    <a:pt x="17646" y="5197"/>
                    <a:pt x="17229" y="3106"/>
                    <a:pt x="15005" y="3106"/>
                  </a:cubicBezTo>
                  <a:cubicBezTo>
                    <a:pt x="12781" y="3106"/>
                    <a:pt x="12365" y="5197"/>
                    <a:pt x="12422" y="6006"/>
                  </a:cubicBezTo>
                  <a:cubicBezTo>
                    <a:pt x="12469" y="6656"/>
                    <a:pt x="12589" y="7499"/>
                    <a:pt x="12589" y="7499"/>
                  </a:cubicBezTo>
                  <a:cubicBezTo>
                    <a:pt x="12589" y="7499"/>
                    <a:pt x="12353" y="7642"/>
                    <a:pt x="12353" y="8212"/>
                  </a:cubicBezTo>
                  <a:cubicBezTo>
                    <a:pt x="12437" y="9643"/>
                    <a:pt x="12868" y="9026"/>
                    <a:pt x="12957" y="9653"/>
                  </a:cubicBezTo>
                  <a:cubicBezTo>
                    <a:pt x="13173" y="11164"/>
                    <a:pt x="13662" y="10894"/>
                    <a:pt x="13662" y="11720"/>
                  </a:cubicBezTo>
                  <a:cubicBezTo>
                    <a:pt x="13662" y="12655"/>
                    <a:pt x="13424" y="13250"/>
                    <a:pt x="12768" y="13776"/>
                  </a:cubicBezTo>
                  <a:cubicBezTo>
                    <a:pt x="16268" y="15766"/>
                    <a:pt x="16737" y="16172"/>
                    <a:pt x="16737" y="17952"/>
                  </a:cubicBezTo>
                  <a:lnTo>
                    <a:pt x="16737" y="21600"/>
                  </a:lnTo>
                  <a:cubicBezTo>
                    <a:pt x="16737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4020332" y="5009119"/>
            <a:ext cx="423890" cy="423890"/>
            <a:chOff x="2855493" y="3429000"/>
            <a:chExt cx="462882" cy="462882"/>
          </a:xfrm>
        </p:grpSpPr>
        <p:sp>
          <p:nvSpPr>
            <p:cNvPr id="56" name="Rounded Rectangle 55"/>
            <p:cNvSpPr/>
            <p:nvPr/>
          </p:nvSpPr>
          <p:spPr>
            <a:xfrm>
              <a:off x="2855493" y="3429000"/>
              <a:ext cx="462882" cy="46288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AutoShape 35"/>
            <p:cNvSpPr>
              <a:spLocks/>
            </p:cNvSpPr>
            <p:nvPr/>
          </p:nvSpPr>
          <p:spPr bwMode="auto">
            <a:xfrm>
              <a:off x="2978718" y="3520829"/>
              <a:ext cx="216432" cy="290727"/>
            </a:xfrm>
            <a:custGeom>
              <a:avLst/>
              <a:gdLst>
                <a:gd name="T0" fmla="*/ 733 w 19946"/>
                <a:gd name="T1" fmla="*/ 1038 h 21355"/>
                <a:gd name="T2" fmla="*/ 550 w 19946"/>
                <a:gd name="T3" fmla="*/ 889 h 21355"/>
                <a:gd name="T4" fmla="*/ 6041 w 19946"/>
                <a:gd name="T5" fmla="*/ 11465 h 21355"/>
                <a:gd name="T6" fmla="*/ 5858 w 19946"/>
                <a:gd name="T7" fmla="*/ 16679 h 21355"/>
                <a:gd name="T8" fmla="*/ 0 w 19946"/>
                <a:gd name="T9" fmla="*/ 18765 h 21355"/>
                <a:gd name="T10" fmla="*/ 6590 w 19946"/>
                <a:gd name="T11" fmla="*/ 17722 h 21355"/>
                <a:gd name="T12" fmla="*/ 8970 w 19946"/>
                <a:gd name="T13" fmla="*/ 20999 h 21355"/>
                <a:gd name="T14" fmla="*/ 10251 w 19946"/>
                <a:gd name="T15" fmla="*/ 20403 h 21355"/>
                <a:gd name="T16" fmla="*/ 12265 w 19946"/>
                <a:gd name="T17" fmla="*/ 18467 h 21355"/>
                <a:gd name="T18" fmla="*/ 12631 w 19946"/>
                <a:gd name="T19" fmla="*/ 17275 h 21355"/>
                <a:gd name="T20" fmla="*/ 8055 w 19946"/>
                <a:gd name="T21" fmla="*/ 16381 h 21355"/>
                <a:gd name="T22" fmla="*/ 18855 w 19946"/>
                <a:gd name="T23" fmla="*/ 15785 h 21355"/>
                <a:gd name="T24" fmla="*/ 18672 w 19946"/>
                <a:gd name="T25" fmla="*/ 15636 h 21355"/>
                <a:gd name="T26" fmla="*/ 17024 w 19946"/>
                <a:gd name="T27" fmla="*/ 12806 h 21355"/>
                <a:gd name="T28" fmla="*/ 16475 w 19946"/>
                <a:gd name="T29" fmla="*/ 12806 h 21355"/>
                <a:gd name="T30" fmla="*/ 13180 w 19946"/>
                <a:gd name="T31" fmla="*/ 5805 h 21355"/>
                <a:gd name="T32" fmla="*/ 8421 w 19946"/>
                <a:gd name="T33" fmla="*/ 9380 h 21355"/>
                <a:gd name="T34" fmla="*/ 12814 w 19946"/>
                <a:gd name="T35" fmla="*/ 5507 h 21355"/>
                <a:gd name="T36" fmla="*/ 4211 w 19946"/>
                <a:gd name="T37" fmla="*/ 2825 h 21355"/>
                <a:gd name="T38" fmla="*/ 4211 w 19946"/>
                <a:gd name="T39" fmla="*/ 2378 h 21355"/>
                <a:gd name="T40" fmla="*/ 1831 w 19946"/>
                <a:gd name="T41" fmla="*/ 591 h 21355"/>
                <a:gd name="T42" fmla="*/ 1648 w 19946"/>
                <a:gd name="T43" fmla="*/ 1038 h 21355"/>
                <a:gd name="T44" fmla="*/ 18672 w 19946"/>
                <a:gd name="T45" fmla="*/ 14891 h 21355"/>
                <a:gd name="T46" fmla="*/ 17024 w 19946"/>
                <a:gd name="T47" fmla="*/ 9678 h 21355"/>
                <a:gd name="T48" fmla="*/ 15560 w 19946"/>
                <a:gd name="T49" fmla="*/ 2825 h 21355"/>
                <a:gd name="T50" fmla="*/ 12814 w 19946"/>
                <a:gd name="T51" fmla="*/ 5507 h 21355"/>
                <a:gd name="T52" fmla="*/ 13180 w 19946"/>
                <a:gd name="T53" fmla="*/ 5805 h 21355"/>
                <a:gd name="T54" fmla="*/ 16475 w 19946"/>
                <a:gd name="T55" fmla="*/ 3570 h 21355"/>
                <a:gd name="T56" fmla="*/ 16475 w 19946"/>
                <a:gd name="T57" fmla="*/ 8933 h 21355"/>
                <a:gd name="T58" fmla="*/ 17024 w 19946"/>
                <a:gd name="T59" fmla="*/ 2676 h 21355"/>
                <a:gd name="T60" fmla="*/ 19038 w 19946"/>
                <a:gd name="T61" fmla="*/ 1932 h 21355"/>
                <a:gd name="T62" fmla="*/ 17573 w 19946"/>
                <a:gd name="T63" fmla="*/ 740 h 21355"/>
                <a:gd name="T64" fmla="*/ 16658 w 19946"/>
                <a:gd name="T65" fmla="*/ 2378 h 21355"/>
                <a:gd name="T66" fmla="*/ 8970 w 19946"/>
                <a:gd name="T67" fmla="*/ 2825 h 21355"/>
                <a:gd name="T68" fmla="*/ 15560 w 19946"/>
                <a:gd name="T69" fmla="*/ 2825 h 2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946" h="21355">
                  <a:moveTo>
                    <a:pt x="7505" y="10125"/>
                  </a:moveTo>
                  <a:cubicBezTo>
                    <a:pt x="3478" y="6996"/>
                    <a:pt x="733" y="3272"/>
                    <a:pt x="733" y="1038"/>
                  </a:cubicBezTo>
                  <a:cubicBezTo>
                    <a:pt x="733" y="1038"/>
                    <a:pt x="733" y="889"/>
                    <a:pt x="733" y="740"/>
                  </a:cubicBezTo>
                  <a:cubicBezTo>
                    <a:pt x="733" y="740"/>
                    <a:pt x="550" y="889"/>
                    <a:pt x="550" y="889"/>
                  </a:cubicBezTo>
                  <a:cubicBezTo>
                    <a:pt x="-1464" y="4017"/>
                    <a:pt x="3112" y="9082"/>
                    <a:pt x="6041" y="11316"/>
                  </a:cubicBezTo>
                  <a:cubicBezTo>
                    <a:pt x="6041" y="11316"/>
                    <a:pt x="6041" y="11316"/>
                    <a:pt x="6041" y="11465"/>
                  </a:cubicBezTo>
                  <a:cubicBezTo>
                    <a:pt x="6041" y="16232"/>
                    <a:pt x="6041" y="16232"/>
                    <a:pt x="6041" y="16232"/>
                  </a:cubicBezTo>
                  <a:cubicBezTo>
                    <a:pt x="6041" y="16381"/>
                    <a:pt x="5858" y="16530"/>
                    <a:pt x="5858" y="16679"/>
                  </a:cubicBezTo>
                  <a:cubicBezTo>
                    <a:pt x="550" y="18020"/>
                    <a:pt x="550" y="18020"/>
                    <a:pt x="550" y="18020"/>
                  </a:cubicBezTo>
                  <a:cubicBezTo>
                    <a:pt x="183" y="18169"/>
                    <a:pt x="0" y="18467"/>
                    <a:pt x="0" y="18765"/>
                  </a:cubicBezTo>
                  <a:cubicBezTo>
                    <a:pt x="183" y="19063"/>
                    <a:pt x="550" y="19360"/>
                    <a:pt x="916" y="19212"/>
                  </a:cubicBezTo>
                  <a:cubicBezTo>
                    <a:pt x="6590" y="17722"/>
                    <a:pt x="6590" y="17722"/>
                    <a:pt x="6590" y="17722"/>
                  </a:cubicBezTo>
                  <a:cubicBezTo>
                    <a:pt x="6590" y="17722"/>
                    <a:pt x="6773" y="17871"/>
                    <a:pt x="6956" y="17871"/>
                  </a:cubicBezTo>
                  <a:cubicBezTo>
                    <a:pt x="8970" y="20999"/>
                    <a:pt x="8970" y="20999"/>
                    <a:pt x="8970" y="20999"/>
                  </a:cubicBezTo>
                  <a:cubicBezTo>
                    <a:pt x="9153" y="21297"/>
                    <a:pt x="9702" y="21446"/>
                    <a:pt x="10068" y="21297"/>
                  </a:cubicBezTo>
                  <a:cubicBezTo>
                    <a:pt x="10434" y="21148"/>
                    <a:pt x="10434" y="20701"/>
                    <a:pt x="10251" y="20403"/>
                  </a:cubicBezTo>
                  <a:cubicBezTo>
                    <a:pt x="8421" y="17722"/>
                    <a:pt x="8421" y="17722"/>
                    <a:pt x="8421" y="17722"/>
                  </a:cubicBezTo>
                  <a:cubicBezTo>
                    <a:pt x="12265" y="18467"/>
                    <a:pt x="12265" y="18467"/>
                    <a:pt x="12265" y="18467"/>
                  </a:cubicBezTo>
                  <a:cubicBezTo>
                    <a:pt x="12631" y="18616"/>
                    <a:pt x="12997" y="18467"/>
                    <a:pt x="13180" y="18020"/>
                  </a:cubicBezTo>
                  <a:cubicBezTo>
                    <a:pt x="13180" y="17722"/>
                    <a:pt x="12997" y="17424"/>
                    <a:pt x="12631" y="17275"/>
                  </a:cubicBezTo>
                  <a:cubicBezTo>
                    <a:pt x="8055" y="16381"/>
                    <a:pt x="8055" y="16381"/>
                    <a:pt x="8055" y="16381"/>
                  </a:cubicBezTo>
                  <a:cubicBezTo>
                    <a:pt x="8055" y="16381"/>
                    <a:pt x="8055" y="16381"/>
                    <a:pt x="8055" y="16381"/>
                  </a:cubicBezTo>
                  <a:cubicBezTo>
                    <a:pt x="8055" y="12657"/>
                    <a:pt x="8055" y="12657"/>
                    <a:pt x="8055" y="12657"/>
                  </a:cubicBezTo>
                  <a:cubicBezTo>
                    <a:pt x="11350" y="14743"/>
                    <a:pt x="16658" y="16679"/>
                    <a:pt x="18855" y="15785"/>
                  </a:cubicBezTo>
                  <a:cubicBezTo>
                    <a:pt x="18855" y="15785"/>
                    <a:pt x="19038" y="15636"/>
                    <a:pt x="19038" y="15636"/>
                  </a:cubicBezTo>
                  <a:cubicBezTo>
                    <a:pt x="18855" y="15636"/>
                    <a:pt x="18672" y="15636"/>
                    <a:pt x="18672" y="15636"/>
                  </a:cubicBezTo>
                  <a:cubicBezTo>
                    <a:pt x="15926" y="15636"/>
                    <a:pt x="11350" y="13402"/>
                    <a:pt x="7505" y="10125"/>
                  </a:cubicBezTo>
                  <a:close/>
                  <a:moveTo>
                    <a:pt x="17024" y="12806"/>
                  </a:moveTo>
                  <a:cubicBezTo>
                    <a:pt x="17024" y="12955"/>
                    <a:pt x="16841" y="13104"/>
                    <a:pt x="16658" y="13104"/>
                  </a:cubicBezTo>
                  <a:cubicBezTo>
                    <a:pt x="16658" y="13104"/>
                    <a:pt x="16475" y="12955"/>
                    <a:pt x="16475" y="12806"/>
                  </a:cubicBezTo>
                  <a:cubicBezTo>
                    <a:pt x="16475" y="8933"/>
                    <a:pt x="16475" y="8933"/>
                    <a:pt x="16475" y="8933"/>
                  </a:cubicBezTo>
                  <a:cubicBezTo>
                    <a:pt x="15560" y="7890"/>
                    <a:pt x="14461" y="6847"/>
                    <a:pt x="13180" y="5805"/>
                  </a:cubicBezTo>
                  <a:cubicBezTo>
                    <a:pt x="8787" y="9380"/>
                    <a:pt x="8787" y="9380"/>
                    <a:pt x="8787" y="9380"/>
                  </a:cubicBezTo>
                  <a:cubicBezTo>
                    <a:pt x="8787" y="9380"/>
                    <a:pt x="8604" y="9380"/>
                    <a:pt x="8421" y="9380"/>
                  </a:cubicBezTo>
                  <a:cubicBezTo>
                    <a:pt x="8421" y="9231"/>
                    <a:pt x="8421" y="9082"/>
                    <a:pt x="8421" y="8933"/>
                  </a:cubicBezTo>
                  <a:cubicBezTo>
                    <a:pt x="12814" y="5507"/>
                    <a:pt x="12814" y="5507"/>
                    <a:pt x="12814" y="5507"/>
                  </a:cubicBezTo>
                  <a:cubicBezTo>
                    <a:pt x="11533" y="4464"/>
                    <a:pt x="10251" y="3570"/>
                    <a:pt x="8970" y="2825"/>
                  </a:cubicBezTo>
                  <a:cubicBezTo>
                    <a:pt x="4211" y="2825"/>
                    <a:pt x="4211" y="2825"/>
                    <a:pt x="4211" y="2825"/>
                  </a:cubicBezTo>
                  <a:cubicBezTo>
                    <a:pt x="4028" y="2825"/>
                    <a:pt x="4028" y="2676"/>
                    <a:pt x="4028" y="2527"/>
                  </a:cubicBezTo>
                  <a:cubicBezTo>
                    <a:pt x="4028" y="2378"/>
                    <a:pt x="4028" y="2378"/>
                    <a:pt x="4211" y="2378"/>
                  </a:cubicBezTo>
                  <a:cubicBezTo>
                    <a:pt x="8055" y="2378"/>
                    <a:pt x="8055" y="2378"/>
                    <a:pt x="8055" y="2378"/>
                  </a:cubicBezTo>
                  <a:cubicBezTo>
                    <a:pt x="4943" y="591"/>
                    <a:pt x="2380" y="-5"/>
                    <a:pt x="1831" y="591"/>
                  </a:cubicBezTo>
                  <a:cubicBezTo>
                    <a:pt x="1831" y="591"/>
                    <a:pt x="1831" y="591"/>
                    <a:pt x="1831" y="591"/>
                  </a:cubicBezTo>
                  <a:cubicBezTo>
                    <a:pt x="1648" y="591"/>
                    <a:pt x="1648" y="889"/>
                    <a:pt x="1648" y="1038"/>
                  </a:cubicBezTo>
                  <a:cubicBezTo>
                    <a:pt x="1648" y="2974"/>
                    <a:pt x="4394" y="6549"/>
                    <a:pt x="8055" y="9678"/>
                  </a:cubicBezTo>
                  <a:cubicBezTo>
                    <a:pt x="11899" y="12657"/>
                    <a:pt x="16292" y="14891"/>
                    <a:pt x="18672" y="14891"/>
                  </a:cubicBezTo>
                  <a:cubicBezTo>
                    <a:pt x="18855" y="14891"/>
                    <a:pt x="19221" y="14891"/>
                    <a:pt x="19221" y="14743"/>
                  </a:cubicBezTo>
                  <a:cubicBezTo>
                    <a:pt x="19953" y="14296"/>
                    <a:pt x="19221" y="12210"/>
                    <a:pt x="17024" y="9678"/>
                  </a:cubicBezTo>
                  <a:lnTo>
                    <a:pt x="17024" y="12806"/>
                  </a:lnTo>
                  <a:close/>
                  <a:moveTo>
                    <a:pt x="15560" y="2825"/>
                  </a:moveTo>
                  <a:cubicBezTo>
                    <a:pt x="15743" y="2974"/>
                    <a:pt x="15743" y="2974"/>
                    <a:pt x="15743" y="2974"/>
                  </a:cubicBezTo>
                  <a:cubicBezTo>
                    <a:pt x="12814" y="5507"/>
                    <a:pt x="12814" y="5507"/>
                    <a:pt x="12814" y="5507"/>
                  </a:cubicBezTo>
                  <a:cubicBezTo>
                    <a:pt x="12814" y="5507"/>
                    <a:pt x="12997" y="5656"/>
                    <a:pt x="12997" y="5656"/>
                  </a:cubicBezTo>
                  <a:cubicBezTo>
                    <a:pt x="12997" y="5656"/>
                    <a:pt x="13180" y="5805"/>
                    <a:pt x="13180" y="5805"/>
                  </a:cubicBezTo>
                  <a:cubicBezTo>
                    <a:pt x="16109" y="3421"/>
                    <a:pt x="16109" y="3421"/>
                    <a:pt x="16109" y="3421"/>
                  </a:cubicBezTo>
                  <a:cubicBezTo>
                    <a:pt x="16475" y="3570"/>
                    <a:pt x="16475" y="3570"/>
                    <a:pt x="16475" y="3570"/>
                  </a:cubicBezTo>
                  <a:cubicBezTo>
                    <a:pt x="16475" y="3570"/>
                    <a:pt x="16475" y="3570"/>
                    <a:pt x="16475" y="3570"/>
                  </a:cubicBezTo>
                  <a:cubicBezTo>
                    <a:pt x="16475" y="8933"/>
                    <a:pt x="16475" y="8933"/>
                    <a:pt x="16475" y="8933"/>
                  </a:cubicBezTo>
                  <a:cubicBezTo>
                    <a:pt x="16658" y="9082"/>
                    <a:pt x="16841" y="9380"/>
                    <a:pt x="17024" y="9678"/>
                  </a:cubicBezTo>
                  <a:cubicBezTo>
                    <a:pt x="17024" y="2676"/>
                    <a:pt x="17024" y="2676"/>
                    <a:pt x="17024" y="2676"/>
                  </a:cubicBezTo>
                  <a:cubicBezTo>
                    <a:pt x="17024" y="2676"/>
                    <a:pt x="17024" y="2676"/>
                    <a:pt x="17024" y="2676"/>
                  </a:cubicBezTo>
                  <a:cubicBezTo>
                    <a:pt x="17573" y="2825"/>
                    <a:pt x="18305" y="2527"/>
                    <a:pt x="19038" y="1932"/>
                  </a:cubicBezTo>
                  <a:cubicBezTo>
                    <a:pt x="19953" y="1336"/>
                    <a:pt x="20136" y="442"/>
                    <a:pt x="19770" y="144"/>
                  </a:cubicBezTo>
                  <a:cubicBezTo>
                    <a:pt x="19404" y="-154"/>
                    <a:pt x="18305" y="-5"/>
                    <a:pt x="17573" y="740"/>
                  </a:cubicBezTo>
                  <a:cubicBezTo>
                    <a:pt x="16841" y="1187"/>
                    <a:pt x="16475" y="1932"/>
                    <a:pt x="16658" y="2378"/>
                  </a:cubicBezTo>
                  <a:cubicBezTo>
                    <a:pt x="16658" y="2378"/>
                    <a:pt x="16658" y="2378"/>
                    <a:pt x="16658" y="2378"/>
                  </a:cubicBezTo>
                  <a:cubicBezTo>
                    <a:pt x="8055" y="2378"/>
                    <a:pt x="8055" y="2378"/>
                    <a:pt x="8055" y="2378"/>
                  </a:cubicBezTo>
                  <a:cubicBezTo>
                    <a:pt x="8421" y="2527"/>
                    <a:pt x="8604" y="2676"/>
                    <a:pt x="8970" y="2825"/>
                  </a:cubicBezTo>
                  <a:lnTo>
                    <a:pt x="15560" y="2825"/>
                  </a:lnTo>
                  <a:close/>
                  <a:moveTo>
                    <a:pt x="15560" y="2825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8439415" y="3909495"/>
            <a:ext cx="423890" cy="423890"/>
            <a:chOff x="2095350" y="2324961"/>
            <a:chExt cx="462882" cy="462882"/>
          </a:xfrm>
        </p:grpSpPr>
        <p:sp>
          <p:nvSpPr>
            <p:cNvPr id="60" name="Rounded Rectangle 59"/>
            <p:cNvSpPr/>
            <p:nvPr/>
          </p:nvSpPr>
          <p:spPr>
            <a:xfrm>
              <a:off x="2095350" y="2324961"/>
              <a:ext cx="462882" cy="46288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Shape 579"/>
            <p:cNvSpPr/>
            <p:nvPr/>
          </p:nvSpPr>
          <p:spPr>
            <a:xfrm flipV="1">
              <a:off x="2204123" y="2428623"/>
              <a:ext cx="245336" cy="255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0" h="21387" extrusionOk="0">
                  <a:moveTo>
                    <a:pt x="15651" y="10439"/>
                  </a:moveTo>
                  <a:cubicBezTo>
                    <a:pt x="14876" y="10985"/>
                    <a:pt x="13809" y="10794"/>
                    <a:pt x="13267" y="10015"/>
                  </a:cubicBezTo>
                  <a:cubicBezTo>
                    <a:pt x="12724" y="9235"/>
                    <a:pt x="12913" y="8160"/>
                    <a:pt x="13688" y="7614"/>
                  </a:cubicBezTo>
                  <a:cubicBezTo>
                    <a:pt x="14302" y="7180"/>
                    <a:pt x="15100" y="7212"/>
                    <a:pt x="15674" y="7633"/>
                  </a:cubicBezTo>
                  <a:cubicBezTo>
                    <a:pt x="15386" y="7808"/>
                    <a:pt x="15187" y="7909"/>
                    <a:pt x="15149" y="7927"/>
                  </a:cubicBezTo>
                  <a:cubicBezTo>
                    <a:pt x="14829" y="8080"/>
                    <a:pt x="14692" y="8465"/>
                    <a:pt x="14842" y="8787"/>
                  </a:cubicBezTo>
                  <a:cubicBezTo>
                    <a:pt x="14952" y="9021"/>
                    <a:pt x="15183" y="9159"/>
                    <a:pt x="15425" y="9159"/>
                  </a:cubicBezTo>
                  <a:cubicBezTo>
                    <a:pt x="15515" y="9159"/>
                    <a:pt x="15608" y="9138"/>
                    <a:pt x="15698" y="9096"/>
                  </a:cubicBezTo>
                  <a:cubicBezTo>
                    <a:pt x="15903" y="8999"/>
                    <a:pt x="16125" y="8881"/>
                    <a:pt x="16356" y="8743"/>
                  </a:cubicBezTo>
                  <a:cubicBezTo>
                    <a:pt x="16460" y="9377"/>
                    <a:pt x="16209" y="10045"/>
                    <a:pt x="15651" y="10439"/>
                  </a:cubicBezTo>
                  <a:close/>
                  <a:moveTo>
                    <a:pt x="20298" y="434"/>
                  </a:moveTo>
                  <a:cubicBezTo>
                    <a:pt x="20181" y="97"/>
                    <a:pt x="19814" y="-81"/>
                    <a:pt x="19481" y="36"/>
                  </a:cubicBezTo>
                  <a:cubicBezTo>
                    <a:pt x="19146" y="153"/>
                    <a:pt x="18970" y="523"/>
                    <a:pt x="19086" y="859"/>
                  </a:cubicBezTo>
                  <a:cubicBezTo>
                    <a:pt x="20075" y="3715"/>
                    <a:pt x="18112" y="5846"/>
                    <a:pt x="16617" y="6988"/>
                  </a:cubicBezTo>
                  <a:lnTo>
                    <a:pt x="16012" y="6118"/>
                  </a:lnTo>
                  <a:cubicBezTo>
                    <a:pt x="15810" y="5827"/>
                    <a:pt x="15355" y="5583"/>
                    <a:pt x="15003" y="5578"/>
                  </a:cubicBezTo>
                  <a:lnTo>
                    <a:pt x="11612" y="5594"/>
                  </a:lnTo>
                  <a:cubicBezTo>
                    <a:pt x="11260" y="5588"/>
                    <a:pt x="10735" y="5751"/>
                    <a:pt x="10445" y="5955"/>
                  </a:cubicBezTo>
                  <a:lnTo>
                    <a:pt x="457" y="13000"/>
                  </a:lnTo>
                  <a:cubicBezTo>
                    <a:pt x="-27" y="13341"/>
                    <a:pt x="-145" y="14013"/>
                    <a:pt x="194" y="14500"/>
                  </a:cubicBezTo>
                  <a:lnTo>
                    <a:pt x="4734" y="21032"/>
                  </a:lnTo>
                  <a:cubicBezTo>
                    <a:pt x="5073" y="21519"/>
                    <a:pt x="5618" y="21461"/>
                    <a:pt x="6101" y="21120"/>
                  </a:cubicBezTo>
                  <a:lnTo>
                    <a:pt x="16090" y="14075"/>
                  </a:lnTo>
                  <a:cubicBezTo>
                    <a:pt x="16378" y="13870"/>
                    <a:pt x="16709" y="13429"/>
                    <a:pt x="16826" y="13093"/>
                  </a:cubicBezTo>
                  <a:lnTo>
                    <a:pt x="17888" y="9729"/>
                  </a:lnTo>
                  <a:cubicBezTo>
                    <a:pt x="18003" y="9393"/>
                    <a:pt x="17932" y="8880"/>
                    <a:pt x="17730" y="8589"/>
                  </a:cubicBezTo>
                  <a:lnTo>
                    <a:pt x="17361" y="8058"/>
                  </a:lnTo>
                  <a:cubicBezTo>
                    <a:pt x="19371" y="6513"/>
                    <a:pt x="21455" y="3778"/>
                    <a:pt x="20298" y="434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8439415" y="2788543"/>
            <a:ext cx="423890" cy="423890"/>
            <a:chOff x="2018242" y="3429000"/>
            <a:chExt cx="462882" cy="462882"/>
          </a:xfrm>
        </p:grpSpPr>
        <p:sp>
          <p:nvSpPr>
            <p:cNvPr id="64" name="Rounded Rectangle 63"/>
            <p:cNvSpPr/>
            <p:nvPr/>
          </p:nvSpPr>
          <p:spPr>
            <a:xfrm>
              <a:off x="2018242" y="3429000"/>
              <a:ext cx="462882" cy="46288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Shape 546"/>
            <p:cNvSpPr/>
            <p:nvPr/>
          </p:nvSpPr>
          <p:spPr>
            <a:xfrm>
              <a:off x="2102354" y="3560952"/>
              <a:ext cx="299452" cy="198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24" extrusionOk="0">
                  <a:moveTo>
                    <a:pt x="18596" y="5942"/>
                  </a:moveTo>
                  <a:cubicBezTo>
                    <a:pt x="18295" y="7132"/>
                    <a:pt x="17976" y="8348"/>
                    <a:pt x="17696" y="9399"/>
                  </a:cubicBezTo>
                  <a:cubicBezTo>
                    <a:pt x="18794" y="11734"/>
                    <a:pt x="19440" y="14666"/>
                    <a:pt x="19440" y="17887"/>
                  </a:cubicBezTo>
                  <a:cubicBezTo>
                    <a:pt x="19440" y="18391"/>
                    <a:pt x="19426" y="18896"/>
                    <a:pt x="19394" y="19390"/>
                  </a:cubicBezTo>
                  <a:cubicBezTo>
                    <a:pt x="19341" y="20265"/>
                    <a:pt x="19778" y="21038"/>
                    <a:pt x="20372" y="21116"/>
                  </a:cubicBezTo>
                  <a:cubicBezTo>
                    <a:pt x="20405" y="21122"/>
                    <a:pt x="20439" y="21124"/>
                    <a:pt x="20471" y="21124"/>
                  </a:cubicBezTo>
                  <a:cubicBezTo>
                    <a:pt x="21024" y="21124"/>
                    <a:pt x="21495" y="20502"/>
                    <a:pt x="21545" y="19677"/>
                  </a:cubicBezTo>
                  <a:cubicBezTo>
                    <a:pt x="21582" y="19089"/>
                    <a:pt x="21600" y="18486"/>
                    <a:pt x="21600" y="17887"/>
                  </a:cubicBezTo>
                  <a:cubicBezTo>
                    <a:pt x="21600" y="13196"/>
                    <a:pt x="20463" y="9004"/>
                    <a:pt x="18596" y="5942"/>
                  </a:cubicBezTo>
                  <a:close/>
                  <a:moveTo>
                    <a:pt x="10801" y="3957"/>
                  </a:moveTo>
                  <a:cubicBezTo>
                    <a:pt x="11273" y="3957"/>
                    <a:pt x="11734" y="4016"/>
                    <a:pt x="12183" y="4127"/>
                  </a:cubicBezTo>
                  <a:cubicBezTo>
                    <a:pt x="12656" y="3256"/>
                    <a:pt x="13186" y="2296"/>
                    <a:pt x="13702" y="1383"/>
                  </a:cubicBezTo>
                  <a:cubicBezTo>
                    <a:pt x="12781" y="990"/>
                    <a:pt x="11810" y="778"/>
                    <a:pt x="10801" y="778"/>
                  </a:cubicBezTo>
                  <a:cubicBezTo>
                    <a:pt x="4744" y="778"/>
                    <a:pt x="0" y="8292"/>
                    <a:pt x="0" y="17887"/>
                  </a:cubicBezTo>
                  <a:cubicBezTo>
                    <a:pt x="0" y="18477"/>
                    <a:pt x="18" y="19068"/>
                    <a:pt x="53" y="19643"/>
                  </a:cubicBezTo>
                  <a:cubicBezTo>
                    <a:pt x="105" y="20519"/>
                    <a:pt x="636" y="21162"/>
                    <a:pt x="1225" y="21086"/>
                  </a:cubicBezTo>
                  <a:cubicBezTo>
                    <a:pt x="1818" y="21007"/>
                    <a:pt x="2258" y="20236"/>
                    <a:pt x="2204" y="19361"/>
                  </a:cubicBezTo>
                  <a:cubicBezTo>
                    <a:pt x="2174" y="18879"/>
                    <a:pt x="2160" y="18383"/>
                    <a:pt x="2160" y="17887"/>
                  </a:cubicBezTo>
                  <a:cubicBezTo>
                    <a:pt x="2160" y="10076"/>
                    <a:pt x="5955" y="3957"/>
                    <a:pt x="10801" y="3957"/>
                  </a:cubicBezTo>
                  <a:close/>
                  <a:moveTo>
                    <a:pt x="8778" y="16036"/>
                  </a:moveTo>
                  <a:cubicBezTo>
                    <a:pt x="8032" y="17937"/>
                    <a:pt x="8535" y="19501"/>
                    <a:pt x="9569" y="20379"/>
                  </a:cubicBezTo>
                  <a:cubicBezTo>
                    <a:pt x="10602" y="21258"/>
                    <a:pt x="11773" y="21116"/>
                    <a:pt x="12519" y="19216"/>
                  </a:cubicBezTo>
                  <a:cubicBezTo>
                    <a:pt x="13265" y="17315"/>
                    <a:pt x="17970" y="355"/>
                    <a:pt x="17561" y="6"/>
                  </a:cubicBezTo>
                  <a:cubicBezTo>
                    <a:pt x="17151" y="-342"/>
                    <a:pt x="9524" y="14136"/>
                    <a:pt x="8778" y="16036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4020332" y="3909495"/>
            <a:ext cx="423890" cy="423890"/>
            <a:chOff x="2855493" y="3429000"/>
            <a:chExt cx="462882" cy="462882"/>
          </a:xfrm>
        </p:grpSpPr>
        <p:sp>
          <p:nvSpPr>
            <p:cNvPr id="51" name="Rounded Rectangle 50"/>
            <p:cNvSpPr/>
            <p:nvPr/>
          </p:nvSpPr>
          <p:spPr>
            <a:xfrm>
              <a:off x="2855493" y="3429000"/>
              <a:ext cx="462882" cy="46288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Shape 1849"/>
            <p:cNvSpPr/>
            <p:nvPr/>
          </p:nvSpPr>
          <p:spPr>
            <a:xfrm flipH="1">
              <a:off x="2967936" y="3562457"/>
              <a:ext cx="256862" cy="206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任意多边形 53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矩形 58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EF585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87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build="p"/>
      <p:bldP spid="81" grpId="0" build="p"/>
      <p:bldP spid="82" grpId="0" build="p"/>
      <p:bldP spid="83" grpId="0" build="p"/>
      <p:bldP spid="84" grpId="0" build="p"/>
      <p:bldP spid="85" grpId="0" build="p"/>
      <p:bldP spid="86" grpId="0" build="p"/>
      <p:bldP spid="87" grpId="0" build="p"/>
      <p:bldP spid="88" grpId="0" build="p"/>
      <p:bldP spid="7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任意多边形 15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EF585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33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任意多边形 27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EF585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25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499" y="448"/>
            <a:ext cx="12856458" cy="7231757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220231" y="2343852"/>
            <a:ext cx="2987704" cy="2544946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10091280" y="2343853"/>
            <a:ext cx="2987704" cy="2544946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917356" y="3067893"/>
            <a:ext cx="815411" cy="812262"/>
            <a:chOff x="7009519" y="1639318"/>
            <a:chExt cx="773268" cy="770282"/>
          </a:xfrm>
        </p:grpSpPr>
        <p:sp>
          <p:nvSpPr>
            <p:cNvPr id="10" name="椭圆 9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09519" y="1703614"/>
              <a:ext cx="716297" cy="6416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chemeClr val="accent6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7820372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6" grpId="0" animBg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任意多边形 13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EF585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33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41666" y="1205443"/>
            <a:ext cx="8907663" cy="3957867"/>
            <a:chOff x="1447800" y="2628900"/>
            <a:chExt cx="5745163" cy="2552700"/>
          </a:xfrm>
        </p:grpSpPr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7" name="Straight Connector 26"/>
          <p:cNvCxnSpPr/>
          <p:nvPr/>
        </p:nvCxnSpPr>
        <p:spPr>
          <a:xfrm rot="5400000">
            <a:off x="3024002" y="5514897"/>
            <a:ext cx="2310430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007541" y="5343288"/>
            <a:ext cx="2812697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175273" y="3544317"/>
            <a:ext cx="539560" cy="539560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1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8507" y="2827288"/>
            <a:ext cx="802042" cy="802042"/>
            <a:chOff x="3237545" y="4561747"/>
            <a:chExt cx="1146960" cy="1146960"/>
          </a:xfrm>
        </p:grpSpPr>
        <p:sp>
          <p:nvSpPr>
            <p:cNvPr id="30" name="圆角矩形 2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2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72101" y="2284058"/>
            <a:ext cx="1141668" cy="1141668"/>
            <a:chOff x="3237545" y="4561747"/>
            <a:chExt cx="1146960" cy="1146960"/>
          </a:xfrm>
        </p:grpSpPr>
        <p:sp>
          <p:nvSpPr>
            <p:cNvPr id="33" name="圆角矩形 3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3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41"/>
          <p:cNvSpPr txBox="1"/>
          <p:nvPr/>
        </p:nvSpPr>
        <p:spPr>
          <a:xfrm>
            <a:off x="1677339" y="56144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677338" y="53157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4191939" y="5384854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170"/>
          <p:cNvSpPr txBox="1"/>
          <p:nvPr/>
        </p:nvSpPr>
        <p:spPr>
          <a:xfrm>
            <a:off x="4191938" y="508610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1"/>
          <p:cNvSpPr txBox="1"/>
          <p:nvPr/>
        </p:nvSpPr>
        <p:spPr>
          <a:xfrm>
            <a:off x="6506514" y="50429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6506513" y="47442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任意多边形 43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EF585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37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513201" y="1799222"/>
            <a:ext cx="3841675" cy="3799715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332072" y="3563142"/>
            <a:ext cx="2128308" cy="35086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644457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532831" y="2390296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644457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532831" y="4086361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644457" y="539087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532831" y="5679187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8489872" y="537701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8489872" y="5665322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40595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8740595" y="4086361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548866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8548866" y="2390296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任意多边形 39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EF585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56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499" y="448"/>
            <a:ext cx="12856458" cy="7231757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220231" y="2343852"/>
            <a:ext cx="2987704" cy="2544946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10091280" y="2343853"/>
            <a:ext cx="2987704" cy="2544946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917356" y="3067893"/>
            <a:ext cx="815411" cy="812262"/>
            <a:chOff x="7009519" y="1639318"/>
            <a:chExt cx="773268" cy="770282"/>
          </a:xfrm>
        </p:grpSpPr>
        <p:sp>
          <p:nvSpPr>
            <p:cNvPr id="10" name="椭圆 9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09519" y="1703614"/>
              <a:ext cx="716297" cy="6416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chemeClr val="accent6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54756153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6" grpId="0" animBg="1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67397" y="1193881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3855864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645399" y="1193881"/>
            <a:ext cx="2414977" cy="264027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9433866" y="1193881"/>
            <a:ext cx="2414977" cy="264027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 bwMode="auto">
          <a:xfrm>
            <a:off x="1520047" y="3064009"/>
            <a:ext cx="1443182" cy="1540287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4342830" y="3047088"/>
            <a:ext cx="1443182" cy="1540287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9921901" y="2938264"/>
            <a:ext cx="1443182" cy="1540287"/>
          </a:xfrm>
          <a:prstGeom prst="rect">
            <a:avLst/>
          </a:prstGeom>
          <a:solidFill>
            <a:schemeClr val="accent4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7140077" y="2938264"/>
            <a:ext cx="1443182" cy="1540287"/>
          </a:xfrm>
          <a:prstGeom prst="rect">
            <a:avLst/>
          </a:prstGeom>
          <a:solidFill>
            <a:schemeClr val="accent3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768349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935016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935017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850232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850233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6638699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638700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9463380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9463381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4548494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7356349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10118021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任意多边形 27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EF585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38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 animBg="1"/>
      <p:bldP spid="41" grpId="0" animBg="1"/>
      <p:bldP spid="14" grpId="0" animBg="1"/>
      <p:bldP spid="15" grpId="0" animBg="1"/>
      <p:bldP spid="16" grpId="0" animBg="1"/>
      <p:bldP spid="17" grpId="0" animBg="1"/>
      <p:bldP spid="24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5747093" y="4249720"/>
            <a:ext cx="0" cy="157759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169813" y="3458297"/>
            <a:ext cx="0" cy="201901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1591925" y="2374900"/>
            <a:ext cx="1266825" cy="25717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1341100" y="2689225"/>
            <a:ext cx="1517650" cy="44291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3219450"/>
            <a:ext cx="1266825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3533775"/>
            <a:ext cx="1517650" cy="44291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1593513" y="2700338"/>
            <a:ext cx="1265237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1342688" y="3014663"/>
            <a:ext cx="1516062" cy="44291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2781300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3057525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3908425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4186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5053013"/>
            <a:ext cx="1536700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5329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520769" y="4119971"/>
            <a:ext cx="5722047" cy="2372556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Freeform 210"/>
          <p:cNvSpPr>
            <a:spLocks/>
          </p:cNvSpPr>
          <p:nvPr/>
        </p:nvSpPr>
        <p:spPr bwMode="auto">
          <a:xfrm flipH="1" flipV="1">
            <a:off x="5734969" y="397509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2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10"/>
          <p:cNvSpPr>
            <a:spLocks/>
          </p:cNvSpPr>
          <p:nvPr/>
        </p:nvSpPr>
        <p:spPr bwMode="auto">
          <a:xfrm flipH="1" flipV="1">
            <a:off x="5648727" y="362921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1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0592532" y="3675673"/>
            <a:ext cx="0" cy="133520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1568632" y="2752567"/>
            <a:ext cx="778959" cy="7789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1568632" y="3873034"/>
            <a:ext cx="778959" cy="7789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1573538" y="5022784"/>
            <a:ext cx="778959" cy="7789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Shape 56"/>
          <p:cNvSpPr/>
          <p:nvPr/>
        </p:nvSpPr>
        <p:spPr>
          <a:xfrm>
            <a:off x="1811965" y="4131452"/>
            <a:ext cx="267759" cy="2380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04" y="6075"/>
                </a:moveTo>
                <a:lnTo>
                  <a:pt x="19439" y="0"/>
                </a:lnTo>
                <a:lnTo>
                  <a:pt x="14503" y="0"/>
                </a:lnTo>
                <a:lnTo>
                  <a:pt x="15451" y="7077"/>
                </a:lnTo>
                <a:cubicBezTo>
                  <a:pt x="15636" y="8413"/>
                  <a:pt x="16936" y="9450"/>
                  <a:pt x="18515" y="9450"/>
                </a:cubicBezTo>
                <a:cubicBezTo>
                  <a:pt x="20219" y="9450"/>
                  <a:pt x="21600" y="8240"/>
                  <a:pt x="21600" y="6750"/>
                </a:cubicBezTo>
                <a:cubicBezTo>
                  <a:pt x="21600" y="6515"/>
                  <a:pt x="21566" y="6291"/>
                  <a:pt x="21504" y="6075"/>
                </a:cubicBezTo>
                <a:close/>
                <a:moveTo>
                  <a:pt x="16800" y="10862"/>
                </a:moveTo>
                <a:lnTo>
                  <a:pt x="16800" y="16200"/>
                </a:lnTo>
                <a:lnTo>
                  <a:pt x="4800" y="16200"/>
                </a:lnTo>
                <a:lnTo>
                  <a:pt x="4800" y="10870"/>
                </a:lnTo>
                <a:cubicBezTo>
                  <a:pt x="4274" y="11083"/>
                  <a:pt x="3696" y="11205"/>
                  <a:pt x="3085" y="11205"/>
                </a:cubicBezTo>
                <a:cubicBezTo>
                  <a:pt x="2851" y="11205"/>
                  <a:pt x="2624" y="11174"/>
                  <a:pt x="2400" y="11139"/>
                </a:cubicBezTo>
                <a:lnTo>
                  <a:pt x="2400" y="19710"/>
                </a:lnTo>
                <a:cubicBezTo>
                  <a:pt x="2400" y="20749"/>
                  <a:pt x="3155" y="21600"/>
                  <a:pt x="4078" y="21600"/>
                </a:cubicBezTo>
                <a:lnTo>
                  <a:pt x="17520" y="21600"/>
                </a:lnTo>
                <a:cubicBezTo>
                  <a:pt x="18444" y="21600"/>
                  <a:pt x="19200" y="20748"/>
                  <a:pt x="19200" y="19710"/>
                </a:cubicBezTo>
                <a:lnTo>
                  <a:pt x="19200" y="11140"/>
                </a:lnTo>
                <a:cubicBezTo>
                  <a:pt x="18974" y="11174"/>
                  <a:pt x="18749" y="11206"/>
                  <a:pt x="18515" y="11206"/>
                </a:cubicBezTo>
                <a:cubicBezTo>
                  <a:pt x="17907" y="11205"/>
                  <a:pt x="17327" y="11081"/>
                  <a:pt x="16800" y="10862"/>
                </a:cubicBezTo>
                <a:close/>
                <a:moveTo>
                  <a:pt x="10800" y="9450"/>
                </a:moveTo>
                <a:cubicBezTo>
                  <a:pt x="12504" y="9450"/>
                  <a:pt x="13885" y="8240"/>
                  <a:pt x="13885" y="6750"/>
                </a:cubicBezTo>
                <a:cubicBezTo>
                  <a:pt x="13885" y="6695"/>
                  <a:pt x="13882" y="6639"/>
                  <a:pt x="13879" y="6587"/>
                </a:cubicBezTo>
                <a:lnTo>
                  <a:pt x="13268" y="0"/>
                </a:lnTo>
                <a:lnTo>
                  <a:pt x="8332" y="0"/>
                </a:lnTo>
                <a:lnTo>
                  <a:pt x="7720" y="6581"/>
                </a:lnTo>
                <a:cubicBezTo>
                  <a:pt x="7717" y="6637"/>
                  <a:pt x="7715" y="6692"/>
                  <a:pt x="7715" y="6750"/>
                </a:cubicBezTo>
                <a:cubicBezTo>
                  <a:pt x="7715" y="8240"/>
                  <a:pt x="9096" y="9450"/>
                  <a:pt x="10800" y="9450"/>
                </a:cubicBezTo>
                <a:close/>
                <a:moveTo>
                  <a:pt x="6148" y="7087"/>
                </a:moveTo>
                <a:lnTo>
                  <a:pt x="7097" y="0"/>
                </a:lnTo>
                <a:lnTo>
                  <a:pt x="2160" y="0"/>
                </a:lnTo>
                <a:lnTo>
                  <a:pt x="97" y="6075"/>
                </a:lnTo>
                <a:cubicBezTo>
                  <a:pt x="34" y="6291"/>
                  <a:pt x="0" y="6515"/>
                  <a:pt x="0" y="6750"/>
                </a:cubicBezTo>
                <a:cubicBezTo>
                  <a:pt x="0" y="8240"/>
                  <a:pt x="1380" y="9450"/>
                  <a:pt x="3085" y="9450"/>
                </a:cubicBezTo>
                <a:cubicBezTo>
                  <a:pt x="4657" y="9450"/>
                  <a:pt x="5957" y="8418"/>
                  <a:pt x="6148" y="708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268"/>
          <p:cNvSpPr/>
          <p:nvPr/>
        </p:nvSpPr>
        <p:spPr>
          <a:xfrm>
            <a:off x="1798585" y="3009596"/>
            <a:ext cx="294521" cy="235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13500"/>
                </a:moveTo>
                <a:lnTo>
                  <a:pt x="4320" y="13500"/>
                </a:lnTo>
                <a:lnTo>
                  <a:pt x="4320" y="2700"/>
                </a:lnTo>
                <a:lnTo>
                  <a:pt x="17280" y="2700"/>
                </a:lnTo>
                <a:cubicBezTo>
                  <a:pt x="17280" y="2700"/>
                  <a:pt x="17280" y="13500"/>
                  <a:pt x="17280" y="13500"/>
                </a:cubicBezTo>
                <a:close/>
                <a:moveTo>
                  <a:pt x="7560" y="18900"/>
                </a:moveTo>
                <a:lnTo>
                  <a:pt x="8208" y="17550"/>
                </a:lnTo>
                <a:lnTo>
                  <a:pt x="13392" y="17550"/>
                </a:lnTo>
                <a:lnTo>
                  <a:pt x="14040" y="18900"/>
                </a:lnTo>
                <a:cubicBezTo>
                  <a:pt x="14040" y="18900"/>
                  <a:pt x="7560" y="18900"/>
                  <a:pt x="7560" y="18900"/>
                </a:cubicBezTo>
                <a:close/>
                <a:moveTo>
                  <a:pt x="21334" y="18402"/>
                </a:moveTo>
                <a:cubicBezTo>
                  <a:pt x="21068" y="17901"/>
                  <a:pt x="19440" y="14850"/>
                  <a:pt x="19440" y="14850"/>
                </a:cubicBezTo>
                <a:lnTo>
                  <a:pt x="19440" y="2700"/>
                </a:lnTo>
                <a:cubicBezTo>
                  <a:pt x="19440" y="1212"/>
                  <a:pt x="18468" y="0"/>
                  <a:pt x="17280" y="0"/>
                </a:cubicBezTo>
                <a:lnTo>
                  <a:pt x="4320" y="0"/>
                </a:lnTo>
                <a:cubicBezTo>
                  <a:pt x="3131" y="0"/>
                  <a:pt x="2160" y="1212"/>
                  <a:pt x="2160" y="2700"/>
                </a:cubicBezTo>
                <a:lnTo>
                  <a:pt x="2160" y="14850"/>
                </a:lnTo>
                <a:cubicBezTo>
                  <a:pt x="2160" y="14850"/>
                  <a:pt x="532" y="17901"/>
                  <a:pt x="266" y="18402"/>
                </a:cubicBezTo>
                <a:cubicBezTo>
                  <a:pt x="0" y="18900"/>
                  <a:pt x="0" y="19188"/>
                  <a:pt x="0" y="19575"/>
                </a:cubicBezTo>
                <a:lnTo>
                  <a:pt x="0" y="20250"/>
                </a:lnTo>
                <a:cubicBezTo>
                  <a:pt x="0" y="20925"/>
                  <a:pt x="540" y="21600"/>
                  <a:pt x="1079" y="21600"/>
                </a:cubicBezTo>
                <a:lnTo>
                  <a:pt x="20521" y="21600"/>
                </a:lnTo>
                <a:cubicBezTo>
                  <a:pt x="21060" y="21600"/>
                  <a:pt x="21600" y="20925"/>
                  <a:pt x="21600" y="20250"/>
                </a:cubicBezTo>
                <a:lnTo>
                  <a:pt x="21600" y="19575"/>
                </a:lnTo>
                <a:cubicBezTo>
                  <a:pt x="21600" y="19188"/>
                  <a:pt x="21600" y="18900"/>
                  <a:pt x="21334" y="1840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Shape 671"/>
          <p:cNvSpPr/>
          <p:nvPr/>
        </p:nvSpPr>
        <p:spPr>
          <a:xfrm>
            <a:off x="1840278" y="5285855"/>
            <a:ext cx="252827" cy="252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5" y="15576"/>
                </a:moveTo>
                <a:cubicBezTo>
                  <a:pt x="12143" y="16865"/>
                  <a:pt x="9843" y="18851"/>
                  <a:pt x="8177" y="21277"/>
                </a:cubicBezTo>
                <a:cubicBezTo>
                  <a:pt x="9016" y="21487"/>
                  <a:pt x="9894" y="21600"/>
                  <a:pt x="10799" y="21600"/>
                </a:cubicBezTo>
                <a:cubicBezTo>
                  <a:pt x="12428" y="21600"/>
                  <a:pt x="13971" y="21237"/>
                  <a:pt x="15356" y="20591"/>
                </a:cubicBezTo>
                <a:cubicBezTo>
                  <a:pt x="15579" y="19502"/>
                  <a:pt x="15697" y="18376"/>
                  <a:pt x="15697" y="17223"/>
                </a:cubicBezTo>
                <a:cubicBezTo>
                  <a:pt x="15697" y="16807"/>
                  <a:pt x="15678" y="16393"/>
                  <a:pt x="15646" y="15985"/>
                </a:cubicBezTo>
                <a:cubicBezTo>
                  <a:pt x="15369" y="15896"/>
                  <a:pt x="15114" y="15759"/>
                  <a:pt x="14895" y="15576"/>
                </a:cubicBezTo>
                <a:close/>
                <a:moveTo>
                  <a:pt x="18049" y="2795"/>
                </a:moveTo>
                <a:cubicBezTo>
                  <a:pt x="16317" y="2963"/>
                  <a:pt x="14665" y="3399"/>
                  <a:pt x="13127" y="4049"/>
                </a:cubicBezTo>
                <a:cubicBezTo>
                  <a:pt x="13134" y="4126"/>
                  <a:pt x="13139" y="4202"/>
                  <a:pt x="13139" y="4280"/>
                </a:cubicBezTo>
                <a:cubicBezTo>
                  <a:pt x="13139" y="4643"/>
                  <a:pt x="13052" y="4984"/>
                  <a:pt x="12903" y="5288"/>
                </a:cubicBezTo>
                <a:cubicBezTo>
                  <a:pt x="14442" y="7095"/>
                  <a:pt x="15635" y="9197"/>
                  <a:pt x="16388" y="11500"/>
                </a:cubicBezTo>
                <a:cubicBezTo>
                  <a:pt x="17324" y="11518"/>
                  <a:pt x="18122" y="12089"/>
                  <a:pt x="18466" y="12902"/>
                </a:cubicBezTo>
                <a:cubicBezTo>
                  <a:pt x="19506" y="12797"/>
                  <a:pt x="20518" y="12597"/>
                  <a:pt x="21492" y="12311"/>
                </a:cubicBezTo>
                <a:cubicBezTo>
                  <a:pt x="21563" y="11818"/>
                  <a:pt x="21600" y="11313"/>
                  <a:pt x="21600" y="10800"/>
                </a:cubicBezTo>
                <a:cubicBezTo>
                  <a:pt x="21599" y="7626"/>
                  <a:pt x="20230" y="4770"/>
                  <a:pt x="18049" y="2795"/>
                </a:cubicBezTo>
                <a:close/>
                <a:moveTo>
                  <a:pt x="13739" y="14350"/>
                </a:moveTo>
                <a:cubicBezTo>
                  <a:pt x="11072" y="13907"/>
                  <a:pt x="8601" y="12889"/>
                  <a:pt x="6449" y="11434"/>
                </a:cubicBezTo>
                <a:cubicBezTo>
                  <a:pt x="6099" y="11648"/>
                  <a:pt x="5689" y="11773"/>
                  <a:pt x="5251" y="11773"/>
                </a:cubicBezTo>
                <a:cubicBezTo>
                  <a:pt x="5087" y="11773"/>
                  <a:pt x="4931" y="11756"/>
                  <a:pt x="4779" y="11725"/>
                </a:cubicBezTo>
                <a:cubicBezTo>
                  <a:pt x="3749" y="13676"/>
                  <a:pt x="3091" y="15853"/>
                  <a:pt x="2902" y="18163"/>
                </a:cubicBezTo>
                <a:cubicBezTo>
                  <a:pt x="3930" y="19266"/>
                  <a:pt x="5183" y="20154"/>
                  <a:pt x="6593" y="20751"/>
                </a:cubicBezTo>
                <a:cubicBezTo>
                  <a:pt x="8345" y="18059"/>
                  <a:pt x="10791" y="15834"/>
                  <a:pt x="13739" y="14350"/>
                </a:cubicBezTo>
                <a:close/>
                <a:moveTo>
                  <a:pt x="17257" y="15907"/>
                </a:moveTo>
                <a:cubicBezTo>
                  <a:pt x="17287" y="16343"/>
                  <a:pt x="17305" y="16781"/>
                  <a:pt x="17305" y="17223"/>
                </a:cubicBezTo>
                <a:cubicBezTo>
                  <a:pt x="17305" y="18003"/>
                  <a:pt x="17255" y="18771"/>
                  <a:pt x="17162" y="19525"/>
                </a:cubicBezTo>
                <a:cubicBezTo>
                  <a:pt x="18993" y="18189"/>
                  <a:pt x="20388" y="16288"/>
                  <a:pt x="21091" y="14080"/>
                </a:cubicBezTo>
                <a:cubicBezTo>
                  <a:pt x="20257" y="14282"/>
                  <a:pt x="19403" y="14426"/>
                  <a:pt x="18530" y="14508"/>
                </a:cubicBezTo>
                <a:cubicBezTo>
                  <a:pt x="18327" y="15139"/>
                  <a:pt x="17859" y="15646"/>
                  <a:pt x="17257" y="15907"/>
                </a:cubicBezTo>
                <a:close/>
                <a:moveTo>
                  <a:pt x="14276" y="12805"/>
                </a:moveTo>
                <a:cubicBezTo>
                  <a:pt x="14419" y="12507"/>
                  <a:pt x="14622" y="12243"/>
                  <a:pt x="14874" y="12035"/>
                </a:cubicBezTo>
                <a:cubicBezTo>
                  <a:pt x="14195" y="9949"/>
                  <a:pt x="13121" y="8039"/>
                  <a:pt x="11737" y="6396"/>
                </a:cubicBezTo>
                <a:cubicBezTo>
                  <a:pt x="11463" y="6514"/>
                  <a:pt x="11160" y="6577"/>
                  <a:pt x="10841" y="6577"/>
                </a:cubicBezTo>
                <a:cubicBezTo>
                  <a:pt x="10342" y="6577"/>
                  <a:pt x="9882" y="6417"/>
                  <a:pt x="9506" y="6149"/>
                </a:cubicBezTo>
                <a:cubicBezTo>
                  <a:pt x="8672" y="6781"/>
                  <a:pt x="7901" y="7491"/>
                  <a:pt x="7200" y="8265"/>
                </a:cubicBezTo>
                <a:cubicBezTo>
                  <a:pt x="7421" y="8616"/>
                  <a:pt x="7549" y="9031"/>
                  <a:pt x="7549" y="9475"/>
                </a:cubicBezTo>
                <a:cubicBezTo>
                  <a:pt x="7549" y="9714"/>
                  <a:pt x="7512" y="9945"/>
                  <a:pt x="7444" y="10163"/>
                </a:cubicBezTo>
                <a:cubicBezTo>
                  <a:pt x="9459" y="11509"/>
                  <a:pt x="11779" y="12434"/>
                  <a:pt x="14276" y="12805"/>
                </a:cubicBezTo>
                <a:close/>
                <a:moveTo>
                  <a:pt x="10842" y="1983"/>
                </a:moveTo>
                <a:cubicBezTo>
                  <a:pt x="11448" y="1983"/>
                  <a:pt x="11998" y="2218"/>
                  <a:pt x="12410" y="2604"/>
                </a:cubicBezTo>
                <a:cubicBezTo>
                  <a:pt x="13609" y="2088"/>
                  <a:pt x="14870" y="1691"/>
                  <a:pt x="16184" y="1439"/>
                </a:cubicBezTo>
                <a:cubicBezTo>
                  <a:pt x="14598" y="525"/>
                  <a:pt x="12760" y="0"/>
                  <a:pt x="10799" y="0"/>
                </a:cubicBezTo>
                <a:cubicBezTo>
                  <a:pt x="9463" y="0"/>
                  <a:pt x="8183" y="245"/>
                  <a:pt x="7001" y="690"/>
                </a:cubicBezTo>
                <a:cubicBezTo>
                  <a:pt x="7938" y="1154"/>
                  <a:pt x="8833" y="1694"/>
                  <a:pt x="9673" y="2304"/>
                </a:cubicBezTo>
                <a:cubicBezTo>
                  <a:pt x="10017" y="2100"/>
                  <a:pt x="10415" y="1983"/>
                  <a:pt x="10842" y="1983"/>
                </a:cubicBezTo>
                <a:close/>
                <a:moveTo>
                  <a:pt x="2953" y="9475"/>
                </a:moveTo>
                <a:cubicBezTo>
                  <a:pt x="2953" y="9153"/>
                  <a:pt x="3021" y="8845"/>
                  <a:pt x="3140" y="8568"/>
                </a:cubicBezTo>
                <a:cubicBezTo>
                  <a:pt x="2402" y="7756"/>
                  <a:pt x="1735" y="6882"/>
                  <a:pt x="1150" y="5952"/>
                </a:cubicBezTo>
                <a:cubicBezTo>
                  <a:pt x="417" y="7409"/>
                  <a:pt x="0" y="9057"/>
                  <a:pt x="0" y="10801"/>
                </a:cubicBezTo>
                <a:cubicBezTo>
                  <a:pt x="0" y="12819"/>
                  <a:pt x="556" y="14708"/>
                  <a:pt x="1520" y="16324"/>
                </a:cubicBezTo>
                <a:cubicBezTo>
                  <a:pt x="1865" y="14382"/>
                  <a:pt x="2519" y="12546"/>
                  <a:pt x="3421" y="10863"/>
                </a:cubicBezTo>
                <a:cubicBezTo>
                  <a:pt x="3128" y="10478"/>
                  <a:pt x="2953" y="9996"/>
                  <a:pt x="2953" y="9475"/>
                </a:cubicBezTo>
                <a:close/>
                <a:moveTo>
                  <a:pt x="5252" y="7178"/>
                </a:moveTo>
                <a:cubicBezTo>
                  <a:pt x="5486" y="7178"/>
                  <a:pt x="5714" y="7212"/>
                  <a:pt x="5928" y="7279"/>
                </a:cubicBezTo>
                <a:cubicBezTo>
                  <a:pt x="6738" y="6372"/>
                  <a:pt x="7636" y="5546"/>
                  <a:pt x="8608" y="4814"/>
                </a:cubicBezTo>
                <a:cubicBezTo>
                  <a:pt x="8567" y="4643"/>
                  <a:pt x="8545" y="4463"/>
                  <a:pt x="8545" y="4280"/>
                </a:cubicBezTo>
                <a:cubicBezTo>
                  <a:pt x="8545" y="4025"/>
                  <a:pt x="8587" y="3780"/>
                  <a:pt x="8664" y="3551"/>
                </a:cubicBezTo>
                <a:cubicBezTo>
                  <a:pt x="7574" y="2771"/>
                  <a:pt x="6390" y="2115"/>
                  <a:pt x="5130" y="1609"/>
                </a:cubicBezTo>
                <a:cubicBezTo>
                  <a:pt x="3950" y="2339"/>
                  <a:pt x="2920" y="3289"/>
                  <a:pt x="2099" y="4404"/>
                </a:cubicBezTo>
                <a:cubicBezTo>
                  <a:pt x="2708" y="5484"/>
                  <a:pt x="3432" y="6490"/>
                  <a:pt x="4256" y="7406"/>
                </a:cubicBezTo>
                <a:cubicBezTo>
                  <a:pt x="4557" y="7261"/>
                  <a:pt x="4893" y="7178"/>
                  <a:pt x="5252" y="717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任意多边形 39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EF585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38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00"/>
                            </p:stCondLst>
                            <p:childTnLst>
                              <p:par>
                                <p:cTn id="3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6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1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600"/>
                            </p:stCondLst>
                            <p:childTnLst>
                              <p:par>
                                <p:cTn id="6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6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100"/>
                            </p:stCondLst>
                            <p:childTnLst>
                              <p:par>
                                <p:cTn id="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6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1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60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6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1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 build="p"/>
      <p:bldP spid="29" grpId="0" build="p"/>
      <p:bldP spid="30" grpId="0" build="p"/>
      <p:bldP spid="33" grpId="0" build="p"/>
      <p:bldP spid="34" grpId="0" build="p"/>
      <p:bldP spid="42" grpId="0" build="p"/>
      <p:bldP spid="43" grpId="0" build="p"/>
      <p:bldP spid="45" grpId="0" build="p"/>
      <p:bldP spid="46" grpId="0" build="p"/>
      <p:bldP spid="47" grpId="0" build="p"/>
      <p:bldP spid="48" grpId="0" build="p"/>
      <p:bldP spid="13" grpId="0" animBg="1"/>
      <p:bldP spid="14" grpId="0" animBg="1"/>
      <p:bldP spid="44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7836747" y="2813785"/>
            <a:ext cx="4158141" cy="615936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72924" y="2838987"/>
            <a:ext cx="2698175" cy="5648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432744" y="2759171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1" name="圆角矩形 10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3" name="圆角矩形 12"/>
          <p:cNvSpPr/>
          <p:nvPr/>
        </p:nvSpPr>
        <p:spPr bwMode="auto">
          <a:xfrm>
            <a:off x="6987333" y="2827342"/>
            <a:ext cx="714192" cy="588823"/>
          </a:xfrm>
          <a:prstGeom prst="roundRect">
            <a:avLst/>
          </a:prstGeom>
          <a:solidFill>
            <a:schemeClr val="accent6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7836747" y="3797721"/>
            <a:ext cx="4158141" cy="61593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372924" y="3822923"/>
            <a:ext cx="2698175" cy="5648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432744" y="3743107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7" name="圆角矩形 16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9" name="圆角矩形 18"/>
          <p:cNvSpPr/>
          <p:nvPr/>
        </p:nvSpPr>
        <p:spPr bwMode="auto">
          <a:xfrm>
            <a:off x="6987333" y="3811279"/>
            <a:ext cx="714192" cy="588823"/>
          </a:xfrm>
          <a:prstGeom prst="roundRect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7836747" y="4783477"/>
            <a:ext cx="4158141" cy="61593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372924" y="4808678"/>
            <a:ext cx="2698175" cy="5648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6432744" y="4728863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3" name="圆角矩形 22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5" name="圆角矩形 24"/>
          <p:cNvSpPr/>
          <p:nvPr/>
        </p:nvSpPr>
        <p:spPr bwMode="auto">
          <a:xfrm>
            <a:off x="6987333" y="4797034"/>
            <a:ext cx="714192" cy="588823"/>
          </a:xfrm>
          <a:prstGeom prst="roundRect">
            <a:avLst/>
          </a:prstGeom>
          <a:solidFill>
            <a:schemeClr val="accent3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7836747" y="5786291"/>
            <a:ext cx="4158141" cy="615936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372924" y="5811493"/>
            <a:ext cx="2698175" cy="5648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6432744" y="5731677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9" name="圆角矩形 2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0" name="圆角矩形 2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1" name="圆角矩形 30"/>
          <p:cNvSpPr/>
          <p:nvPr/>
        </p:nvSpPr>
        <p:spPr bwMode="auto">
          <a:xfrm>
            <a:off x="6987333" y="5799848"/>
            <a:ext cx="714192" cy="588823"/>
          </a:xfrm>
          <a:prstGeom prst="roundRect">
            <a:avLst/>
          </a:prstGeom>
          <a:solidFill>
            <a:schemeClr val="accent5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TextBox 5"/>
          <p:cNvSpPr txBox="1"/>
          <p:nvPr/>
        </p:nvSpPr>
        <p:spPr>
          <a:xfrm>
            <a:off x="6419478" y="1526029"/>
            <a:ext cx="1601523" cy="8924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endParaRPr lang="en-US" altLang="zh-CN" sz="28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en-US" altLang="zh-CN" sz="2400" cap="all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contents</a:t>
            </a:r>
            <a:endParaRPr lang="zh-CN" altLang="en-US" sz="2400" cap="all" dirty="0">
              <a:solidFill>
                <a:schemeClr val="bg1"/>
              </a:solidFill>
              <a:latin typeface="Franklin Gothic Book" panose="020B05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59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8" grpId="0" animBg="1"/>
      <p:bldP spid="9" grpId="0"/>
      <p:bldP spid="13" grpId="0" animBg="1"/>
      <p:bldP spid="14" grpId="0" animBg="1"/>
      <p:bldP spid="15" grpId="0"/>
      <p:bldP spid="19" grpId="0" animBg="1"/>
      <p:bldP spid="20" grpId="0" animBg="1"/>
      <p:bldP spid="21" grpId="0"/>
      <p:bldP spid="25" grpId="0" animBg="1"/>
      <p:bldP spid="26" grpId="0" animBg="1"/>
      <p:bldP spid="27" grpId="0"/>
      <p:bldP spid="3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21063" y="983678"/>
            <a:ext cx="7599014" cy="458257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235672" y="983678"/>
            <a:ext cx="2199405" cy="219306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235672" y="3359131"/>
            <a:ext cx="2199405" cy="219306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767609" y="1162957"/>
            <a:ext cx="2094695" cy="68831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直角三角形 22"/>
          <p:cNvSpPr/>
          <p:nvPr/>
        </p:nvSpPr>
        <p:spPr>
          <a:xfrm rot="10800000">
            <a:off x="767609" y="1842929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67609" y="3512559"/>
            <a:ext cx="2094695" cy="688318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5" name="直角三角形 24"/>
          <p:cNvSpPr/>
          <p:nvPr/>
        </p:nvSpPr>
        <p:spPr>
          <a:xfrm rot="10800000">
            <a:off x="767609" y="4192531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 flipH="1">
            <a:off x="8816228" y="1162957"/>
            <a:ext cx="2878440" cy="688318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H="1">
            <a:off x="11220077" y="1842929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9" name="文本框 17"/>
          <p:cNvSpPr txBox="1"/>
          <p:nvPr/>
        </p:nvSpPr>
        <p:spPr>
          <a:xfrm>
            <a:off x="1115194" y="1241287"/>
            <a:ext cx="15030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0" name="文本框 18"/>
          <p:cNvSpPr txBox="1"/>
          <p:nvPr/>
        </p:nvSpPr>
        <p:spPr>
          <a:xfrm>
            <a:off x="1115194" y="3617553"/>
            <a:ext cx="15030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7" name="文本框 19"/>
          <p:cNvSpPr txBox="1"/>
          <p:nvPr/>
        </p:nvSpPr>
        <p:spPr>
          <a:xfrm>
            <a:off x="9318951" y="1241287"/>
            <a:ext cx="1441420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32" name="组合 19"/>
          <p:cNvGrpSpPr>
            <a:grpSpLocks/>
          </p:cNvGrpSpPr>
          <p:nvPr/>
        </p:nvGrpSpPr>
        <p:grpSpPr bwMode="auto">
          <a:xfrm>
            <a:off x="1235671" y="5552198"/>
            <a:ext cx="9984405" cy="1097740"/>
            <a:chOff x="1160463" y="2796138"/>
            <a:chExt cx="9421420" cy="780527"/>
          </a:xfrm>
        </p:grpSpPr>
        <p:sp>
          <p:nvSpPr>
            <p:cNvPr id="33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443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5" name="任意多边形 34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EF585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16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3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/>
      <p:bldP spid="30" grpId="0"/>
      <p:bldP spid="3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852" y="5609131"/>
            <a:ext cx="180301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244" y="4491782"/>
            <a:ext cx="216361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581" y="3394053"/>
            <a:ext cx="180301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549" y="2196385"/>
            <a:ext cx="180301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623" y="5153041"/>
            <a:ext cx="1194667" cy="1124436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719" y="4028612"/>
            <a:ext cx="1194667" cy="1124437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7073" y="2904188"/>
            <a:ext cx="1194667" cy="1124434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746" y="1842413"/>
            <a:ext cx="1194667" cy="1124436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495" y="1802826"/>
            <a:ext cx="901509" cy="901509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312" y="5140073"/>
            <a:ext cx="901508" cy="901509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25" y="4039172"/>
            <a:ext cx="901509" cy="901509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91" y="2873726"/>
            <a:ext cx="901509" cy="901509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725" y="2000031"/>
            <a:ext cx="488319" cy="48831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44" y="5422632"/>
            <a:ext cx="433091" cy="331012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634" y="4293573"/>
            <a:ext cx="448155" cy="385938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830" y="3099243"/>
            <a:ext cx="424090" cy="412991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548" y="5070177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792" y="4029287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5952" y="2816561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94" y="1699468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64" y="1937485"/>
            <a:ext cx="2707640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197" y="3035657"/>
            <a:ext cx="2707640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808" y="4254292"/>
            <a:ext cx="2643848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648" y="5304303"/>
            <a:ext cx="2707640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任意多边形 71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EF585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36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13831"/>
              </a:solidFill>
            </a:endParaRPr>
          </a:p>
        </p:txBody>
      </p:sp>
      <p:sp>
        <p:nvSpPr>
          <p:cNvPr id="104" name="TextBox 10"/>
          <p:cNvSpPr txBox="1"/>
          <p:nvPr/>
        </p:nvSpPr>
        <p:spPr>
          <a:xfrm>
            <a:off x="6002247" y="4040649"/>
            <a:ext cx="5906104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中黑简体" panose="02000000000000000000" pitchFamily="2" charset="-122"/>
              <a:ea typeface="方正正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7089545" y="4721604"/>
            <a:ext cx="3920261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ENDLESS STRUGGLE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6900784" y="5313034"/>
            <a:ext cx="4109022" cy="307777"/>
            <a:chOff x="4711919" y="4416522"/>
            <a:chExt cx="4109022" cy="307777"/>
          </a:xfrm>
        </p:grpSpPr>
        <p:sp>
          <p:nvSpPr>
            <p:cNvPr id="114" name="矩形 259"/>
            <p:cNvSpPr>
              <a:spLocks noChangeArrowheads="1"/>
            </p:cNvSpPr>
            <p:nvPr/>
          </p:nvSpPr>
          <p:spPr bwMode="auto">
            <a:xfrm>
              <a:off x="4711919" y="4416522"/>
              <a:ext cx="16888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1400" b="1" cap="all" dirty="0" smtClean="0">
                  <a:solidFill>
                    <a:srgbClr val="51383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汇报人</a:t>
              </a:r>
              <a:r>
                <a:rPr lang="zh-CN" altLang="en-US" sz="1400" b="1" cap="all" dirty="0" smtClean="0">
                  <a:solidFill>
                    <a:srgbClr val="51383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：第一</a:t>
              </a:r>
              <a:r>
                <a:rPr lang="en-US" altLang="zh-CN" sz="1400" b="1" cap="all" dirty="0" smtClean="0">
                  <a:solidFill>
                    <a:srgbClr val="51383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PPT</a:t>
              </a:r>
              <a:endParaRPr lang="zh-CN" altLang="en-US" sz="1400" cap="all" dirty="0">
                <a:solidFill>
                  <a:srgbClr val="51383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矩形 259"/>
            <p:cNvSpPr>
              <a:spLocks noChangeArrowheads="1"/>
            </p:cNvSpPr>
            <p:nvPr/>
          </p:nvSpPr>
          <p:spPr bwMode="auto">
            <a:xfrm>
              <a:off x="6560685" y="4461789"/>
              <a:ext cx="226025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800" cap="all" dirty="0">
                  <a:solidFill>
                    <a:srgbClr val="51383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Report person: package diagram</a:t>
              </a:r>
              <a:endParaRPr lang="zh-CN" altLang="en-US" sz="800" cap="all" dirty="0">
                <a:solidFill>
                  <a:srgbClr val="51383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2444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2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419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499" y="448"/>
            <a:ext cx="12856458" cy="7231757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220231" y="2343852"/>
            <a:ext cx="2987704" cy="2544946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10091280" y="2343853"/>
            <a:ext cx="2987704" cy="2544946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917395" y="3067893"/>
            <a:ext cx="815365" cy="812262"/>
            <a:chOff x="7009562" y="1639318"/>
            <a:chExt cx="773225" cy="770282"/>
          </a:xfrm>
        </p:grpSpPr>
        <p:sp>
          <p:nvSpPr>
            <p:cNvPr id="10" name="椭圆 9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09562" y="1703654"/>
              <a:ext cx="716209" cy="64160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chemeClr val="accent6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92762294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6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352" y="2793959"/>
            <a:ext cx="5644686" cy="2211976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992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992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992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395" y="3217381"/>
            <a:ext cx="3217647" cy="443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394" y="4311268"/>
            <a:ext cx="3269848" cy="443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395" y="5405155"/>
            <a:ext cx="3217647" cy="443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395" y="2939854"/>
            <a:ext cx="1916474" cy="25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395" y="5157803"/>
            <a:ext cx="1256599" cy="25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395" y="4048829"/>
            <a:ext cx="1256599" cy="25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539" y="3999289"/>
            <a:ext cx="3679629" cy="1884340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5992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754" y="2975232"/>
            <a:ext cx="2488600" cy="1544044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5992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681" y="1820768"/>
            <a:ext cx="1432734" cy="1469310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5992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296" y="3813695"/>
            <a:ext cx="459409" cy="443617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679" y="2554034"/>
            <a:ext cx="480357" cy="480867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726" y="5173945"/>
            <a:ext cx="452232" cy="443617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8" name="任意多边形 37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EF585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49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003823" y="1889782"/>
            <a:ext cx="7173999" cy="1179757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137691" y="1660401"/>
            <a:ext cx="4942074" cy="46039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六边形 29"/>
          <p:cNvSpPr/>
          <p:nvPr/>
        </p:nvSpPr>
        <p:spPr>
          <a:xfrm>
            <a:off x="1271933" y="3410986"/>
            <a:ext cx="1673675" cy="1442637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添加内容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箭头连接符 30"/>
          <p:cNvCxnSpPr>
            <a:stCxn id="30" idx="5"/>
            <a:endCxn id="28" idx="1"/>
          </p:cNvCxnSpPr>
          <p:nvPr/>
        </p:nvCxnSpPr>
        <p:spPr>
          <a:xfrm flipV="1">
            <a:off x="2584949" y="2479660"/>
            <a:ext cx="1418875" cy="93132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30" idx="0"/>
            <a:endCxn id="35" idx="1"/>
          </p:cNvCxnSpPr>
          <p:nvPr/>
        </p:nvCxnSpPr>
        <p:spPr>
          <a:xfrm flipV="1">
            <a:off x="2945606" y="4129257"/>
            <a:ext cx="1058215" cy="3046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30" idx="1"/>
            <a:endCxn id="38" idx="1"/>
          </p:cNvCxnSpPr>
          <p:nvPr/>
        </p:nvCxnSpPr>
        <p:spPr>
          <a:xfrm>
            <a:off x="2584949" y="4853624"/>
            <a:ext cx="1418875" cy="95467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19327" y="2271842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003823" y="3539381"/>
            <a:ext cx="7173999" cy="1179757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137691" y="3320800"/>
            <a:ext cx="4942074" cy="46039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419327" y="3946749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003823" y="5218420"/>
            <a:ext cx="7173999" cy="1179757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137691" y="4999842"/>
            <a:ext cx="4942074" cy="46039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19327" y="5625787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任意多边形 19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EF585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65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线连接符 9"/>
          <p:cNvCxnSpPr/>
          <p:nvPr/>
        </p:nvCxnSpPr>
        <p:spPr>
          <a:xfrm>
            <a:off x="-98615" y="3278180"/>
            <a:ext cx="12858044" cy="0"/>
          </a:xfrm>
          <a:prstGeom prst="line">
            <a:avLst/>
          </a:prstGeom>
          <a:ln w="12700" cmpd="sng">
            <a:solidFill>
              <a:srgbClr val="FFFF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875109" y="2162105"/>
            <a:ext cx="2023227" cy="2023227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21" name="TextBox 15"/>
          <p:cNvSpPr txBox="1"/>
          <p:nvPr/>
        </p:nvSpPr>
        <p:spPr>
          <a:xfrm>
            <a:off x="53175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TextBox 16"/>
          <p:cNvSpPr txBox="1"/>
          <p:nvPr/>
        </p:nvSpPr>
        <p:spPr>
          <a:xfrm>
            <a:off x="53175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3942159" y="2162105"/>
            <a:ext cx="2023227" cy="2023227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42" name="TextBox 15"/>
          <p:cNvSpPr txBox="1"/>
          <p:nvPr/>
        </p:nvSpPr>
        <p:spPr>
          <a:xfrm>
            <a:off x="359880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3" name="TextBox 16"/>
          <p:cNvSpPr txBox="1"/>
          <p:nvPr/>
        </p:nvSpPr>
        <p:spPr>
          <a:xfrm>
            <a:off x="359880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6818709" y="2162105"/>
            <a:ext cx="2023227" cy="2023227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45" name="TextBox 15"/>
          <p:cNvSpPr txBox="1"/>
          <p:nvPr/>
        </p:nvSpPr>
        <p:spPr>
          <a:xfrm>
            <a:off x="647535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647535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9885759" y="2162105"/>
            <a:ext cx="2023227" cy="2023227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48" name="TextBox 15"/>
          <p:cNvSpPr txBox="1"/>
          <p:nvPr/>
        </p:nvSpPr>
        <p:spPr>
          <a:xfrm>
            <a:off x="954240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9" name="TextBox 16"/>
          <p:cNvSpPr txBox="1"/>
          <p:nvPr/>
        </p:nvSpPr>
        <p:spPr>
          <a:xfrm>
            <a:off x="954240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任意多边形 19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EF585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8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00"/>
                            </p:stCondLst>
                            <p:childTnLst>
                              <p:par>
                                <p:cTn id="3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3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850"/>
                            </p:stCondLst>
                            <p:childTnLst>
                              <p:par>
                                <p:cTn id="4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9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4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4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1" grpId="0"/>
      <p:bldP spid="22" grpId="0"/>
      <p:bldP spid="41" grpId="0" animBg="1"/>
      <p:bldP spid="42" grpId="0"/>
      <p:bldP spid="43" grpId="0"/>
      <p:bldP spid="44" grpId="0" animBg="1"/>
      <p:bldP spid="45" grpId="0"/>
      <p:bldP spid="46" grpId="0"/>
      <p:bldP spid="47" grpId="0" animBg="1"/>
      <p:bldP spid="48" grpId="0"/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01" y="1795507"/>
            <a:ext cx="12855751" cy="543649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70021" y="1795506"/>
            <a:ext cx="2581039" cy="3560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38857" y="1795506"/>
            <a:ext cx="2581039" cy="35600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807693" y="1795506"/>
            <a:ext cx="2581039" cy="35600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AutoShape 123"/>
          <p:cNvSpPr>
            <a:spLocks noChangeAspect="1"/>
          </p:cNvSpPr>
          <p:nvPr/>
        </p:nvSpPr>
        <p:spPr bwMode="auto">
          <a:xfrm>
            <a:off x="2414734" y="2273463"/>
            <a:ext cx="691609" cy="7609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53554" tIns="53554" rIns="53554" bIns="53554" anchor="ctr"/>
          <a:lstStyle/>
          <a:p>
            <a:pPr algn="just" defTabSz="481943">
              <a:lnSpc>
                <a:spcPct val="120000"/>
              </a:lnSpc>
              <a:defRPr/>
            </a:pPr>
            <a:endParaRPr lang="es-ES" sz="949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4681"/>
          <p:cNvGrpSpPr>
            <a:grpSpLocks noChangeAspect="1"/>
          </p:cNvGrpSpPr>
          <p:nvPr/>
        </p:nvGrpSpPr>
        <p:grpSpPr bwMode="auto">
          <a:xfrm>
            <a:off x="6107408" y="2273464"/>
            <a:ext cx="643936" cy="843999"/>
            <a:chOff x="4576763" y="2300287"/>
            <a:chExt cx="276225" cy="361950"/>
          </a:xfrm>
          <a:solidFill>
            <a:schemeClr val="bg1"/>
          </a:solidFill>
        </p:grpSpPr>
        <p:sp>
          <p:nvSpPr>
            <p:cNvPr id="15" name="Freeform 250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  <a:gd name="T14" fmla="*/ 92 w 336"/>
                <a:gd name="T15" fmla="*/ 0 h 336"/>
                <a:gd name="T16" fmla="*/ 92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  <a:close/>
                  <a:moveTo>
                    <a:pt x="92" y="0"/>
                  </a:moveTo>
                  <a:lnTo>
                    <a:pt x="92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51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52"/>
            <p:cNvSpPr>
              <a:spLocks noChangeArrowheads="1"/>
            </p:cNvSpPr>
            <p:nvPr/>
          </p:nvSpPr>
          <p:spPr bwMode="auto">
            <a:xfrm>
              <a:off x="4610100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53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  <a:gd name="T14" fmla="*/ 251 w 336"/>
                <a:gd name="T15" fmla="*/ 0 h 336"/>
                <a:gd name="T16" fmla="*/ 251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  <a:close/>
                  <a:moveTo>
                    <a:pt x="251" y="0"/>
                  </a:moveTo>
                  <a:lnTo>
                    <a:pt x="251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54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55"/>
            <p:cNvSpPr>
              <a:spLocks noChangeArrowheads="1"/>
            </p:cNvSpPr>
            <p:nvPr/>
          </p:nvSpPr>
          <p:spPr bwMode="auto">
            <a:xfrm>
              <a:off x="4822825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56"/>
            <p:cNvSpPr>
              <a:spLocks noChangeArrowheads="1"/>
            </p:cNvSpPr>
            <p:nvPr/>
          </p:nvSpPr>
          <p:spPr bwMode="auto">
            <a:xfrm>
              <a:off x="4586288" y="2300287"/>
              <a:ext cx="261937" cy="258762"/>
            </a:xfrm>
            <a:custGeom>
              <a:avLst/>
              <a:gdLst>
                <a:gd name="T0" fmla="*/ 618 w 728"/>
                <a:gd name="T1" fmla="*/ 619 h 720"/>
                <a:gd name="T2" fmla="*/ 627 w 728"/>
                <a:gd name="T3" fmla="*/ 469 h 720"/>
                <a:gd name="T4" fmla="*/ 727 w 728"/>
                <a:gd name="T5" fmla="*/ 360 h 720"/>
                <a:gd name="T6" fmla="*/ 627 w 728"/>
                <a:gd name="T7" fmla="*/ 251 h 720"/>
                <a:gd name="T8" fmla="*/ 618 w 728"/>
                <a:gd name="T9" fmla="*/ 101 h 720"/>
                <a:gd name="T10" fmla="*/ 468 w 728"/>
                <a:gd name="T11" fmla="*/ 92 h 720"/>
                <a:gd name="T12" fmla="*/ 359 w 728"/>
                <a:gd name="T13" fmla="*/ 0 h 720"/>
                <a:gd name="T14" fmla="*/ 250 w 728"/>
                <a:gd name="T15" fmla="*/ 92 h 720"/>
                <a:gd name="T16" fmla="*/ 100 w 728"/>
                <a:gd name="T17" fmla="*/ 101 h 720"/>
                <a:gd name="T18" fmla="*/ 92 w 728"/>
                <a:gd name="T19" fmla="*/ 251 h 720"/>
                <a:gd name="T20" fmla="*/ 0 w 728"/>
                <a:gd name="T21" fmla="*/ 360 h 720"/>
                <a:gd name="T22" fmla="*/ 92 w 728"/>
                <a:gd name="T23" fmla="*/ 469 h 720"/>
                <a:gd name="T24" fmla="*/ 100 w 728"/>
                <a:gd name="T25" fmla="*/ 619 h 720"/>
                <a:gd name="T26" fmla="*/ 250 w 728"/>
                <a:gd name="T27" fmla="*/ 628 h 720"/>
                <a:gd name="T28" fmla="*/ 359 w 728"/>
                <a:gd name="T29" fmla="*/ 719 h 720"/>
                <a:gd name="T30" fmla="*/ 468 w 728"/>
                <a:gd name="T31" fmla="*/ 628 h 720"/>
                <a:gd name="T32" fmla="*/ 618 w 728"/>
                <a:gd name="T33" fmla="*/ 619 h 720"/>
                <a:gd name="T34" fmla="*/ 359 w 728"/>
                <a:gd name="T35" fmla="*/ 561 h 720"/>
                <a:gd name="T36" fmla="*/ 159 w 728"/>
                <a:gd name="T37" fmla="*/ 360 h 720"/>
                <a:gd name="T38" fmla="*/ 359 w 728"/>
                <a:gd name="T39" fmla="*/ 159 h 720"/>
                <a:gd name="T40" fmla="*/ 560 w 728"/>
                <a:gd name="T41" fmla="*/ 360 h 720"/>
                <a:gd name="T42" fmla="*/ 359 w 728"/>
                <a:gd name="T43" fmla="*/ 561 h 720"/>
                <a:gd name="T44" fmla="*/ 359 w 728"/>
                <a:gd name="T45" fmla="*/ 561 h 720"/>
                <a:gd name="T46" fmla="*/ 359 w 728"/>
                <a:gd name="T47" fmla="*/ 561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28" h="720">
                  <a:moveTo>
                    <a:pt x="618" y="619"/>
                  </a:moveTo>
                  <a:cubicBezTo>
                    <a:pt x="627" y="469"/>
                    <a:pt x="627" y="469"/>
                    <a:pt x="627" y="469"/>
                  </a:cubicBezTo>
                  <a:cubicBezTo>
                    <a:pt x="727" y="360"/>
                    <a:pt x="727" y="360"/>
                    <a:pt x="727" y="360"/>
                  </a:cubicBezTo>
                  <a:cubicBezTo>
                    <a:pt x="627" y="251"/>
                    <a:pt x="627" y="251"/>
                    <a:pt x="627" y="251"/>
                  </a:cubicBezTo>
                  <a:cubicBezTo>
                    <a:pt x="618" y="101"/>
                    <a:pt x="618" y="101"/>
                    <a:pt x="618" y="101"/>
                  </a:cubicBezTo>
                  <a:cubicBezTo>
                    <a:pt x="468" y="92"/>
                    <a:pt x="468" y="92"/>
                    <a:pt x="468" y="92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250" y="92"/>
                    <a:pt x="250" y="92"/>
                    <a:pt x="250" y="92"/>
                  </a:cubicBezTo>
                  <a:cubicBezTo>
                    <a:pt x="100" y="101"/>
                    <a:pt x="100" y="101"/>
                    <a:pt x="100" y="101"/>
                  </a:cubicBezTo>
                  <a:cubicBezTo>
                    <a:pt x="92" y="251"/>
                    <a:pt x="92" y="251"/>
                    <a:pt x="92" y="251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2" y="469"/>
                    <a:pt x="92" y="469"/>
                    <a:pt x="92" y="469"/>
                  </a:cubicBezTo>
                  <a:cubicBezTo>
                    <a:pt x="100" y="619"/>
                    <a:pt x="100" y="619"/>
                    <a:pt x="100" y="619"/>
                  </a:cubicBezTo>
                  <a:cubicBezTo>
                    <a:pt x="250" y="628"/>
                    <a:pt x="250" y="628"/>
                    <a:pt x="250" y="628"/>
                  </a:cubicBezTo>
                  <a:cubicBezTo>
                    <a:pt x="359" y="719"/>
                    <a:pt x="359" y="719"/>
                    <a:pt x="359" y="719"/>
                  </a:cubicBezTo>
                  <a:cubicBezTo>
                    <a:pt x="468" y="628"/>
                    <a:pt x="468" y="628"/>
                    <a:pt x="468" y="628"/>
                  </a:cubicBezTo>
                  <a:lnTo>
                    <a:pt x="618" y="619"/>
                  </a:lnTo>
                  <a:close/>
                  <a:moveTo>
                    <a:pt x="359" y="561"/>
                  </a:moveTo>
                  <a:cubicBezTo>
                    <a:pt x="250" y="561"/>
                    <a:pt x="159" y="469"/>
                    <a:pt x="159" y="360"/>
                  </a:cubicBezTo>
                  <a:cubicBezTo>
                    <a:pt x="159" y="243"/>
                    <a:pt x="250" y="159"/>
                    <a:pt x="359" y="159"/>
                  </a:cubicBezTo>
                  <a:cubicBezTo>
                    <a:pt x="468" y="159"/>
                    <a:pt x="560" y="243"/>
                    <a:pt x="560" y="360"/>
                  </a:cubicBezTo>
                  <a:cubicBezTo>
                    <a:pt x="560" y="469"/>
                    <a:pt x="468" y="561"/>
                    <a:pt x="359" y="561"/>
                  </a:cubicBezTo>
                  <a:close/>
                  <a:moveTo>
                    <a:pt x="359" y="561"/>
                  </a:moveTo>
                  <a:lnTo>
                    <a:pt x="359" y="5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57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226 h 227"/>
                <a:gd name="T8" fmla="*/ 101 w 102"/>
                <a:gd name="T9" fmla="*/ 226 h 227"/>
                <a:gd name="T10" fmla="*/ 101 w 102"/>
                <a:gd name="T11" fmla="*/ 0 h 227"/>
                <a:gd name="T12" fmla="*/ 59 w 102"/>
                <a:gd name="T13" fmla="*/ 0 h 227"/>
                <a:gd name="T14" fmla="*/ 0 w 102"/>
                <a:gd name="T15" fmla="*/ 33 h 227"/>
                <a:gd name="T16" fmla="*/ 0 w 102"/>
                <a:gd name="T17" fmla="*/ 33 h 227"/>
                <a:gd name="T18" fmla="*/ 0 w 102"/>
                <a:gd name="T19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  <a:close/>
                  <a:moveTo>
                    <a:pt x="0" y="33"/>
                  </a:move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58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50 h 227"/>
                <a:gd name="T8" fmla="*/ 50 w 102"/>
                <a:gd name="T9" fmla="*/ 226 h 227"/>
                <a:gd name="T10" fmla="*/ 101 w 102"/>
                <a:gd name="T11" fmla="*/ 226 h 227"/>
                <a:gd name="T12" fmla="*/ 101 w 102"/>
                <a:gd name="T13" fmla="*/ 0 h 227"/>
                <a:gd name="T14" fmla="*/ 59 w 102"/>
                <a:gd name="T15" fmla="*/ 0 h 227"/>
                <a:gd name="T16" fmla="*/ 0 w 102"/>
                <a:gd name="T17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59"/>
            <p:cNvSpPr>
              <a:spLocks noChangeArrowheads="1"/>
            </p:cNvSpPr>
            <p:nvPr/>
          </p:nvSpPr>
          <p:spPr bwMode="auto">
            <a:xfrm>
              <a:off x="4691063" y="2400299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Freeform 26"/>
          <p:cNvSpPr>
            <a:spLocks noChangeAspect="1" noChangeArrowheads="1"/>
          </p:cNvSpPr>
          <p:nvPr/>
        </p:nvSpPr>
        <p:spPr bwMode="auto">
          <a:xfrm>
            <a:off x="9746668" y="2233201"/>
            <a:ext cx="703086" cy="841488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square" anchor="ctr">
            <a:noAutofit/>
          </a:bodyPr>
          <a:lstStyle/>
          <a:p>
            <a:pPr algn="just">
              <a:lnSpc>
                <a:spcPct val="120000"/>
              </a:lnSpc>
              <a:defRPr/>
            </a:pP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677115" y="3634141"/>
            <a:ext cx="2166849" cy="978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39916" y="3385360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014788" y="3634141"/>
            <a:ext cx="2166849" cy="978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77588" y="3385360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08754" y="3385360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345951" y="3634141"/>
            <a:ext cx="2166849" cy="978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470021" y="5648526"/>
            <a:ext cx="9918711" cy="129051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08755" y="5834866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850132" y="6156252"/>
            <a:ext cx="9158490" cy="5354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任意多边形 41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EF585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731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 animBg="1"/>
      <p:bldP spid="28" grpId="0"/>
      <p:bldP spid="29" grpId="0"/>
      <p:bldP spid="30" grpId="0"/>
      <p:bldP spid="31" grpId="0"/>
      <p:bldP spid="32" grpId="0"/>
      <p:bldP spid="33" grpId="0"/>
      <p:bldP spid="37" grpId="0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499" y="448"/>
            <a:ext cx="12856458" cy="7231757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220231" y="2343852"/>
            <a:ext cx="2987704" cy="2544946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10091280" y="2343853"/>
            <a:ext cx="2987704" cy="2544946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917356" y="3067893"/>
            <a:ext cx="815411" cy="812262"/>
            <a:chOff x="7009519" y="1639318"/>
            <a:chExt cx="773268" cy="770282"/>
          </a:xfrm>
        </p:grpSpPr>
        <p:sp>
          <p:nvSpPr>
            <p:cNvPr id="10" name="椭圆 9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09519" y="1703614"/>
              <a:ext cx="716297" cy="6416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chemeClr val="accent6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136031842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6" grpId="0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51"/>
          <p:cNvGrpSpPr/>
          <p:nvPr/>
        </p:nvGrpSpPr>
        <p:grpSpPr>
          <a:xfrm>
            <a:off x="1162782" y="2076008"/>
            <a:ext cx="8032851" cy="3584344"/>
            <a:chOff x="179512" y="2060848"/>
            <a:chExt cx="7617691" cy="3399096"/>
          </a:xfrm>
        </p:grpSpPr>
        <p:sp>
          <p:nvSpPr>
            <p:cNvPr id="5" name="Oval 65"/>
            <p:cNvSpPr>
              <a:spLocks noChangeArrowheads="1"/>
            </p:cNvSpPr>
            <p:nvPr/>
          </p:nvSpPr>
          <p:spPr bwMode="auto">
            <a:xfrm>
              <a:off x="989905" y="4559851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" name="组合 53"/>
            <p:cNvGrpSpPr/>
            <p:nvPr/>
          </p:nvGrpSpPr>
          <p:grpSpPr>
            <a:xfrm>
              <a:off x="179512" y="2060848"/>
              <a:ext cx="7617691" cy="3322593"/>
              <a:chOff x="683568" y="2266648"/>
              <a:chExt cx="7617691" cy="3322593"/>
            </a:xfrm>
          </p:grpSpPr>
          <p:sp>
            <p:nvSpPr>
              <p:cNvPr id="12" name="Freeform 6"/>
              <p:cNvSpPr>
                <a:spLocks/>
              </p:cNvSpPr>
              <p:nvPr/>
            </p:nvSpPr>
            <p:spPr bwMode="auto">
              <a:xfrm>
                <a:off x="2628510" y="2428726"/>
                <a:ext cx="5186513" cy="2674281"/>
              </a:xfrm>
              <a:custGeom>
                <a:avLst/>
                <a:gdLst>
                  <a:gd name="T0" fmla="*/ 0 w 4608"/>
                  <a:gd name="T1" fmla="*/ 72 h 2376"/>
                  <a:gd name="T2" fmla="*/ 4608 w 4608"/>
                  <a:gd name="T3" fmla="*/ 2376 h 2376"/>
                  <a:gd name="T4" fmla="*/ 4608 w 4608"/>
                  <a:gd name="T5" fmla="*/ 2304 h 2376"/>
                  <a:gd name="T6" fmla="*/ 0 w 4608"/>
                  <a:gd name="T7" fmla="*/ 0 h 2376"/>
                  <a:gd name="T8" fmla="*/ 0 w 4608"/>
                  <a:gd name="T9" fmla="*/ 72 h 23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08"/>
                  <a:gd name="T16" fmla="*/ 0 h 2376"/>
                  <a:gd name="T17" fmla="*/ 4608 w 4608"/>
                  <a:gd name="T18" fmla="*/ 2376 h 23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08" h="2376">
                    <a:moveTo>
                      <a:pt x="0" y="72"/>
                    </a:moveTo>
                    <a:lnTo>
                      <a:pt x="4608" y="2376"/>
                    </a:lnTo>
                    <a:lnTo>
                      <a:pt x="4608" y="2304"/>
                    </a:lnTo>
                    <a:lnTo>
                      <a:pt x="0" y="0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Rectangle 7"/>
              <p:cNvSpPr>
                <a:spLocks noChangeArrowheads="1"/>
              </p:cNvSpPr>
              <p:nvPr/>
            </p:nvSpPr>
            <p:spPr bwMode="auto">
              <a:xfrm>
                <a:off x="7652945" y="5103007"/>
                <a:ext cx="648314" cy="8103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8"/>
              <p:cNvSpPr>
                <a:spLocks/>
              </p:cNvSpPr>
              <p:nvPr/>
            </p:nvSpPr>
            <p:spPr bwMode="auto">
              <a:xfrm>
                <a:off x="2628510" y="2266648"/>
                <a:ext cx="5672749" cy="2836359"/>
              </a:xfrm>
              <a:custGeom>
                <a:avLst/>
                <a:gdLst>
                  <a:gd name="T0" fmla="*/ 288 w 5040"/>
                  <a:gd name="T1" fmla="*/ 0 h 2520"/>
                  <a:gd name="T2" fmla="*/ 4896 w 5040"/>
                  <a:gd name="T3" fmla="*/ 2304 h 2520"/>
                  <a:gd name="T4" fmla="*/ 5040 w 5040"/>
                  <a:gd name="T5" fmla="*/ 2232 h 2520"/>
                  <a:gd name="T6" fmla="*/ 5040 w 5040"/>
                  <a:gd name="T7" fmla="*/ 2520 h 2520"/>
                  <a:gd name="T8" fmla="*/ 4464 w 5040"/>
                  <a:gd name="T9" fmla="*/ 2520 h 2520"/>
                  <a:gd name="T10" fmla="*/ 4608 w 5040"/>
                  <a:gd name="T11" fmla="*/ 2448 h 2520"/>
                  <a:gd name="T12" fmla="*/ 0 w 5040"/>
                  <a:gd name="T13" fmla="*/ 144 h 2520"/>
                  <a:gd name="T14" fmla="*/ 288 w 5040"/>
                  <a:gd name="T15" fmla="*/ 0 h 25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40"/>
                  <a:gd name="T25" fmla="*/ 0 h 2520"/>
                  <a:gd name="T26" fmla="*/ 5040 w 5040"/>
                  <a:gd name="T27" fmla="*/ 2520 h 252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40" h="2520">
                    <a:moveTo>
                      <a:pt x="288" y="0"/>
                    </a:moveTo>
                    <a:lnTo>
                      <a:pt x="4896" y="2304"/>
                    </a:lnTo>
                    <a:lnTo>
                      <a:pt x="5040" y="2232"/>
                    </a:lnTo>
                    <a:lnTo>
                      <a:pt x="5040" y="2520"/>
                    </a:lnTo>
                    <a:lnTo>
                      <a:pt x="4464" y="2520"/>
                    </a:lnTo>
                    <a:lnTo>
                      <a:pt x="4608" y="2448"/>
                    </a:lnTo>
                    <a:lnTo>
                      <a:pt x="0" y="144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9"/>
              <p:cNvSpPr>
                <a:spLocks/>
              </p:cNvSpPr>
              <p:nvPr/>
            </p:nvSpPr>
            <p:spPr bwMode="auto">
              <a:xfrm>
                <a:off x="2304353" y="2428726"/>
                <a:ext cx="4538199" cy="2269087"/>
              </a:xfrm>
              <a:custGeom>
                <a:avLst/>
                <a:gdLst>
                  <a:gd name="T0" fmla="*/ 3744 w 4032"/>
                  <a:gd name="T1" fmla="*/ 2016 h 2016"/>
                  <a:gd name="T2" fmla="*/ 0 w 4032"/>
                  <a:gd name="T3" fmla="*/ 144 h 2016"/>
                  <a:gd name="T4" fmla="*/ 288 w 4032"/>
                  <a:gd name="T5" fmla="*/ 0 h 2016"/>
                  <a:gd name="T6" fmla="*/ 4032 w 4032"/>
                  <a:gd name="T7" fmla="*/ 1872 h 2016"/>
                  <a:gd name="T8" fmla="*/ 3744 w 4032"/>
                  <a:gd name="T9" fmla="*/ 2016 h 20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32"/>
                  <a:gd name="T16" fmla="*/ 0 h 2016"/>
                  <a:gd name="T17" fmla="*/ 4032 w 4032"/>
                  <a:gd name="T18" fmla="*/ 2016 h 20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32" h="2016">
                    <a:moveTo>
                      <a:pt x="3744" y="2016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4032" y="1872"/>
                    </a:lnTo>
                    <a:lnTo>
                      <a:pt x="3744" y="2016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10"/>
              <p:cNvSpPr>
                <a:spLocks/>
              </p:cNvSpPr>
              <p:nvPr/>
            </p:nvSpPr>
            <p:spPr bwMode="auto">
              <a:xfrm>
                <a:off x="2304353" y="2590803"/>
                <a:ext cx="4214042" cy="2755320"/>
              </a:xfrm>
              <a:custGeom>
                <a:avLst/>
                <a:gdLst>
                  <a:gd name="T0" fmla="*/ 0 w 3744"/>
                  <a:gd name="T1" fmla="*/ 0 h 2448"/>
                  <a:gd name="T2" fmla="*/ 0 w 3744"/>
                  <a:gd name="T3" fmla="*/ 72 h 2448"/>
                  <a:gd name="T4" fmla="*/ 3672 w 3744"/>
                  <a:gd name="T5" fmla="*/ 1908 h 2448"/>
                  <a:gd name="T6" fmla="*/ 3672 w 3744"/>
                  <a:gd name="T7" fmla="*/ 2412 h 2448"/>
                  <a:gd name="T8" fmla="*/ 3744 w 3744"/>
                  <a:gd name="T9" fmla="*/ 2448 h 2448"/>
                  <a:gd name="T10" fmla="*/ 3744 w 3744"/>
                  <a:gd name="T11" fmla="*/ 1872 h 2448"/>
                  <a:gd name="T12" fmla="*/ 0 w 3744"/>
                  <a:gd name="T13" fmla="*/ 0 h 24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744"/>
                  <a:gd name="T22" fmla="*/ 0 h 2448"/>
                  <a:gd name="T23" fmla="*/ 3744 w 3744"/>
                  <a:gd name="T24" fmla="*/ 2448 h 24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744" h="2448">
                    <a:moveTo>
                      <a:pt x="0" y="0"/>
                    </a:moveTo>
                    <a:lnTo>
                      <a:pt x="0" y="72"/>
                    </a:lnTo>
                    <a:lnTo>
                      <a:pt x="3672" y="1908"/>
                    </a:lnTo>
                    <a:lnTo>
                      <a:pt x="3672" y="2412"/>
                    </a:lnTo>
                    <a:lnTo>
                      <a:pt x="3744" y="2448"/>
                    </a:lnTo>
                    <a:lnTo>
                      <a:pt x="3744" y="18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11"/>
              <p:cNvSpPr>
                <a:spLocks/>
              </p:cNvSpPr>
              <p:nvPr/>
            </p:nvSpPr>
            <p:spPr bwMode="auto">
              <a:xfrm>
                <a:off x="6275277" y="5305604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12"/>
              <p:cNvSpPr>
                <a:spLocks/>
              </p:cNvSpPr>
              <p:nvPr/>
            </p:nvSpPr>
            <p:spPr bwMode="auto">
              <a:xfrm>
                <a:off x="6761513" y="5062488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3"/>
              <p:cNvSpPr>
                <a:spLocks/>
              </p:cNvSpPr>
              <p:nvPr/>
            </p:nvSpPr>
            <p:spPr bwMode="auto">
              <a:xfrm>
                <a:off x="6356317" y="4535735"/>
                <a:ext cx="648314" cy="1053506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4"/>
              <p:cNvSpPr>
                <a:spLocks/>
              </p:cNvSpPr>
              <p:nvPr/>
            </p:nvSpPr>
            <p:spPr bwMode="auto">
              <a:xfrm>
                <a:off x="1980196" y="2590803"/>
                <a:ext cx="3889885" cy="1944932"/>
              </a:xfrm>
              <a:custGeom>
                <a:avLst/>
                <a:gdLst>
                  <a:gd name="T0" fmla="*/ 3168 w 3456"/>
                  <a:gd name="T1" fmla="*/ 1728 h 1728"/>
                  <a:gd name="T2" fmla="*/ 0 w 3456"/>
                  <a:gd name="T3" fmla="*/ 144 h 1728"/>
                  <a:gd name="T4" fmla="*/ 288 w 3456"/>
                  <a:gd name="T5" fmla="*/ 0 h 1728"/>
                  <a:gd name="T6" fmla="*/ 3456 w 3456"/>
                  <a:gd name="T7" fmla="*/ 1584 h 1728"/>
                  <a:gd name="T8" fmla="*/ 3168 w 3456"/>
                  <a:gd name="T9" fmla="*/ 1728 h 17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56"/>
                  <a:gd name="T16" fmla="*/ 0 h 1728"/>
                  <a:gd name="T17" fmla="*/ 3456 w 3456"/>
                  <a:gd name="T18" fmla="*/ 1728 h 17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56" h="1728">
                    <a:moveTo>
                      <a:pt x="3168" y="1728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3456" y="1584"/>
                    </a:lnTo>
                    <a:lnTo>
                      <a:pt x="3168" y="1728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15"/>
              <p:cNvSpPr>
                <a:spLocks/>
              </p:cNvSpPr>
              <p:nvPr/>
            </p:nvSpPr>
            <p:spPr bwMode="auto">
              <a:xfrm>
                <a:off x="1980196" y="2752881"/>
                <a:ext cx="3565728" cy="2431165"/>
              </a:xfrm>
              <a:custGeom>
                <a:avLst/>
                <a:gdLst>
                  <a:gd name="T0" fmla="*/ 0 w 3168"/>
                  <a:gd name="T1" fmla="*/ 0 h 2160"/>
                  <a:gd name="T2" fmla="*/ 0 w 3168"/>
                  <a:gd name="T3" fmla="*/ 72 h 2160"/>
                  <a:gd name="T4" fmla="*/ 3096 w 3168"/>
                  <a:gd name="T5" fmla="*/ 1620 h 2160"/>
                  <a:gd name="T6" fmla="*/ 3096 w 3168"/>
                  <a:gd name="T7" fmla="*/ 2124 h 2160"/>
                  <a:gd name="T8" fmla="*/ 3168 w 3168"/>
                  <a:gd name="T9" fmla="*/ 2160 h 2160"/>
                  <a:gd name="T10" fmla="*/ 3168 w 3168"/>
                  <a:gd name="T11" fmla="*/ 1584 h 2160"/>
                  <a:gd name="T12" fmla="*/ 0 w 3168"/>
                  <a:gd name="T13" fmla="*/ 0 h 21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68"/>
                  <a:gd name="T22" fmla="*/ 0 h 2160"/>
                  <a:gd name="T23" fmla="*/ 3168 w 3168"/>
                  <a:gd name="T24" fmla="*/ 2160 h 21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68" h="2160">
                    <a:moveTo>
                      <a:pt x="0" y="0"/>
                    </a:moveTo>
                    <a:lnTo>
                      <a:pt x="0" y="72"/>
                    </a:lnTo>
                    <a:lnTo>
                      <a:pt x="3096" y="1620"/>
                    </a:lnTo>
                    <a:lnTo>
                      <a:pt x="3096" y="2124"/>
                    </a:lnTo>
                    <a:lnTo>
                      <a:pt x="3168" y="2160"/>
                    </a:lnTo>
                    <a:lnTo>
                      <a:pt x="3168" y="1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16"/>
              <p:cNvSpPr>
                <a:spLocks/>
              </p:cNvSpPr>
              <p:nvPr/>
            </p:nvSpPr>
            <p:spPr bwMode="auto">
              <a:xfrm>
                <a:off x="5302806" y="5143526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5789042" y="4900410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18"/>
              <p:cNvSpPr>
                <a:spLocks/>
              </p:cNvSpPr>
              <p:nvPr/>
            </p:nvSpPr>
            <p:spPr bwMode="auto">
              <a:xfrm>
                <a:off x="5383845" y="4373658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19"/>
              <p:cNvSpPr>
                <a:spLocks/>
              </p:cNvSpPr>
              <p:nvPr/>
            </p:nvSpPr>
            <p:spPr bwMode="auto">
              <a:xfrm>
                <a:off x="1656039" y="2752881"/>
                <a:ext cx="3241571" cy="1620777"/>
              </a:xfrm>
              <a:custGeom>
                <a:avLst/>
                <a:gdLst>
                  <a:gd name="T0" fmla="*/ 2592 w 2880"/>
                  <a:gd name="T1" fmla="*/ 1440 h 1440"/>
                  <a:gd name="T2" fmla="*/ 0 w 2880"/>
                  <a:gd name="T3" fmla="*/ 144 h 1440"/>
                  <a:gd name="T4" fmla="*/ 288 w 2880"/>
                  <a:gd name="T5" fmla="*/ 0 h 1440"/>
                  <a:gd name="T6" fmla="*/ 2880 w 2880"/>
                  <a:gd name="T7" fmla="*/ 1296 h 1440"/>
                  <a:gd name="T8" fmla="*/ 2592 w 2880"/>
                  <a:gd name="T9" fmla="*/ 1440 h 14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80"/>
                  <a:gd name="T16" fmla="*/ 0 h 1440"/>
                  <a:gd name="T17" fmla="*/ 2880 w 2880"/>
                  <a:gd name="T18" fmla="*/ 1440 h 14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80" h="1440">
                    <a:moveTo>
                      <a:pt x="2592" y="1440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2880" y="1296"/>
                    </a:lnTo>
                    <a:lnTo>
                      <a:pt x="2592" y="144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0"/>
              <p:cNvSpPr>
                <a:spLocks/>
              </p:cNvSpPr>
              <p:nvPr/>
            </p:nvSpPr>
            <p:spPr bwMode="auto">
              <a:xfrm>
                <a:off x="1656039" y="2914959"/>
                <a:ext cx="2917414" cy="2107010"/>
              </a:xfrm>
              <a:custGeom>
                <a:avLst/>
                <a:gdLst>
                  <a:gd name="T0" fmla="*/ 0 w 2592"/>
                  <a:gd name="T1" fmla="*/ 0 h 1872"/>
                  <a:gd name="T2" fmla="*/ 0 w 2592"/>
                  <a:gd name="T3" fmla="*/ 72 h 1872"/>
                  <a:gd name="T4" fmla="*/ 2520 w 2592"/>
                  <a:gd name="T5" fmla="*/ 1332 h 1872"/>
                  <a:gd name="T6" fmla="*/ 2520 w 2592"/>
                  <a:gd name="T7" fmla="*/ 1836 h 1872"/>
                  <a:gd name="T8" fmla="*/ 2592 w 2592"/>
                  <a:gd name="T9" fmla="*/ 1872 h 1872"/>
                  <a:gd name="T10" fmla="*/ 2592 w 2592"/>
                  <a:gd name="T11" fmla="*/ 1296 h 1872"/>
                  <a:gd name="T12" fmla="*/ 0 w 2592"/>
                  <a:gd name="T13" fmla="*/ 0 h 18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592"/>
                  <a:gd name="T22" fmla="*/ 0 h 1872"/>
                  <a:gd name="T23" fmla="*/ 2592 w 2592"/>
                  <a:gd name="T24" fmla="*/ 1872 h 187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592" h="1872">
                    <a:moveTo>
                      <a:pt x="0" y="0"/>
                    </a:moveTo>
                    <a:lnTo>
                      <a:pt x="0" y="72"/>
                    </a:lnTo>
                    <a:lnTo>
                      <a:pt x="2520" y="1332"/>
                    </a:lnTo>
                    <a:lnTo>
                      <a:pt x="2520" y="1836"/>
                    </a:lnTo>
                    <a:lnTo>
                      <a:pt x="2592" y="1872"/>
                    </a:lnTo>
                    <a:lnTo>
                      <a:pt x="2592" y="12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1"/>
              <p:cNvSpPr>
                <a:spLocks/>
              </p:cNvSpPr>
              <p:nvPr/>
            </p:nvSpPr>
            <p:spPr bwMode="auto">
              <a:xfrm>
                <a:off x="4330335" y="4981449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2"/>
              <p:cNvSpPr>
                <a:spLocks/>
              </p:cNvSpPr>
              <p:nvPr/>
            </p:nvSpPr>
            <p:spPr bwMode="auto">
              <a:xfrm>
                <a:off x="4816571" y="4738332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3"/>
              <p:cNvSpPr>
                <a:spLocks/>
              </p:cNvSpPr>
              <p:nvPr/>
            </p:nvSpPr>
            <p:spPr bwMode="auto">
              <a:xfrm>
                <a:off x="4411374" y="4211580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4"/>
              <p:cNvSpPr>
                <a:spLocks/>
              </p:cNvSpPr>
              <p:nvPr/>
            </p:nvSpPr>
            <p:spPr bwMode="auto">
              <a:xfrm>
                <a:off x="1331882" y="2914959"/>
                <a:ext cx="2593257" cy="1296621"/>
              </a:xfrm>
              <a:custGeom>
                <a:avLst/>
                <a:gdLst>
                  <a:gd name="T0" fmla="*/ 2016 w 2304"/>
                  <a:gd name="T1" fmla="*/ 1152 h 1152"/>
                  <a:gd name="T2" fmla="*/ 0 w 2304"/>
                  <a:gd name="T3" fmla="*/ 144 h 1152"/>
                  <a:gd name="T4" fmla="*/ 288 w 2304"/>
                  <a:gd name="T5" fmla="*/ 0 h 1152"/>
                  <a:gd name="T6" fmla="*/ 2304 w 2304"/>
                  <a:gd name="T7" fmla="*/ 1008 h 1152"/>
                  <a:gd name="T8" fmla="*/ 2016 w 2304"/>
                  <a:gd name="T9" fmla="*/ 1152 h 1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04"/>
                  <a:gd name="T16" fmla="*/ 0 h 1152"/>
                  <a:gd name="T17" fmla="*/ 2304 w 2304"/>
                  <a:gd name="T18" fmla="*/ 1152 h 1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04" h="1152">
                    <a:moveTo>
                      <a:pt x="2016" y="1152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2304" y="1008"/>
                    </a:lnTo>
                    <a:lnTo>
                      <a:pt x="2016" y="1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/>
              <a:lstStyle/>
              <a:p>
                <a:pPr algn="just" defTabSz="964230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1" lang="zh-CN" altLang="en-US" sz="9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25"/>
              <p:cNvSpPr>
                <a:spLocks/>
              </p:cNvSpPr>
              <p:nvPr/>
            </p:nvSpPr>
            <p:spPr bwMode="auto">
              <a:xfrm>
                <a:off x="1344408" y="3077036"/>
                <a:ext cx="2269099" cy="1782854"/>
              </a:xfrm>
              <a:custGeom>
                <a:avLst/>
                <a:gdLst>
                  <a:gd name="T0" fmla="*/ 0 w 2016"/>
                  <a:gd name="T1" fmla="*/ 0 h 1584"/>
                  <a:gd name="T2" fmla="*/ 0 w 2016"/>
                  <a:gd name="T3" fmla="*/ 72 h 1584"/>
                  <a:gd name="T4" fmla="*/ 1944 w 2016"/>
                  <a:gd name="T5" fmla="*/ 1044 h 1584"/>
                  <a:gd name="T6" fmla="*/ 1944 w 2016"/>
                  <a:gd name="T7" fmla="*/ 1548 h 1584"/>
                  <a:gd name="T8" fmla="*/ 2016 w 2016"/>
                  <a:gd name="T9" fmla="*/ 1584 h 1584"/>
                  <a:gd name="T10" fmla="*/ 2016 w 2016"/>
                  <a:gd name="T11" fmla="*/ 1008 h 1584"/>
                  <a:gd name="T12" fmla="*/ 0 w 2016"/>
                  <a:gd name="T13" fmla="*/ 0 h 15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16"/>
                  <a:gd name="T22" fmla="*/ 0 h 1584"/>
                  <a:gd name="T23" fmla="*/ 2016 w 2016"/>
                  <a:gd name="T24" fmla="*/ 1584 h 15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16" h="1584">
                    <a:moveTo>
                      <a:pt x="0" y="0"/>
                    </a:moveTo>
                    <a:lnTo>
                      <a:pt x="0" y="72"/>
                    </a:lnTo>
                    <a:lnTo>
                      <a:pt x="1944" y="1044"/>
                    </a:lnTo>
                    <a:lnTo>
                      <a:pt x="1944" y="1548"/>
                    </a:lnTo>
                    <a:lnTo>
                      <a:pt x="2016" y="1584"/>
                    </a:lnTo>
                    <a:lnTo>
                      <a:pt x="2016" y="10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6"/>
              <p:cNvSpPr>
                <a:spLocks/>
              </p:cNvSpPr>
              <p:nvPr/>
            </p:nvSpPr>
            <p:spPr bwMode="auto">
              <a:xfrm>
                <a:off x="3370390" y="4819371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7"/>
              <p:cNvSpPr>
                <a:spLocks/>
              </p:cNvSpPr>
              <p:nvPr/>
            </p:nvSpPr>
            <p:spPr bwMode="auto">
              <a:xfrm>
                <a:off x="3844099" y="4576255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28"/>
              <p:cNvSpPr>
                <a:spLocks/>
              </p:cNvSpPr>
              <p:nvPr/>
            </p:nvSpPr>
            <p:spPr bwMode="auto">
              <a:xfrm>
                <a:off x="3438903" y="4049502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/>
              <a:lstStyle/>
              <a:p>
                <a:pPr algn="just" defTabSz="964230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1" lang="zh-CN" altLang="en-US" sz="9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9"/>
              <p:cNvSpPr>
                <a:spLocks/>
              </p:cNvSpPr>
              <p:nvPr/>
            </p:nvSpPr>
            <p:spPr bwMode="auto">
              <a:xfrm>
                <a:off x="1007725" y="3077036"/>
                <a:ext cx="1944942" cy="972466"/>
              </a:xfrm>
              <a:custGeom>
                <a:avLst/>
                <a:gdLst>
                  <a:gd name="T0" fmla="*/ 1440 w 1728"/>
                  <a:gd name="T1" fmla="*/ 864 h 864"/>
                  <a:gd name="T2" fmla="*/ 0 w 1728"/>
                  <a:gd name="T3" fmla="*/ 144 h 864"/>
                  <a:gd name="T4" fmla="*/ 288 w 1728"/>
                  <a:gd name="T5" fmla="*/ 0 h 864"/>
                  <a:gd name="T6" fmla="*/ 1728 w 1728"/>
                  <a:gd name="T7" fmla="*/ 720 h 864"/>
                  <a:gd name="T8" fmla="*/ 1440 w 1728"/>
                  <a:gd name="T9" fmla="*/ 864 h 8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28"/>
                  <a:gd name="T16" fmla="*/ 0 h 864"/>
                  <a:gd name="T17" fmla="*/ 1728 w 1728"/>
                  <a:gd name="T18" fmla="*/ 864 h 8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28" h="864">
                    <a:moveTo>
                      <a:pt x="1440" y="864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1728" y="720"/>
                    </a:lnTo>
                    <a:lnTo>
                      <a:pt x="1440" y="86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0"/>
              <p:cNvSpPr>
                <a:spLocks/>
              </p:cNvSpPr>
              <p:nvPr/>
            </p:nvSpPr>
            <p:spPr bwMode="auto">
              <a:xfrm>
                <a:off x="1007725" y="3239114"/>
                <a:ext cx="1620785" cy="1458699"/>
              </a:xfrm>
              <a:custGeom>
                <a:avLst/>
                <a:gdLst>
                  <a:gd name="T0" fmla="*/ 0 w 1440"/>
                  <a:gd name="T1" fmla="*/ 0 h 1296"/>
                  <a:gd name="T2" fmla="*/ 0 w 1440"/>
                  <a:gd name="T3" fmla="*/ 72 h 1296"/>
                  <a:gd name="T4" fmla="*/ 1368 w 1440"/>
                  <a:gd name="T5" fmla="*/ 756 h 1296"/>
                  <a:gd name="T6" fmla="*/ 1368 w 1440"/>
                  <a:gd name="T7" fmla="*/ 1260 h 1296"/>
                  <a:gd name="T8" fmla="*/ 1440 w 1440"/>
                  <a:gd name="T9" fmla="*/ 1296 h 1296"/>
                  <a:gd name="T10" fmla="*/ 1440 w 1440"/>
                  <a:gd name="T11" fmla="*/ 720 h 1296"/>
                  <a:gd name="T12" fmla="*/ 0 w 1440"/>
                  <a:gd name="T13" fmla="*/ 0 h 12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40"/>
                  <a:gd name="T22" fmla="*/ 0 h 1296"/>
                  <a:gd name="T23" fmla="*/ 1440 w 1440"/>
                  <a:gd name="T24" fmla="*/ 1296 h 12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40" h="1296">
                    <a:moveTo>
                      <a:pt x="0" y="0"/>
                    </a:moveTo>
                    <a:lnTo>
                      <a:pt x="0" y="72"/>
                    </a:lnTo>
                    <a:lnTo>
                      <a:pt x="1368" y="756"/>
                    </a:lnTo>
                    <a:lnTo>
                      <a:pt x="1368" y="1260"/>
                    </a:lnTo>
                    <a:lnTo>
                      <a:pt x="1440" y="1296"/>
                    </a:lnTo>
                    <a:lnTo>
                      <a:pt x="1440" y="7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31"/>
              <p:cNvSpPr>
                <a:spLocks/>
              </p:cNvSpPr>
              <p:nvPr/>
            </p:nvSpPr>
            <p:spPr bwMode="auto">
              <a:xfrm>
                <a:off x="2385393" y="4657293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32"/>
              <p:cNvSpPr>
                <a:spLocks/>
              </p:cNvSpPr>
              <p:nvPr/>
            </p:nvSpPr>
            <p:spPr bwMode="auto">
              <a:xfrm>
                <a:off x="2871628" y="4414177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33"/>
              <p:cNvSpPr>
                <a:spLocks/>
              </p:cNvSpPr>
              <p:nvPr/>
            </p:nvSpPr>
            <p:spPr bwMode="auto">
              <a:xfrm>
                <a:off x="2466432" y="3887425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4"/>
              <p:cNvSpPr>
                <a:spLocks/>
              </p:cNvSpPr>
              <p:nvPr/>
            </p:nvSpPr>
            <p:spPr bwMode="auto">
              <a:xfrm>
                <a:off x="683568" y="3239114"/>
                <a:ext cx="1296628" cy="648311"/>
              </a:xfrm>
              <a:custGeom>
                <a:avLst/>
                <a:gdLst>
                  <a:gd name="T0" fmla="*/ 864 w 1152"/>
                  <a:gd name="T1" fmla="*/ 576 h 576"/>
                  <a:gd name="T2" fmla="*/ 0 w 1152"/>
                  <a:gd name="T3" fmla="*/ 144 h 576"/>
                  <a:gd name="T4" fmla="*/ 288 w 1152"/>
                  <a:gd name="T5" fmla="*/ 0 h 576"/>
                  <a:gd name="T6" fmla="*/ 1152 w 1152"/>
                  <a:gd name="T7" fmla="*/ 432 h 576"/>
                  <a:gd name="T8" fmla="*/ 864 w 1152"/>
                  <a:gd name="T9" fmla="*/ 576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2"/>
                  <a:gd name="T16" fmla="*/ 0 h 576"/>
                  <a:gd name="T17" fmla="*/ 1152 w 1152"/>
                  <a:gd name="T18" fmla="*/ 576 h 5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2" h="576">
                    <a:moveTo>
                      <a:pt x="864" y="576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1152" y="432"/>
                    </a:lnTo>
                    <a:lnTo>
                      <a:pt x="864" y="57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35"/>
              <p:cNvSpPr>
                <a:spLocks/>
              </p:cNvSpPr>
              <p:nvPr/>
            </p:nvSpPr>
            <p:spPr bwMode="auto">
              <a:xfrm>
                <a:off x="683568" y="3401192"/>
                <a:ext cx="972471" cy="1134544"/>
              </a:xfrm>
              <a:custGeom>
                <a:avLst/>
                <a:gdLst>
                  <a:gd name="T0" fmla="*/ 0 w 864"/>
                  <a:gd name="T1" fmla="*/ 0 h 1008"/>
                  <a:gd name="T2" fmla="*/ 0 w 864"/>
                  <a:gd name="T3" fmla="*/ 72 h 1008"/>
                  <a:gd name="T4" fmla="*/ 792 w 864"/>
                  <a:gd name="T5" fmla="*/ 468 h 1008"/>
                  <a:gd name="T6" fmla="*/ 792 w 864"/>
                  <a:gd name="T7" fmla="*/ 972 h 1008"/>
                  <a:gd name="T8" fmla="*/ 864 w 864"/>
                  <a:gd name="T9" fmla="*/ 1008 h 1008"/>
                  <a:gd name="T10" fmla="*/ 864 w 864"/>
                  <a:gd name="T11" fmla="*/ 432 h 1008"/>
                  <a:gd name="T12" fmla="*/ 0 w 864"/>
                  <a:gd name="T13" fmla="*/ 0 h 10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64"/>
                  <a:gd name="T22" fmla="*/ 0 h 1008"/>
                  <a:gd name="T23" fmla="*/ 864 w 864"/>
                  <a:gd name="T24" fmla="*/ 1008 h 100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64" h="1008">
                    <a:moveTo>
                      <a:pt x="0" y="0"/>
                    </a:moveTo>
                    <a:lnTo>
                      <a:pt x="0" y="72"/>
                    </a:lnTo>
                    <a:lnTo>
                      <a:pt x="792" y="468"/>
                    </a:lnTo>
                    <a:lnTo>
                      <a:pt x="792" y="972"/>
                    </a:lnTo>
                    <a:lnTo>
                      <a:pt x="864" y="1008"/>
                    </a:lnTo>
                    <a:lnTo>
                      <a:pt x="864" y="4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36"/>
              <p:cNvSpPr>
                <a:spLocks/>
              </p:cNvSpPr>
              <p:nvPr/>
            </p:nvSpPr>
            <p:spPr bwMode="auto">
              <a:xfrm>
                <a:off x="1412921" y="4495216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37"/>
              <p:cNvSpPr>
                <a:spLocks/>
              </p:cNvSpPr>
              <p:nvPr/>
            </p:nvSpPr>
            <p:spPr bwMode="auto">
              <a:xfrm>
                <a:off x="1899157" y="4252099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38"/>
              <p:cNvSpPr>
                <a:spLocks/>
              </p:cNvSpPr>
              <p:nvPr/>
            </p:nvSpPr>
            <p:spPr bwMode="auto">
              <a:xfrm>
                <a:off x="1493961" y="3725347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65"/>
            <p:cNvSpPr>
              <a:spLocks noChangeArrowheads="1"/>
            </p:cNvSpPr>
            <p:nvPr/>
          </p:nvSpPr>
          <p:spPr bwMode="auto">
            <a:xfrm>
              <a:off x="1970103" y="4688518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65"/>
            <p:cNvSpPr>
              <a:spLocks noChangeArrowheads="1"/>
            </p:cNvSpPr>
            <p:nvPr/>
          </p:nvSpPr>
          <p:spPr bwMode="auto">
            <a:xfrm>
              <a:off x="2925489" y="4866528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5"/>
            <p:cNvSpPr>
              <a:spLocks noChangeArrowheads="1"/>
            </p:cNvSpPr>
            <p:nvPr/>
          </p:nvSpPr>
          <p:spPr bwMode="auto">
            <a:xfrm>
              <a:off x="3905927" y="5046045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5"/>
            <p:cNvSpPr>
              <a:spLocks noChangeArrowheads="1"/>
            </p:cNvSpPr>
            <p:nvPr/>
          </p:nvSpPr>
          <p:spPr bwMode="auto">
            <a:xfrm>
              <a:off x="4886365" y="5221363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65"/>
            <p:cNvSpPr>
              <a:spLocks noChangeArrowheads="1"/>
            </p:cNvSpPr>
            <p:nvPr/>
          </p:nvSpPr>
          <p:spPr bwMode="auto">
            <a:xfrm>
              <a:off x="5871864" y="5383439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7077808" y="5788908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 dirty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043715" y="559257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09456" y="5396237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971454" y="5199902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60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971911" y="5003566"/>
            <a:ext cx="624581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lang="en-GB" sz="160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28662" y="4807230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lang="en-GB" sz="160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588917" y="2327477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7588919" y="2585447"/>
            <a:ext cx="4101881" cy="683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Freeform 59"/>
          <p:cNvSpPr>
            <a:spLocks noEditPoints="1"/>
          </p:cNvSpPr>
          <p:nvPr/>
        </p:nvSpPr>
        <p:spPr bwMode="auto">
          <a:xfrm>
            <a:off x="9304101" y="5380144"/>
            <a:ext cx="821738" cy="840105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994348" y="6255565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任意多边形 62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rgbClr val="EF5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EF58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EF585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731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9" grpId="0"/>
      <p:bldP spid="50" grpId="0"/>
      <p:bldP spid="51" grpId="0"/>
      <p:bldP spid="52" grpId="0"/>
      <p:bldP spid="53" grpId="0"/>
      <p:bldP spid="54" grpId="0"/>
      <p:bldP spid="57" grpId="0"/>
      <p:bldP spid="60" grpId="0" animBg="1"/>
      <p:bldP spid="6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1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F2FD1"/>
      </a:accent1>
      <a:accent2>
        <a:srgbClr val="E10E0E"/>
      </a:accent2>
      <a:accent3>
        <a:srgbClr val="FFD00A"/>
      </a:accent3>
      <a:accent4>
        <a:srgbClr val="FFC000"/>
      </a:accent4>
      <a:accent5>
        <a:srgbClr val="1BAF11"/>
      </a:accent5>
      <a:accent6>
        <a:srgbClr val="FF0000"/>
      </a:accent6>
      <a:hlink>
        <a:srgbClr val="FFD00A"/>
      </a:hlink>
      <a:folHlink>
        <a:srgbClr val="1BAF1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5293</Words>
  <Application>Microsoft Office PowerPoint</Application>
  <PresentationFormat>自定义</PresentationFormat>
  <Paragraphs>216</Paragraphs>
  <Slides>23</Slides>
  <Notes>18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攀岩奋斗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2017-12-06T10:12:19Z</dcterms:modified>
</cp:coreProperties>
</file>