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66" d="100"/>
          <a:sy n="66" d="100"/>
        </p:scale>
        <p:origin x="-486" y="-11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2017/12/3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2017/12/3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0"/>
          <p:cNvSpPr/>
          <p:nvPr/>
        </p:nvSpPr>
        <p:spPr>
          <a:xfrm>
            <a:off x="1115616" y="2610967"/>
            <a:ext cx="1940868" cy="1940868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138F81"/>
                </a:gs>
                <a:gs pos="0">
                  <a:srgbClr val="19BAA9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-540568" y="4806330"/>
            <a:ext cx="2007046" cy="2007046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89A13D"/>
                </a:gs>
                <a:gs pos="0">
                  <a:srgbClr val="B2D138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302173" y="2286050"/>
            <a:ext cx="802258" cy="802258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00181" y="3165902"/>
            <a:ext cx="11684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kumimoji="0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372328" y="1849438"/>
            <a:ext cx="565516" cy="565516"/>
          </a:xfrm>
          <a:prstGeom prst="ellipse">
            <a:avLst/>
          </a:prstGeom>
          <a:gradFill flip="none" rotWithShape="1">
            <a:gsLst>
              <a:gs pos="90000">
                <a:srgbClr val="138F81"/>
              </a:gs>
              <a:gs pos="30000">
                <a:srgbClr val="19BAA9"/>
              </a:gs>
            </a:gsLst>
            <a:lin ang="2700000" scaled="1"/>
            <a:tileRect/>
          </a:gradFill>
          <a:ln w="25400" cap="flat" cmpd="sng" algn="ctr">
            <a:gradFill>
              <a:gsLst>
                <a:gs pos="0">
                  <a:srgbClr val="138F81"/>
                </a:gs>
                <a:gs pos="100000">
                  <a:srgbClr val="19BAA9"/>
                </a:gs>
              </a:gsLst>
              <a:lin ang="5400000" scaled="0"/>
            </a:gradFill>
            <a:prstDash val="solid"/>
          </a:ln>
          <a:effectLst>
            <a:outerShdw blurRad="254000" dist="190500" dir="3540000" sx="105000" sy="105000" algn="tl" rotWithShape="0">
              <a:sysClr val="windowText" lastClr="000000">
                <a:lumMod val="95000"/>
                <a:lumOff val="5000"/>
                <a:alpha val="2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47252" y="1905578"/>
            <a:ext cx="215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rPr>
              <a:t>1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361250" y="2796675"/>
            <a:ext cx="565516" cy="565516"/>
          </a:xfrm>
          <a:prstGeom prst="ellipse">
            <a:avLst/>
          </a:prstGeom>
          <a:gradFill flip="none" rotWithShape="1">
            <a:gsLst>
              <a:gs pos="90000">
                <a:srgbClr val="E33F24"/>
              </a:gs>
              <a:gs pos="30000">
                <a:srgbClr val="F26434"/>
              </a:gs>
            </a:gsLst>
            <a:lin ang="2700000" scaled="1"/>
            <a:tileRect/>
          </a:gradFill>
          <a:ln w="25400" cap="flat" cmpd="sng" algn="ctr">
            <a:gradFill>
              <a:gsLst>
                <a:gs pos="0">
                  <a:srgbClr val="E33F24"/>
                </a:gs>
                <a:gs pos="100000">
                  <a:srgbClr val="F26434"/>
                </a:gs>
              </a:gsLst>
              <a:lin ang="5400000" scaled="0"/>
            </a:gradFill>
            <a:prstDash val="solid"/>
          </a:ln>
          <a:effectLst>
            <a:outerShdw blurRad="254000" dist="190500" dir="3540000" sx="105000" sy="105000" algn="tl" rotWithShape="0">
              <a:sysClr val="windowText" lastClr="000000">
                <a:lumMod val="95000"/>
                <a:lumOff val="5000"/>
                <a:alpha val="2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36174" y="2852815"/>
            <a:ext cx="215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rPr>
              <a:t>2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361250" y="3808852"/>
            <a:ext cx="565516" cy="565516"/>
          </a:xfrm>
          <a:prstGeom prst="ellipse">
            <a:avLst/>
          </a:prstGeom>
          <a:gradFill flip="none" rotWithShape="1">
            <a:gsLst>
              <a:gs pos="90000">
                <a:srgbClr val="89A13D"/>
              </a:gs>
              <a:gs pos="30000">
                <a:srgbClr val="B2D138"/>
              </a:gs>
            </a:gsLst>
            <a:lin ang="2700000" scaled="1"/>
            <a:tileRect/>
          </a:gradFill>
          <a:ln w="25400" cap="flat" cmpd="sng" algn="ctr">
            <a:gradFill>
              <a:gsLst>
                <a:gs pos="0">
                  <a:srgbClr val="89A13D"/>
                </a:gs>
                <a:gs pos="100000">
                  <a:srgbClr val="B2D138"/>
                </a:gs>
              </a:gsLst>
              <a:lin ang="5400000" scaled="0"/>
            </a:gradFill>
            <a:prstDash val="solid"/>
          </a:ln>
          <a:effectLst>
            <a:outerShdw blurRad="254000" dist="190500" dir="3540000" sx="105000" sy="105000" algn="tl" rotWithShape="0">
              <a:sysClr val="windowText" lastClr="000000">
                <a:lumMod val="95000"/>
                <a:lumOff val="5000"/>
                <a:alpha val="2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36174" y="3864992"/>
            <a:ext cx="215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rPr>
              <a:t>3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361250" y="4724716"/>
            <a:ext cx="565516" cy="565516"/>
          </a:xfrm>
          <a:prstGeom prst="ellipse">
            <a:avLst/>
          </a:prstGeom>
          <a:gradFill flip="none" rotWithShape="1">
            <a:gsLst>
              <a:gs pos="90000">
                <a:srgbClr val="108692"/>
              </a:gs>
              <a:gs pos="30000">
                <a:srgbClr val="16B2C1"/>
              </a:gs>
            </a:gsLst>
            <a:lin ang="2700000" scaled="1"/>
            <a:tileRect/>
          </a:gradFill>
          <a:ln w="25400" cap="flat" cmpd="sng" algn="ctr">
            <a:gradFill>
              <a:gsLst>
                <a:gs pos="0">
                  <a:srgbClr val="108692"/>
                </a:gs>
                <a:gs pos="100000">
                  <a:srgbClr val="16B2C1"/>
                </a:gs>
              </a:gsLst>
              <a:lin ang="5400000" scaled="0"/>
            </a:gradFill>
            <a:prstDash val="solid"/>
          </a:ln>
          <a:effectLst>
            <a:outerShdw blurRad="254000" dist="190500" dir="3540000" sx="105000" sy="105000" algn="tl" rotWithShape="0">
              <a:sysClr val="windowText" lastClr="000000">
                <a:lumMod val="95000"/>
                <a:lumOff val="5000"/>
                <a:alpha val="2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36174" y="4780856"/>
            <a:ext cx="215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rPr>
              <a:t>4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292080" y="1825427"/>
            <a:ext cx="1944216" cy="58477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Insert Header Topic 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Here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Impact" panose="020B0806030902050204" pitchFamily="34" charset="0"/>
              <a:ea typeface="宋体" charset="-122"/>
              <a:cs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292080" y="2780581"/>
            <a:ext cx="2448272" cy="58477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  <a:endParaRPr lang="en-US" altLang="zh-CN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Insert Header Topic Here</a:t>
            </a:r>
          </a:p>
        </p:txBody>
      </p:sp>
      <p:sp>
        <p:nvSpPr>
          <p:cNvPr id="35" name="矩形 34"/>
          <p:cNvSpPr/>
          <p:nvPr/>
        </p:nvSpPr>
        <p:spPr>
          <a:xfrm>
            <a:off x="5292080" y="3809901"/>
            <a:ext cx="2448272" cy="58477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  <a:endParaRPr lang="en-US" altLang="zh-CN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Insert Header Topic Here</a:t>
            </a:r>
          </a:p>
        </p:txBody>
      </p:sp>
      <p:sp>
        <p:nvSpPr>
          <p:cNvPr id="36" name="矩形 35"/>
          <p:cNvSpPr/>
          <p:nvPr/>
        </p:nvSpPr>
        <p:spPr>
          <a:xfrm>
            <a:off x="5292080" y="4705747"/>
            <a:ext cx="2448272" cy="58477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此处添加标题文本</a:t>
            </a:r>
            <a:endParaRPr lang="en-US" altLang="zh-CN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Impact" panose="020B0806030902050204" pitchFamily="34" charset="0"/>
                <a:ea typeface="宋体" charset="-122"/>
                <a:cs typeface="Arial" panose="020B0604020202020204" pitchFamily="34" charset="0"/>
              </a:rPr>
              <a:t>Insert Header Topic Here</a:t>
            </a:r>
          </a:p>
        </p:txBody>
      </p:sp>
      <p:sp>
        <p:nvSpPr>
          <p:cNvPr id="37" name="椭圆 36"/>
          <p:cNvSpPr/>
          <p:nvPr/>
        </p:nvSpPr>
        <p:spPr>
          <a:xfrm>
            <a:off x="1331541" y="5505079"/>
            <a:ext cx="1296144" cy="1296144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108692"/>
                </a:gs>
                <a:gs pos="0">
                  <a:srgbClr val="16B2C1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2936826" y="5259388"/>
            <a:ext cx="347246" cy="347246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8557902" y="5567053"/>
            <a:ext cx="1172196" cy="1172196"/>
          </a:xfrm>
          <a:prstGeom prst="ellipse">
            <a:avLst/>
          </a:prstGeom>
          <a:noFill/>
          <a:ln w="9525" cap="flat" cmpd="sng" algn="ctr">
            <a:gradFill>
              <a:gsLst>
                <a:gs pos="100000">
                  <a:srgbClr val="E33F24"/>
                </a:gs>
                <a:gs pos="0">
                  <a:srgbClr val="F26434"/>
                </a:gs>
              </a:gsLst>
              <a:lin ang="2700000" scaled="0"/>
            </a:gra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2700000" scaled="1"/>
                <a:tileRect/>
              </a:gra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 p14:presetBounceEnd="58333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63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64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fill="hold" grpId="0" nodeType="withEffect" p14:presetBounceEnd="58333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81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82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 p14:presetBounceEnd="58333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99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100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58333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333">
                                          <p:cBhvr additive="base">
                                            <p:cTn id="117" dur="6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333">
                                          <p:cBhvr additive="base">
                                            <p:cTn id="118" dur="6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1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/>
          <p:bldP spid="24" grpId="1"/>
          <p:bldP spid="25" grpId="0" animBg="1"/>
          <p:bldP spid="25" grpId="1" animBg="1"/>
          <p:bldP spid="26" grpId="0"/>
          <p:bldP spid="26" grpId="1"/>
          <p:bldP spid="27" grpId="0" animBg="1"/>
          <p:bldP spid="27" grpId="1" animBg="1"/>
          <p:bldP spid="28" grpId="0"/>
          <p:bldP spid="28" grpId="1"/>
          <p:bldP spid="29" grpId="0" animBg="1"/>
          <p:bldP spid="29" grpId="1" animBg="1"/>
          <p:bldP spid="30" grpId="0"/>
          <p:bldP spid="30" grpId="1"/>
          <p:bldP spid="31" grpId="0" animBg="1"/>
          <p:bldP spid="31" grpId="1" animBg="1"/>
          <p:bldP spid="32" grpId="0"/>
          <p:bldP spid="32" grpId="1"/>
          <p:bldP spid="33" grpId="0"/>
          <p:bldP spid="34" grpId="0"/>
          <p:bldP spid="35" grpId="0"/>
          <p:bldP spid="36" grpId="0"/>
          <p:bldP spid="37" grpId="0" animBg="1"/>
          <p:bldP spid="37" grpId="1" animBg="1"/>
          <p:bldP spid="38" grpId="0" animBg="1"/>
          <p:bldP spid="38" grpId="1" animBg="1"/>
          <p:bldP spid="39" grpId="0" animBg="1"/>
          <p:bldP spid="39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53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6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autoRev="1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15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utoRev="1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15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15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6" presetClass="emph" presetSubtype="0" autoRev="1" fill="hold" grpId="1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animScale>
                                          <p:cBhvr>
                                            <p:cTn id="107" dur="15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6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6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25" dur="1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3" grpId="1" animBg="1"/>
          <p:bldP spid="24" grpId="0"/>
          <p:bldP spid="24" grpId="1"/>
          <p:bldP spid="25" grpId="0" animBg="1"/>
          <p:bldP spid="25" grpId="1" animBg="1"/>
          <p:bldP spid="26" grpId="0"/>
          <p:bldP spid="26" grpId="1"/>
          <p:bldP spid="27" grpId="0" animBg="1"/>
          <p:bldP spid="27" grpId="1" animBg="1"/>
          <p:bldP spid="28" grpId="0"/>
          <p:bldP spid="28" grpId="1"/>
          <p:bldP spid="29" grpId="0" animBg="1"/>
          <p:bldP spid="29" grpId="1" animBg="1"/>
          <p:bldP spid="30" grpId="0"/>
          <p:bldP spid="30" grpId="1"/>
          <p:bldP spid="31" grpId="0" animBg="1"/>
          <p:bldP spid="31" grpId="1" animBg="1"/>
          <p:bldP spid="32" grpId="0"/>
          <p:bldP spid="32" grpId="1"/>
          <p:bldP spid="33" grpId="0"/>
          <p:bldP spid="34" grpId="0"/>
          <p:bldP spid="35" grpId="0"/>
          <p:bldP spid="36" grpId="0"/>
          <p:bldP spid="37" grpId="0" animBg="1"/>
          <p:bldP spid="37" grpId="1" animBg="1"/>
          <p:bldP spid="38" grpId="0" animBg="1"/>
          <p:bldP spid="38" grpId="1" animBg="1"/>
          <p:bldP spid="39" grpId="0" animBg="1"/>
          <p:bldP spid="39" grpId="1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291</Words>
  <Application>Microsoft Office PowerPoint</Application>
  <PresentationFormat>全屏显示(4:3)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1154</cp:revision>
  <dcterms:created xsi:type="dcterms:W3CDTF">2009-02-11T05:37:22Z</dcterms:created>
  <dcterms:modified xsi:type="dcterms:W3CDTF">2017-12-03T11:48:19Z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