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763" r:id="rId2"/>
  </p:sldMasterIdLst>
  <p:notesMasterIdLst>
    <p:notesMasterId r:id="rId34"/>
  </p:notesMasterIdLst>
  <p:sldIdLst>
    <p:sldId id="288" r:id="rId3"/>
    <p:sldId id="290" r:id="rId4"/>
    <p:sldId id="323" r:id="rId5"/>
    <p:sldId id="292" r:id="rId6"/>
    <p:sldId id="293" r:id="rId7"/>
    <p:sldId id="294" r:id="rId8"/>
    <p:sldId id="295" r:id="rId9"/>
    <p:sldId id="324" r:id="rId10"/>
    <p:sldId id="297" r:id="rId11"/>
    <p:sldId id="299" r:id="rId12"/>
    <p:sldId id="300" r:id="rId13"/>
    <p:sldId id="302" r:id="rId14"/>
    <p:sldId id="325" r:id="rId15"/>
    <p:sldId id="303" r:id="rId16"/>
    <p:sldId id="304" r:id="rId17"/>
    <p:sldId id="305" r:id="rId18"/>
    <p:sldId id="308" r:id="rId19"/>
    <p:sldId id="326" r:id="rId20"/>
    <p:sldId id="311" r:id="rId21"/>
    <p:sldId id="312" r:id="rId22"/>
    <p:sldId id="313" r:id="rId23"/>
    <p:sldId id="314" r:id="rId24"/>
    <p:sldId id="315" r:id="rId25"/>
    <p:sldId id="317" r:id="rId26"/>
    <p:sldId id="327" r:id="rId27"/>
    <p:sldId id="319" r:id="rId28"/>
    <p:sldId id="320" r:id="rId29"/>
    <p:sldId id="321" r:id="rId30"/>
    <p:sldId id="322" r:id="rId31"/>
    <p:sldId id="291" r:id="rId32"/>
    <p:sldId id="328" r:id="rId33"/>
  </p:sldIdLst>
  <p:sldSz cx="12192000" cy="6858000"/>
  <p:notesSz cx="6858000" cy="9144000"/>
  <p:custDataLst>
    <p:tags r:id="rId35"/>
  </p:custDataLst>
  <p:defaultTextStyle>
    <a:defPPr>
      <a:defRPr lang="zh-CN"/>
    </a:defPPr>
    <a:lvl1pPr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p:defaultTextStyle>
  <p:extLst>
    <p:ext uri="{EFAFB233-063F-42B5-8137-9DF3F51BA10A}">
      <p15:sldGuideLst xmlns:p15="http://schemas.microsoft.com/office/powerpoint/2012/main" xmlns="">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B000"/>
    <a:srgbClr val="678DA8"/>
    <a:srgbClr val="FECE20"/>
    <a:srgbClr val="F7D839"/>
    <a:srgbClr val="DAAB71"/>
    <a:srgbClr val="410F0B"/>
    <a:srgbClr val="9FD131"/>
    <a:srgbClr val="698298"/>
    <a:srgbClr val="41576B"/>
    <a:srgbClr val="BB4D8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p:scale>
          <a:sx n="50" d="100"/>
          <a:sy n="50" d="100"/>
        </p:scale>
        <p:origin x="-420" y="-1746"/>
      </p:cViewPr>
      <p:guideLst>
        <p:guide orient="horz" pos="2160"/>
        <p:guide pos="3840"/>
      </p:guideLst>
    </p:cSldViewPr>
  </p:slideViewPr>
  <p:notesTextViewPr>
    <p:cViewPr>
      <p:scale>
        <a:sx n="1" d="1"/>
        <a:sy n="1" d="1"/>
      </p:scale>
      <p:origin x="0" y="0"/>
    </p:cViewPr>
  </p:notesTextViewPr>
  <p:sorterViewPr>
    <p:cViewPr>
      <p:scale>
        <a:sx n="90" d="100"/>
        <a:sy n="90" d="100"/>
      </p:scale>
      <p:origin x="0" y="7482"/>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tableStyles" Target="tableStyles.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notesMaster" Target="notesMasters/notesMaster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tags" Target="tags/tag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6FBF64A-7965-4BD3-9590-F19446CCC0C2}" type="datetimeFigureOut">
              <a:rPr lang="zh-CN" altLang="en-US" smtClean="0"/>
              <a:t>2017/12/3</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91B6393-E920-4FB8-95BE-2B1ADA7E8473}" type="slidenum">
              <a:rPr lang="zh-CN" altLang="en-US" smtClean="0"/>
              <a:t>‹#›</a:t>
            </a:fld>
            <a:endParaRPr lang="zh-CN" altLang="en-US"/>
          </a:p>
        </p:txBody>
      </p:sp>
    </p:spTree>
    <p:extLst>
      <p:ext uri="{BB962C8B-B14F-4D97-AF65-F5344CB8AC3E}">
        <p14:creationId xmlns:p14="http://schemas.microsoft.com/office/powerpoint/2010/main" val="416788396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t>1</a:t>
            </a:fld>
            <a:endParaRPr lang="zh-CN" altLang="en-US"/>
          </a:p>
        </p:txBody>
      </p:sp>
    </p:spTree>
    <p:extLst>
      <p:ext uri="{BB962C8B-B14F-4D97-AF65-F5344CB8AC3E}">
        <p14:creationId xmlns:p14="http://schemas.microsoft.com/office/powerpoint/2010/main" val="295586802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10</a:t>
            </a:fld>
            <a:endParaRPr lang="en-US" altLang="zh-CN"/>
          </a:p>
        </p:txBody>
      </p:sp>
    </p:spTree>
    <p:extLst>
      <p:ext uri="{BB962C8B-B14F-4D97-AF65-F5344CB8AC3E}">
        <p14:creationId xmlns:p14="http://schemas.microsoft.com/office/powerpoint/2010/main" val="165676982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11</a:t>
            </a:fld>
            <a:endParaRPr lang="en-US" altLang="zh-CN"/>
          </a:p>
        </p:txBody>
      </p:sp>
    </p:spTree>
    <p:extLst>
      <p:ext uri="{BB962C8B-B14F-4D97-AF65-F5344CB8AC3E}">
        <p14:creationId xmlns:p14="http://schemas.microsoft.com/office/powerpoint/2010/main" val="249631217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12</a:t>
            </a:fld>
            <a:endParaRPr lang="en-US" altLang="zh-CN"/>
          </a:p>
        </p:txBody>
      </p:sp>
    </p:spTree>
    <p:extLst>
      <p:ext uri="{BB962C8B-B14F-4D97-AF65-F5344CB8AC3E}">
        <p14:creationId xmlns:p14="http://schemas.microsoft.com/office/powerpoint/2010/main" val="426641621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13</a:t>
            </a:fld>
            <a:endParaRPr lang="en-US" altLang="zh-CN" dirty="0"/>
          </a:p>
        </p:txBody>
      </p:sp>
    </p:spTree>
    <p:extLst>
      <p:ext uri="{BB962C8B-B14F-4D97-AF65-F5344CB8AC3E}">
        <p14:creationId xmlns:p14="http://schemas.microsoft.com/office/powerpoint/2010/main" val="372661644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14</a:t>
            </a:fld>
            <a:endParaRPr lang="en-US" altLang="zh-CN"/>
          </a:p>
        </p:txBody>
      </p:sp>
    </p:spTree>
    <p:extLst>
      <p:ext uri="{BB962C8B-B14F-4D97-AF65-F5344CB8AC3E}">
        <p14:creationId xmlns:p14="http://schemas.microsoft.com/office/powerpoint/2010/main" val="57022035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15</a:t>
            </a:fld>
            <a:endParaRPr lang="en-US" altLang="zh-CN"/>
          </a:p>
        </p:txBody>
      </p:sp>
    </p:spTree>
    <p:extLst>
      <p:ext uri="{BB962C8B-B14F-4D97-AF65-F5344CB8AC3E}">
        <p14:creationId xmlns:p14="http://schemas.microsoft.com/office/powerpoint/2010/main" val="168093936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a:xfrm>
            <a:off x="685800" y="4343400"/>
            <a:ext cx="5486400" cy="4114800"/>
          </a:xfrm>
          <a:prstGeom prst="rect">
            <a:avLst/>
          </a:prstGeom>
        </p:spPr>
        <p:txBody>
          <a:bodyPr/>
          <a:lstStyle/>
          <a:p>
            <a:endParaRPr lang="zh-CN" altLang="en-US"/>
          </a:p>
        </p:txBody>
      </p:sp>
      <p:sp>
        <p:nvSpPr>
          <p:cNvPr id="4" name="日期占位符 3"/>
          <p:cNvSpPr>
            <a:spLocks noGrp="1"/>
          </p:cNvSpPr>
          <p:nvPr>
            <p:ph type="dt" idx="10"/>
          </p:nvPr>
        </p:nvSpPr>
        <p:spPr/>
        <p:txBody>
          <a:bodyPr/>
          <a:lstStyle/>
          <a:p>
            <a:fld id="{770D393E-42E0-4732-BB5D-7C26C018EBB2}" type="datetime1">
              <a:rPr lang="zh-CN" altLang="en-US" smtClean="0"/>
              <a:pPr/>
              <a:t>2017/12/3</a:t>
            </a:fld>
            <a:endParaRPr lang="zh-CN" altLang="en-US" sz="1200"/>
          </a:p>
        </p:txBody>
      </p:sp>
      <p:sp>
        <p:nvSpPr>
          <p:cNvPr id="5" name="灯片编号占位符 4"/>
          <p:cNvSpPr>
            <a:spLocks noGrp="1"/>
          </p:cNvSpPr>
          <p:nvPr>
            <p:ph type="sldNum" sz="quarter" idx="11"/>
          </p:nvPr>
        </p:nvSpPr>
        <p:spPr/>
        <p:txBody>
          <a:bodyPr/>
          <a:lstStyle/>
          <a:p>
            <a:fld id="{63B3F2A2-F1C3-461B-89B8-8B7DEA0A3800}" type="slidenum">
              <a:rPr lang="zh-CN" altLang="en-US" smtClean="0"/>
              <a:pPr/>
              <a:t>16</a:t>
            </a:fld>
            <a:endParaRPr lang="zh-CN" altLang="en-US" sz="1200"/>
          </a:p>
        </p:txBody>
      </p:sp>
    </p:spTree>
    <p:extLst>
      <p:ext uri="{BB962C8B-B14F-4D97-AF65-F5344CB8AC3E}">
        <p14:creationId xmlns:p14="http://schemas.microsoft.com/office/powerpoint/2010/main" val="348387405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17</a:t>
            </a:fld>
            <a:endParaRPr lang="en-US" altLang="zh-CN"/>
          </a:p>
        </p:txBody>
      </p:sp>
    </p:spTree>
    <p:extLst>
      <p:ext uri="{BB962C8B-B14F-4D97-AF65-F5344CB8AC3E}">
        <p14:creationId xmlns:p14="http://schemas.microsoft.com/office/powerpoint/2010/main" val="314456567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18</a:t>
            </a:fld>
            <a:endParaRPr lang="en-US" altLang="zh-CN" dirty="0"/>
          </a:p>
        </p:txBody>
      </p:sp>
    </p:spTree>
    <p:extLst>
      <p:ext uri="{BB962C8B-B14F-4D97-AF65-F5344CB8AC3E}">
        <p14:creationId xmlns:p14="http://schemas.microsoft.com/office/powerpoint/2010/main" val="270727307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19</a:t>
            </a:fld>
            <a:endParaRPr lang="en-US" altLang="zh-CN"/>
          </a:p>
        </p:txBody>
      </p:sp>
    </p:spTree>
    <p:extLst>
      <p:ext uri="{BB962C8B-B14F-4D97-AF65-F5344CB8AC3E}">
        <p14:creationId xmlns:p14="http://schemas.microsoft.com/office/powerpoint/2010/main" val="171239530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0DEAE63-D6C4-437F-B8DA-DA689F991AA7}" type="slidenum">
              <a:rPr lang="zh-CN" altLang="en-US" smtClean="0"/>
              <a:pPr/>
              <a:t>2</a:t>
            </a:fld>
            <a:endParaRPr lang="en-US" altLang="zh-CN"/>
          </a:p>
        </p:txBody>
      </p:sp>
    </p:spTree>
    <p:extLst>
      <p:ext uri="{BB962C8B-B14F-4D97-AF65-F5344CB8AC3E}">
        <p14:creationId xmlns:p14="http://schemas.microsoft.com/office/powerpoint/2010/main" val="91749919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20</a:t>
            </a:fld>
            <a:endParaRPr lang="en-US" altLang="zh-CN"/>
          </a:p>
        </p:txBody>
      </p:sp>
    </p:spTree>
    <p:extLst>
      <p:ext uri="{BB962C8B-B14F-4D97-AF65-F5344CB8AC3E}">
        <p14:creationId xmlns:p14="http://schemas.microsoft.com/office/powerpoint/2010/main" val="406424911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21</a:t>
            </a:fld>
            <a:endParaRPr lang="en-US" altLang="zh-CN"/>
          </a:p>
        </p:txBody>
      </p:sp>
    </p:spTree>
    <p:extLst>
      <p:ext uri="{BB962C8B-B14F-4D97-AF65-F5344CB8AC3E}">
        <p14:creationId xmlns:p14="http://schemas.microsoft.com/office/powerpoint/2010/main" val="111086732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22</a:t>
            </a:fld>
            <a:endParaRPr lang="en-US" altLang="zh-CN"/>
          </a:p>
        </p:txBody>
      </p:sp>
    </p:spTree>
    <p:extLst>
      <p:ext uri="{BB962C8B-B14F-4D97-AF65-F5344CB8AC3E}">
        <p14:creationId xmlns:p14="http://schemas.microsoft.com/office/powerpoint/2010/main" val="213221325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23</a:t>
            </a:fld>
            <a:endParaRPr lang="en-US" altLang="zh-CN"/>
          </a:p>
        </p:txBody>
      </p:sp>
    </p:spTree>
    <p:extLst>
      <p:ext uri="{BB962C8B-B14F-4D97-AF65-F5344CB8AC3E}">
        <p14:creationId xmlns:p14="http://schemas.microsoft.com/office/powerpoint/2010/main" val="383738471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24</a:t>
            </a:fld>
            <a:endParaRPr lang="en-US" altLang="zh-CN"/>
          </a:p>
        </p:txBody>
      </p:sp>
    </p:spTree>
    <p:extLst>
      <p:ext uri="{BB962C8B-B14F-4D97-AF65-F5344CB8AC3E}">
        <p14:creationId xmlns:p14="http://schemas.microsoft.com/office/powerpoint/2010/main" val="32228794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25</a:t>
            </a:fld>
            <a:endParaRPr lang="en-US" altLang="zh-CN" dirty="0"/>
          </a:p>
        </p:txBody>
      </p:sp>
    </p:spTree>
    <p:extLst>
      <p:ext uri="{BB962C8B-B14F-4D97-AF65-F5344CB8AC3E}">
        <p14:creationId xmlns:p14="http://schemas.microsoft.com/office/powerpoint/2010/main" val="294279192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26</a:t>
            </a:fld>
            <a:endParaRPr lang="en-US" altLang="zh-CN"/>
          </a:p>
        </p:txBody>
      </p:sp>
    </p:spTree>
    <p:extLst>
      <p:ext uri="{BB962C8B-B14F-4D97-AF65-F5344CB8AC3E}">
        <p14:creationId xmlns:p14="http://schemas.microsoft.com/office/powerpoint/2010/main" val="738807635"/>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27</a:t>
            </a:fld>
            <a:endParaRPr lang="en-US" altLang="zh-CN"/>
          </a:p>
        </p:txBody>
      </p:sp>
    </p:spTree>
    <p:extLst>
      <p:ext uri="{BB962C8B-B14F-4D97-AF65-F5344CB8AC3E}">
        <p14:creationId xmlns:p14="http://schemas.microsoft.com/office/powerpoint/2010/main" val="3856440453"/>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28</a:t>
            </a:fld>
            <a:endParaRPr lang="en-US" altLang="zh-CN"/>
          </a:p>
        </p:txBody>
      </p:sp>
    </p:spTree>
    <p:extLst>
      <p:ext uri="{BB962C8B-B14F-4D97-AF65-F5344CB8AC3E}">
        <p14:creationId xmlns:p14="http://schemas.microsoft.com/office/powerpoint/2010/main" val="375790702"/>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29</a:t>
            </a:fld>
            <a:endParaRPr lang="en-US" altLang="zh-CN"/>
          </a:p>
        </p:txBody>
      </p:sp>
    </p:spTree>
    <p:extLst>
      <p:ext uri="{BB962C8B-B14F-4D97-AF65-F5344CB8AC3E}">
        <p14:creationId xmlns:p14="http://schemas.microsoft.com/office/powerpoint/2010/main" val="315058883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3</a:t>
            </a:fld>
            <a:endParaRPr lang="en-US" altLang="zh-CN" dirty="0"/>
          </a:p>
        </p:txBody>
      </p:sp>
    </p:spTree>
    <p:extLst>
      <p:ext uri="{BB962C8B-B14F-4D97-AF65-F5344CB8AC3E}">
        <p14:creationId xmlns:p14="http://schemas.microsoft.com/office/powerpoint/2010/main" val="3175177277"/>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t>30</a:t>
            </a:fld>
            <a:endParaRPr lang="zh-CN" altLang="en-US"/>
          </a:p>
        </p:txBody>
      </p:sp>
    </p:spTree>
    <p:extLst>
      <p:ext uri="{BB962C8B-B14F-4D97-AF65-F5344CB8AC3E}">
        <p14:creationId xmlns:p14="http://schemas.microsoft.com/office/powerpoint/2010/main" val="295586802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4</a:t>
            </a:fld>
            <a:endParaRPr lang="en-US" altLang="zh-CN"/>
          </a:p>
        </p:txBody>
      </p:sp>
    </p:spTree>
    <p:extLst>
      <p:ext uri="{BB962C8B-B14F-4D97-AF65-F5344CB8AC3E}">
        <p14:creationId xmlns:p14="http://schemas.microsoft.com/office/powerpoint/2010/main" val="64501817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5</a:t>
            </a:fld>
            <a:endParaRPr lang="en-US" altLang="zh-CN"/>
          </a:p>
        </p:txBody>
      </p:sp>
    </p:spTree>
    <p:extLst>
      <p:ext uri="{BB962C8B-B14F-4D97-AF65-F5344CB8AC3E}">
        <p14:creationId xmlns:p14="http://schemas.microsoft.com/office/powerpoint/2010/main" val="27700357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6</a:t>
            </a:fld>
            <a:endParaRPr lang="en-US" altLang="zh-CN"/>
          </a:p>
        </p:txBody>
      </p:sp>
    </p:spTree>
    <p:extLst>
      <p:ext uri="{BB962C8B-B14F-4D97-AF65-F5344CB8AC3E}">
        <p14:creationId xmlns:p14="http://schemas.microsoft.com/office/powerpoint/2010/main" val="392966785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7</a:t>
            </a:fld>
            <a:endParaRPr lang="en-US" altLang="zh-CN"/>
          </a:p>
        </p:txBody>
      </p:sp>
    </p:spTree>
    <p:extLst>
      <p:ext uri="{BB962C8B-B14F-4D97-AF65-F5344CB8AC3E}">
        <p14:creationId xmlns:p14="http://schemas.microsoft.com/office/powerpoint/2010/main" val="92601171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8</a:t>
            </a:fld>
            <a:endParaRPr lang="en-US" altLang="zh-CN" dirty="0"/>
          </a:p>
        </p:txBody>
      </p:sp>
    </p:spTree>
    <p:extLst>
      <p:ext uri="{BB962C8B-B14F-4D97-AF65-F5344CB8AC3E}">
        <p14:creationId xmlns:p14="http://schemas.microsoft.com/office/powerpoint/2010/main" val="176999384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9</a:t>
            </a:fld>
            <a:endParaRPr lang="en-US" altLang="zh-CN"/>
          </a:p>
        </p:txBody>
      </p:sp>
    </p:spTree>
    <p:extLst>
      <p:ext uri="{BB962C8B-B14F-4D97-AF65-F5344CB8AC3E}">
        <p14:creationId xmlns:p14="http://schemas.microsoft.com/office/powerpoint/2010/main" val="169473207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2457264304"/>
      </p:ext>
    </p:extLst>
  </p:cSld>
  <p:clrMapOvr>
    <a:masterClrMapping/>
  </p:clrMapOvr>
  <mc:AlternateContent xmlns:mc="http://schemas.openxmlformats.org/markup-compatibility/2006" xmlns:p14="http://schemas.microsoft.com/office/powerpoint/2010/main">
    <mc:Choice Requires="p14">
      <p:transition spd="slow" p14:dur="1600" advClick="0" advTm="0">
        <p:blinds dir="vert"/>
      </p:transition>
    </mc:Choice>
    <mc:Fallback xmlns="">
      <p:transition spd="slow" advClick="0" advTm="0">
        <p:blinds dir="vert"/>
      </p:transition>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25563"/>
          </a:xfrm>
          <a:prstGeom prst="rect">
            <a:avLst/>
          </a:prstGeom>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1825625"/>
            <a:ext cx="10515600" cy="4351338"/>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838200" y="6356350"/>
            <a:ext cx="2743200" cy="365125"/>
          </a:xfrm>
          <a:prstGeom prst="rect">
            <a:avLst/>
          </a:prstGeom>
        </p:spPr>
        <p:txBody>
          <a:bodyPr/>
          <a:lstStyle>
            <a:lvl1pPr eaLnBrk="1" fontAlgn="auto" hangingPunct="1">
              <a:spcBef>
                <a:spcPts val="0"/>
              </a:spcBef>
              <a:spcAft>
                <a:spcPts val="0"/>
              </a:spcAft>
              <a:defRPr>
                <a:latin typeface="+mn-lt"/>
                <a:ea typeface="+mn-ea"/>
              </a:defRPr>
            </a:lvl1pPr>
          </a:lstStyle>
          <a:p>
            <a:pPr>
              <a:defRPr/>
            </a:pPr>
            <a:fld id="{F648F244-C6AB-41CE-BA17-8772E2A7DC8D}" type="datetimeFigureOut">
              <a:rPr lang="zh-CN" altLang="en-US"/>
              <a:pPr>
                <a:defRPr/>
              </a:pPr>
              <a:t>2017/12/3</a:t>
            </a:fld>
            <a:endParaRPr lang="zh-CN" altLang="en-US"/>
          </a:p>
        </p:txBody>
      </p:sp>
      <p:sp>
        <p:nvSpPr>
          <p:cNvPr id="5" name="页脚占位符 4"/>
          <p:cNvSpPr>
            <a:spLocks noGrp="1"/>
          </p:cNvSpPr>
          <p:nvPr>
            <p:ph type="ftr" sz="quarter" idx="11"/>
          </p:nvPr>
        </p:nvSpPr>
        <p:spPr>
          <a:xfrm>
            <a:off x="4038600" y="6356350"/>
            <a:ext cx="4114800" cy="365125"/>
          </a:xfrm>
          <a:prstGeom prst="rect">
            <a:avLst/>
          </a:prstGeom>
        </p:spPr>
        <p:txBody>
          <a:bodyPr/>
          <a:lstStyle>
            <a:lvl1pPr eaLnBrk="1" fontAlgn="auto" hangingPunct="1">
              <a:spcBef>
                <a:spcPts val="0"/>
              </a:spcBef>
              <a:spcAft>
                <a:spcPts val="0"/>
              </a:spcAft>
              <a:defRPr>
                <a:latin typeface="+mn-lt"/>
                <a:ea typeface="+mn-ea"/>
              </a:defRPr>
            </a:lvl1pPr>
          </a:lstStyle>
          <a:p>
            <a:pPr>
              <a:defRPr/>
            </a:pPr>
            <a:endParaRPr lang="zh-CN" altLang="en-US"/>
          </a:p>
        </p:txBody>
      </p:sp>
      <p:sp>
        <p:nvSpPr>
          <p:cNvPr id="6" name="灯片编号占位符 5"/>
          <p:cNvSpPr>
            <a:spLocks noGrp="1"/>
          </p:cNvSpPr>
          <p:nvPr>
            <p:ph type="sldNum" sz="quarter" idx="12"/>
          </p:nvPr>
        </p:nvSpPr>
        <p:spPr>
          <a:xfrm>
            <a:off x="8610600" y="6356350"/>
            <a:ext cx="2743200" cy="365125"/>
          </a:xfrm>
          <a:prstGeom prst="rect">
            <a:avLst/>
          </a:prstGeom>
        </p:spPr>
        <p:txBody>
          <a:bodyPr vert="horz" wrap="square" lIns="91440" tIns="45720" rIns="91440" bIns="45720" numCol="1" anchor="t" anchorCtr="0" compatLnSpc="1">
            <a:prstTxWarp prst="textNoShape">
              <a:avLst/>
            </a:prstTxWarp>
          </a:bodyPr>
          <a:lstStyle>
            <a:lvl1pPr eaLnBrk="1" hangingPunct="1">
              <a:defRPr/>
            </a:lvl1pPr>
          </a:lstStyle>
          <a:p>
            <a:pPr>
              <a:defRPr/>
            </a:pPr>
            <a:fld id="{00E80BA1-6150-431A-84C9-AE660866863C}" type="slidenum">
              <a:rPr lang="zh-CN" altLang="en-US"/>
              <a:pPr>
                <a:defRPr/>
              </a:pPr>
              <a:t>‹#›</a:t>
            </a:fld>
            <a:endParaRPr lang="zh-CN" altLang="en-US"/>
          </a:p>
        </p:txBody>
      </p:sp>
    </p:spTree>
    <p:extLst>
      <p:ext uri="{BB962C8B-B14F-4D97-AF65-F5344CB8AC3E}">
        <p14:creationId xmlns:p14="http://schemas.microsoft.com/office/powerpoint/2010/main" val="3346373012"/>
      </p:ext>
    </p:extLst>
  </p:cSld>
  <p:clrMapOvr>
    <a:masterClrMapping/>
  </p:clrMapOvr>
  <mc:AlternateContent xmlns:mc="http://schemas.openxmlformats.org/markup-compatibility/2006" xmlns:p14="http://schemas.microsoft.com/office/powerpoint/2010/main">
    <mc:Choice Requires="p14">
      <p:transition spd="slow" p14:dur="1600" advClick="0" advTm="0">
        <p:blinds dir="vert"/>
      </p:transition>
    </mc:Choice>
    <mc:Fallback xmlns="">
      <p:transition spd="slow" advClick="0" advTm="0">
        <p:blinds dir="vert"/>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a:prstGeom prst="rect">
            <a:avLst/>
          </a:prstGeo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838200" y="6356350"/>
            <a:ext cx="2743200" cy="365125"/>
          </a:xfrm>
          <a:prstGeom prst="rect">
            <a:avLst/>
          </a:prstGeom>
        </p:spPr>
        <p:txBody>
          <a:bodyPr/>
          <a:lstStyle>
            <a:lvl1pPr eaLnBrk="1" fontAlgn="auto" hangingPunct="1">
              <a:spcBef>
                <a:spcPts val="0"/>
              </a:spcBef>
              <a:spcAft>
                <a:spcPts val="0"/>
              </a:spcAft>
              <a:defRPr>
                <a:latin typeface="+mn-lt"/>
                <a:ea typeface="+mn-ea"/>
              </a:defRPr>
            </a:lvl1pPr>
          </a:lstStyle>
          <a:p>
            <a:pPr>
              <a:defRPr/>
            </a:pPr>
            <a:fld id="{1CB04F9B-3B72-41B0-9488-3AD80E95FF2D}" type="datetimeFigureOut">
              <a:rPr lang="zh-CN" altLang="en-US"/>
              <a:pPr>
                <a:defRPr/>
              </a:pPr>
              <a:t>2017/12/3</a:t>
            </a:fld>
            <a:endParaRPr lang="zh-CN" altLang="en-US"/>
          </a:p>
        </p:txBody>
      </p:sp>
      <p:sp>
        <p:nvSpPr>
          <p:cNvPr id="5" name="页脚占位符 4"/>
          <p:cNvSpPr>
            <a:spLocks noGrp="1"/>
          </p:cNvSpPr>
          <p:nvPr>
            <p:ph type="ftr" sz="quarter" idx="11"/>
          </p:nvPr>
        </p:nvSpPr>
        <p:spPr>
          <a:xfrm>
            <a:off x="4038600" y="6356350"/>
            <a:ext cx="4114800" cy="365125"/>
          </a:xfrm>
          <a:prstGeom prst="rect">
            <a:avLst/>
          </a:prstGeom>
        </p:spPr>
        <p:txBody>
          <a:bodyPr/>
          <a:lstStyle>
            <a:lvl1pPr eaLnBrk="1" fontAlgn="auto" hangingPunct="1">
              <a:spcBef>
                <a:spcPts val="0"/>
              </a:spcBef>
              <a:spcAft>
                <a:spcPts val="0"/>
              </a:spcAft>
              <a:defRPr>
                <a:latin typeface="+mn-lt"/>
                <a:ea typeface="+mn-ea"/>
              </a:defRPr>
            </a:lvl1pPr>
          </a:lstStyle>
          <a:p>
            <a:pPr>
              <a:defRPr/>
            </a:pPr>
            <a:endParaRPr lang="zh-CN" altLang="en-US"/>
          </a:p>
        </p:txBody>
      </p:sp>
      <p:sp>
        <p:nvSpPr>
          <p:cNvPr id="6" name="灯片编号占位符 5"/>
          <p:cNvSpPr>
            <a:spLocks noGrp="1"/>
          </p:cNvSpPr>
          <p:nvPr>
            <p:ph type="sldNum" sz="quarter" idx="12"/>
          </p:nvPr>
        </p:nvSpPr>
        <p:spPr>
          <a:xfrm>
            <a:off x="8610600" y="6356350"/>
            <a:ext cx="2743200" cy="365125"/>
          </a:xfrm>
          <a:prstGeom prst="rect">
            <a:avLst/>
          </a:prstGeom>
        </p:spPr>
        <p:txBody>
          <a:bodyPr vert="horz" wrap="square" lIns="91440" tIns="45720" rIns="91440" bIns="45720" numCol="1" anchor="t" anchorCtr="0" compatLnSpc="1">
            <a:prstTxWarp prst="textNoShape">
              <a:avLst/>
            </a:prstTxWarp>
          </a:bodyPr>
          <a:lstStyle>
            <a:lvl1pPr eaLnBrk="1" hangingPunct="1">
              <a:defRPr/>
            </a:lvl1pPr>
          </a:lstStyle>
          <a:p>
            <a:pPr>
              <a:defRPr/>
            </a:pPr>
            <a:fld id="{FC5929F2-90AC-418C-A9A4-7EC2DD439D9C}" type="slidenum">
              <a:rPr lang="zh-CN" altLang="en-US"/>
              <a:pPr>
                <a:defRPr/>
              </a:pPr>
              <a:t>‹#›</a:t>
            </a:fld>
            <a:endParaRPr lang="zh-CN" altLang="en-US"/>
          </a:p>
        </p:txBody>
      </p:sp>
    </p:spTree>
    <p:extLst>
      <p:ext uri="{BB962C8B-B14F-4D97-AF65-F5344CB8AC3E}">
        <p14:creationId xmlns:p14="http://schemas.microsoft.com/office/powerpoint/2010/main" val="279408565"/>
      </p:ext>
    </p:extLst>
  </p:cSld>
  <p:clrMapOvr>
    <a:masterClrMapping/>
  </p:clrMapOvr>
  <mc:AlternateContent xmlns:mc="http://schemas.openxmlformats.org/markup-compatibility/2006" xmlns:p14="http://schemas.microsoft.com/office/powerpoint/2010/main">
    <mc:Choice Requires="p14">
      <p:transition spd="slow" p14:dur="1600" advClick="0" advTm="0">
        <p:blinds dir="vert"/>
      </p:transition>
    </mc:Choice>
    <mc:Fallback xmlns="">
      <p:transition spd="slow" advClick="0" advTm="0">
        <p:blinds dir="vert"/>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cSld name="1_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1450964647"/>
      </p:ext>
    </p:extLst>
  </p:cSld>
  <p:clrMapOvr>
    <a:masterClrMapping/>
  </p:clrMapOvr>
  <mc:AlternateContent xmlns:mc="http://schemas.openxmlformats.org/markup-compatibility/2006" xmlns:p14="http://schemas.microsoft.com/office/powerpoint/2010/main">
    <mc:Choice Requires="p14">
      <p:transition spd="slow" p14:dur="1600" advClick="0" advTm="0">
        <p:blinds dir="vert"/>
      </p:transition>
    </mc:Choice>
    <mc:Fallback xmlns="">
      <p:transition spd="slow" advClick="0" advTm="0">
        <p:blinds dir="vert"/>
      </p:transition>
    </mc:Fallback>
  </mc:AlternateContent>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_标题和内容">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793545418"/>
      </p:ext>
    </p:extLst>
  </p:cSld>
  <p:clrMapOvr>
    <a:masterClrMapping/>
  </p:clrMapOvr>
  <mc:AlternateContent xmlns:mc="http://schemas.openxmlformats.org/markup-compatibility/2006" xmlns:p14="http://schemas.microsoft.com/office/powerpoint/2010/main">
    <mc:Choice Requires="p14">
      <p:transition spd="slow" p14:dur="1600" advClick="0" advTm="0">
        <p:blinds dir="vert"/>
      </p:transition>
    </mc:Choice>
    <mc:Fallback xmlns="">
      <p:transition spd="slow" advClick="0" advTm="0">
        <p:blinds dir="vert"/>
      </p:transition>
    </mc:Fallback>
  </mc:AlternateContent>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2_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4179614194"/>
      </p:ext>
    </p:extLst>
  </p:cSld>
  <p:clrMapOvr>
    <a:masterClrMapping/>
  </p:clrMapOvr>
  <mc:AlternateContent xmlns:mc="http://schemas.openxmlformats.org/markup-compatibility/2006" xmlns:p14="http://schemas.microsoft.com/office/powerpoint/2010/main">
    <mc:Choice Requires="p14">
      <p:transition spd="slow" p14:dur="1750" advClick="0" advTm="2000">
        <p14:gallery dir="l"/>
      </p:transition>
    </mc:Choice>
    <mc:Fallback xmlns="">
      <p:transition spd="slow" advClick="0" advTm="2000">
        <p:fade/>
      </p:transition>
    </mc:Fallback>
  </mc:AlternateContent>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1_两栏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4033228889"/>
      </p:ext>
    </p:extLst>
  </p:cSld>
  <p:clrMapOvr>
    <a:masterClrMapping/>
  </p:clrMapOvr>
  <mc:AlternateContent xmlns:mc="http://schemas.openxmlformats.org/markup-compatibility/2006" xmlns:p14="http://schemas.microsoft.com/office/powerpoint/2010/main">
    <mc:Choice Requires="p14">
      <p:transition spd="slow" p14:dur="1750" advClick="0" advTm="2000">
        <p14:gallery dir="l"/>
      </p:transition>
    </mc:Choice>
    <mc:Fallback xmlns="">
      <p:transition spd="slow" advClick="0" advTm="2000">
        <p:fade/>
      </p:transition>
    </mc:Fallback>
  </mc:AlternateContent>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2_两栏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3066539320"/>
      </p:ext>
    </p:extLst>
  </p:cSld>
  <p:clrMapOvr>
    <a:masterClrMapping/>
  </p:clrMapOvr>
  <mc:AlternateContent xmlns:mc="http://schemas.openxmlformats.org/markup-compatibility/2006" xmlns:p14="http://schemas.microsoft.com/office/powerpoint/2010/main">
    <mc:Choice Requires="p14">
      <p:transition spd="slow" p14:dur="1750" advClick="0" advTm="2000">
        <p14:gallery dir="l"/>
      </p:transition>
    </mc:Choice>
    <mc:Fallback xmlns="">
      <p:transition spd="slow" advClick="0" advTm="2000">
        <p:fade/>
      </p:transition>
    </mc:Fallback>
  </mc:AlternateContent>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3_两栏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351842969"/>
      </p:ext>
    </p:extLst>
  </p:cSld>
  <p:clrMapOvr>
    <a:masterClrMapping/>
  </p:clrMapOvr>
  <mc:AlternateContent xmlns:mc="http://schemas.openxmlformats.org/markup-compatibility/2006" xmlns:p14="http://schemas.microsoft.com/office/powerpoint/2010/main">
    <mc:Choice Requires="p14">
      <p:transition spd="slow" p14:dur="1750" advClick="0" advTm="2000">
        <p14:gallery dir="l"/>
      </p:transition>
    </mc:Choice>
    <mc:Fallback xmlns="">
      <p:transition spd="slow" advClick="0" advTm="2000">
        <p:fade/>
      </p:transition>
    </mc:Fallback>
  </mc:AlternateContent>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4_两栏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57112558"/>
      </p:ext>
    </p:extLst>
  </p:cSld>
  <p:clrMapOvr>
    <a:masterClrMapping/>
  </p:clrMapOvr>
  <mc:AlternateContent xmlns:mc="http://schemas.openxmlformats.org/markup-compatibility/2006" xmlns:p14="http://schemas.microsoft.com/office/powerpoint/2010/main">
    <mc:Choice Requires="p14">
      <p:transition spd="slow" p14:dur="1750" advClick="0" advTm="2000">
        <p14:gallery dir="l"/>
      </p:transition>
    </mc:Choice>
    <mc:Fallback xmlns="">
      <p:transition spd="slow" advClick="0" advTm="2000">
        <p:fade/>
      </p:transition>
    </mc:Fallback>
  </mc:AlternateContent>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4_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949688653"/>
      </p:ext>
    </p:extLst>
  </p:cSld>
  <p:clrMapOvr>
    <a:masterClrMapping/>
  </p:clrMapOvr>
  <mc:AlternateContent xmlns:mc="http://schemas.openxmlformats.org/markup-compatibility/2006" xmlns:p14="http://schemas.microsoft.com/office/powerpoint/2010/main">
    <mc:Choice Requires="p14">
      <p:transition spd="slow" p14:dur="1750" advClick="0" advTm="2000">
        <p14:gallery dir="l"/>
      </p:transition>
    </mc:Choice>
    <mc:Fallback xmlns="">
      <p:transition spd="slow" advClick="0" advTm="2000">
        <p:fade/>
      </p:transition>
    </mc:Fallback>
  </mc:AlternateContent>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标题和内容">
    <p:spTree>
      <p:nvGrpSpPr>
        <p:cNvPr id="1" name=""/>
        <p:cNvGrpSpPr/>
        <p:nvPr/>
      </p:nvGrpSpPr>
      <p:grpSpPr>
        <a:xfrm>
          <a:off x="0" y="0"/>
          <a:ext cx="0" cy="0"/>
          <a:chOff x="0" y="0"/>
          <a:chExt cx="0" cy="0"/>
        </a:xfrm>
      </p:grpSpPr>
      <p:pic>
        <p:nvPicPr>
          <p:cNvPr id="7" name="图片 6"/>
          <p:cNvPicPr>
            <a:picLocks noChangeAspect="1"/>
          </p:cNvPicPr>
          <p:nvPr userDrawn="1"/>
        </p:nvPicPr>
        <p:blipFill>
          <a:blip r:embed="rId2">
            <a:extLst>
              <a:ext uri="{28A0092B-C50C-407E-A947-70E740481C1C}">
                <a14:useLocalDpi xmlns:a14="http://schemas.microsoft.com/office/drawing/2010/main"/>
              </a:ext>
            </a:extLst>
          </a:blip>
          <a:srcRect/>
          <a:stretch>
            <a:fillRect/>
          </a:stretch>
        </p:blipFill>
        <p:spPr bwMode="auto">
          <a:xfrm>
            <a:off x="1588" y="0"/>
            <a:ext cx="12188825"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图片 8"/>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0" y="0"/>
            <a:ext cx="12191999" cy="589486"/>
          </a:xfrm>
          <a:prstGeom prst="rect">
            <a:avLst/>
          </a:prstGeom>
        </p:spPr>
      </p:pic>
      <p:sp>
        <p:nvSpPr>
          <p:cNvPr id="2" name="标题 1"/>
          <p:cNvSpPr>
            <a:spLocks noGrp="1"/>
          </p:cNvSpPr>
          <p:nvPr>
            <p:ph type="title"/>
          </p:nvPr>
        </p:nvSpPr>
        <p:spPr>
          <a:xfrm>
            <a:off x="838200" y="115750"/>
            <a:ext cx="4505696" cy="478023"/>
          </a:xfrm>
          <a:prstGeom prst="rect">
            <a:avLst/>
          </a:prstGeom>
        </p:spPr>
        <p:txBody>
          <a:bodyPr/>
          <a:lstStyle>
            <a:lvl1pPr>
              <a:defRPr sz="2800">
                <a:latin typeface="微软雅黑" panose="020B0503020204020204" pitchFamily="34" charset="-122"/>
                <a:ea typeface="微软雅黑" panose="020B0503020204020204" pitchFamily="34" charset="-122"/>
              </a:defRPr>
            </a:lvl1pPr>
          </a:lstStyle>
          <a:p>
            <a:r>
              <a:rPr lang="zh-CN" altLang="en-US" dirty="0" smtClean="0"/>
              <a:t>单击此处编辑母版标题样式</a:t>
            </a:r>
            <a:endParaRPr lang="zh-CN" altLang="en-US" dirty="0"/>
          </a:p>
        </p:txBody>
      </p:sp>
      <p:sp>
        <p:nvSpPr>
          <p:cNvPr id="11" name="燕尾形 10"/>
          <p:cNvSpPr/>
          <p:nvPr userDrawn="1"/>
        </p:nvSpPr>
        <p:spPr>
          <a:xfrm>
            <a:off x="232499" y="134908"/>
            <a:ext cx="355394" cy="383328"/>
          </a:xfrm>
          <a:prstGeom prst="chevron">
            <a:avLst/>
          </a:prstGeom>
          <a:solidFill>
            <a:srgbClr val="678DA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400">
              <a:solidFill>
                <a:prstClr val="black"/>
              </a:solidFill>
            </a:endParaRPr>
          </a:p>
        </p:txBody>
      </p:sp>
      <p:sp>
        <p:nvSpPr>
          <p:cNvPr id="12" name="燕尾形 11"/>
          <p:cNvSpPr/>
          <p:nvPr userDrawn="1"/>
        </p:nvSpPr>
        <p:spPr>
          <a:xfrm>
            <a:off x="484023" y="134908"/>
            <a:ext cx="355394" cy="383328"/>
          </a:xfrm>
          <a:prstGeom prst="chevron">
            <a:avLst/>
          </a:prstGeom>
          <a:solidFill>
            <a:srgbClr val="F7D8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400">
              <a:solidFill>
                <a:prstClr val="black"/>
              </a:solidFill>
            </a:endParaRPr>
          </a:p>
        </p:txBody>
      </p:sp>
      <p:pic>
        <p:nvPicPr>
          <p:cNvPr id="8" name="图片 7"/>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flipH="1">
            <a:off x="-1586" y="6292264"/>
            <a:ext cx="12191999" cy="589486"/>
          </a:xfrm>
          <a:prstGeom prst="rect">
            <a:avLst/>
          </a:prstGeom>
        </p:spPr>
      </p:pic>
    </p:spTree>
    <p:extLst>
      <p:ext uri="{BB962C8B-B14F-4D97-AF65-F5344CB8AC3E}">
        <p14:creationId xmlns:p14="http://schemas.microsoft.com/office/powerpoint/2010/main" val="1077796667"/>
      </p:ext>
    </p:extLst>
  </p:cSld>
  <p:clrMapOvr>
    <a:masterClrMapping/>
  </p:clrMapOvr>
  <mc:AlternateContent xmlns:mc="http://schemas.openxmlformats.org/markup-compatibility/2006" xmlns:p14="http://schemas.microsoft.com/office/powerpoint/2010/main">
    <mc:Choice Requires="p14">
      <p:transition spd="slow" p14:dur="1600" advClick="0" advTm="0">
        <p:blinds dir="vert"/>
      </p:transition>
    </mc:Choice>
    <mc:Fallback xmlns="">
      <p:transition spd="slow" advClick="0" advTm="0">
        <p:blinds dir="vert"/>
      </p:transition>
    </mc:Fallback>
  </mc:AlternateContent>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5_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1763982636"/>
      </p:ext>
    </p:extLst>
  </p:cSld>
  <p:clrMapOvr>
    <a:masterClrMapping/>
  </p:clrMapOvr>
  <mc:AlternateContent xmlns:mc="http://schemas.openxmlformats.org/markup-compatibility/2006" xmlns:p14="http://schemas.microsoft.com/office/powerpoint/2010/main">
    <mc:Choice Requires="p14">
      <p:transition spd="slow" p14:dur="1750" advClick="0" advTm="2000">
        <p14:gallery dir="l"/>
      </p:transition>
    </mc:Choice>
    <mc:Fallback xmlns="">
      <p:transition spd="slow" advClick="0" advTm="2000">
        <p:fade/>
      </p:transition>
    </mc:Fallback>
  </mc:AlternateContent>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6_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1662120639"/>
      </p:ext>
    </p:extLst>
  </p:cSld>
  <p:clrMapOvr>
    <a:masterClrMapping/>
  </p:clrMapOvr>
  <mc:AlternateContent xmlns:mc="http://schemas.openxmlformats.org/markup-compatibility/2006" xmlns:p14="http://schemas.microsoft.com/office/powerpoint/2010/main">
    <mc:Choice Requires="p14">
      <p:transition spd="slow" p14:dur="1750" advClick="0" advTm="2000">
        <p14:gallery dir="l"/>
      </p:transition>
    </mc:Choice>
    <mc:Fallback xmlns="">
      <p:transition spd="slow" advClick="0" advTm="2000">
        <p:fade/>
      </p:transition>
    </mc:Fallback>
  </mc:AlternateContent>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7_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2164605467"/>
      </p:ext>
    </p:extLst>
  </p:cSld>
  <p:clrMapOvr>
    <a:masterClrMapping/>
  </p:clrMapOvr>
  <mc:AlternateContent xmlns:mc="http://schemas.openxmlformats.org/markup-compatibility/2006" xmlns:p14="http://schemas.microsoft.com/office/powerpoint/2010/main">
    <mc:Choice Requires="p14">
      <p:transition spd="slow" p14:dur="1750" advClick="0" advTm="2000">
        <p14:gallery dir="l"/>
      </p:transition>
    </mc:Choice>
    <mc:Fallback xmlns="">
      <p:transition spd="slow" advClick="0" advTm="2000">
        <p:fade/>
      </p:transition>
    </mc:Fallback>
  </mc:AlternateContent>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7_两栏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3391248476"/>
      </p:ext>
    </p:extLst>
  </p:cSld>
  <p:clrMapOvr>
    <a:masterClrMapping/>
  </p:clrMapOvr>
  <mc:AlternateContent xmlns:mc="http://schemas.openxmlformats.org/markup-compatibility/2006" xmlns:p14="http://schemas.microsoft.com/office/powerpoint/2010/main">
    <mc:Choice Requires="p14">
      <p:transition spd="slow" p14:dur="1750" advClick="0" advTm="2000">
        <p14:gallery dir="l"/>
      </p:transition>
    </mc:Choice>
    <mc:Fallback xmlns="">
      <p:transition spd="slow" advClick="0" advTm="2000">
        <p:fade/>
      </p:transition>
    </mc:Fallback>
  </mc:AlternateContent>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25563"/>
          </a:xfrm>
          <a:prstGeom prst="rect">
            <a:avLst/>
          </a:prstGeom>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a:xfrm>
            <a:off x="838200" y="6356351"/>
            <a:ext cx="2743200" cy="365125"/>
          </a:xfrm>
          <a:prstGeom prst="rect">
            <a:avLst/>
          </a:prstGeom>
        </p:spPr>
        <p:txBody>
          <a:bodyPr/>
          <a:lstStyle>
            <a:lvl1pPr>
              <a:defRPr/>
            </a:lvl1pPr>
          </a:lstStyle>
          <a:p>
            <a:fld id="{A2B3F2F7-D8C9-4E43-8D7C-873B3821DA85}" type="datetime1">
              <a:rPr lang="zh-CN" altLang="en-US"/>
              <a:pPr/>
              <a:t>2017/12/3</a:t>
            </a:fld>
            <a:endParaRPr lang="zh-CN" altLang="en-US" sz="1867">
              <a:solidFill>
                <a:schemeClr val="tx1"/>
              </a:solidFill>
            </a:endParaRPr>
          </a:p>
        </p:txBody>
      </p:sp>
      <p:sp>
        <p:nvSpPr>
          <p:cNvPr id="4" name="页脚占位符 3"/>
          <p:cNvSpPr>
            <a:spLocks noGrp="1"/>
          </p:cNvSpPr>
          <p:nvPr>
            <p:ph type="ftr" sz="quarter" idx="11"/>
          </p:nvPr>
        </p:nvSpPr>
        <p:spPr>
          <a:xfrm>
            <a:off x="4038600" y="6356351"/>
            <a:ext cx="4114800" cy="365125"/>
          </a:xfrm>
          <a:prstGeom prst="rect">
            <a:avLst/>
          </a:prstGeom>
        </p:spPr>
        <p:txBody>
          <a:bodyPr/>
          <a:lstStyle>
            <a:lvl1pPr>
              <a:defRPr/>
            </a:lvl1pPr>
          </a:lstStyle>
          <a:p>
            <a:endParaRPr lang="zh-CN" altLang="zh-CN"/>
          </a:p>
        </p:txBody>
      </p:sp>
      <p:sp>
        <p:nvSpPr>
          <p:cNvPr id="5" name="灯片编号占位符 4"/>
          <p:cNvSpPr>
            <a:spLocks noGrp="1"/>
          </p:cNvSpPr>
          <p:nvPr>
            <p:ph type="sldNum" sz="quarter" idx="12"/>
          </p:nvPr>
        </p:nvSpPr>
        <p:spPr>
          <a:xfrm>
            <a:off x="8610600" y="6356351"/>
            <a:ext cx="2743200" cy="365125"/>
          </a:xfrm>
          <a:prstGeom prst="rect">
            <a:avLst/>
          </a:prstGeom>
        </p:spPr>
        <p:txBody>
          <a:bodyPr/>
          <a:lstStyle>
            <a:lvl1pPr>
              <a:defRPr/>
            </a:lvl1pPr>
          </a:lstStyle>
          <a:p>
            <a:fld id="{BE49A5DF-8B1F-43DD-BA44-60E67D5F9AA0}" type="slidenum">
              <a:rPr lang="zh-CN" altLang="en-US"/>
              <a:pPr/>
              <a:t>‹#›</a:t>
            </a:fld>
            <a:endParaRPr lang="zh-CN" altLang="en-US" sz="1867">
              <a:solidFill>
                <a:schemeClr val="tx1"/>
              </a:solidFill>
            </a:endParaRPr>
          </a:p>
        </p:txBody>
      </p:sp>
    </p:spTree>
    <p:extLst>
      <p:ext uri="{BB962C8B-B14F-4D97-AF65-F5344CB8AC3E}">
        <p14:creationId xmlns:p14="http://schemas.microsoft.com/office/powerpoint/2010/main" val="1039014706"/>
      </p:ext>
    </p:extLst>
  </p:cSld>
  <p:clrMapOvr>
    <a:masterClrMapping/>
  </p:clrMapOvr>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9_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3982389305"/>
      </p:ext>
    </p:extLst>
  </p:cSld>
  <p:clrMapOvr>
    <a:masterClrMapping/>
  </p:clrMapOvr>
  <mc:AlternateContent xmlns:mc="http://schemas.openxmlformats.org/markup-compatibility/2006" xmlns:p14="http://schemas.microsoft.com/office/powerpoint/2010/main">
    <mc:Choice Requires="p14">
      <p:transition spd="slow" p14:dur="1750" advClick="0" advTm="2000">
        <p14:gallery dir="l"/>
      </p:transition>
    </mc:Choice>
    <mc:Fallback xmlns="">
      <p:transition spd="slow" advClick="0" advTm="2000">
        <p:fade/>
      </p:transition>
    </mc:Fallback>
  </mc:AlternateContent>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11_两栏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591571976"/>
      </p:ext>
    </p:extLst>
  </p:cSld>
  <p:clrMapOvr>
    <a:masterClrMapping/>
  </p:clrMapOvr>
  <mc:AlternateContent xmlns:mc="http://schemas.openxmlformats.org/markup-compatibility/2006" xmlns:p14="http://schemas.microsoft.com/office/powerpoint/2010/main">
    <mc:Choice Requires="p14">
      <p:transition spd="slow" p14:dur="1750" advClick="0" advTm="2000">
        <p14:gallery dir="l"/>
      </p:transition>
    </mc:Choice>
    <mc:Fallback xmlns="">
      <p:transition spd="slow" advClick="0" advTm="2000">
        <p:fade/>
      </p:transition>
    </mc:Fallback>
  </mc:AlternateContent>
  <p:timing>
    <p:tnLst>
      <p:par>
        <p:cT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userDrawn="1">
  <p:cSld name="10_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3294518851"/>
      </p:ext>
    </p:extLst>
  </p:cSld>
  <p:clrMapOvr>
    <a:masterClrMapping/>
  </p:clrMapOvr>
  <mc:AlternateContent xmlns:mc="http://schemas.openxmlformats.org/markup-compatibility/2006" xmlns:p14="http://schemas.microsoft.com/office/powerpoint/2010/main">
    <mc:Choice Requires="p14">
      <p:transition spd="slow" p14:dur="1750" advClick="0" advTm="2000">
        <p14:gallery dir="l"/>
      </p:transition>
    </mc:Choice>
    <mc:Fallback xmlns="">
      <p:transition spd="slow" advClick="0" advTm="2000">
        <p:fade/>
      </p:transition>
    </mc:Fallback>
  </mc:AlternateContent>
  <p:timing>
    <p:tnLst>
      <p:par>
        <p:cTn id="1" dur="indefinite" restart="never" nodeType="tmRoot"/>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userDrawn="1">
  <p:cSld name="12_两栏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3927599450"/>
      </p:ext>
    </p:extLst>
  </p:cSld>
  <p:clrMapOvr>
    <a:masterClrMapping/>
  </p:clrMapOvr>
  <mc:AlternateContent xmlns:mc="http://schemas.openxmlformats.org/markup-compatibility/2006" xmlns:p14="http://schemas.microsoft.com/office/powerpoint/2010/main">
    <mc:Choice Requires="p14">
      <p:transition spd="slow" p14:dur="1750" advClick="0" advTm="2000">
        <p14:gallery dir="l"/>
      </p:transition>
    </mc:Choice>
    <mc:Fallback xmlns="">
      <p:transition spd="slow" advClick="0" advTm="2000">
        <p:fade/>
      </p:transition>
    </mc:Fallback>
  </mc:AlternateContent>
  <p:timing>
    <p:tnLst>
      <p:par>
        <p:cTn id="1" dur="indefinite" restart="never" nodeType="tmRoot"/>
      </p:par>
    </p:tn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userDrawn="1">
  <p:cSld name="11_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1345751597"/>
      </p:ext>
    </p:extLst>
  </p:cSld>
  <p:clrMapOvr>
    <a:masterClrMapping/>
  </p:clrMapOvr>
  <mc:AlternateContent xmlns:mc="http://schemas.openxmlformats.org/markup-compatibility/2006" xmlns:p14="http://schemas.microsoft.com/office/powerpoint/2010/main">
    <mc:Choice Requires="p14">
      <p:transition spd="slow" p14:dur="1750" advClick="0" advTm="2000">
        <p14:gallery dir="l"/>
      </p:transition>
    </mc:Choice>
    <mc:Fallback xmlns="">
      <p:transition spd="slow" advClick="0" advTm="2000">
        <p:fade/>
      </p:transition>
    </mc:Fallback>
  </mc:AlternateContent>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a:prstGeom prst="rect">
            <a:avLst/>
          </a:prstGeo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a:prstGeom prst="rect">
            <a:avLst/>
          </a:prstGeo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a:xfrm>
            <a:off x="838200" y="6356350"/>
            <a:ext cx="2743200" cy="365125"/>
          </a:xfrm>
          <a:prstGeom prst="rect">
            <a:avLst/>
          </a:prstGeom>
        </p:spPr>
        <p:txBody>
          <a:bodyPr/>
          <a:lstStyle>
            <a:lvl1pPr eaLnBrk="1" fontAlgn="auto" hangingPunct="1">
              <a:spcBef>
                <a:spcPts val="0"/>
              </a:spcBef>
              <a:spcAft>
                <a:spcPts val="0"/>
              </a:spcAft>
              <a:defRPr>
                <a:latin typeface="+mn-lt"/>
                <a:ea typeface="+mn-ea"/>
              </a:defRPr>
            </a:lvl1pPr>
          </a:lstStyle>
          <a:p>
            <a:pPr>
              <a:defRPr/>
            </a:pPr>
            <a:fld id="{EA1BB668-1CFD-4B6E-AA50-C432C4E44C3F}" type="datetimeFigureOut">
              <a:rPr lang="zh-CN" altLang="en-US"/>
              <a:pPr>
                <a:defRPr/>
              </a:pPr>
              <a:t>2017/12/3</a:t>
            </a:fld>
            <a:endParaRPr lang="zh-CN" altLang="en-US"/>
          </a:p>
        </p:txBody>
      </p:sp>
      <p:sp>
        <p:nvSpPr>
          <p:cNvPr id="5" name="页脚占位符 4"/>
          <p:cNvSpPr>
            <a:spLocks noGrp="1"/>
          </p:cNvSpPr>
          <p:nvPr>
            <p:ph type="ftr" sz="quarter" idx="11"/>
          </p:nvPr>
        </p:nvSpPr>
        <p:spPr>
          <a:xfrm>
            <a:off x="4038600" y="6356350"/>
            <a:ext cx="4114800" cy="365125"/>
          </a:xfrm>
          <a:prstGeom prst="rect">
            <a:avLst/>
          </a:prstGeom>
        </p:spPr>
        <p:txBody>
          <a:bodyPr/>
          <a:lstStyle>
            <a:lvl1pPr eaLnBrk="1" fontAlgn="auto" hangingPunct="1">
              <a:spcBef>
                <a:spcPts val="0"/>
              </a:spcBef>
              <a:spcAft>
                <a:spcPts val="0"/>
              </a:spcAft>
              <a:defRPr>
                <a:latin typeface="+mn-lt"/>
                <a:ea typeface="+mn-ea"/>
              </a:defRPr>
            </a:lvl1pPr>
          </a:lstStyle>
          <a:p>
            <a:pPr>
              <a:defRPr/>
            </a:pPr>
            <a:endParaRPr lang="zh-CN" altLang="en-US"/>
          </a:p>
        </p:txBody>
      </p:sp>
      <p:sp>
        <p:nvSpPr>
          <p:cNvPr id="6" name="灯片编号占位符 5"/>
          <p:cNvSpPr>
            <a:spLocks noGrp="1"/>
          </p:cNvSpPr>
          <p:nvPr>
            <p:ph type="sldNum" sz="quarter" idx="12"/>
          </p:nvPr>
        </p:nvSpPr>
        <p:spPr>
          <a:xfrm>
            <a:off x="8610600" y="6356350"/>
            <a:ext cx="2743200" cy="365125"/>
          </a:xfrm>
          <a:prstGeom prst="rect">
            <a:avLst/>
          </a:prstGeom>
        </p:spPr>
        <p:txBody>
          <a:bodyPr vert="horz" wrap="square" lIns="91440" tIns="45720" rIns="91440" bIns="45720" numCol="1" anchor="t" anchorCtr="0" compatLnSpc="1">
            <a:prstTxWarp prst="textNoShape">
              <a:avLst/>
            </a:prstTxWarp>
          </a:bodyPr>
          <a:lstStyle>
            <a:lvl1pPr eaLnBrk="1" hangingPunct="1">
              <a:defRPr/>
            </a:lvl1pPr>
          </a:lstStyle>
          <a:p>
            <a:pPr>
              <a:defRPr/>
            </a:pPr>
            <a:fld id="{284BD66D-7ED8-4037-96B6-CB2C0972BBDD}" type="slidenum">
              <a:rPr lang="zh-CN" altLang="en-US"/>
              <a:pPr>
                <a:defRPr/>
              </a:pPr>
              <a:t>‹#›</a:t>
            </a:fld>
            <a:endParaRPr lang="zh-CN" altLang="en-US"/>
          </a:p>
        </p:txBody>
      </p:sp>
    </p:spTree>
    <p:extLst>
      <p:ext uri="{BB962C8B-B14F-4D97-AF65-F5344CB8AC3E}">
        <p14:creationId xmlns:p14="http://schemas.microsoft.com/office/powerpoint/2010/main" val="4268914503"/>
      </p:ext>
    </p:extLst>
  </p:cSld>
  <p:clrMapOvr>
    <a:masterClrMapping/>
  </p:clrMapOvr>
  <mc:AlternateContent xmlns:mc="http://schemas.openxmlformats.org/markup-compatibility/2006" xmlns:p14="http://schemas.microsoft.com/office/powerpoint/2010/main">
    <mc:Choice Requires="p14">
      <p:transition spd="slow" p14:dur="1600" advClick="0" advTm="0">
        <p:blinds dir="vert"/>
      </p:transition>
    </mc:Choice>
    <mc:Fallback xmlns="">
      <p:transition spd="slow" advClick="0" advTm="0">
        <p:blinds dir="vert"/>
      </p:transition>
    </mc:Fallback>
  </mc:AlternateContent>
</p:sldLayout>
</file>

<file path=ppt/slideLayouts/slideLayout30.xml><?xml version="1.0" encoding="utf-8"?>
<p:sldLayout xmlns:a="http://schemas.openxmlformats.org/drawingml/2006/main" xmlns:r="http://schemas.openxmlformats.org/officeDocument/2006/relationships" xmlns:p="http://schemas.openxmlformats.org/presentationml/2006/main" userDrawn="1">
  <p:cSld name="13_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1252774384"/>
      </p:ext>
    </p:extLst>
  </p:cSld>
  <p:clrMapOvr>
    <a:masterClrMapping/>
  </p:clrMapOvr>
  <mc:AlternateContent xmlns:mc="http://schemas.openxmlformats.org/markup-compatibility/2006" xmlns:p14="http://schemas.microsoft.com/office/powerpoint/2010/main">
    <mc:Choice Requires="p14">
      <p:transition spd="slow" p14:dur="1750" advClick="0" advTm="2000">
        <p14:gallery dir="l"/>
      </p:transition>
    </mc:Choice>
    <mc:Fallback xmlns="">
      <p:transition spd="slow" advClick="0" advTm="2000">
        <p:fade/>
      </p:transition>
    </mc:Fallback>
  </mc:AlternateContent>
  <p:timing>
    <p:tnLst>
      <p:par>
        <p:cTn id="1" dur="indefinite" restart="never" nodeType="tmRoot"/>
      </p:par>
    </p:tn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userDrawn="1">
  <p:cSld name="14_两栏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48151974"/>
      </p:ext>
    </p:extLst>
  </p:cSld>
  <p:clrMapOvr>
    <a:masterClrMapping/>
  </p:clrMapOvr>
  <mc:AlternateContent xmlns:mc="http://schemas.openxmlformats.org/markup-compatibility/2006" xmlns:p14="http://schemas.microsoft.com/office/powerpoint/2010/main">
    <mc:Choice Requires="p14">
      <p:transition spd="slow" p14:dur="1750" advClick="0" advTm="2000">
        <p14:gallery dir="l"/>
      </p:transition>
    </mc:Choice>
    <mc:Fallback xmlns="">
      <p:transition spd="slow" advClick="0" advTm="2000">
        <p:fade/>
      </p:transition>
    </mc:Fallback>
  </mc:AlternateContent>
  <p:timing>
    <p:tnLst>
      <p:par>
        <p:cTn id="1" dur="indefinite" restart="never" nodeType="tmRoot"/>
      </p:par>
    </p:tn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userDrawn="1">
  <p:cSld name="14_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963707815"/>
      </p:ext>
    </p:extLst>
  </p:cSld>
  <p:clrMapOvr>
    <a:masterClrMapping/>
  </p:clrMapOvr>
  <mc:AlternateContent xmlns:mc="http://schemas.openxmlformats.org/markup-compatibility/2006" xmlns:p14="http://schemas.microsoft.com/office/powerpoint/2010/main">
    <mc:Choice Requires="p14">
      <p:transition spd="slow" p14:dur="1750" advClick="0" advTm="2000">
        <p14:gallery dir="l"/>
      </p:transition>
    </mc:Choice>
    <mc:Fallback xmlns="">
      <p:transition spd="slow" advClick="0" advTm="2000">
        <p:fade/>
      </p:transition>
    </mc:Fallback>
  </mc:AlternateContent>
  <p:timing>
    <p:tnLst>
      <p:par>
        <p:cTn id="1" dur="indefinite" restart="never" nodeType="tmRoot"/>
      </p:par>
    </p:tnLst>
  </p:timing>
</p:sldLayout>
</file>

<file path=ppt/slideLayouts/slideLayout33.xml><?xml version="1.0" encoding="utf-8"?>
<p:sldLayout xmlns:a="http://schemas.openxmlformats.org/drawingml/2006/main" xmlns:r="http://schemas.openxmlformats.org/officeDocument/2006/relationships" xmlns:p="http://schemas.openxmlformats.org/presentationml/2006/main" userDrawn="1">
  <p:cSld name="15_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213698507"/>
      </p:ext>
    </p:extLst>
  </p:cSld>
  <p:clrMapOvr>
    <a:masterClrMapping/>
  </p:clrMapOvr>
  <mc:AlternateContent xmlns:mc="http://schemas.openxmlformats.org/markup-compatibility/2006" xmlns:p14="http://schemas.microsoft.com/office/powerpoint/2010/main">
    <mc:Choice Requires="p14">
      <p:transition spd="slow" p14:dur="1750" advClick="0" advTm="2000">
        <p14:gallery dir="l"/>
      </p:transition>
    </mc:Choice>
    <mc:Fallback xmlns="">
      <p:transition spd="slow" advClick="0" advTm="2000">
        <p:fade/>
      </p:transition>
    </mc:Fallback>
  </mc:AlternateContent>
  <p:timing>
    <p:tnLst>
      <p:par>
        <p:cTn id="1" dur="indefinite" restart="never" nodeType="tmRoot"/>
      </p:par>
    </p:tnLst>
  </p:timing>
</p:sldLayout>
</file>

<file path=ppt/slideLayouts/slideLayout34.xml><?xml version="1.0" encoding="utf-8"?>
<p:sldLayout xmlns:a="http://schemas.openxmlformats.org/drawingml/2006/main" xmlns:r="http://schemas.openxmlformats.org/officeDocument/2006/relationships" xmlns:p="http://schemas.openxmlformats.org/presentationml/2006/main" userDrawn="1">
  <p:cSld name="16_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4239112284"/>
      </p:ext>
    </p:extLst>
  </p:cSld>
  <p:clrMapOvr>
    <a:masterClrMapping/>
  </p:clrMapOvr>
  <mc:AlternateContent xmlns:mc="http://schemas.openxmlformats.org/markup-compatibility/2006" xmlns:p14="http://schemas.microsoft.com/office/powerpoint/2010/main">
    <mc:Choice Requires="p14">
      <p:transition spd="slow" p14:dur="1750" advClick="0" advTm="2000">
        <p14:gallery dir="l"/>
      </p:transition>
    </mc:Choice>
    <mc:Fallback xmlns="">
      <p:transition spd="slow" advClick="0" advTm="2000">
        <p:fade/>
      </p:transition>
    </mc:Fallback>
  </mc:AlternateContent>
  <p:timing>
    <p:tnLst>
      <p:par>
        <p:cTn id="1" dur="indefinite" restart="never" nodeType="tmRoot"/>
      </p:par>
    </p:tnLst>
  </p:timing>
</p:sldLayout>
</file>

<file path=ppt/slideLayouts/slideLayout35.xml><?xml version="1.0" encoding="utf-8"?>
<p:sldLayout xmlns:a="http://schemas.openxmlformats.org/drawingml/2006/main" xmlns:r="http://schemas.openxmlformats.org/officeDocument/2006/relationships" xmlns:p="http://schemas.openxmlformats.org/presentationml/2006/main" userDrawn="1">
  <p:cSld name="17_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806803734"/>
      </p:ext>
    </p:extLst>
  </p:cSld>
  <p:clrMapOvr>
    <a:masterClrMapping/>
  </p:clrMapOvr>
  <mc:AlternateContent xmlns:mc="http://schemas.openxmlformats.org/markup-compatibility/2006" xmlns:p14="http://schemas.microsoft.com/office/powerpoint/2010/main">
    <mc:Choice Requires="p14">
      <p:transition spd="slow" p14:dur="1750" advClick="0" advTm="2000">
        <p14:gallery dir="l"/>
      </p:transition>
    </mc:Choice>
    <mc:Fallback xmlns="">
      <p:transition spd="slow" advClick="0" advTm="2000">
        <p:fade/>
      </p:transition>
    </mc:Fallback>
  </mc:AlternateContent>
  <p:timing>
    <p:tnLst>
      <p:par>
        <p:cTn id="1" dur="indefinite" restart="never" nodeType="tmRoot"/>
      </p:par>
    </p:tnLst>
  </p:timing>
</p:sldLayout>
</file>

<file path=ppt/slideLayouts/slideLayout36.xml><?xml version="1.0" encoding="utf-8"?>
<p:sldLayout xmlns:a="http://schemas.openxmlformats.org/drawingml/2006/main" xmlns:r="http://schemas.openxmlformats.org/officeDocument/2006/relationships" xmlns:p="http://schemas.openxmlformats.org/presentationml/2006/main" userDrawn="1">
  <p:cSld name="18_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283486378"/>
      </p:ext>
    </p:extLst>
  </p:cSld>
  <p:clrMapOvr>
    <a:masterClrMapping/>
  </p:clrMapOvr>
  <mc:AlternateContent xmlns:mc="http://schemas.openxmlformats.org/markup-compatibility/2006" xmlns:p14="http://schemas.microsoft.com/office/powerpoint/2010/main">
    <mc:Choice Requires="p14">
      <p:transition spd="slow" p14:dur="1750" advClick="0" advTm="2000">
        <p14:gallery dir="l"/>
      </p:transition>
    </mc:Choice>
    <mc:Fallback xmlns="">
      <p:transition spd="slow" advClick="0" advTm="2000">
        <p:fade/>
      </p:transition>
    </mc:Fallback>
  </mc:AlternateContent>
  <p:timing>
    <p:tnLst>
      <p:par>
        <p:cTn id="1" dur="indefinite" restart="never" nodeType="tmRoot"/>
      </p:par>
    </p:tnLst>
  </p:timing>
</p:sldLayout>
</file>

<file path=ppt/slideLayouts/slideLayout37.xml><?xml version="1.0" encoding="utf-8"?>
<p:sldLayout xmlns:a="http://schemas.openxmlformats.org/drawingml/2006/main" xmlns:r="http://schemas.openxmlformats.org/officeDocument/2006/relationships" xmlns:p="http://schemas.openxmlformats.org/presentationml/2006/main" userDrawn="1">
  <p:cSld name="19_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3876983103"/>
      </p:ext>
    </p:extLst>
  </p:cSld>
  <p:clrMapOvr>
    <a:masterClrMapping/>
  </p:clrMapOvr>
  <mc:AlternateContent xmlns:mc="http://schemas.openxmlformats.org/markup-compatibility/2006" xmlns:p14="http://schemas.microsoft.com/office/powerpoint/2010/main">
    <mc:Choice Requires="p14">
      <p:transition spd="slow" p14:dur="1750" advClick="0" advTm="2000">
        <p14:gallery dir="l"/>
      </p:transition>
    </mc:Choice>
    <mc:Fallback xmlns="">
      <p:transition spd="slow" advClick="0" advTm="2000">
        <p:fade/>
      </p:transition>
    </mc:Fallback>
  </mc:AlternateContent>
  <p:timing>
    <p:tnLst>
      <p:par>
        <p:cTn id="1" dur="indefinite" restart="never" nodeType="tmRoot"/>
      </p:par>
    </p:tnLst>
  </p:timing>
</p:sldLayout>
</file>

<file path=ppt/slideLayouts/slideLayout38.xml><?xml version="1.0" encoding="utf-8"?>
<p:sldLayout xmlns:a="http://schemas.openxmlformats.org/drawingml/2006/main" xmlns:r="http://schemas.openxmlformats.org/officeDocument/2006/relationships" xmlns:p="http://schemas.openxmlformats.org/presentationml/2006/main" userDrawn="1">
  <p:cSld name="20_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4125664241"/>
      </p:ext>
    </p:extLst>
  </p:cSld>
  <p:clrMapOvr>
    <a:masterClrMapping/>
  </p:clrMapOvr>
  <mc:AlternateContent xmlns:mc="http://schemas.openxmlformats.org/markup-compatibility/2006" xmlns:p14="http://schemas.microsoft.com/office/powerpoint/2010/main">
    <mc:Choice Requires="p14">
      <p:transition spd="slow" p14:dur="1750" advClick="0" advTm="2000">
        <p14:gallery dir="l"/>
      </p:transition>
    </mc:Choice>
    <mc:Fallback xmlns="">
      <p:transition spd="slow" advClick="0" advTm="2000">
        <p:fade/>
      </p:transition>
    </mc:Fallback>
  </mc:AlternateContent>
  <p:timing>
    <p:tnLst>
      <p:par>
        <p:cTn id="1" dur="indefinite" restart="never" nodeType="tmRoot"/>
      </p:par>
    </p:tnLst>
  </p:timing>
</p:sldLayout>
</file>

<file path=ppt/slideLayouts/slideLayout39.xml><?xml version="1.0" encoding="utf-8"?>
<p:sldLayout xmlns:a="http://schemas.openxmlformats.org/drawingml/2006/main" xmlns:r="http://schemas.openxmlformats.org/officeDocument/2006/relationships" xmlns:p="http://schemas.openxmlformats.org/presentationml/2006/main" userDrawn="1">
  <p:cSld name="21_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3933551706"/>
      </p:ext>
    </p:extLst>
  </p:cSld>
  <p:clrMapOvr>
    <a:masterClrMapping/>
  </p:clrMapOvr>
  <mc:AlternateContent xmlns:mc="http://schemas.openxmlformats.org/markup-compatibility/2006" xmlns:p14="http://schemas.microsoft.com/office/powerpoint/2010/main">
    <mc:Choice Requires="p14">
      <p:transition spd="slow" p14:dur="1750" advClick="0" advTm="2000">
        <p14:gallery dir="l"/>
      </p:transition>
    </mc:Choice>
    <mc:Fallback xmlns="">
      <p:transition spd="slow" advClick="0" advTm="2000">
        <p:fade/>
      </p:transition>
    </mc:Fallback>
  </mc:AlternateContent>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25563"/>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a:xfrm>
            <a:off x="838200" y="6356350"/>
            <a:ext cx="2743200" cy="365125"/>
          </a:xfrm>
          <a:prstGeom prst="rect">
            <a:avLst/>
          </a:prstGeom>
        </p:spPr>
        <p:txBody>
          <a:bodyPr/>
          <a:lstStyle>
            <a:lvl1pPr eaLnBrk="1" fontAlgn="auto" hangingPunct="1">
              <a:spcBef>
                <a:spcPts val="0"/>
              </a:spcBef>
              <a:spcAft>
                <a:spcPts val="0"/>
              </a:spcAft>
              <a:defRPr>
                <a:latin typeface="+mn-lt"/>
                <a:ea typeface="+mn-ea"/>
              </a:defRPr>
            </a:lvl1pPr>
          </a:lstStyle>
          <a:p>
            <a:pPr>
              <a:defRPr/>
            </a:pPr>
            <a:fld id="{8A59AE01-5DB6-4059-AF30-5E37D023545D}" type="datetimeFigureOut">
              <a:rPr lang="zh-CN" altLang="en-US"/>
              <a:pPr>
                <a:defRPr/>
              </a:pPr>
              <a:t>2017/12/3</a:t>
            </a:fld>
            <a:endParaRPr lang="zh-CN" altLang="en-US"/>
          </a:p>
        </p:txBody>
      </p:sp>
      <p:sp>
        <p:nvSpPr>
          <p:cNvPr id="6" name="页脚占位符 5"/>
          <p:cNvSpPr>
            <a:spLocks noGrp="1"/>
          </p:cNvSpPr>
          <p:nvPr>
            <p:ph type="ftr" sz="quarter" idx="11"/>
          </p:nvPr>
        </p:nvSpPr>
        <p:spPr>
          <a:xfrm>
            <a:off x="4038600" y="6356350"/>
            <a:ext cx="4114800" cy="365125"/>
          </a:xfrm>
          <a:prstGeom prst="rect">
            <a:avLst/>
          </a:prstGeom>
        </p:spPr>
        <p:txBody>
          <a:bodyPr/>
          <a:lstStyle>
            <a:lvl1pPr eaLnBrk="1" fontAlgn="auto" hangingPunct="1">
              <a:spcBef>
                <a:spcPts val="0"/>
              </a:spcBef>
              <a:spcAft>
                <a:spcPts val="0"/>
              </a:spcAft>
              <a:defRPr>
                <a:latin typeface="+mn-lt"/>
                <a:ea typeface="+mn-ea"/>
              </a:defRPr>
            </a:lvl1pPr>
          </a:lstStyle>
          <a:p>
            <a:pPr>
              <a:defRPr/>
            </a:pPr>
            <a:endParaRPr lang="zh-CN" altLang="en-US"/>
          </a:p>
        </p:txBody>
      </p:sp>
      <p:sp>
        <p:nvSpPr>
          <p:cNvPr id="7" name="灯片编号占位符 6"/>
          <p:cNvSpPr>
            <a:spLocks noGrp="1"/>
          </p:cNvSpPr>
          <p:nvPr>
            <p:ph type="sldNum" sz="quarter" idx="12"/>
          </p:nvPr>
        </p:nvSpPr>
        <p:spPr>
          <a:xfrm>
            <a:off x="8610600" y="6356350"/>
            <a:ext cx="2743200" cy="365125"/>
          </a:xfrm>
          <a:prstGeom prst="rect">
            <a:avLst/>
          </a:prstGeom>
        </p:spPr>
        <p:txBody>
          <a:bodyPr vert="horz" wrap="square" lIns="91440" tIns="45720" rIns="91440" bIns="45720" numCol="1" anchor="t" anchorCtr="0" compatLnSpc="1">
            <a:prstTxWarp prst="textNoShape">
              <a:avLst/>
            </a:prstTxWarp>
          </a:bodyPr>
          <a:lstStyle>
            <a:lvl1pPr eaLnBrk="1" hangingPunct="1">
              <a:defRPr/>
            </a:lvl1pPr>
          </a:lstStyle>
          <a:p>
            <a:pPr>
              <a:defRPr/>
            </a:pPr>
            <a:fld id="{18C78265-7996-4D1E-865F-E87A11173D99}" type="slidenum">
              <a:rPr lang="zh-CN" altLang="en-US"/>
              <a:pPr>
                <a:defRPr/>
              </a:pPr>
              <a:t>‹#›</a:t>
            </a:fld>
            <a:endParaRPr lang="zh-CN" altLang="en-US"/>
          </a:p>
        </p:txBody>
      </p:sp>
    </p:spTree>
    <p:extLst>
      <p:ext uri="{BB962C8B-B14F-4D97-AF65-F5344CB8AC3E}">
        <p14:creationId xmlns:p14="http://schemas.microsoft.com/office/powerpoint/2010/main" val="2401747073"/>
      </p:ext>
    </p:extLst>
  </p:cSld>
  <p:clrMapOvr>
    <a:masterClrMapping/>
  </p:clrMapOvr>
  <mc:AlternateContent xmlns:mc="http://schemas.openxmlformats.org/markup-compatibility/2006" xmlns:p14="http://schemas.microsoft.com/office/powerpoint/2010/main">
    <mc:Choice Requires="p14">
      <p:transition spd="slow" p14:dur="1600" advClick="0" advTm="0">
        <p:blinds dir="vert"/>
      </p:transition>
    </mc:Choice>
    <mc:Fallback xmlns="">
      <p:transition spd="slow" advClick="0" advTm="0">
        <p:blinds dir="vert"/>
      </p:transition>
    </mc:Fallback>
  </mc:AlternateContent>
</p:sldLayout>
</file>

<file path=ppt/slideLayouts/slideLayout40.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6"/>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2017/12/3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53921340"/>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2017/12/3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42832422"/>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2017/12/3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43522823"/>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2017/12/3</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89174692"/>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2017/12/3</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31390205"/>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2017/12/3</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35386286"/>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2017/12/3</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47027246"/>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50"/>
            <a:ext cx="4011084"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2017/12/3</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8085187"/>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2017/12/3</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95292607"/>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2017/12/3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4829340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a:prstGeom prst="rect">
            <a:avLst/>
          </a:prstGeo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88" y="1681163"/>
            <a:ext cx="5157787"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839788" y="2505075"/>
            <a:ext cx="5157787" cy="3684588"/>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72200" y="1681163"/>
            <a:ext cx="5183188"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72200" y="2505075"/>
            <a:ext cx="5183188" cy="3684588"/>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a:xfrm>
            <a:off x="838200" y="6356350"/>
            <a:ext cx="2743200" cy="365125"/>
          </a:xfrm>
          <a:prstGeom prst="rect">
            <a:avLst/>
          </a:prstGeom>
        </p:spPr>
        <p:txBody>
          <a:bodyPr/>
          <a:lstStyle>
            <a:lvl1pPr eaLnBrk="1" fontAlgn="auto" hangingPunct="1">
              <a:spcBef>
                <a:spcPts val="0"/>
              </a:spcBef>
              <a:spcAft>
                <a:spcPts val="0"/>
              </a:spcAft>
              <a:defRPr>
                <a:latin typeface="+mn-lt"/>
                <a:ea typeface="+mn-ea"/>
              </a:defRPr>
            </a:lvl1pPr>
          </a:lstStyle>
          <a:p>
            <a:pPr>
              <a:defRPr/>
            </a:pPr>
            <a:fld id="{E2DCD586-4644-4E7F-89A4-A4E03D8B1F9C}" type="datetimeFigureOut">
              <a:rPr lang="zh-CN" altLang="en-US"/>
              <a:pPr>
                <a:defRPr/>
              </a:pPr>
              <a:t>2017/12/3</a:t>
            </a:fld>
            <a:endParaRPr lang="zh-CN" altLang="en-US"/>
          </a:p>
        </p:txBody>
      </p:sp>
      <p:sp>
        <p:nvSpPr>
          <p:cNvPr id="8" name="页脚占位符 7"/>
          <p:cNvSpPr>
            <a:spLocks noGrp="1"/>
          </p:cNvSpPr>
          <p:nvPr>
            <p:ph type="ftr" sz="quarter" idx="11"/>
          </p:nvPr>
        </p:nvSpPr>
        <p:spPr>
          <a:xfrm>
            <a:off x="4038600" y="6356350"/>
            <a:ext cx="4114800" cy="365125"/>
          </a:xfrm>
          <a:prstGeom prst="rect">
            <a:avLst/>
          </a:prstGeom>
        </p:spPr>
        <p:txBody>
          <a:bodyPr/>
          <a:lstStyle>
            <a:lvl1pPr eaLnBrk="1" fontAlgn="auto" hangingPunct="1">
              <a:spcBef>
                <a:spcPts val="0"/>
              </a:spcBef>
              <a:spcAft>
                <a:spcPts val="0"/>
              </a:spcAft>
              <a:defRPr>
                <a:latin typeface="+mn-lt"/>
                <a:ea typeface="+mn-ea"/>
              </a:defRPr>
            </a:lvl1pPr>
          </a:lstStyle>
          <a:p>
            <a:pPr>
              <a:defRPr/>
            </a:pPr>
            <a:endParaRPr lang="zh-CN" altLang="en-US"/>
          </a:p>
        </p:txBody>
      </p:sp>
      <p:sp>
        <p:nvSpPr>
          <p:cNvPr id="9" name="灯片编号占位符 8"/>
          <p:cNvSpPr>
            <a:spLocks noGrp="1"/>
          </p:cNvSpPr>
          <p:nvPr>
            <p:ph type="sldNum" sz="quarter" idx="12"/>
          </p:nvPr>
        </p:nvSpPr>
        <p:spPr>
          <a:xfrm>
            <a:off x="8610600" y="6356350"/>
            <a:ext cx="2743200" cy="365125"/>
          </a:xfrm>
          <a:prstGeom prst="rect">
            <a:avLst/>
          </a:prstGeom>
        </p:spPr>
        <p:txBody>
          <a:bodyPr vert="horz" wrap="square" lIns="91440" tIns="45720" rIns="91440" bIns="45720" numCol="1" anchor="t" anchorCtr="0" compatLnSpc="1">
            <a:prstTxWarp prst="textNoShape">
              <a:avLst/>
            </a:prstTxWarp>
          </a:bodyPr>
          <a:lstStyle>
            <a:lvl1pPr eaLnBrk="1" hangingPunct="1">
              <a:defRPr/>
            </a:lvl1pPr>
          </a:lstStyle>
          <a:p>
            <a:pPr>
              <a:defRPr/>
            </a:pPr>
            <a:fld id="{CC635263-696E-49C4-9B31-491F420FB918}" type="slidenum">
              <a:rPr lang="zh-CN" altLang="en-US"/>
              <a:pPr>
                <a:defRPr/>
              </a:pPr>
              <a:t>‹#›</a:t>
            </a:fld>
            <a:endParaRPr lang="zh-CN" altLang="en-US"/>
          </a:p>
        </p:txBody>
      </p:sp>
    </p:spTree>
    <p:extLst>
      <p:ext uri="{BB962C8B-B14F-4D97-AF65-F5344CB8AC3E}">
        <p14:creationId xmlns:p14="http://schemas.microsoft.com/office/powerpoint/2010/main" val="3280696539"/>
      </p:ext>
    </p:extLst>
  </p:cSld>
  <p:clrMapOvr>
    <a:masterClrMapping/>
  </p:clrMapOvr>
  <mc:AlternateContent xmlns:mc="http://schemas.openxmlformats.org/markup-compatibility/2006" xmlns:p14="http://schemas.microsoft.com/office/powerpoint/2010/main">
    <mc:Choice Requires="p14">
      <p:transition spd="slow" p14:dur="1600" advClick="0" advTm="0">
        <p:blinds dir="vert"/>
      </p:transition>
    </mc:Choice>
    <mc:Fallback xmlns="">
      <p:transition spd="slow" advClick="0" advTm="0">
        <p:blinds dir="vert"/>
      </p:transition>
    </mc:Fallback>
  </mc:AlternateContent>
</p:sldLayout>
</file>

<file path=ppt/slideLayouts/slideLayout50.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2017/12/3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5884336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25563"/>
          </a:xfrm>
          <a:prstGeom prst="rect">
            <a:avLst/>
          </a:prstGeom>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a:xfrm>
            <a:off x="838200" y="6356350"/>
            <a:ext cx="2743200" cy="365125"/>
          </a:xfrm>
          <a:prstGeom prst="rect">
            <a:avLst/>
          </a:prstGeom>
        </p:spPr>
        <p:txBody>
          <a:bodyPr/>
          <a:lstStyle>
            <a:lvl1pPr eaLnBrk="1" fontAlgn="auto" hangingPunct="1">
              <a:spcBef>
                <a:spcPts val="0"/>
              </a:spcBef>
              <a:spcAft>
                <a:spcPts val="0"/>
              </a:spcAft>
              <a:defRPr>
                <a:latin typeface="+mn-lt"/>
                <a:ea typeface="+mn-ea"/>
              </a:defRPr>
            </a:lvl1pPr>
          </a:lstStyle>
          <a:p>
            <a:pPr>
              <a:defRPr/>
            </a:pPr>
            <a:fld id="{0164B5E5-1561-4DCA-AFD1-E5BAF70F68BD}" type="datetimeFigureOut">
              <a:rPr lang="zh-CN" altLang="en-US"/>
              <a:pPr>
                <a:defRPr/>
              </a:pPr>
              <a:t>2017/12/3</a:t>
            </a:fld>
            <a:endParaRPr lang="zh-CN" altLang="en-US"/>
          </a:p>
        </p:txBody>
      </p:sp>
      <p:sp>
        <p:nvSpPr>
          <p:cNvPr id="4" name="页脚占位符 3"/>
          <p:cNvSpPr>
            <a:spLocks noGrp="1"/>
          </p:cNvSpPr>
          <p:nvPr>
            <p:ph type="ftr" sz="quarter" idx="11"/>
          </p:nvPr>
        </p:nvSpPr>
        <p:spPr>
          <a:xfrm>
            <a:off x="4038600" y="6356350"/>
            <a:ext cx="4114800" cy="365125"/>
          </a:xfrm>
          <a:prstGeom prst="rect">
            <a:avLst/>
          </a:prstGeom>
        </p:spPr>
        <p:txBody>
          <a:bodyPr/>
          <a:lstStyle>
            <a:lvl1pPr eaLnBrk="1" fontAlgn="auto" hangingPunct="1">
              <a:spcBef>
                <a:spcPts val="0"/>
              </a:spcBef>
              <a:spcAft>
                <a:spcPts val="0"/>
              </a:spcAft>
              <a:defRPr>
                <a:latin typeface="+mn-lt"/>
                <a:ea typeface="+mn-ea"/>
              </a:defRPr>
            </a:lvl1pPr>
          </a:lstStyle>
          <a:p>
            <a:pPr>
              <a:defRPr/>
            </a:pPr>
            <a:endParaRPr lang="zh-CN" altLang="en-US"/>
          </a:p>
        </p:txBody>
      </p:sp>
      <p:sp>
        <p:nvSpPr>
          <p:cNvPr id="5" name="灯片编号占位符 4"/>
          <p:cNvSpPr>
            <a:spLocks noGrp="1"/>
          </p:cNvSpPr>
          <p:nvPr>
            <p:ph type="sldNum" sz="quarter" idx="12"/>
          </p:nvPr>
        </p:nvSpPr>
        <p:spPr>
          <a:xfrm>
            <a:off x="8610600" y="6356350"/>
            <a:ext cx="2743200" cy="365125"/>
          </a:xfrm>
          <a:prstGeom prst="rect">
            <a:avLst/>
          </a:prstGeom>
        </p:spPr>
        <p:txBody>
          <a:bodyPr vert="horz" wrap="square" lIns="91440" tIns="45720" rIns="91440" bIns="45720" numCol="1" anchor="t" anchorCtr="0" compatLnSpc="1">
            <a:prstTxWarp prst="textNoShape">
              <a:avLst/>
            </a:prstTxWarp>
          </a:bodyPr>
          <a:lstStyle>
            <a:lvl1pPr eaLnBrk="1" hangingPunct="1">
              <a:defRPr/>
            </a:lvl1pPr>
          </a:lstStyle>
          <a:p>
            <a:pPr>
              <a:defRPr/>
            </a:pPr>
            <a:fld id="{97EAA43D-465D-41EA-B7D8-D66C48BBB312}" type="slidenum">
              <a:rPr lang="zh-CN" altLang="en-US"/>
              <a:pPr>
                <a:defRPr/>
              </a:pPr>
              <a:t>‹#›</a:t>
            </a:fld>
            <a:endParaRPr lang="zh-CN" altLang="en-US"/>
          </a:p>
        </p:txBody>
      </p:sp>
    </p:spTree>
    <p:extLst>
      <p:ext uri="{BB962C8B-B14F-4D97-AF65-F5344CB8AC3E}">
        <p14:creationId xmlns:p14="http://schemas.microsoft.com/office/powerpoint/2010/main" val="2107804019"/>
      </p:ext>
    </p:extLst>
  </p:cSld>
  <p:clrMapOvr>
    <a:masterClrMapping/>
  </p:clrMapOvr>
  <mc:AlternateContent xmlns:mc="http://schemas.openxmlformats.org/markup-compatibility/2006" xmlns:p14="http://schemas.microsoft.com/office/powerpoint/2010/main">
    <mc:Choice Requires="p14">
      <p:transition spd="slow" p14:dur="1600" advClick="0" advTm="0">
        <p:blinds dir="vert"/>
      </p:transition>
    </mc:Choice>
    <mc:Fallback xmlns="">
      <p:transition spd="slow" advClick="0" advTm="0">
        <p:blinds dir="vert"/>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a:xfrm>
            <a:off x="838200" y="6356350"/>
            <a:ext cx="2743200" cy="365125"/>
          </a:xfrm>
          <a:prstGeom prst="rect">
            <a:avLst/>
          </a:prstGeom>
        </p:spPr>
        <p:txBody>
          <a:bodyPr/>
          <a:lstStyle>
            <a:lvl1pPr eaLnBrk="1" fontAlgn="auto" hangingPunct="1">
              <a:spcBef>
                <a:spcPts val="0"/>
              </a:spcBef>
              <a:spcAft>
                <a:spcPts val="0"/>
              </a:spcAft>
              <a:defRPr>
                <a:latin typeface="+mn-lt"/>
                <a:ea typeface="+mn-ea"/>
              </a:defRPr>
            </a:lvl1pPr>
          </a:lstStyle>
          <a:p>
            <a:pPr>
              <a:defRPr/>
            </a:pPr>
            <a:fld id="{86D7A1F0-D34E-4C8C-94AB-94897EA2764B}" type="datetimeFigureOut">
              <a:rPr lang="zh-CN" altLang="en-US"/>
              <a:pPr>
                <a:defRPr/>
              </a:pPr>
              <a:t>2017/12/3</a:t>
            </a:fld>
            <a:endParaRPr lang="zh-CN" altLang="en-US"/>
          </a:p>
        </p:txBody>
      </p:sp>
      <p:sp>
        <p:nvSpPr>
          <p:cNvPr id="3" name="页脚占位符 2"/>
          <p:cNvSpPr>
            <a:spLocks noGrp="1"/>
          </p:cNvSpPr>
          <p:nvPr>
            <p:ph type="ftr" sz="quarter" idx="11"/>
          </p:nvPr>
        </p:nvSpPr>
        <p:spPr>
          <a:xfrm>
            <a:off x="4038600" y="6356350"/>
            <a:ext cx="4114800" cy="365125"/>
          </a:xfrm>
          <a:prstGeom prst="rect">
            <a:avLst/>
          </a:prstGeom>
        </p:spPr>
        <p:txBody>
          <a:bodyPr/>
          <a:lstStyle>
            <a:lvl1pPr eaLnBrk="1" fontAlgn="auto" hangingPunct="1">
              <a:spcBef>
                <a:spcPts val="0"/>
              </a:spcBef>
              <a:spcAft>
                <a:spcPts val="0"/>
              </a:spcAft>
              <a:defRPr>
                <a:latin typeface="+mn-lt"/>
                <a:ea typeface="+mn-ea"/>
              </a:defRPr>
            </a:lvl1pPr>
          </a:lstStyle>
          <a:p>
            <a:pPr>
              <a:defRPr/>
            </a:pPr>
            <a:endParaRPr lang="zh-CN" altLang="en-US"/>
          </a:p>
        </p:txBody>
      </p:sp>
      <p:sp>
        <p:nvSpPr>
          <p:cNvPr id="4" name="灯片编号占位符 3"/>
          <p:cNvSpPr>
            <a:spLocks noGrp="1"/>
          </p:cNvSpPr>
          <p:nvPr>
            <p:ph type="sldNum" sz="quarter" idx="12"/>
          </p:nvPr>
        </p:nvSpPr>
        <p:spPr>
          <a:xfrm>
            <a:off x="8610600" y="6356350"/>
            <a:ext cx="2743200" cy="365125"/>
          </a:xfrm>
          <a:prstGeom prst="rect">
            <a:avLst/>
          </a:prstGeom>
        </p:spPr>
        <p:txBody>
          <a:bodyPr vert="horz" wrap="square" lIns="91440" tIns="45720" rIns="91440" bIns="45720" numCol="1" anchor="t" anchorCtr="0" compatLnSpc="1">
            <a:prstTxWarp prst="textNoShape">
              <a:avLst/>
            </a:prstTxWarp>
          </a:bodyPr>
          <a:lstStyle>
            <a:lvl1pPr eaLnBrk="1" hangingPunct="1">
              <a:defRPr/>
            </a:lvl1pPr>
          </a:lstStyle>
          <a:p>
            <a:pPr>
              <a:defRPr/>
            </a:pPr>
            <a:fld id="{D65582BB-C3FC-422F-8DD3-CCFFCCD0C751}" type="slidenum">
              <a:rPr lang="zh-CN" altLang="en-US"/>
              <a:pPr>
                <a:defRPr/>
              </a:pPr>
              <a:t>‹#›</a:t>
            </a:fld>
            <a:endParaRPr lang="zh-CN" altLang="en-US"/>
          </a:p>
        </p:txBody>
      </p:sp>
    </p:spTree>
    <p:extLst>
      <p:ext uri="{BB962C8B-B14F-4D97-AF65-F5344CB8AC3E}">
        <p14:creationId xmlns:p14="http://schemas.microsoft.com/office/powerpoint/2010/main" val="1448731731"/>
      </p:ext>
    </p:extLst>
  </p:cSld>
  <p:clrMapOvr>
    <a:masterClrMapping/>
  </p:clrMapOvr>
  <mc:AlternateContent xmlns:mc="http://schemas.openxmlformats.org/markup-compatibility/2006" xmlns:p14="http://schemas.microsoft.com/office/powerpoint/2010/main">
    <mc:Choice Requires="p14">
      <p:transition spd="slow" p14:dur="1600" advClick="0" advTm="0">
        <p:blinds dir="vert"/>
      </p:transition>
    </mc:Choice>
    <mc:Fallback xmlns="">
      <p:transition spd="slow" advClick="0" advTm="0">
        <p:blinds dir="vert"/>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a:prstGeom prst="rect">
            <a:avLst/>
          </a:prstGeo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25"/>
            <a:ext cx="6172200" cy="487362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a:xfrm>
            <a:off x="838200" y="6356350"/>
            <a:ext cx="2743200" cy="365125"/>
          </a:xfrm>
          <a:prstGeom prst="rect">
            <a:avLst/>
          </a:prstGeom>
        </p:spPr>
        <p:txBody>
          <a:bodyPr/>
          <a:lstStyle>
            <a:lvl1pPr eaLnBrk="1" fontAlgn="auto" hangingPunct="1">
              <a:spcBef>
                <a:spcPts val="0"/>
              </a:spcBef>
              <a:spcAft>
                <a:spcPts val="0"/>
              </a:spcAft>
              <a:defRPr>
                <a:latin typeface="+mn-lt"/>
                <a:ea typeface="+mn-ea"/>
              </a:defRPr>
            </a:lvl1pPr>
          </a:lstStyle>
          <a:p>
            <a:pPr>
              <a:defRPr/>
            </a:pPr>
            <a:fld id="{46C392CE-37A6-4911-AFFF-3FC052477A99}" type="datetimeFigureOut">
              <a:rPr lang="zh-CN" altLang="en-US"/>
              <a:pPr>
                <a:defRPr/>
              </a:pPr>
              <a:t>2017/12/3</a:t>
            </a:fld>
            <a:endParaRPr lang="zh-CN" altLang="en-US"/>
          </a:p>
        </p:txBody>
      </p:sp>
      <p:sp>
        <p:nvSpPr>
          <p:cNvPr id="6" name="页脚占位符 5"/>
          <p:cNvSpPr>
            <a:spLocks noGrp="1"/>
          </p:cNvSpPr>
          <p:nvPr>
            <p:ph type="ftr" sz="quarter" idx="11"/>
          </p:nvPr>
        </p:nvSpPr>
        <p:spPr>
          <a:xfrm>
            <a:off x="4038600" y="6356350"/>
            <a:ext cx="4114800" cy="365125"/>
          </a:xfrm>
          <a:prstGeom prst="rect">
            <a:avLst/>
          </a:prstGeom>
        </p:spPr>
        <p:txBody>
          <a:bodyPr/>
          <a:lstStyle>
            <a:lvl1pPr eaLnBrk="1" fontAlgn="auto" hangingPunct="1">
              <a:spcBef>
                <a:spcPts val="0"/>
              </a:spcBef>
              <a:spcAft>
                <a:spcPts val="0"/>
              </a:spcAft>
              <a:defRPr>
                <a:latin typeface="+mn-lt"/>
                <a:ea typeface="+mn-ea"/>
              </a:defRPr>
            </a:lvl1pPr>
          </a:lstStyle>
          <a:p>
            <a:pPr>
              <a:defRPr/>
            </a:pPr>
            <a:endParaRPr lang="zh-CN" altLang="en-US"/>
          </a:p>
        </p:txBody>
      </p:sp>
      <p:sp>
        <p:nvSpPr>
          <p:cNvPr id="7" name="灯片编号占位符 6"/>
          <p:cNvSpPr>
            <a:spLocks noGrp="1"/>
          </p:cNvSpPr>
          <p:nvPr>
            <p:ph type="sldNum" sz="quarter" idx="12"/>
          </p:nvPr>
        </p:nvSpPr>
        <p:spPr>
          <a:xfrm>
            <a:off x="8610600" y="6356350"/>
            <a:ext cx="2743200" cy="365125"/>
          </a:xfrm>
          <a:prstGeom prst="rect">
            <a:avLst/>
          </a:prstGeom>
        </p:spPr>
        <p:txBody>
          <a:bodyPr vert="horz" wrap="square" lIns="91440" tIns="45720" rIns="91440" bIns="45720" numCol="1" anchor="t" anchorCtr="0" compatLnSpc="1">
            <a:prstTxWarp prst="textNoShape">
              <a:avLst/>
            </a:prstTxWarp>
          </a:bodyPr>
          <a:lstStyle>
            <a:lvl1pPr eaLnBrk="1" hangingPunct="1">
              <a:defRPr/>
            </a:lvl1pPr>
          </a:lstStyle>
          <a:p>
            <a:pPr>
              <a:defRPr/>
            </a:pPr>
            <a:fld id="{6FB6F56D-E022-48B5-A2B9-FB8CDE061584}" type="slidenum">
              <a:rPr lang="zh-CN" altLang="en-US"/>
              <a:pPr>
                <a:defRPr/>
              </a:pPr>
              <a:t>‹#›</a:t>
            </a:fld>
            <a:endParaRPr lang="zh-CN" altLang="en-US"/>
          </a:p>
        </p:txBody>
      </p:sp>
    </p:spTree>
    <p:extLst>
      <p:ext uri="{BB962C8B-B14F-4D97-AF65-F5344CB8AC3E}">
        <p14:creationId xmlns:p14="http://schemas.microsoft.com/office/powerpoint/2010/main" val="4270377337"/>
      </p:ext>
    </p:extLst>
  </p:cSld>
  <p:clrMapOvr>
    <a:masterClrMapping/>
  </p:clrMapOvr>
  <mc:AlternateContent xmlns:mc="http://schemas.openxmlformats.org/markup-compatibility/2006" xmlns:p14="http://schemas.microsoft.com/office/powerpoint/2010/main">
    <mc:Choice Requires="p14">
      <p:transition spd="slow" p14:dur="1600" advClick="0" advTm="0">
        <p:blinds dir="vert"/>
      </p:transition>
    </mc:Choice>
    <mc:Fallback xmlns="">
      <p:transition spd="slow" advClick="0" advTm="0">
        <p:blinds dir="vert"/>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a:prstGeom prst="rect">
            <a:avLst/>
          </a:prstGeo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25"/>
            <a:ext cx="6172200" cy="4873625"/>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a:p>
        </p:txBody>
      </p:sp>
      <p:sp>
        <p:nvSpPr>
          <p:cNvPr id="4" name="文本占位符 3"/>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a:xfrm>
            <a:off x="838200" y="6356350"/>
            <a:ext cx="2743200" cy="365125"/>
          </a:xfrm>
          <a:prstGeom prst="rect">
            <a:avLst/>
          </a:prstGeom>
        </p:spPr>
        <p:txBody>
          <a:bodyPr/>
          <a:lstStyle>
            <a:lvl1pPr eaLnBrk="1" fontAlgn="auto" hangingPunct="1">
              <a:spcBef>
                <a:spcPts val="0"/>
              </a:spcBef>
              <a:spcAft>
                <a:spcPts val="0"/>
              </a:spcAft>
              <a:defRPr>
                <a:latin typeface="+mn-lt"/>
                <a:ea typeface="+mn-ea"/>
              </a:defRPr>
            </a:lvl1pPr>
          </a:lstStyle>
          <a:p>
            <a:pPr>
              <a:defRPr/>
            </a:pPr>
            <a:fld id="{A14F179B-10D3-4835-A087-6C2957BEB75B}" type="datetimeFigureOut">
              <a:rPr lang="zh-CN" altLang="en-US"/>
              <a:pPr>
                <a:defRPr/>
              </a:pPr>
              <a:t>2017/12/3</a:t>
            </a:fld>
            <a:endParaRPr lang="zh-CN" altLang="en-US"/>
          </a:p>
        </p:txBody>
      </p:sp>
      <p:sp>
        <p:nvSpPr>
          <p:cNvPr id="6" name="页脚占位符 5"/>
          <p:cNvSpPr>
            <a:spLocks noGrp="1"/>
          </p:cNvSpPr>
          <p:nvPr>
            <p:ph type="ftr" sz="quarter" idx="11"/>
          </p:nvPr>
        </p:nvSpPr>
        <p:spPr>
          <a:xfrm>
            <a:off x="4038600" y="6356350"/>
            <a:ext cx="4114800" cy="365125"/>
          </a:xfrm>
          <a:prstGeom prst="rect">
            <a:avLst/>
          </a:prstGeom>
        </p:spPr>
        <p:txBody>
          <a:bodyPr/>
          <a:lstStyle>
            <a:lvl1pPr eaLnBrk="1" fontAlgn="auto" hangingPunct="1">
              <a:spcBef>
                <a:spcPts val="0"/>
              </a:spcBef>
              <a:spcAft>
                <a:spcPts val="0"/>
              </a:spcAft>
              <a:defRPr>
                <a:latin typeface="+mn-lt"/>
                <a:ea typeface="+mn-ea"/>
              </a:defRPr>
            </a:lvl1pPr>
          </a:lstStyle>
          <a:p>
            <a:pPr>
              <a:defRPr/>
            </a:pPr>
            <a:endParaRPr lang="zh-CN" altLang="en-US"/>
          </a:p>
        </p:txBody>
      </p:sp>
      <p:sp>
        <p:nvSpPr>
          <p:cNvPr id="7" name="灯片编号占位符 6"/>
          <p:cNvSpPr>
            <a:spLocks noGrp="1"/>
          </p:cNvSpPr>
          <p:nvPr>
            <p:ph type="sldNum" sz="quarter" idx="12"/>
          </p:nvPr>
        </p:nvSpPr>
        <p:spPr>
          <a:xfrm>
            <a:off x="8610600" y="6356350"/>
            <a:ext cx="2743200" cy="365125"/>
          </a:xfrm>
          <a:prstGeom prst="rect">
            <a:avLst/>
          </a:prstGeom>
        </p:spPr>
        <p:txBody>
          <a:bodyPr vert="horz" wrap="square" lIns="91440" tIns="45720" rIns="91440" bIns="45720" numCol="1" anchor="t" anchorCtr="0" compatLnSpc="1">
            <a:prstTxWarp prst="textNoShape">
              <a:avLst/>
            </a:prstTxWarp>
          </a:bodyPr>
          <a:lstStyle>
            <a:lvl1pPr eaLnBrk="1" hangingPunct="1">
              <a:defRPr/>
            </a:lvl1pPr>
          </a:lstStyle>
          <a:p>
            <a:pPr>
              <a:defRPr/>
            </a:pPr>
            <a:fld id="{12547791-B9F5-4709-B7E6-033DFB754E72}" type="slidenum">
              <a:rPr lang="zh-CN" altLang="en-US"/>
              <a:pPr>
                <a:defRPr/>
              </a:pPr>
              <a:t>‹#›</a:t>
            </a:fld>
            <a:endParaRPr lang="zh-CN" altLang="en-US"/>
          </a:p>
        </p:txBody>
      </p:sp>
    </p:spTree>
    <p:extLst>
      <p:ext uri="{BB962C8B-B14F-4D97-AF65-F5344CB8AC3E}">
        <p14:creationId xmlns:p14="http://schemas.microsoft.com/office/powerpoint/2010/main" val="2986048286"/>
      </p:ext>
    </p:extLst>
  </p:cSld>
  <p:clrMapOvr>
    <a:masterClrMapping/>
  </p:clrMapOvr>
  <mc:AlternateContent xmlns:mc="http://schemas.openxmlformats.org/markup-compatibility/2006" xmlns:p14="http://schemas.microsoft.com/office/powerpoint/2010/main">
    <mc:Choice Requires="p14">
      <p:transition spd="slow" p14:dur="1600" advClick="0" advTm="0">
        <p:blinds dir="vert"/>
      </p:transition>
    </mc:Choice>
    <mc:Fallback xmlns="">
      <p:transition spd="slow" advClick="0" advTm="0">
        <p:blinds dir="vert"/>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3" Type="http://schemas.openxmlformats.org/officeDocument/2006/relationships/slideLayout" Target="../slideLayouts/slideLayout3.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theme" Target="../theme/theme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47.xml"/><Relationship Id="rId3" Type="http://schemas.openxmlformats.org/officeDocument/2006/relationships/slideLayout" Target="../slideLayouts/slideLayout42.xml"/><Relationship Id="rId7" Type="http://schemas.openxmlformats.org/officeDocument/2006/relationships/slideLayout" Target="../slideLayouts/slideLayout46.xml"/><Relationship Id="rId12" Type="http://schemas.openxmlformats.org/officeDocument/2006/relationships/theme" Target="../theme/theme2.xml"/><Relationship Id="rId2" Type="http://schemas.openxmlformats.org/officeDocument/2006/relationships/slideLayout" Target="../slideLayouts/slideLayout41.xml"/><Relationship Id="rId1" Type="http://schemas.openxmlformats.org/officeDocument/2006/relationships/slideLayout" Target="../slideLayouts/slideLayout40.xml"/><Relationship Id="rId6" Type="http://schemas.openxmlformats.org/officeDocument/2006/relationships/slideLayout" Target="../slideLayouts/slideLayout45.xml"/><Relationship Id="rId11" Type="http://schemas.openxmlformats.org/officeDocument/2006/relationships/slideLayout" Target="../slideLayouts/slideLayout50.xml"/><Relationship Id="rId5" Type="http://schemas.openxmlformats.org/officeDocument/2006/relationships/slideLayout" Target="../slideLayouts/slideLayout44.xml"/><Relationship Id="rId10" Type="http://schemas.openxmlformats.org/officeDocument/2006/relationships/slideLayout" Target="../slideLayouts/slideLayout49.xml"/><Relationship Id="rId4" Type="http://schemas.openxmlformats.org/officeDocument/2006/relationships/slideLayout" Target="../slideLayouts/slideLayout43.xml"/><Relationship Id="rId9" Type="http://schemas.openxmlformats.org/officeDocument/2006/relationships/slideLayout" Target="../slideLayouts/slideLayout4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715" r:id="rId1"/>
    <p:sldLayoutId id="2147483716" r:id="rId2"/>
    <p:sldLayoutId id="2147483717" r:id="rId3"/>
    <p:sldLayoutId id="2147483718" r:id="rId4"/>
    <p:sldLayoutId id="2147483719" r:id="rId5"/>
    <p:sldLayoutId id="2147483720" r:id="rId6"/>
    <p:sldLayoutId id="2147483721" r:id="rId7"/>
    <p:sldLayoutId id="2147483722" r:id="rId8"/>
    <p:sldLayoutId id="2147483723" r:id="rId9"/>
    <p:sldLayoutId id="2147483724" r:id="rId10"/>
    <p:sldLayoutId id="2147483725" r:id="rId11"/>
    <p:sldLayoutId id="2147483726" r:id="rId12"/>
    <p:sldLayoutId id="2147483727" r:id="rId13"/>
    <p:sldLayoutId id="2147483728" r:id="rId14"/>
    <p:sldLayoutId id="2147483729" r:id="rId15"/>
    <p:sldLayoutId id="2147483730" r:id="rId16"/>
    <p:sldLayoutId id="2147483731" r:id="rId17"/>
    <p:sldLayoutId id="2147483733" r:id="rId18"/>
    <p:sldLayoutId id="2147483735" r:id="rId19"/>
    <p:sldLayoutId id="2147483736" r:id="rId20"/>
    <p:sldLayoutId id="2147483738" r:id="rId21"/>
    <p:sldLayoutId id="2147483739" r:id="rId22"/>
    <p:sldLayoutId id="2147483740" r:id="rId23"/>
    <p:sldLayoutId id="2147483741" r:id="rId24"/>
    <p:sldLayoutId id="2147483744" r:id="rId25"/>
    <p:sldLayoutId id="2147483747" r:id="rId26"/>
    <p:sldLayoutId id="2147483748" r:id="rId27"/>
    <p:sldLayoutId id="2147483749" r:id="rId28"/>
    <p:sldLayoutId id="2147483750" r:id="rId29"/>
    <p:sldLayoutId id="2147483752" r:id="rId30"/>
    <p:sldLayoutId id="2147483754" r:id="rId31"/>
    <p:sldLayoutId id="2147483755" r:id="rId32"/>
    <p:sldLayoutId id="2147483756" r:id="rId33"/>
    <p:sldLayoutId id="2147483757" r:id="rId34"/>
    <p:sldLayoutId id="2147483758" r:id="rId35"/>
    <p:sldLayoutId id="2147483759" r:id="rId36"/>
    <p:sldLayoutId id="2147483760" r:id="rId37"/>
    <p:sldLayoutId id="2147483761" r:id="rId38"/>
    <p:sldLayoutId id="2147483762" r:id="rId39"/>
  </p:sldLayoutIdLst>
  <mc:AlternateContent xmlns:mc="http://schemas.openxmlformats.org/markup-compatibility/2006" xmlns:p14="http://schemas.microsoft.com/office/powerpoint/2010/main">
    <mc:Choice Requires="p14">
      <p:transition spd="slow" p14:dur="1600" advClick="0" advTm="0">
        <p:blinds dir="vert"/>
      </p:transition>
    </mc:Choice>
    <mc:Fallback xmlns="">
      <p:transition spd="slow" advClick="0" advTm="0">
        <p:blinds dir="vert"/>
      </p:transition>
    </mc:Fallback>
  </mc:AlternateContent>
  <p:timing>
    <p:tnLst>
      <p:par>
        <p:cTn id="1" dur="indefinite" restart="never" nodeType="tmRoot"/>
      </p:par>
    </p:tnLst>
  </p:timing>
  <p:txStyles>
    <p:titleStyle>
      <a:lvl1pPr algn="l" rtl="0" eaLnBrk="0" fontAlgn="base" hangingPunct="0">
        <a:lnSpc>
          <a:spcPct val="90000"/>
        </a:lnSpc>
        <a:spcBef>
          <a:spcPct val="0"/>
        </a:spcBef>
        <a:spcAft>
          <a:spcPct val="0"/>
        </a:spcAft>
        <a:defRPr sz="4400" kern="1200">
          <a:solidFill>
            <a:schemeClr val="tx1"/>
          </a:solidFill>
          <a:latin typeface="+mj-lt"/>
          <a:ea typeface="+mj-ea"/>
          <a:cs typeface="+mj-cs"/>
        </a:defRPr>
      </a:lvl1pPr>
      <a:lvl2pPr algn="l" rtl="0" eaLnBrk="0" fontAlgn="base" hangingPunct="0">
        <a:lnSpc>
          <a:spcPct val="90000"/>
        </a:lnSpc>
        <a:spcBef>
          <a:spcPct val="0"/>
        </a:spcBef>
        <a:spcAft>
          <a:spcPct val="0"/>
        </a:spcAft>
        <a:defRPr sz="4400">
          <a:solidFill>
            <a:schemeClr val="tx1"/>
          </a:solidFill>
          <a:latin typeface="Calibri Light" pitchFamily="34" charset="0"/>
          <a:ea typeface="宋体" pitchFamily="2" charset="-122"/>
        </a:defRPr>
      </a:lvl2pPr>
      <a:lvl3pPr algn="l" rtl="0" eaLnBrk="0" fontAlgn="base" hangingPunct="0">
        <a:lnSpc>
          <a:spcPct val="90000"/>
        </a:lnSpc>
        <a:spcBef>
          <a:spcPct val="0"/>
        </a:spcBef>
        <a:spcAft>
          <a:spcPct val="0"/>
        </a:spcAft>
        <a:defRPr sz="4400">
          <a:solidFill>
            <a:schemeClr val="tx1"/>
          </a:solidFill>
          <a:latin typeface="Calibri Light" pitchFamily="34" charset="0"/>
          <a:ea typeface="宋体" pitchFamily="2" charset="-122"/>
        </a:defRPr>
      </a:lvl3pPr>
      <a:lvl4pPr algn="l" rtl="0" eaLnBrk="0" fontAlgn="base" hangingPunct="0">
        <a:lnSpc>
          <a:spcPct val="90000"/>
        </a:lnSpc>
        <a:spcBef>
          <a:spcPct val="0"/>
        </a:spcBef>
        <a:spcAft>
          <a:spcPct val="0"/>
        </a:spcAft>
        <a:defRPr sz="4400">
          <a:solidFill>
            <a:schemeClr val="tx1"/>
          </a:solidFill>
          <a:latin typeface="Calibri Light" pitchFamily="34" charset="0"/>
          <a:ea typeface="宋体" pitchFamily="2" charset="-122"/>
        </a:defRPr>
      </a:lvl4pPr>
      <a:lvl5pPr algn="l" rtl="0" eaLnBrk="0" fontAlgn="base" hangingPunct="0">
        <a:lnSpc>
          <a:spcPct val="90000"/>
        </a:lnSpc>
        <a:spcBef>
          <a:spcPct val="0"/>
        </a:spcBef>
        <a:spcAft>
          <a:spcPct val="0"/>
        </a:spcAft>
        <a:defRPr sz="4400">
          <a:solidFill>
            <a:schemeClr val="tx1"/>
          </a:solidFill>
          <a:latin typeface="Calibri Light" pitchFamily="34" charset="0"/>
          <a:ea typeface="宋体" pitchFamily="2" charset="-122"/>
        </a:defRPr>
      </a:lvl5pPr>
      <a:lvl6pPr marL="457200" algn="l" rtl="0" fontAlgn="base">
        <a:lnSpc>
          <a:spcPct val="90000"/>
        </a:lnSpc>
        <a:spcBef>
          <a:spcPct val="0"/>
        </a:spcBef>
        <a:spcAft>
          <a:spcPct val="0"/>
        </a:spcAft>
        <a:defRPr sz="4400">
          <a:solidFill>
            <a:schemeClr val="tx1"/>
          </a:solidFill>
          <a:latin typeface="Calibri Light" pitchFamily="34" charset="0"/>
          <a:ea typeface="宋体" pitchFamily="2" charset="-122"/>
        </a:defRPr>
      </a:lvl6pPr>
      <a:lvl7pPr marL="914400" algn="l" rtl="0" fontAlgn="base">
        <a:lnSpc>
          <a:spcPct val="90000"/>
        </a:lnSpc>
        <a:spcBef>
          <a:spcPct val="0"/>
        </a:spcBef>
        <a:spcAft>
          <a:spcPct val="0"/>
        </a:spcAft>
        <a:defRPr sz="4400">
          <a:solidFill>
            <a:schemeClr val="tx1"/>
          </a:solidFill>
          <a:latin typeface="Calibri Light" pitchFamily="34" charset="0"/>
          <a:ea typeface="宋体" pitchFamily="2" charset="-122"/>
        </a:defRPr>
      </a:lvl7pPr>
      <a:lvl8pPr marL="1371600" algn="l" rtl="0" fontAlgn="base">
        <a:lnSpc>
          <a:spcPct val="90000"/>
        </a:lnSpc>
        <a:spcBef>
          <a:spcPct val="0"/>
        </a:spcBef>
        <a:spcAft>
          <a:spcPct val="0"/>
        </a:spcAft>
        <a:defRPr sz="4400">
          <a:solidFill>
            <a:schemeClr val="tx1"/>
          </a:solidFill>
          <a:latin typeface="Calibri Light" pitchFamily="34" charset="0"/>
          <a:ea typeface="宋体" pitchFamily="2" charset="-122"/>
        </a:defRPr>
      </a:lvl8pPr>
      <a:lvl9pPr marL="1828800" algn="l" rtl="0" fontAlgn="base">
        <a:lnSpc>
          <a:spcPct val="90000"/>
        </a:lnSpc>
        <a:spcBef>
          <a:spcPct val="0"/>
        </a:spcBef>
        <a:spcAft>
          <a:spcPct val="0"/>
        </a:spcAft>
        <a:defRPr sz="4400">
          <a:solidFill>
            <a:schemeClr val="tx1"/>
          </a:solidFill>
          <a:latin typeface="Calibri Light" pitchFamily="34" charset="0"/>
          <a:ea typeface="宋体" pitchFamily="2" charset="-122"/>
        </a:defRPr>
      </a:lvl9pPr>
    </p:titleStyle>
    <p:bodyStyle>
      <a:lvl1pPr marL="228600" indent="-228600" algn="l" rtl="0" eaLnBrk="0" fontAlgn="base" hangingPunct="0">
        <a:lnSpc>
          <a:spcPct val="90000"/>
        </a:lnSpc>
        <a:spcBef>
          <a:spcPts val="1000"/>
        </a:spcBef>
        <a:spcAft>
          <a:spcPct val="0"/>
        </a:spcAft>
        <a:buFont typeface="Arial"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itchFamily="34" charset="0"/>
        <a:buChar char="•"/>
        <a:defRPr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itchFamily="34" charset="0"/>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eaLnBrk="1" fontAlgn="auto" hangingPunct="1">
              <a:spcBef>
                <a:spcPts val="0"/>
              </a:spcBef>
              <a:spcAft>
                <a:spcPts val="0"/>
              </a:spcAft>
            </a:pPr>
            <a:fld id="{530820CF-B880-4189-942D-D702A7CBA730}" type="datetimeFigureOut">
              <a:rPr lang="zh-CN" altLang="en-US" smtClean="0">
                <a:solidFill>
                  <a:prstClr val="black">
                    <a:tint val="75000"/>
                  </a:prstClr>
                </a:solidFill>
                <a:latin typeface="Calibri"/>
                <a:ea typeface="宋体"/>
              </a:rPr>
              <a:pPr eaLnBrk="1" fontAlgn="auto" hangingPunct="1">
                <a:spcBef>
                  <a:spcPts val="0"/>
                </a:spcBef>
                <a:spcAft>
                  <a:spcPts val="0"/>
                </a:spcAft>
              </a:pPr>
              <a:t>2017/12/3</a:t>
            </a:fld>
            <a:endParaRPr lang="zh-CN" altLang="en-US">
              <a:solidFill>
                <a:prstClr val="black">
                  <a:tint val="75000"/>
                </a:prstClr>
              </a:solidFill>
              <a:latin typeface="Calibri"/>
              <a:ea typeface="宋体"/>
            </a:endParaRPr>
          </a:p>
        </p:txBody>
      </p:sp>
      <p:sp>
        <p:nvSpPr>
          <p:cNvPr id="5" name="页脚占位符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eaLnBrk="1" fontAlgn="auto" hangingPunct="1">
              <a:spcBef>
                <a:spcPts val="0"/>
              </a:spcBef>
              <a:spcAft>
                <a:spcPts val="0"/>
              </a:spcAft>
            </a:pPr>
            <a:endParaRPr lang="zh-CN" altLang="en-US">
              <a:solidFill>
                <a:prstClr val="black">
                  <a:tint val="75000"/>
                </a:prstClr>
              </a:solidFill>
              <a:latin typeface="Calibri"/>
              <a:ea typeface="宋体"/>
            </a:endParaRPr>
          </a:p>
        </p:txBody>
      </p:sp>
      <p:sp>
        <p:nvSpPr>
          <p:cNvPr id="6" name="灯片编号占位符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eaLnBrk="1" fontAlgn="auto" hangingPunct="1">
              <a:spcBef>
                <a:spcPts val="0"/>
              </a:spcBef>
              <a:spcAft>
                <a:spcPts val="0"/>
              </a:spcAft>
            </a:pPr>
            <a:fld id="{0C913308-F349-4B6D-A68A-DD1791B4A57B}" type="slidenum">
              <a:rPr lang="zh-CN" altLang="en-US" smtClean="0">
                <a:solidFill>
                  <a:prstClr val="black">
                    <a:tint val="75000"/>
                  </a:prstClr>
                </a:solidFill>
                <a:latin typeface="Calibri"/>
                <a:ea typeface="宋体"/>
              </a:rPr>
              <a:pPr eaLnBrk="1" fontAlgn="auto" hangingPunct="1">
                <a:spcBef>
                  <a:spcPts val="0"/>
                </a:spcBef>
                <a:spcAft>
                  <a:spcPts val="0"/>
                </a:spcAft>
              </a:pPr>
              <a:t>‹#›</a:t>
            </a:fld>
            <a:endParaRPr lang="zh-CN" altLang="en-US">
              <a:solidFill>
                <a:prstClr val="black">
                  <a:tint val="75000"/>
                </a:prstClr>
              </a:solidFill>
              <a:latin typeface="Calibri"/>
              <a:ea typeface="宋体"/>
            </a:endParaRPr>
          </a:p>
        </p:txBody>
      </p:sp>
    </p:spTree>
    <p:extLst>
      <p:ext uri="{BB962C8B-B14F-4D97-AF65-F5344CB8AC3E}">
        <p14:creationId xmlns:p14="http://schemas.microsoft.com/office/powerpoint/2010/main" val="3431007667"/>
      </p:ext>
    </p:extLst>
  </p:cSld>
  <p:clrMap bg1="lt1" tx1="dk1" bg2="lt2" tx2="dk2" accent1="accent1" accent2="accent2" accent3="accent3" accent4="accent4" accent5="accent5" accent6="accent6" hlink="hlink" folHlink="folHlink"/>
  <p:sldLayoutIdLst>
    <p:sldLayoutId id="2147483764" r:id="rId1"/>
    <p:sldLayoutId id="2147483765" r:id="rId2"/>
    <p:sldLayoutId id="2147483766" r:id="rId3"/>
    <p:sldLayoutId id="2147483767" r:id="rId4"/>
    <p:sldLayoutId id="2147483768" r:id="rId5"/>
    <p:sldLayoutId id="2147483769" r:id="rId6"/>
    <p:sldLayoutId id="2147483770" r:id="rId7"/>
    <p:sldLayoutId id="2147483771" r:id="rId8"/>
    <p:sldLayoutId id="2147483772" r:id="rId9"/>
    <p:sldLayoutId id="2147483773" r:id="rId10"/>
    <p:sldLayoutId id="2147483774"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9.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0.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1.xml"/></Relationships>
</file>

<file path=ppt/slides/_rels/slide13.xml.rels><?xml version="1.0" encoding="UTF-8" standalone="yes"?>
<Relationships xmlns="http://schemas.openxmlformats.org/package/2006/relationships"><Relationship Id="rId3" Type="http://schemas.openxmlformats.org/officeDocument/2006/relationships/tags" Target="../tags/tag12.xml"/><Relationship Id="rId7" Type="http://schemas.openxmlformats.org/officeDocument/2006/relationships/image" Target="../media/image7.png"/><Relationship Id="rId2" Type="http://schemas.openxmlformats.org/officeDocument/2006/relationships/tags" Target="../tags/tag11.xml"/><Relationship Id="rId1" Type="http://schemas.openxmlformats.org/officeDocument/2006/relationships/tags" Target="../tags/tag10.xml"/><Relationship Id="rId6" Type="http://schemas.openxmlformats.org/officeDocument/2006/relationships/notesSlide" Target="../notesSlides/notesSlide13.xml"/><Relationship Id="rId5" Type="http://schemas.openxmlformats.org/officeDocument/2006/relationships/slideLayout" Target="../slideLayouts/slideLayout37.xml"/><Relationship Id="rId4" Type="http://schemas.openxmlformats.org/officeDocument/2006/relationships/tags" Target="../tags/tag1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4.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5.xml"/></Relationships>
</file>

<file path=ppt/slides/_rels/slide18.xml.rels><?xml version="1.0" encoding="UTF-8" standalone="yes"?>
<Relationships xmlns="http://schemas.openxmlformats.org/package/2006/relationships"><Relationship Id="rId3" Type="http://schemas.openxmlformats.org/officeDocument/2006/relationships/tags" Target="../tags/tag16.xml"/><Relationship Id="rId7" Type="http://schemas.openxmlformats.org/officeDocument/2006/relationships/image" Target="../media/image7.png"/><Relationship Id="rId2" Type="http://schemas.openxmlformats.org/officeDocument/2006/relationships/tags" Target="../tags/tag15.xml"/><Relationship Id="rId1" Type="http://schemas.openxmlformats.org/officeDocument/2006/relationships/tags" Target="../tags/tag14.xml"/><Relationship Id="rId6" Type="http://schemas.openxmlformats.org/officeDocument/2006/relationships/notesSlide" Target="../notesSlides/notesSlide18.xml"/><Relationship Id="rId5" Type="http://schemas.openxmlformats.org/officeDocument/2006/relationships/slideLayout" Target="../slideLayouts/slideLayout38.xml"/><Relationship Id="rId4" Type="http://schemas.openxmlformats.org/officeDocument/2006/relationships/tags" Target="../tags/tag1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12.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jpe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6.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7.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8.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9.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30.xml"/></Relationships>
</file>

<file path=ppt/slides/_rels/slide25.xml.rels><?xml version="1.0" encoding="UTF-8" standalone="yes"?>
<Relationships xmlns="http://schemas.openxmlformats.org/package/2006/relationships"><Relationship Id="rId3" Type="http://schemas.openxmlformats.org/officeDocument/2006/relationships/tags" Target="../tags/tag20.xml"/><Relationship Id="rId7" Type="http://schemas.openxmlformats.org/officeDocument/2006/relationships/image" Target="../media/image7.png"/><Relationship Id="rId2" Type="http://schemas.openxmlformats.org/officeDocument/2006/relationships/tags" Target="../tags/tag19.xml"/><Relationship Id="rId1" Type="http://schemas.openxmlformats.org/officeDocument/2006/relationships/tags" Target="../tags/tag18.xml"/><Relationship Id="rId6" Type="http://schemas.openxmlformats.org/officeDocument/2006/relationships/notesSlide" Target="../notesSlides/notesSlide25.xml"/><Relationship Id="rId5" Type="http://schemas.openxmlformats.org/officeDocument/2006/relationships/slideLayout" Target="../slideLayouts/slideLayout39.xml"/><Relationship Id="rId4" Type="http://schemas.openxmlformats.org/officeDocument/2006/relationships/tags" Target="../tags/tag21.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31.xml"/></Relationships>
</file>

<file path=ppt/slides/_rels/slide27.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27.xml"/><Relationship Id="rId1" Type="http://schemas.openxmlformats.org/officeDocument/2006/relationships/slideLayout" Target="../slideLayouts/slideLayout32.xml"/></Relationships>
</file>

<file path=ppt/slides/_rels/slide28.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28.xml"/><Relationship Id="rId1" Type="http://schemas.openxmlformats.org/officeDocument/2006/relationships/slideLayout" Target="../slideLayouts/slideLayout33.xml"/></Relationships>
</file>

<file path=ppt/slides/_rels/slide29.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29.xml"/><Relationship Id="rId1" Type="http://schemas.openxmlformats.org/officeDocument/2006/relationships/slideLayout" Target="../slideLayouts/slideLayout34.xml"/></Relationships>
</file>

<file path=ppt/slides/_rels/slide3.xml.rels><?xml version="1.0" encoding="UTF-8" standalone="yes"?>
<Relationships xmlns="http://schemas.openxmlformats.org/package/2006/relationships"><Relationship Id="rId3" Type="http://schemas.openxmlformats.org/officeDocument/2006/relationships/tags" Target="../tags/tag4.xml"/><Relationship Id="rId7" Type="http://schemas.openxmlformats.org/officeDocument/2006/relationships/image" Target="../media/image7.png"/><Relationship Id="rId2" Type="http://schemas.openxmlformats.org/officeDocument/2006/relationships/tags" Target="../tags/tag3.xml"/><Relationship Id="rId1" Type="http://schemas.openxmlformats.org/officeDocument/2006/relationships/tags" Target="../tags/tag2.xml"/><Relationship Id="rId6" Type="http://schemas.openxmlformats.org/officeDocument/2006/relationships/notesSlide" Target="../notesSlides/notesSlide3.xml"/><Relationship Id="rId5" Type="http://schemas.openxmlformats.org/officeDocument/2006/relationships/slideLayout" Target="../slideLayouts/slideLayout35.xml"/><Relationship Id="rId4" Type="http://schemas.openxmlformats.org/officeDocument/2006/relationships/tags" Target="../tags/tag5.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3.xml"/></Relationships>
</file>

<file path=ppt/slides/_rels/slide31.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22.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n/"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24.png"/><Relationship Id="rId1" Type="http://schemas.openxmlformats.org/officeDocument/2006/relationships/slideLayout" Target="../slideLayouts/slideLayout41.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23.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4.xml"/><Relationship Id="rId1" Type="http://schemas.openxmlformats.org/officeDocument/2006/relationships/slideLayout" Target="../slideLayouts/slideLayout14.xml"/></Relationships>
</file>

<file path=ppt/slides/_rels/slide5.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5.xml"/><Relationship Id="rId1" Type="http://schemas.openxmlformats.org/officeDocument/2006/relationships/slideLayout" Target="../slideLayouts/slideLayout15.xml"/></Relationships>
</file>

<file path=ppt/slides/_rels/slide6.xml.rels><?xml version="1.0" encoding="UTF-8" standalone="yes"?>
<Relationships xmlns="http://schemas.openxmlformats.org/package/2006/relationships"><Relationship Id="rId8" Type="http://schemas.openxmlformats.org/officeDocument/2006/relationships/image" Target="../media/image15.png"/><Relationship Id="rId3" Type="http://schemas.openxmlformats.org/officeDocument/2006/relationships/image" Target="../media/image10.png"/><Relationship Id="rId7" Type="http://schemas.openxmlformats.org/officeDocument/2006/relationships/image" Target="../media/image14.png"/><Relationship Id="rId2" Type="http://schemas.openxmlformats.org/officeDocument/2006/relationships/notesSlide" Target="../notesSlides/notesSlide6.xml"/><Relationship Id="rId1" Type="http://schemas.openxmlformats.org/officeDocument/2006/relationships/slideLayout" Target="../slideLayouts/slideLayout16.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png"/></Relationships>
</file>

<file path=ppt/slides/_rels/slide7.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notesSlide" Target="../notesSlides/notesSlide7.xml"/><Relationship Id="rId1" Type="http://schemas.openxmlformats.org/officeDocument/2006/relationships/slideLayout" Target="../slideLayouts/slideLayout17.xml"/><Relationship Id="rId5" Type="http://schemas.openxmlformats.org/officeDocument/2006/relationships/image" Target="../media/image18.jpeg"/><Relationship Id="rId4" Type="http://schemas.openxmlformats.org/officeDocument/2006/relationships/image" Target="../media/image17.jpg"/></Relationships>
</file>

<file path=ppt/slides/_rels/slide8.xml.rels><?xml version="1.0" encoding="UTF-8" standalone="yes"?>
<Relationships xmlns="http://schemas.openxmlformats.org/package/2006/relationships"><Relationship Id="rId3" Type="http://schemas.openxmlformats.org/officeDocument/2006/relationships/tags" Target="../tags/tag8.xml"/><Relationship Id="rId7" Type="http://schemas.openxmlformats.org/officeDocument/2006/relationships/image" Target="../media/image7.png"/><Relationship Id="rId2" Type="http://schemas.openxmlformats.org/officeDocument/2006/relationships/tags" Target="../tags/tag7.xml"/><Relationship Id="rId1" Type="http://schemas.openxmlformats.org/officeDocument/2006/relationships/tags" Target="../tags/tag6.xml"/><Relationship Id="rId6" Type="http://schemas.openxmlformats.org/officeDocument/2006/relationships/notesSlide" Target="../notesSlides/notesSlide8.xml"/><Relationship Id="rId5" Type="http://schemas.openxmlformats.org/officeDocument/2006/relationships/slideLayout" Target="../slideLayouts/slideLayout36.xml"/><Relationship Id="rId4" Type="http://schemas.openxmlformats.org/officeDocument/2006/relationships/tags" Target="../tags/tag9.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25477" y="-23938"/>
            <a:ext cx="12192000" cy="3884886"/>
          </a:xfrm>
          <a:prstGeom prst="rect">
            <a:avLst/>
          </a:prstGeom>
          <a:solidFill>
            <a:srgbClr val="0070C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TextBox 2"/>
          <p:cNvSpPr txBox="1"/>
          <p:nvPr/>
        </p:nvSpPr>
        <p:spPr>
          <a:xfrm>
            <a:off x="2495898" y="4377089"/>
            <a:ext cx="8354015" cy="707712"/>
          </a:xfrm>
          <a:prstGeom prst="rect">
            <a:avLst/>
          </a:prstGeom>
          <a:noFill/>
        </p:spPr>
        <p:txBody>
          <a:bodyPr wrap="square" lIns="91429" tIns="45715" rIns="91429" bIns="45715" rtlCol="0">
            <a:spAutoFit/>
          </a:bodyPr>
          <a:lstStyle/>
          <a:p>
            <a:r>
              <a:rPr lang="zh-CN" altLang="en-US" sz="4000" b="1" dirty="0">
                <a:solidFill>
                  <a:schemeClr val="bg2">
                    <a:lumMod val="50000"/>
                  </a:schemeClr>
                </a:solidFill>
                <a:latin typeface="微软雅黑" panose="020B0503020204020204" pitchFamily="34" charset="-122"/>
                <a:ea typeface="微软雅黑" panose="020B0503020204020204" pitchFamily="34" charset="-122"/>
              </a:rPr>
              <a:t>年终</a:t>
            </a:r>
            <a:r>
              <a:rPr lang="zh-CN" altLang="en-US" sz="4000" b="1" dirty="0" smtClean="0">
                <a:solidFill>
                  <a:schemeClr val="bg2">
                    <a:lumMod val="50000"/>
                  </a:schemeClr>
                </a:solidFill>
                <a:latin typeface="微软雅黑" panose="020B0503020204020204" pitchFamily="34" charset="-122"/>
                <a:ea typeface="微软雅黑" panose="020B0503020204020204" pitchFamily="34" charset="-122"/>
              </a:rPr>
              <a:t>总结暨新年计划工作总</a:t>
            </a:r>
            <a:r>
              <a:rPr lang="zh-CN" altLang="en-US" sz="4000" b="1" dirty="0" smtClean="0">
                <a:solidFill>
                  <a:schemeClr val="bg2">
                    <a:lumMod val="50000"/>
                  </a:schemeClr>
                </a:solidFill>
                <a:latin typeface="微软雅黑" panose="020B0503020204020204" pitchFamily="34" charset="-122"/>
                <a:ea typeface="微软雅黑" panose="020B0503020204020204" pitchFamily="34" charset="-122"/>
              </a:rPr>
              <a:t>结</a:t>
            </a:r>
            <a:endParaRPr lang="zh-CN" altLang="en-US" sz="4000" b="1" dirty="0">
              <a:solidFill>
                <a:schemeClr val="bg2">
                  <a:lumMod val="50000"/>
                </a:schemeClr>
              </a:solidFill>
              <a:latin typeface="微软雅黑" panose="020B0503020204020204" pitchFamily="34" charset="-122"/>
              <a:ea typeface="微软雅黑" panose="020B0503020204020204" pitchFamily="34" charset="-122"/>
            </a:endParaRPr>
          </a:p>
        </p:txBody>
      </p:sp>
      <p:sp>
        <p:nvSpPr>
          <p:cNvPr id="11" name="圆角矩形 10"/>
          <p:cNvSpPr/>
          <p:nvPr/>
        </p:nvSpPr>
        <p:spPr>
          <a:xfrm>
            <a:off x="3827529" y="5372778"/>
            <a:ext cx="5004938" cy="400017"/>
          </a:xfrm>
          <a:prstGeom prst="roundRect">
            <a:avLst/>
          </a:prstGeom>
          <a:solidFill>
            <a:srgbClr val="0070C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TextBox 14"/>
          <p:cNvSpPr txBox="1"/>
          <p:nvPr/>
        </p:nvSpPr>
        <p:spPr>
          <a:xfrm>
            <a:off x="4063309" y="5369083"/>
            <a:ext cx="4753147" cy="400006"/>
          </a:xfrm>
          <a:prstGeom prst="rect">
            <a:avLst/>
          </a:prstGeom>
          <a:noFill/>
        </p:spPr>
        <p:txBody>
          <a:bodyPr wrap="square" lIns="91429" tIns="45715" rIns="91429" bIns="45715" rtlCol="0">
            <a:spAutoFit/>
          </a:bodyPr>
          <a:lstStyle/>
          <a:p>
            <a:r>
              <a:rPr lang="zh-CN" altLang="en-US" sz="2000" dirty="0">
                <a:solidFill>
                  <a:schemeClr val="bg1"/>
                </a:solidFill>
                <a:latin typeface="微软雅黑" panose="020B0503020204020204" pitchFamily="34" charset="-122"/>
                <a:ea typeface="微软雅黑" panose="020B0503020204020204" pitchFamily="34" charset="-122"/>
              </a:rPr>
              <a:t>汇报人</a:t>
            </a:r>
            <a:r>
              <a:rPr lang="zh-CN" altLang="en-US" sz="2000" dirty="0" smtClean="0">
                <a:solidFill>
                  <a:schemeClr val="bg1"/>
                </a:solidFill>
                <a:latin typeface="微软雅黑" panose="020B0503020204020204" pitchFamily="34" charset="-122"/>
                <a:ea typeface="微软雅黑" panose="020B0503020204020204" pitchFamily="34" charset="-122"/>
              </a:rPr>
              <a:t>：</a:t>
            </a:r>
            <a:r>
              <a:rPr lang="zh-CN" altLang="en-US" sz="2000" dirty="0">
                <a:solidFill>
                  <a:schemeClr val="bg1"/>
                </a:solidFill>
                <a:latin typeface="微软雅黑" panose="020B0503020204020204" pitchFamily="34" charset="-122"/>
                <a:ea typeface="微软雅黑" panose="020B0503020204020204" pitchFamily="34" charset="-122"/>
              </a:rPr>
              <a:t>第</a:t>
            </a:r>
            <a:r>
              <a:rPr lang="zh-CN" altLang="en-US" sz="2000" dirty="0" smtClean="0">
                <a:solidFill>
                  <a:schemeClr val="bg1"/>
                </a:solidFill>
                <a:latin typeface="微软雅黑" panose="020B0503020204020204" pitchFamily="34" charset="-122"/>
                <a:ea typeface="微软雅黑" panose="020B0503020204020204" pitchFamily="34" charset="-122"/>
              </a:rPr>
              <a:t>一</a:t>
            </a:r>
            <a:r>
              <a:rPr lang="en-US" altLang="zh-CN" sz="2000" dirty="0" smtClean="0">
                <a:solidFill>
                  <a:schemeClr val="bg1"/>
                </a:solidFill>
                <a:latin typeface="微软雅黑" panose="020B0503020204020204" pitchFamily="34" charset="-122"/>
                <a:ea typeface="微软雅黑" panose="020B0503020204020204" pitchFamily="34" charset="-122"/>
              </a:rPr>
              <a:t>PPT</a:t>
            </a:r>
            <a:r>
              <a:rPr lang="en-US" altLang="zh-CN" sz="2000" dirty="0" smtClean="0">
                <a:solidFill>
                  <a:schemeClr val="bg1"/>
                </a:solidFill>
                <a:latin typeface="微软雅黑" panose="020B0503020204020204" pitchFamily="34" charset="-122"/>
                <a:ea typeface="微软雅黑" panose="020B0503020204020204" pitchFamily="34" charset="-122"/>
              </a:rPr>
              <a:t>  </a:t>
            </a:r>
            <a:r>
              <a:rPr lang="zh-CN" altLang="en-US" sz="2000" dirty="0" smtClean="0">
                <a:solidFill>
                  <a:schemeClr val="bg1"/>
                </a:solidFill>
                <a:latin typeface="微软雅黑" panose="020B0503020204020204" pitchFamily="34" charset="-122"/>
                <a:ea typeface="微软雅黑" panose="020B0503020204020204" pitchFamily="34" charset="-122"/>
              </a:rPr>
              <a:t>日期</a:t>
            </a:r>
            <a:r>
              <a:rPr lang="zh-CN" altLang="en-US" sz="2000" dirty="0" smtClean="0">
                <a:solidFill>
                  <a:schemeClr val="bg1"/>
                </a:solidFill>
                <a:latin typeface="微软雅黑" panose="020B0503020204020204" pitchFamily="34" charset="-122"/>
                <a:ea typeface="微软雅黑" panose="020B0503020204020204" pitchFamily="34" charset="-122"/>
              </a:rPr>
              <a:t>：</a:t>
            </a:r>
            <a:r>
              <a:rPr lang="en-US" altLang="zh-CN" sz="2000" dirty="0" smtClean="0">
                <a:solidFill>
                  <a:schemeClr val="bg1"/>
                </a:solidFill>
                <a:latin typeface="微软雅黑" panose="020B0503020204020204" pitchFamily="34" charset="-122"/>
                <a:ea typeface="微软雅黑" panose="020B0503020204020204" pitchFamily="34" charset="-122"/>
              </a:rPr>
              <a:t>2019.12.08</a:t>
            </a:r>
            <a:endParaRPr lang="zh-CN" altLang="en-US" sz="2000" dirty="0">
              <a:solidFill>
                <a:schemeClr val="bg1"/>
              </a:solidFill>
              <a:latin typeface="微软雅黑" panose="020B0503020204020204" pitchFamily="34" charset="-122"/>
              <a:ea typeface="微软雅黑" panose="020B0503020204020204" pitchFamily="34" charset="-122"/>
            </a:endParaRPr>
          </a:p>
        </p:txBody>
      </p:sp>
      <p:sp>
        <p:nvSpPr>
          <p:cNvPr id="12" name="矩形 11"/>
          <p:cNvSpPr/>
          <p:nvPr/>
        </p:nvSpPr>
        <p:spPr>
          <a:xfrm>
            <a:off x="3948618" y="1833316"/>
            <a:ext cx="4294765" cy="2092881"/>
          </a:xfrm>
          <a:prstGeom prst="rect">
            <a:avLst/>
          </a:prstGeom>
          <a:effectLst>
            <a:glow rad="63500">
              <a:schemeClr val="accent4">
                <a:satMod val="175000"/>
                <a:alpha val="40000"/>
              </a:schemeClr>
            </a:glow>
            <a:outerShdw blurRad="50800" dist="38100" dir="2700000" algn="tl" rotWithShape="0">
              <a:prstClr val="black">
                <a:alpha val="40000"/>
              </a:prstClr>
            </a:outerShdw>
            <a:reflection blurRad="6350" stA="50000" endA="300" endPos="55500" dist="50800" dir="5400000" sy="-100000" algn="bl" rotWithShape="0"/>
          </a:effectLst>
        </p:spPr>
        <p:txBody>
          <a:bodyPr wrap="none">
            <a:spAutoFit/>
          </a:bodyPr>
          <a:lstStyle/>
          <a:p>
            <a:r>
              <a:rPr lang="en-US" altLang="zh-CN" sz="13000" b="1" dirty="0" smtClean="0">
                <a:solidFill>
                  <a:schemeClr val="bg1"/>
                </a:solidFill>
                <a:latin typeface="微软雅黑" pitchFamily="34" charset="-122"/>
                <a:ea typeface="微软雅黑" pitchFamily="34" charset="-122"/>
              </a:rPr>
              <a:t>2019</a:t>
            </a:r>
            <a:endParaRPr lang="zh-CN" altLang="en-US" sz="13000" b="1" dirty="0">
              <a:solidFill>
                <a:schemeClr val="bg1"/>
              </a:solidFill>
              <a:latin typeface="微软雅黑" pitchFamily="34" charset="-122"/>
              <a:ea typeface="微软雅黑" pitchFamily="34" charset="-122"/>
            </a:endParaRPr>
          </a:p>
        </p:txBody>
      </p:sp>
      <p:sp>
        <p:nvSpPr>
          <p:cNvPr id="13" name="矩形 12"/>
          <p:cNvSpPr/>
          <p:nvPr/>
        </p:nvSpPr>
        <p:spPr>
          <a:xfrm>
            <a:off x="-25477" y="3887532"/>
            <a:ext cx="12192000" cy="117399"/>
          </a:xfrm>
          <a:prstGeom prst="rect">
            <a:avLst/>
          </a:prstGeom>
          <a:solidFill>
            <a:srgbClr val="0070C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矩形 13"/>
          <p:cNvSpPr/>
          <p:nvPr/>
        </p:nvSpPr>
        <p:spPr>
          <a:xfrm>
            <a:off x="1" y="4031514"/>
            <a:ext cx="12192000" cy="117399"/>
          </a:xfrm>
          <a:prstGeom prst="rect">
            <a:avLst/>
          </a:prstGeom>
          <a:solidFill>
            <a:srgbClr val="0070C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等腰三角形 18"/>
          <p:cNvSpPr/>
          <p:nvPr/>
        </p:nvSpPr>
        <p:spPr>
          <a:xfrm rot="5400000">
            <a:off x="1960" y="139347"/>
            <a:ext cx="504056" cy="432048"/>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91431" tIns="45715" rIns="91431" bIns="45715" spcCol="0" rtlCol="0" anchor="ctr"/>
          <a:lstStyle/>
          <a:p>
            <a:pPr algn="ctr"/>
            <a:endParaRPr lang="zh-CN" altLang="en-US">
              <a:solidFill>
                <a:srgbClr val="0067B4"/>
              </a:solidFill>
            </a:endParaRPr>
          </a:p>
        </p:txBody>
      </p:sp>
      <p:sp>
        <p:nvSpPr>
          <p:cNvPr id="20" name="TextBox 19"/>
          <p:cNvSpPr txBox="1"/>
          <p:nvPr/>
        </p:nvSpPr>
        <p:spPr>
          <a:xfrm>
            <a:off x="475371" y="36717"/>
            <a:ext cx="1659395" cy="584765"/>
          </a:xfrm>
          <a:prstGeom prst="rect">
            <a:avLst/>
          </a:prstGeom>
          <a:noFill/>
        </p:spPr>
        <p:txBody>
          <a:bodyPr wrap="square" lIns="91431" tIns="45715" rIns="91431" bIns="45715" rtlCol="0">
            <a:spAutoFit/>
          </a:bodyPr>
          <a:lstStyle/>
          <a:p>
            <a:r>
              <a:rPr lang="en-US" altLang="zh-CN" sz="3200" b="1" dirty="0">
                <a:solidFill>
                  <a:schemeClr val="bg1"/>
                </a:solidFill>
              </a:rPr>
              <a:t>LOGO</a:t>
            </a:r>
            <a:endParaRPr lang="zh-CN" altLang="en-US" sz="3200" b="1" dirty="0">
              <a:solidFill>
                <a:schemeClr val="bg1"/>
              </a:solidFill>
            </a:endParaRPr>
          </a:p>
        </p:txBody>
      </p:sp>
    </p:spTree>
    <p:extLst>
      <p:ext uri="{BB962C8B-B14F-4D97-AF65-F5344CB8AC3E}">
        <p14:creationId xmlns:p14="http://schemas.microsoft.com/office/powerpoint/2010/main" val="3266559841"/>
      </p:ext>
    </p:extLst>
  </p:cSld>
  <p:clrMapOvr>
    <a:masterClrMapping/>
  </p:clrMapOvr>
  <mc:AlternateContent xmlns:mc="http://schemas.openxmlformats.org/markup-compatibility/2006" xmlns:p14="http://schemas.microsoft.com/office/powerpoint/2010/main">
    <mc:Choice Requires="p14">
      <p:transition spd="slow" p14:dur="4000" advClick="0" advTm="0">
        <p14:vortex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par>
                          <p:cTn id="8" fill="hold">
                            <p:stCondLst>
                              <p:cond delay="500"/>
                            </p:stCondLst>
                            <p:childTnLst>
                              <p:par>
                                <p:cTn id="9" presetID="2" presetClass="entr" presetSubtype="8" fill="hold" grpId="0" nodeType="afterEffect">
                                  <p:stCondLst>
                                    <p:cond delay="0"/>
                                  </p:stCondLst>
                                  <p:childTnLst>
                                    <p:set>
                                      <p:cBhvr>
                                        <p:cTn id="10" dur="1" fill="hold">
                                          <p:stCondLst>
                                            <p:cond delay="0"/>
                                          </p:stCondLst>
                                        </p:cTn>
                                        <p:tgtEl>
                                          <p:spTgt spid="13"/>
                                        </p:tgtEl>
                                        <p:attrNameLst>
                                          <p:attrName>style.visibility</p:attrName>
                                        </p:attrNameLst>
                                      </p:cBhvr>
                                      <p:to>
                                        <p:strVal val="visible"/>
                                      </p:to>
                                    </p:set>
                                    <p:anim calcmode="lin" valueType="num">
                                      <p:cBhvr additive="base">
                                        <p:cTn id="11" dur="800" fill="hold"/>
                                        <p:tgtEl>
                                          <p:spTgt spid="13"/>
                                        </p:tgtEl>
                                        <p:attrNameLst>
                                          <p:attrName>ppt_x</p:attrName>
                                        </p:attrNameLst>
                                      </p:cBhvr>
                                      <p:tavLst>
                                        <p:tav tm="0">
                                          <p:val>
                                            <p:strVal val="0-#ppt_w/2"/>
                                          </p:val>
                                        </p:tav>
                                        <p:tav tm="100000">
                                          <p:val>
                                            <p:strVal val="#ppt_x"/>
                                          </p:val>
                                        </p:tav>
                                      </p:tavLst>
                                    </p:anim>
                                    <p:anim calcmode="lin" valueType="num">
                                      <p:cBhvr additive="base">
                                        <p:cTn id="12" dur="800" fill="hold"/>
                                        <p:tgtEl>
                                          <p:spTgt spid="13"/>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stCondLst>
                                    <p:cond delay="0"/>
                                  </p:stCondLst>
                                  <p:childTnLst>
                                    <p:set>
                                      <p:cBhvr>
                                        <p:cTn id="14" dur="1" fill="hold">
                                          <p:stCondLst>
                                            <p:cond delay="0"/>
                                          </p:stCondLst>
                                        </p:cTn>
                                        <p:tgtEl>
                                          <p:spTgt spid="14"/>
                                        </p:tgtEl>
                                        <p:attrNameLst>
                                          <p:attrName>style.visibility</p:attrName>
                                        </p:attrNameLst>
                                      </p:cBhvr>
                                      <p:to>
                                        <p:strVal val="visible"/>
                                      </p:to>
                                    </p:set>
                                    <p:anim calcmode="lin" valueType="num">
                                      <p:cBhvr additive="base">
                                        <p:cTn id="15" dur="800" fill="hold"/>
                                        <p:tgtEl>
                                          <p:spTgt spid="14"/>
                                        </p:tgtEl>
                                        <p:attrNameLst>
                                          <p:attrName>ppt_x</p:attrName>
                                        </p:attrNameLst>
                                      </p:cBhvr>
                                      <p:tavLst>
                                        <p:tav tm="0">
                                          <p:val>
                                            <p:strVal val="1+#ppt_w/2"/>
                                          </p:val>
                                        </p:tav>
                                        <p:tav tm="100000">
                                          <p:val>
                                            <p:strVal val="#ppt_x"/>
                                          </p:val>
                                        </p:tav>
                                      </p:tavLst>
                                    </p:anim>
                                    <p:anim calcmode="lin" valueType="num">
                                      <p:cBhvr additive="base">
                                        <p:cTn id="16" dur="800" fill="hold"/>
                                        <p:tgtEl>
                                          <p:spTgt spid="14"/>
                                        </p:tgtEl>
                                        <p:attrNameLst>
                                          <p:attrName>ppt_y</p:attrName>
                                        </p:attrNameLst>
                                      </p:cBhvr>
                                      <p:tavLst>
                                        <p:tav tm="0">
                                          <p:val>
                                            <p:strVal val="#ppt_y"/>
                                          </p:val>
                                        </p:tav>
                                        <p:tav tm="100000">
                                          <p:val>
                                            <p:strVal val="#ppt_y"/>
                                          </p:val>
                                        </p:tav>
                                      </p:tavLst>
                                    </p:anim>
                                  </p:childTnLst>
                                </p:cTn>
                              </p:par>
                            </p:childTnLst>
                          </p:cTn>
                        </p:par>
                        <p:par>
                          <p:cTn id="17" fill="hold">
                            <p:stCondLst>
                              <p:cond delay="1300"/>
                            </p:stCondLst>
                            <p:childTnLst>
                              <p:par>
                                <p:cTn id="18" presetID="2" presetClass="entr" presetSubtype="8" fill="hold" grpId="0" nodeType="afterEffect">
                                  <p:stCondLst>
                                    <p:cond delay="0"/>
                                  </p:stCondLst>
                                  <p:childTnLst>
                                    <p:set>
                                      <p:cBhvr>
                                        <p:cTn id="19" dur="1" fill="hold">
                                          <p:stCondLst>
                                            <p:cond delay="0"/>
                                          </p:stCondLst>
                                        </p:cTn>
                                        <p:tgtEl>
                                          <p:spTgt spid="19"/>
                                        </p:tgtEl>
                                        <p:attrNameLst>
                                          <p:attrName>style.visibility</p:attrName>
                                        </p:attrNameLst>
                                      </p:cBhvr>
                                      <p:to>
                                        <p:strVal val="visible"/>
                                      </p:to>
                                    </p:set>
                                    <p:anim calcmode="lin" valueType="num">
                                      <p:cBhvr additive="base">
                                        <p:cTn id="20" dur="500" fill="hold"/>
                                        <p:tgtEl>
                                          <p:spTgt spid="19"/>
                                        </p:tgtEl>
                                        <p:attrNameLst>
                                          <p:attrName>ppt_x</p:attrName>
                                        </p:attrNameLst>
                                      </p:cBhvr>
                                      <p:tavLst>
                                        <p:tav tm="0">
                                          <p:val>
                                            <p:strVal val="0-#ppt_w/2"/>
                                          </p:val>
                                        </p:tav>
                                        <p:tav tm="100000">
                                          <p:val>
                                            <p:strVal val="#ppt_x"/>
                                          </p:val>
                                        </p:tav>
                                      </p:tavLst>
                                    </p:anim>
                                    <p:anim calcmode="lin" valueType="num">
                                      <p:cBhvr additive="base">
                                        <p:cTn id="21" dur="500" fill="hold"/>
                                        <p:tgtEl>
                                          <p:spTgt spid="19"/>
                                        </p:tgtEl>
                                        <p:attrNameLst>
                                          <p:attrName>ppt_y</p:attrName>
                                        </p:attrNameLst>
                                      </p:cBhvr>
                                      <p:tavLst>
                                        <p:tav tm="0">
                                          <p:val>
                                            <p:strVal val="#ppt_y"/>
                                          </p:val>
                                        </p:tav>
                                        <p:tav tm="100000">
                                          <p:val>
                                            <p:strVal val="#ppt_y"/>
                                          </p:val>
                                        </p:tav>
                                      </p:tavLst>
                                    </p:anim>
                                  </p:childTnLst>
                                </p:cTn>
                              </p:par>
                            </p:childTnLst>
                          </p:cTn>
                        </p:par>
                        <p:par>
                          <p:cTn id="22" fill="hold">
                            <p:stCondLst>
                              <p:cond delay="1800"/>
                            </p:stCondLst>
                            <p:childTnLst>
                              <p:par>
                                <p:cTn id="23" presetID="2" presetClass="entr" presetSubtype="8" fill="hold" grpId="0" nodeType="afterEffect">
                                  <p:stCondLst>
                                    <p:cond delay="0"/>
                                  </p:stCondLst>
                                  <p:childTnLst>
                                    <p:set>
                                      <p:cBhvr>
                                        <p:cTn id="24" dur="1" fill="hold">
                                          <p:stCondLst>
                                            <p:cond delay="0"/>
                                          </p:stCondLst>
                                        </p:cTn>
                                        <p:tgtEl>
                                          <p:spTgt spid="20"/>
                                        </p:tgtEl>
                                        <p:attrNameLst>
                                          <p:attrName>style.visibility</p:attrName>
                                        </p:attrNameLst>
                                      </p:cBhvr>
                                      <p:to>
                                        <p:strVal val="visible"/>
                                      </p:to>
                                    </p:set>
                                    <p:anim calcmode="lin" valueType="num">
                                      <p:cBhvr additive="base">
                                        <p:cTn id="25" dur="500" fill="hold"/>
                                        <p:tgtEl>
                                          <p:spTgt spid="20"/>
                                        </p:tgtEl>
                                        <p:attrNameLst>
                                          <p:attrName>ppt_x</p:attrName>
                                        </p:attrNameLst>
                                      </p:cBhvr>
                                      <p:tavLst>
                                        <p:tav tm="0">
                                          <p:val>
                                            <p:strVal val="0-#ppt_w/2"/>
                                          </p:val>
                                        </p:tav>
                                        <p:tav tm="100000">
                                          <p:val>
                                            <p:strVal val="#ppt_x"/>
                                          </p:val>
                                        </p:tav>
                                      </p:tavLst>
                                    </p:anim>
                                    <p:anim calcmode="lin" valueType="num">
                                      <p:cBhvr additive="base">
                                        <p:cTn id="26" dur="500" fill="hold"/>
                                        <p:tgtEl>
                                          <p:spTgt spid="20"/>
                                        </p:tgtEl>
                                        <p:attrNameLst>
                                          <p:attrName>ppt_y</p:attrName>
                                        </p:attrNameLst>
                                      </p:cBhvr>
                                      <p:tavLst>
                                        <p:tav tm="0">
                                          <p:val>
                                            <p:strVal val="#ppt_y"/>
                                          </p:val>
                                        </p:tav>
                                        <p:tav tm="100000">
                                          <p:val>
                                            <p:strVal val="#ppt_y"/>
                                          </p:val>
                                        </p:tav>
                                      </p:tavLst>
                                    </p:anim>
                                  </p:childTnLst>
                                </p:cTn>
                              </p:par>
                            </p:childTnLst>
                          </p:cTn>
                        </p:par>
                        <p:par>
                          <p:cTn id="27" fill="hold">
                            <p:stCondLst>
                              <p:cond delay="2300"/>
                            </p:stCondLst>
                            <p:childTnLst>
                              <p:par>
                                <p:cTn id="28" presetID="53" presetClass="entr" presetSubtype="16" fill="hold" nodeType="afterEffect">
                                  <p:stCondLst>
                                    <p:cond delay="0"/>
                                  </p:stCondLst>
                                  <p:childTnLst>
                                    <p:set>
                                      <p:cBhvr>
                                        <p:cTn id="29" dur="1" fill="hold">
                                          <p:stCondLst>
                                            <p:cond delay="0"/>
                                          </p:stCondLst>
                                        </p:cTn>
                                        <p:tgtEl>
                                          <p:spTgt spid="12">
                                            <p:txEl>
                                              <p:pRg st="0" end="0"/>
                                            </p:txEl>
                                          </p:spTgt>
                                        </p:tgtEl>
                                        <p:attrNameLst>
                                          <p:attrName>style.visibility</p:attrName>
                                        </p:attrNameLst>
                                      </p:cBhvr>
                                      <p:to>
                                        <p:strVal val="visible"/>
                                      </p:to>
                                    </p:set>
                                    <p:anim calcmode="lin" valueType="num">
                                      <p:cBhvr>
                                        <p:cTn id="30" dur="500" fill="hold"/>
                                        <p:tgtEl>
                                          <p:spTgt spid="12">
                                            <p:txEl>
                                              <p:pRg st="0" end="0"/>
                                            </p:txEl>
                                          </p:spTgt>
                                        </p:tgtEl>
                                        <p:attrNameLst>
                                          <p:attrName>ppt_w</p:attrName>
                                        </p:attrNameLst>
                                      </p:cBhvr>
                                      <p:tavLst>
                                        <p:tav tm="0">
                                          <p:val>
                                            <p:fltVal val="0"/>
                                          </p:val>
                                        </p:tav>
                                        <p:tav tm="100000">
                                          <p:val>
                                            <p:strVal val="#ppt_w"/>
                                          </p:val>
                                        </p:tav>
                                      </p:tavLst>
                                    </p:anim>
                                    <p:anim calcmode="lin" valueType="num">
                                      <p:cBhvr>
                                        <p:cTn id="31" dur="500" fill="hold"/>
                                        <p:tgtEl>
                                          <p:spTgt spid="12">
                                            <p:txEl>
                                              <p:pRg st="0" end="0"/>
                                            </p:txEl>
                                          </p:spTgt>
                                        </p:tgtEl>
                                        <p:attrNameLst>
                                          <p:attrName>ppt_h</p:attrName>
                                        </p:attrNameLst>
                                      </p:cBhvr>
                                      <p:tavLst>
                                        <p:tav tm="0">
                                          <p:val>
                                            <p:fltVal val="0"/>
                                          </p:val>
                                        </p:tav>
                                        <p:tav tm="100000">
                                          <p:val>
                                            <p:strVal val="#ppt_h"/>
                                          </p:val>
                                        </p:tav>
                                      </p:tavLst>
                                    </p:anim>
                                    <p:animEffect transition="in" filter="fade">
                                      <p:cBhvr>
                                        <p:cTn id="32" dur="500"/>
                                        <p:tgtEl>
                                          <p:spTgt spid="12">
                                            <p:txEl>
                                              <p:pRg st="0" end="0"/>
                                            </p:txEl>
                                          </p:spTgt>
                                        </p:tgtEl>
                                      </p:cBhvr>
                                    </p:animEffect>
                                  </p:childTnLst>
                                </p:cTn>
                              </p:par>
                            </p:childTnLst>
                          </p:cTn>
                        </p:par>
                        <p:par>
                          <p:cTn id="33" fill="hold">
                            <p:stCondLst>
                              <p:cond delay="2800"/>
                            </p:stCondLst>
                            <p:childTnLst>
                              <p:par>
                                <p:cTn id="34" presetID="41" presetClass="entr" presetSubtype="0" fill="hold" grpId="0" nodeType="afterEffect">
                                  <p:stCondLst>
                                    <p:cond delay="0"/>
                                  </p:stCondLst>
                                  <p:iterate type="lt">
                                    <p:tmPct val="10000"/>
                                  </p:iterate>
                                  <p:childTnLst>
                                    <p:set>
                                      <p:cBhvr>
                                        <p:cTn id="35" dur="1" fill="hold">
                                          <p:stCondLst>
                                            <p:cond delay="0"/>
                                          </p:stCondLst>
                                        </p:cTn>
                                        <p:tgtEl>
                                          <p:spTgt spid="12"/>
                                        </p:tgtEl>
                                        <p:attrNameLst>
                                          <p:attrName>style.visibility</p:attrName>
                                        </p:attrNameLst>
                                      </p:cBhvr>
                                      <p:to>
                                        <p:strVal val="visible"/>
                                      </p:to>
                                    </p:set>
                                    <p:anim calcmode="lin" valueType="num">
                                      <p:cBhvr>
                                        <p:cTn id="36" dur="700" fill="hold"/>
                                        <p:tgtEl>
                                          <p:spTgt spid="12"/>
                                        </p:tgtEl>
                                        <p:attrNameLst>
                                          <p:attrName>ppt_x</p:attrName>
                                        </p:attrNameLst>
                                      </p:cBhvr>
                                      <p:tavLst>
                                        <p:tav tm="0">
                                          <p:val>
                                            <p:strVal val="#ppt_x"/>
                                          </p:val>
                                        </p:tav>
                                        <p:tav tm="50000">
                                          <p:val>
                                            <p:strVal val="#ppt_x+.1"/>
                                          </p:val>
                                        </p:tav>
                                        <p:tav tm="100000">
                                          <p:val>
                                            <p:strVal val="#ppt_x"/>
                                          </p:val>
                                        </p:tav>
                                      </p:tavLst>
                                    </p:anim>
                                    <p:anim calcmode="lin" valueType="num">
                                      <p:cBhvr>
                                        <p:cTn id="37" dur="700" fill="hold"/>
                                        <p:tgtEl>
                                          <p:spTgt spid="12"/>
                                        </p:tgtEl>
                                        <p:attrNameLst>
                                          <p:attrName>ppt_y</p:attrName>
                                        </p:attrNameLst>
                                      </p:cBhvr>
                                      <p:tavLst>
                                        <p:tav tm="0">
                                          <p:val>
                                            <p:strVal val="#ppt_y"/>
                                          </p:val>
                                        </p:tav>
                                        <p:tav tm="100000">
                                          <p:val>
                                            <p:strVal val="#ppt_y"/>
                                          </p:val>
                                        </p:tav>
                                      </p:tavLst>
                                    </p:anim>
                                    <p:anim calcmode="lin" valueType="num">
                                      <p:cBhvr>
                                        <p:cTn id="38" dur="700" fill="hold"/>
                                        <p:tgtEl>
                                          <p:spTgt spid="12"/>
                                        </p:tgtEl>
                                        <p:attrNameLst>
                                          <p:attrName>ppt_h</p:attrName>
                                        </p:attrNameLst>
                                      </p:cBhvr>
                                      <p:tavLst>
                                        <p:tav tm="0">
                                          <p:val>
                                            <p:strVal val="#ppt_h/10"/>
                                          </p:val>
                                        </p:tav>
                                        <p:tav tm="50000">
                                          <p:val>
                                            <p:strVal val="#ppt_h+.01"/>
                                          </p:val>
                                        </p:tav>
                                        <p:tav tm="100000">
                                          <p:val>
                                            <p:strVal val="#ppt_h"/>
                                          </p:val>
                                        </p:tav>
                                      </p:tavLst>
                                    </p:anim>
                                    <p:anim calcmode="lin" valueType="num">
                                      <p:cBhvr>
                                        <p:cTn id="39" dur="700" fill="hold"/>
                                        <p:tgtEl>
                                          <p:spTgt spid="12"/>
                                        </p:tgtEl>
                                        <p:attrNameLst>
                                          <p:attrName>ppt_w</p:attrName>
                                        </p:attrNameLst>
                                      </p:cBhvr>
                                      <p:tavLst>
                                        <p:tav tm="0">
                                          <p:val>
                                            <p:strVal val="#ppt_w/10"/>
                                          </p:val>
                                        </p:tav>
                                        <p:tav tm="50000">
                                          <p:val>
                                            <p:strVal val="#ppt_w+.01"/>
                                          </p:val>
                                        </p:tav>
                                        <p:tav tm="100000">
                                          <p:val>
                                            <p:strVal val="#ppt_w"/>
                                          </p:val>
                                        </p:tav>
                                      </p:tavLst>
                                    </p:anim>
                                    <p:animEffect transition="in" filter="fade">
                                      <p:cBhvr>
                                        <p:cTn id="40" dur="700" tmFilter="0,0; .5, 1; 1, 1"/>
                                        <p:tgtEl>
                                          <p:spTgt spid="12"/>
                                        </p:tgtEl>
                                      </p:cBhvr>
                                    </p:animEffect>
                                  </p:childTnLst>
                                </p:cTn>
                              </p:par>
                            </p:childTnLst>
                          </p:cTn>
                        </p:par>
                        <p:par>
                          <p:cTn id="41" fill="hold">
                            <p:stCondLst>
                              <p:cond delay="3710"/>
                            </p:stCondLst>
                            <p:childTnLst>
                              <p:par>
                                <p:cTn id="42" presetID="41" presetClass="entr" presetSubtype="0" fill="hold" grpId="0" nodeType="afterEffect">
                                  <p:stCondLst>
                                    <p:cond delay="0"/>
                                  </p:stCondLst>
                                  <p:iterate type="lt">
                                    <p:tmPct val="10000"/>
                                  </p:iterate>
                                  <p:childTnLst>
                                    <p:set>
                                      <p:cBhvr>
                                        <p:cTn id="43" dur="1" fill="hold">
                                          <p:stCondLst>
                                            <p:cond delay="0"/>
                                          </p:stCondLst>
                                        </p:cTn>
                                        <p:tgtEl>
                                          <p:spTgt spid="3"/>
                                        </p:tgtEl>
                                        <p:attrNameLst>
                                          <p:attrName>style.visibility</p:attrName>
                                        </p:attrNameLst>
                                      </p:cBhvr>
                                      <p:to>
                                        <p:strVal val="visible"/>
                                      </p:to>
                                    </p:set>
                                    <p:anim calcmode="lin" valueType="num">
                                      <p:cBhvr>
                                        <p:cTn id="44" dur="500" fill="hold"/>
                                        <p:tgtEl>
                                          <p:spTgt spid="3"/>
                                        </p:tgtEl>
                                        <p:attrNameLst>
                                          <p:attrName>ppt_x</p:attrName>
                                        </p:attrNameLst>
                                      </p:cBhvr>
                                      <p:tavLst>
                                        <p:tav tm="0">
                                          <p:val>
                                            <p:strVal val="#ppt_x"/>
                                          </p:val>
                                        </p:tav>
                                        <p:tav tm="50000">
                                          <p:val>
                                            <p:strVal val="#ppt_x+.1"/>
                                          </p:val>
                                        </p:tav>
                                        <p:tav tm="100000">
                                          <p:val>
                                            <p:strVal val="#ppt_x"/>
                                          </p:val>
                                        </p:tav>
                                      </p:tavLst>
                                    </p:anim>
                                    <p:anim calcmode="lin" valueType="num">
                                      <p:cBhvr>
                                        <p:cTn id="45" dur="500" fill="hold"/>
                                        <p:tgtEl>
                                          <p:spTgt spid="3"/>
                                        </p:tgtEl>
                                        <p:attrNameLst>
                                          <p:attrName>ppt_y</p:attrName>
                                        </p:attrNameLst>
                                      </p:cBhvr>
                                      <p:tavLst>
                                        <p:tav tm="0">
                                          <p:val>
                                            <p:strVal val="#ppt_y"/>
                                          </p:val>
                                        </p:tav>
                                        <p:tav tm="100000">
                                          <p:val>
                                            <p:strVal val="#ppt_y"/>
                                          </p:val>
                                        </p:tav>
                                      </p:tavLst>
                                    </p:anim>
                                    <p:anim calcmode="lin" valueType="num">
                                      <p:cBhvr>
                                        <p:cTn id="46" dur="500" fill="hold"/>
                                        <p:tgtEl>
                                          <p:spTgt spid="3"/>
                                        </p:tgtEl>
                                        <p:attrNameLst>
                                          <p:attrName>ppt_h</p:attrName>
                                        </p:attrNameLst>
                                      </p:cBhvr>
                                      <p:tavLst>
                                        <p:tav tm="0">
                                          <p:val>
                                            <p:strVal val="#ppt_h/10"/>
                                          </p:val>
                                        </p:tav>
                                        <p:tav tm="50000">
                                          <p:val>
                                            <p:strVal val="#ppt_h+.01"/>
                                          </p:val>
                                        </p:tav>
                                        <p:tav tm="100000">
                                          <p:val>
                                            <p:strVal val="#ppt_h"/>
                                          </p:val>
                                        </p:tav>
                                      </p:tavLst>
                                    </p:anim>
                                    <p:anim calcmode="lin" valueType="num">
                                      <p:cBhvr>
                                        <p:cTn id="47" dur="500" fill="hold"/>
                                        <p:tgtEl>
                                          <p:spTgt spid="3"/>
                                        </p:tgtEl>
                                        <p:attrNameLst>
                                          <p:attrName>ppt_w</p:attrName>
                                        </p:attrNameLst>
                                      </p:cBhvr>
                                      <p:tavLst>
                                        <p:tav tm="0">
                                          <p:val>
                                            <p:strVal val="#ppt_w/10"/>
                                          </p:val>
                                        </p:tav>
                                        <p:tav tm="50000">
                                          <p:val>
                                            <p:strVal val="#ppt_w+.01"/>
                                          </p:val>
                                        </p:tav>
                                        <p:tav tm="100000">
                                          <p:val>
                                            <p:strVal val="#ppt_w"/>
                                          </p:val>
                                        </p:tav>
                                      </p:tavLst>
                                    </p:anim>
                                    <p:animEffect transition="in" filter="fade">
                                      <p:cBhvr>
                                        <p:cTn id="48" dur="500" tmFilter="0,0; .5, 1; 1, 1"/>
                                        <p:tgtEl>
                                          <p:spTgt spid="3"/>
                                        </p:tgtEl>
                                      </p:cBhvr>
                                    </p:animEffect>
                                  </p:childTnLst>
                                </p:cTn>
                              </p:par>
                            </p:childTnLst>
                          </p:cTn>
                        </p:par>
                        <p:par>
                          <p:cTn id="49" fill="hold">
                            <p:stCondLst>
                              <p:cond delay="4810"/>
                            </p:stCondLst>
                            <p:childTnLst>
                              <p:par>
                                <p:cTn id="50" presetID="41" presetClass="entr" presetSubtype="0" fill="hold" grpId="0" nodeType="afterEffect">
                                  <p:stCondLst>
                                    <p:cond delay="0"/>
                                  </p:stCondLst>
                                  <p:iterate type="lt">
                                    <p:tmPct val="10000"/>
                                  </p:iterate>
                                  <p:childTnLst>
                                    <p:set>
                                      <p:cBhvr>
                                        <p:cTn id="51" dur="1" fill="hold">
                                          <p:stCondLst>
                                            <p:cond delay="0"/>
                                          </p:stCondLst>
                                        </p:cTn>
                                        <p:tgtEl>
                                          <p:spTgt spid="15"/>
                                        </p:tgtEl>
                                        <p:attrNameLst>
                                          <p:attrName>style.visibility</p:attrName>
                                        </p:attrNameLst>
                                      </p:cBhvr>
                                      <p:to>
                                        <p:strVal val="visible"/>
                                      </p:to>
                                    </p:set>
                                    <p:anim calcmode="lin" valueType="num">
                                      <p:cBhvr>
                                        <p:cTn id="52" dur="500" fill="hold"/>
                                        <p:tgtEl>
                                          <p:spTgt spid="15"/>
                                        </p:tgtEl>
                                        <p:attrNameLst>
                                          <p:attrName>ppt_x</p:attrName>
                                        </p:attrNameLst>
                                      </p:cBhvr>
                                      <p:tavLst>
                                        <p:tav tm="0">
                                          <p:val>
                                            <p:strVal val="#ppt_x"/>
                                          </p:val>
                                        </p:tav>
                                        <p:tav tm="50000">
                                          <p:val>
                                            <p:strVal val="#ppt_x+.1"/>
                                          </p:val>
                                        </p:tav>
                                        <p:tav tm="100000">
                                          <p:val>
                                            <p:strVal val="#ppt_x"/>
                                          </p:val>
                                        </p:tav>
                                      </p:tavLst>
                                    </p:anim>
                                    <p:anim calcmode="lin" valueType="num">
                                      <p:cBhvr>
                                        <p:cTn id="53" dur="500" fill="hold"/>
                                        <p:tgtEl>
                                          <p:spTgt spid="15"/>
                                        </p:tgtEl>
                                        <p:attrNameLst>
                                          <p:attrName>ppt_y</p:attrName>
                                        </p:attrNameLst>
                                      </p:cBhvr>
                                      <p:tavLst>
                                        <p:tav tm="0">
                                          <p:val>
                                            <p:strVal val="#ppt_y"/>
                                          </p:val>
                                        </p:tav>
                                        <p:tav tm="100000">
                                          <p:val>
                                            <p:strVal val="#ppt_y"/>
                                          </p:val>
                                        </p:tav>
                                      </p:tavLst>
                                    </p:anim>
                                    <p:anim calcmode="lin" valueType="num">
                                      <p:cBhvr>
                                        <p:cTn id="54" dur="500" fill="hold"/>
                                        <p:tgtEl>
                                          <p:spTgt spid="15"/>
                                        </p:tgtEl>
                                        <p:attrNameLst>
                                          <p:attrName>ppt_h</p:attrName>
                                        </p:attrNameLst>
                                      </p:cBhvr>
                                      <p:tavLst>
                                        <p:tav tm="0">
                                          <p:val>
                                            <p:strVal val="#ppt_h/10"/>
                                          </p:val>
                                        </p:tav>
                                        <p:tav tm="50000">
                                          <p:val>
                                            <p:strVal val="#ppt_h+.01"/>
                                          </p:val>
                                        </p:tav>
                                        <p:tav tm="100000">
                                          <p:val>
                                            <p:strVal val="#ppt_h"/>
                                          </p:val>
                                        </p:tav>
                                      </p:tavLst>
                                    </p:anim>
                                    <p:anim calcmode="lin" valueType="num">
                                      <p:cBhvr>
                                        <p:cTn id="55" dur="500" fill="hold"/>
                                        <p:tgtEl>
                                          <p:spTgt spid="15"/>
                                        </p:tgtEl>
                                        <p:attrNameLst>
                                          <p:attrName>ppt_w</p:attrName>
                                        </p:attrNameLst>
                                      </p:cBhvr>
                                      <p:tavLst>
                                        <p:tav tm="0">
                                          <p:val>
                                            <p:strVal val="#ppt_w/10"/>
                                          </p:val>
                                        </p:tav>
                                        <p:tav tm="50000">
                                          <p:val>
                                            <p:strVal val="#ppt_w+.01"/>
                                          </p:val>
                                        </p:tav>
                                        <p:tav tm="100000">
                                          <p:val>
                                            <p:strVal val="#ppt_w"/>
                                          </p:val>
                                        </p:tav>
                                      </p:tavLst>
                                    </p:anim>
                                    <p:animEffect transition="in" filter="fade">
                                      <p:cBhvr>
                                        <p:cTn id="56" dur="500" tmFilter="0,0; .5, 1; 1, 1"/>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p:bldP spid="15" grpId="0"/>
      <p:bldP spid="12" grpId="0"/>
      <p:bldP spid="13" grpId="0" animBg="1"/>
      <p:bldP spid="14" grpId="0" animBg="1"/>
      <p:bldP spid="19" grpId="0" animBg="1"/>
      <p:bldP spid="20"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 name="Text Box 55"/>
          <p:cNvSpPr txBox="1">
            <a:spLocks noChangeArrowheads="1"/>
          </p:cNvSpPr>
          <p:nvPr/>
        </p:nvSpPr>
        <p:spPr bwMode="auto">
          <a:xfrm>
            <a:off x="949459" y="164638"/>
            <a:ext cx="2938296" cy="6975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121892" tIns="60945" rIns="121892" bIns="60945">
            <a:spAutoFit/>
          </a:bodyPr>
          <a:lstStyle>
            <a:lvl1pPr eaLnBrk="0" hangingPunct="0">
              <a:defRPr i="1">
                <a:solidFill>
                  <a:schemeClr val="tx1"/>
                </a:solidFill>
                <a:latin typeface="Arial" pitchFamily="34" charset="0"/>
                <a:ea typeface="宋体" pitchFamily="2" charset="-122"/>
              </a:defRPr>
            </a:lvl1pPr>
            <a:lvl2pPr marL="742950" indent="-285750" eaLnBrk="0" hangingPunct="0">
              <a:defRPr i="1">
                <a:solidFill>
                  <a:schemeClr val="tx1"/>
                </a:solidFill>
                <a:latin typeface="Arial" pitchFamily="34" charset="0"/>
                <a:ea typeface="宋体" pitchFamily="2" charset="-122"/>
              </a:defRPr>
            </a:lvl2pPr>
            <a:lvl3pPr marL="1143000" indent="-228600" eaLnBrk="0" hangingPunct="0">
              <a:defRPr i="1">
                <a:solidFill>
                  <a:schemeClr val="tx1"/>
                </a:solidFill>
                <a:latin typeface="Arial" pitchFamily="34" charset="0"/>
                <a:ea typeface="宋体" pitchFamily="2" charset="-122"/>
              </a:defRPr>
            </a:lvl3pPr>
            <a:lvl4pPr marL="1600200" indent="-228600" eaLnBrk="0" hangingPunct="0">
              <a:defRPr i="1">
                <a:solidFill>
                  <a:schemeClr val="tx1"/>
                </a:solidFill>
                <a:latin typeface="Arial" pitchFamily="34" charset="0"/>
                <a:ea typeface="宋体" pitchFamily="2" charset="-122"/>
              </a:defRPr>
            </a:lvl4pPr>
            <a:lvl5pPr marL="2057400" indent="-228600" eaLnBrk="0" hangingPunct="0">
              <a:defRPr i="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9pPr>
          </a:lstStyle>
          <a:p>
            <a:pPr algn="ctr"/>
            <a:r>
              <a:rPr lang="en-US" altLang="zh-CN" sz="3733" i="0" dirty="0">
                <a:latin typeface="方正楷体简体" panose="02010601030101010101" pitchFamily="2" charset="-122"/>
                <a:ea typeface="方正楷体简体" panose="02010601030101010101" pitchFamily="2" charset="-122"/>
              </a:rPr>
              <a:t>2.1 </a:t>
            </a:r>
            <a:r>
              <a:rPr lang="zh-CN" altLang="en-US" sz="3733" i="0" dirty="0">
                <a:latin typeface="方正楷体简体" panose="02010601030101010101" pitchFamily="2" charset="-122"/>
                <a:ea typeface="方正楷体简体" panose="02010601030101010101" pitchFamily="2" charset="-122"/>
              </a:rPr>
              <a:t>项目来源</a:t>
            </a:r>
          </a:p>
        </p:txBody>
      </p:sp>
      <p:grpSp>
        <p:nvGrpSpPr>
          <p:cNvPr id="20" name="组合 30"/>
          <p:cNvGrpSpPr>
            <a:grpSpLocks/>
          </p:cNvGrpSpPr>
          <p:nvPr/>
        </p:nvGrpSpPr>
        <p:grpSpPr bwMode="auto">
          <a:xfrm>
            <a:off x="11550649" y="6507164"/>
            <a:ext cx="298451" cy="300037"/>
            <a:chOff x="0" y="0"/>
            <a:chExt cx="299785" cy="299785"/>
          </a:xfrm>
        </p:grpSpPr>
        <p:sp>
          <p:nvSpPr>
            <p:cNvPr id="21" name="椭圆 35"/>
            <p:cNvSpPr>
              <a:spLocks noChangeArrowheads="1"/>
            </p:cNvSpPr>
            <p:nvPr/>
          </p:nvSpPr>
          <p:spPr bwMode="auto">
            <a:xfrm>
              <a:off x="0" y="0"/>
              <a:ext cx="299785" cy="299785"/>
            </a:xfrm>
            <a:prstGeom prst="ellipse">
              <a:avLst/>
            </a:prstGeom>
            <a:solidFill>
              <a:srgbClr val="FCF8ED"/>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pPr algn="ctr"/>
              <a:endParaRPr lang="zh-CN" altLang="zh-CN" b="0">
                <a:solidFill>
                  <a:srgbClr val="FFFFFF"/>
                </a:solidFill>
                <a:latin typeface="宋体" pitchFamily="2" charset="-122"/>
                <a:sym typeface="宋体" pitchFamily="2" charset="-122"/>
              </a:endParaRPr>
            </a:p>
          </p:txBody>
        </p:sp>
        <p:sp>
          <p:nvSpPr>
            <p:cNvPr id="22" name="右箭头 36"/>
            <p:cNvSpPr>
              <a:spLocks noChangeArrowheads="1"/>
            </p:cNvSpPr>
            <p:nvPr/>
          </p:nvSpPr>
          <p:spPr bwMode="auto">
            <a:xfrm>
              <a:off x="89734" y="60159"/>
              <a:ext cx="144379" cy="168442"/>
            </a:xfrm>
            <a:prstGeom prst="rightArrow">
              <a:avLst>
                <a:gd name="adj1" fmla="val 50000"/>
                <a:gd name="adj2" fmla="val 50000"/>
              </a:avLst>
            </a:prstGeom>
            <a:solidFill>
              <a:srgbClr val="131426"/>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pPr algn="ctr"/>
              <a:endParaRPr lang="zh-CN" altLang="zh-CN" b="0">
                <a:solidFill>
                  <a:srgbClr val="FFFFFF"/>
                </a:solidFill>
                <a:latin typeface="宋体" pitchFamily="2" charset="-122"/>
                <a:sym typeface="宋体" pitchFamily="2" charset="-122"/>
              </a:endParaRPr>
            </a:p>
          </p:txBody>
        </p:sp>
      </p:grpSp>
      <p:grpSp>
        <p:nvGrpSpPr>
          <p:cNvPr id="23" name="组合 37"/>
          <p:cNvGrpSpPr>
            <a:grpSpLocks/>
          </p:cNvGrpSpPr>
          <p:nvPr/>
        </p:nvGrpSpPr>
        <p:grpSpPr bwMode="auto">
          <a:xfrm flipH="1">
            <a:off x="11055350" y="6507164"/>
            <a:ext cx="300039" cy="300037"/>
            <a:chOff x="0" y="0"/>
            <a:chExt cx="299785" cy="299785"/>
          </a:xfrm>
        </p:grpSpPr>
        <p:sp>
          <p:nvSpPr>
            <p:cNvPr id="24" name="椭圆 38"/>
            <p:cNvSpPr>
              <a:spLocks noChangeArrowheads="1"/>
            </p:cNvSpPr>
            <p:nvPr/>
          </p:nvSpPr>
          <p:spPr bwMode="auto">
            <a:xfrm>
              <a:off x="0" y="0"/>
              <a:ext cx="299785" cy="299785"/>
            </a:xfrm>
            <a:prstGeom prst="ellipse">
              <a:avLst/>
            </a:prstGeom>
            <a:solidFill>
              <a:srgbClr val="FCF8ED"/>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pPr algn="ctr"/>
              <a:endParaRPr lang="zh-CN" altLang="zh-CN" b="0">
                <a:solidFill>
                  <a:srgbClr val="FFFFFF"/>
                </a:solidFill>
                <a:latin typeface="宋体" pitchFamily="2" charset="-122"/>
                <a:sym typeface="宋体" pitchFamily="2" charset="-122"/>
              </a:endParaRPr>
            </a:p>
          </p:txBody>
        </p:sp>
        <p:sp>
          <p:nvSpPr>
            <p:cNvPr id="25" name="右箭头 39"/>
            <p:cNvSpPr>
              <a:spLocks noChangeArrowheads="1"/>
            </p:cNvSpPr>
            <p:nvPr/>
          </p:nvSpPr>
          <p:spPr bwMode="auto">
            <a:xfrm>
              <a:off x="89734" y="60159"/>
              <a:ext cx="144379" cy="168442"/>
            </a:xfrm>
            <a:prstGeom prst="rightArrow">
              <a:avLst>
                <a:gd name="adj1" fmla="val 50000"/>
                <a:gd name="adj2" fmla="val 50000"/>
              </a:avLst>
            </a:prstGeom>
            <a:solidFill>
              <a:srgbClr val="131426"/>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pPr algn="ctr"/>
              <a:endParaRPr lang="zh-CN" altLang="zh-CN" b="0">
                <a:solidFill>
                  <a:srgbClr val="FFFFFF"/>
                </a:solidFill>
                <a:latin typeface="宋体" pitchFamily="2" charset="-122"/>
                <a:sym typeface="宋体" pitchFamily="2" charset="-122"/>
              </a:endParaRPr>
            </a:p>
          </p:txBody>
        </p:sp>
      </p:grpSp>
      <p:sp>
        <p:nvSpPr>
          <p:cNvPr id="26" name="文本框 49"/>
          <p:cNvSpPr>
            <a:spLocks noChangeArrowheads="1"/>
          </p:cNvSpPr>
          <p:nvPr/>
        </p:nvSpPr>
        <p:spPr bwMode="auto">
          <a:xfrm>
            <a:off x="35310" y="6429746"/>
            <a:ext cx="104380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40" tIns="45720" rIns="91440" bIns="45720">
            <a:spAutoFit/>
          </a:bodyPr>
          <a:lstStyle/>
          <a:p>
            <a:pPr algn="r"/>
            <a:r>
              <a:rPr lang="en-US" altLang="zh-CN" b="0" dirty="0">
                <a:solidFill>
                  <a:schemeClr val="bg1"/>
                </a:solidFill>
              </a:rPr>
              <a:t>Part </a:t>
            </a:r>
            <a:r>
              <a:rPr lang="en-US" altLang="zh-CN" b="0" dirty="0" smtClean="0">
                <a:solidFill>
                  <a:schemeClr val="bg1"/>
                </a:solidFill>
              </a:rPr>
              <a:t>2</a:t>
            </a:r>
            <a:endParaRPr lang="zh-CN" altLang="en-US" b="0" dirty="0">
              <a:solidFill>
                <a:schemeClr val="bg1"/>
              </a:solidFill>
            </a:endParaRPr>
          </a:p>
        </p:txBody>
      </p:sp>
      <p:sp>
        <p:nvSpPr>
          <p:cNvPr id="27" name="椭圆 18"/>
          <p:cNvSpPr>
            <a:spLocks noChangeArrowheads="1"/>
          </p:cNvSpPr>
          <p:nvPr/>
        </p:nvSpPr>
        <p:spPr bwMode="auto">
          <a:xfrm>
            <a:off x="1430707" y="1966126"/>
            <a:ext cx="3214264" cy="3214263"/>
          </a:xfrm>
          <a:prstGeom prst="ellipse">
            <a:avLst/>
          </a:prstGeom>
          <a:ln>
            <a:solidFill>
              <a:srgbClr val="0070C0"/>
            </a:solidFill>
          </a:ln>
          <a:extLst/>
        </p:spPr>
        <p:style>
          <a:lnRef idx="2">
            <a:schemeClr val="accent4"/>
          </a:lnRef>
          <a:fillRef idx="1">
            <a:schemeClr val="lt1"/>
          </a:fillRef>
          <a:effectRef idx="0">
            <a:schemeClr val="accent4"/>
          </a:effectRef>
          <a:fontRef idx="minor">
            <a:schemeClr val="dk1"/>
          </a:fontRef>
        </p:style>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zh-CN">
              <a:solidFill>
                <a:schemeClr val="bg1"/>
              </a:solidFill>
              <a:latin typeface="宋体" pitchFamily="2" charset="-122"/>
              <a:sym typeface="宋体" pitchFamily="2" charset="-122"/>
            </a:endParaRPr>
          </a:p>
        </p:txBody>
      </p:sp>
      <p:cxnSp>
        <p:nvCxnSpPr>
          <p:cNvPr id="28" name="直接连接符 27"/>
          <p:cNvCxnSpPr>
            <a:stCxn id="30" idx="2"/>
            <a:endCxn id="35" idx="2"/>
          </p:cNvCxnSpPr>
          <p:nvPr/>
        </p:nvCxnSpPr>
        <p:spPr>
          <a:xfrm flipV="1">
            <a:off x="4901555" y="3470216"/>
            <a:ext cx="1511243" cy="13683"/>
          </a:xfrm>
          <a:prstGeom prst="line">
            <a:avLst/>
          </a:prstGeom>
          <a:ln w="28575">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29" name="任意多边形 28"/>
          <p:cNvSpPr/>
          <p:nvPr/>
        </p:nvSpPr>
        <p:spPr>
          <a:xfrm>
            <a:off x="4896624" y="1879280"/>
            <a:ext cx="1528837" cy="1612697"/>
          </a:xfrm>
          <a:custGeom>
            <a:avLst/>
            <a:gdLst>
              <a:gd name="connsiteX0" fmla="*/ 1146628 w 1146628"/>
              <a:gd name="connsiteY0" fmla="*/ 0 h 1451428"/>
              <a:gd name="connsiteX1" fmla="*/ 435428 w 1146628"/>
              <a:gd name="connsiteY1" fmla="*/ 0 h 1451428"/>
              <a:gd name="connsiteX2" fmla="*/ 0 w 1146628"/>
              <a:gd name="connsiteY2" fmla="*/ 1451428 h 1451428"/>
            </a:gdLst>
            <a:ahLst/>
            <a:cxnLst>
              <a:cxn ang="0">
                <a:pos x="connsiteX0" y="connsiteY0"/>
              </a:cxn>
              <a:cxn ang="0">
                <a:pos x="connsiteX1" y="connsiteY1"/>
              </a:cxn>
              <a:cxn ang="0">
                <a:pos x="connsiteX2" y="connsiteY2"/>
              </a:cxn>
            </a:cxnLst>
            <a:rect l="l" t="t" r="r" b="b"/>
            <a:pathLst>
              <a:path w="1146628" h="1451428">
                <a:moveTo>
                  <a:pt x="1146628" y="0"/>
                </a:moveTo>
                <a:lnTo>
                  <a:pt x="435428" y="0"/>
                </a:lnTo>
                <a:lnTo>
                  <a:pt x="0" y="1451428"/>
                </a:lnTo>
              </a:path>
            </a:pathLst>
          </a:custGeom>
          <a:ln w="28575">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30" name="任意多边形 29"/>
          <p:cNvSpPr/>
          <p:nvPr/>
        </p:nvSpPr>
        <p:spPr>
          <a:xfrm flipV="1">
            <a:off x="4901555" y="3483900"/>
            <a:ext cx="1528837" cy="1612697"/>
          </a:xfrm>
          <a:custGeom>
            <a:avLst/>
            <a:gdLst>
              <a:gd name="connsiteX0" fmla="*/ 1146628 w 1146628"/>
              <a:gd name="connsiteY0" fmla="*/ 0 h 1451428"/>
              <a:gd name="connsiteX1" fmla="*/ 435428 w 1146628"/>
              <a:gd name="connsiteY1" fmla="*/ 0 h 1451428"/>
              <a:gd name="connsiteX2" fmla="*/ 0 w 1146628"/>
              <a:gd name="connsiteY2" fmla="*/ 1451428 h 1451428"/>
            </a:gdLst>
            <a:ahLst/>
            <a:cxnLst>
              <a:cxn ang="0">
                <a:pos x="connsiteX0" y="connsiteY0"/>
              </a:cxn>
              <a:cxn ang="0">
                <a:pos x="connsiteX1" y="connsiteY1"/>
              </a:cxn>
              <a:cxn ang="0">
                <a:pos x="connsiteX2" y="connsiteY2"/>
              </a:cxn>
            </a:cxnLst>
            <a:rect l="l" t="t" r="r" b="b"/>
            <a:pathLst>
              <a:path w="1146628" h="1451428">
                <a:moveTo>
                  <a:pt x="1146628" y="0"/>
                </a:moveTo>
                <a:lnTo>
                  <a:pt x="435428" y="0"/>
                </a:lnTo>
                <a:lnTo>
                  <a:pt x="0" y="1451428"/>
                </a:lnTo>
              </a:path>
            </a:pathLst>
          </a:custGeom>
          <a:ln w="28575">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solidFill>
                <a:schemeClr val="tx1"/>
              </a:solidFill>
            </a:endParaRPr>
          </a:p>
        </p:txBody>
      </p:sp>
      <p:grpSp>
        <p:nvGrpSpPr>
          <p:cNvPr id="31" name="组合 30"/>
          <p:cNvGrpSpPr/>
          <p:nvPr/>
        </p:nvGrpSpPr>
        <p:grpSpPr>
          <a:xfrm>
            <a:off x="6412797" y="1424457"/>
            <a:ext cx="4168563" cy="1097866"/>
            <a:chOff x="4809598" y="1068342"/>
            <a:chExt cx="3126422" cy="823399"/>
          </a:xfrm>
        </p:grpSpPr>
        <p:sp>
          <p:nvSpPr>
            <p:cNvPr id="32" name="椭圆 31"/>
            <p:cNvSpPr>
              <a:spLocks noChangeAspect="1"/>
            </p:cNvSpPr>
            <p:nvPr/>
          </p:nvSpPr>
          <p:spPr>
            <a:xfrm>
              <a:off x="4809598" y="1121002"/>
              <a:ext cx="720000" cy="693819"/>
            </a:xfrm>
            <a:prstGeom prst="ellipse">
              <a:avLst/>
            </a:prstGeom>
            <a:solidFill>
              <a:srgbClr val="0070C0"/>
            </a:solidFill>
            <a:ln w="762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267" dirty="0"/>
                <a:t>1</a:t>
              </a:r>
              <a:endParaRPr lang="zh-CN" altLang="en-US" sz="4267" dirty="0"/>
            </a:p>
          </p:txBody>
        </p:sp>
        <p:sp>
          <p:nvSpPr>
            <p:cNvPr id="33" name="文本框 50"/>
            <p:cNvSpPr txBox="1"/>
            <p:nvPr/>
          </p:nvSpPr>
          <p:spPr>
            <a:xfrm>
              <a:off x="5530598" y="1068342"/>
              <a:ext cx="2405422" cy="823399"/>
            </a:xfrm>
            <a:prstGeom prst="rect">
              <a:avLst/>
            </a:prstGeom>
            <a:noFill/>
          </p:spPr>
          <p:txBody>
            <a:bodyPr wrap="square" rtlCol="0">
              <a:spAutoFit/>
            </a:bodyPr>
            <a:lstStyle/>
            <a:p>
              <a:r>
                <a:rPr lang="en-US" altLang="zh-CN" sz="2133" dirty="0">
                  <a:solidFill>
                    <a:schemeClr val="tx1">
                      <a:lumMod val="75000"/>
                      <a:lumOff val="25000"/>
                    </a:schemeClr>
                  </a:solidFill>
                  <a:cs typeface="Arial" panose="020B0604020202020204" pitchFamily="34" charset="0"/>
                </a:rPr>
                <a:t>Add MOMODA </a:t>
              </a:r>
            </a:p>
            <a:p>
              <a:r>
                <a:rPr lang="zh-CN" altLang="en-US" sz="1467" dirty="0">
                  <a:latin typeface="微软雅黑" pitchFamily="34" charset="-122"/>
                  <a:ea typeface="微软雅黑" pitchFamily="34" charset="-122"/>
                </a:rPr>
                <a:t>点击输入简要文字内容，文字内容需概括精炼，不用多余的文字修饰，言简意赅的说明分项内容</a:t>
              </a:r>
              <a:r>
                <a:rPr lang="en-US" altLang="zh-CN" sz="1467" dirty="0">
                  <a:latin typeface="微软雅黑" pitchFamily="34" charset="-122"/>
                  <a:ea typeface="微软雅黑" pitchFamily="34" charset="-122"/>
                </a:rPr>
                <a:t>……</a:t>
              </a:r>
              <a:r>
                <a:rPr lang="zh-CN" altLang="en-US" sz="1467" dirty="0">
                  <a:latin typeface="微软雅黑" pitchFamily="34" charset="-122"/>
                  <a:ea typeface="微软雅黑" pitchFamily="34" charset="-122"/>
                </a:rPr>
                <a:t>。</a:t>
              </a:r>
              <a:endParaRPr lang="en-US" altLang="zh-CN" sz="1467" dirty="0">
                <a:latin typeface="微软雅黑" pitchFamily="34" charset="-122"/>
                <a:ea typeface="微软雅黑" pitchFamily="34" charset="-122"/>
              </a:endParaRPr>
            </a:p>
          </p:txBody>
        </p:sp>
      </p:grpSp>
      <p:grpSp>
        <p:nvGrpSpPr>
          <p:cNvPr id="34" name="组合 33"/>
          <p:cNvGrpSpPr/>
          <p:nvPr/>
        </p:nvGrpSpPr>
        <p:grpSpPr>
          <a:xfrm>
            <a:off x="6412797" y="3007671"/>
            <a:ext cx="4168563" cy="1128764"/>
            <a:chOff x="4809598" y="2255752"/>
            <a:chExt cx="3126422" cy="846573"/>
          </a:xfrm>
        </p:grpSpPr>
        <p:sp>
          <p:nvSpPr>
            <p:cNvPr id="35" name="椭圆 34"/>
            <p:cNvSpPr>
              <a:spLocks noChangeAspect="1"/>
            </p:cNvSpPr>
            <p:nvPr/>
          </p:nvSpPr>
          <p:spPr>
            <a:xfrm>
              <a:off x="4809598" y="2255752"/>
              <a:ext cx="720000" cy="693819"/>
            </a:xfrm>
            <a:prstGeom prst="ellipse">
              <a:avLst/>
            </a:prstGeom>
            <a:solidFill>
              <a:srgbClr val="0070C0"/>
            </a:solidFill>
            <a:ln w="762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267" dirty="0"/>
                <a:t>2</a:t>
              </a:r>
              <a:endParaRPr lang="zh-CN" altLang="en-US" sz="4267" dirty="0"/>
            </a:p>
          </p:txBody>
        </p:sp>
        <p:sp>
          <p:nvSpPr>
            <p:cNvPr id="36" name="文本框 51"/>
            <p:cNvSpPr txBox="1"/>
            <p:nvPr/>
          </p:nvSpPr>
          <p:spPr>
            <a:xfrm>
              <a:off x="5530598" y="2278926"/>
              <a:ext cx="2405422" cy="823399"/>
            </a:xfrm>
            <a:prstGeom prst="rect">
              <a:avLst/>
            </a:prstGeom>
            <a:noFill/>
          </p:spPr>
          <p:txBody>
            <a:bodyPr wrap="square" rtlCol="0">
              <a:spAutoFit/>
            </a:bodyPr>
            <a:lstStyle/>
            <a:p>
              <a:r>
                <a:rPr lang="en-US" altLang="zh-CN" sz="2133" dirty="0">
                  <a:solidFill>
                    <a:schemeClr val="tx1">
                      <a:lumMod val="75000"/>
                      <a:lumOff val="25000"/>
                    </a:schemeClr>
                  </a:solidFill>
                  <a:cs typeface="Arial" panose="020B0604020202020204" pitchFamily="34" charset="0"/>
                </a:rPr>
                <a:t>Add MOMODA </a:t>
              </a:r>
            </a:p>
            <a:p>
              <a:r>
                <a:rPr lang="zh-CN" altLang="en-US" sz="1467" dirty="0">
                  <a:latin typeface="微软雅黑" pitchFamily="34" charset="-122"/>
                  <a:ea typeface="微软雅黑" pitchFamily="34" charset="-122"/>
                </a:rPr>
                <a:t>点击输入简要文字内容，文字内容需概括精炼，不用多余的文字修饰，言简意赅的说明分项内容</a:t>
              </a:r>
              <a:r>
                <a:rPr lang="en-US" altLang="zh-CN" sz="1467" dirty="0">
                  <a:latin typeface="微软雅黑" pitchFamily="34" charset="-122"/>
                  <a:ea typeface="微软雅黑" pitchFamily="34" charset="-122"/>
                </a:rPr>
                <a:t>……</a:t>
              </a:r>
              <a:r>
                <a:rPr lang="zh-CN" altLang="en-US" sz="1467" dirty="0">
                  <a:latin typeface="微软雅黑" pitchFamily="34" charset="-122"/>
                  <a:ea typeface="微软雅黑" pitchFamily="34" charset="-122"/>
                </a:rPr>
                <a:t>。</a:t>
              </a:r>
              <a:endParaRPr lang="en-US" altLang="zh-CN" sz="1467" dirty="0">
                <a:latin typeface="微软雅黑" pitchFamily="34" charset="-122"/>
                <a:ea typeface="微软雅黑" pitchFamily="34" charset="-122"/>
              </a:endParaRPr>
            </a:p>
          </p:txBody>
        </p:sp>
      </p:grpSp>
      <p:grpSp>
        <p:nvGrpSpPr>
          <p:cNvPr id="37" name="组合 36"/>
          <p:cNvGrpSpPr/>
          <p:nvPr/>
        </p:nvGrpSpPr>
        <p:grpSpPr>
          <a:xfrm>
            <a:off x="6412798" y="4634850"/>
            <a:ext cx="4214695" cy="1097866"/>
            <a:chOff x="4809598" y="3476136"/>
            <a:chExt cx="3161021" cy="823399"/>
          </a:xfrm>
        </p:grpSpPr>
        <p:sp>
          <p:nvSpPr>
            <p:cNvPr id="38" name="椭圆 37"/>
            <p:cNvSpPr>
              <a:spLocks noChangeAspect="1"/>
            </p:cNvSpPr>
            <p:nvPr/>
          </p:nvSpPr>
          <p:spPr>
            <a:xfrm>
              <a:off x="4809598" y="3542900"/>
              <a:ext cx="720000" cy="693819"/>
            </a:xfrm>
            <a:prstGeom prst="ellipse">
              <a:avLst/>
            </a:prstGeom>
            <a:solidFill>
              <a:srgbClr val="0070C0"/>
            </a:solidFill>
            <a:ln w="762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267" dirty="0"/>
                <a:t>3</a:t>
              </a:r>
              <a:endParaRPr lang="zh-CN" altLang="en-US" sz="4267" dirty="0"/>
            </a:p>
          </p:txBody>
        </p:sp>
        <p:sp>
          <p:nvSpPr>
            <p:cNvPr id="39" name="文本框 52"/>
            <p:cNvSpPr txBox="1"/>
            <p:nvPr/>
          </p:nvSpPr>
          <p:spPr>
            <a:xfrm>
              <a:off x="5565197" y="3476136"/>
              <a:ext cx="2405422" cy="823399"/>
            </a:xfrm>
            <a:prstGeom prst="rect">
              <a:avLst/>
            </a:prstGeom>
            <a:noFill/>
          </p:spPr>
          <p:txBody>
            <a:bodyPr wrap="square" rtlCol="0">
              <a:spAutoFit/>
            </a:bodyPr>
            <a:lstStyle/>
            <a:p>
              <a:r>
                <a:rPr lang="en-US" altLang="zh-CN" sz="2133" dirty="0">
                  <a:solidFill>
                    <a:schemeClr val="tx1">
                      <a:lumMod val="75000"/>
                      <a:lumOff val="25000"/>
                    </a:schemeClr>
                  </a:solidFill>
                  <a:cs typeface="Arial" panose="020B0604020202020204" pitchFamily="34" charset="0"/>
                </a:rPr>
                <a:t>Add MOMODA </a:t>
              </a:r>
            </a:p>
            <a:p>
              <a:r>
                <a:rPr lang="zh-CN" altLang="en-US" sz="1467" dirty="0">
                  <a:latin typeface="微软雅黑" pitchFamily="34" charset="-122"/>
                  <a:ea typeface="微软雅黑" pitchFamily="34" charset="-122"/>
                </a:rPr>
                <a:t>点击输入简要文字内容，文字内容需概括精炼，不用多余的文字修饰，言简意赅的说明分项内容</a:t>
              </a:r>
              <a:r>
                <a:rPr lang="en-US" altLang="zh-CN" sz="1467" dirty="0">
                  <a:latin typeface="微软雅黑" pitchFamily="34" charset="-122"/>
                  <a:ea typeface="微软雅黑" pitchFamily="34" charset="-122"/>
                </a:rPr>
                <a:t>……</a:t>
              </a:r>
              <a:r>
                <a:rPr lang="zh-CN" altLang="en-US" sz="1467" dirty="0">
                  <a:latin typeface="微软雅黑" pitchFamily="34" charset="-122"/>
                  <a:ea typeface="微软雅黑" pitchFamily="34" charset="-122"/>
                </a:rPr>
                <a:t>。</a:t>
              </a:r>
              <a:endParaRPr lang="en-US" altLang="zh-CN" sz="1467" dirty="0">
                <a:latin typeface="微软雅黑" pitchFamily="34" charset="-122"/>
                <a:ea typeface="微软雅黑" pitchFamily="34" charset="-122"/>
              </a:endParaRPr>
            </a:p>
          </p:txBody>
        </p:sp>
      </p:grpSp>
      <p:sp>
        <p:nvSpPr>
          <p:cNvPr id="40" name="TextBox 19"/>
          <p:cNvSpPr>
            <a:spLocks noChangeArrowheads="1"/>
          </p:cNvSpPr>
          <p:nvPr/>
        </p:nvSpPr>
        <p:spPr bwMode="auto">
          <a:xfrm>
            <a:off x="1996651" y="3006514"/>
            <a:ext cx="2224616" cy="18162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r>
              <a:rPr lang="zh-CN" altLang="en-US" sz="1867" dirty="0">
                <a:latin typeface="微软雅黑" pitchFamily="34" charset="-122"/>
                <a:ea typeface="微软雅黑" pitchFamily="34" charset="-122"/>
              </a:rPr>
              <a:t>点击输入简要文字内容，文字内容需概括精炼，不用多余的文字修饰，言简意赅的说明分项内容</a:t>
            </a:r>
            <a:r>
              <a:rPr lang="en-US" altLang="zh-CN" sz="1867" dirty="0">
                <a:latin typeface="微软雅黑" pitchFamily="34" charset="-122"/>
                <a:ea typeface="微软雅黑" pitchFamily="34" charset="-122"/>
              </a:rPr>
              <a:t>……</a:t>
            </a:r>
            <a:r>
              <a:rPr lang="zh-CN" altLang="en-US" sz="1867" dirty="0">
                <a:latin typeface="微软雅黑" pitchFamily="34" charset="-122"/>
                <a:ea typeface="微软雅黑" pitchFamily="34" charset="-122"/>
              </a:rPr>
              <a:t>。</a:t>
            </a:r>
            <a:endParaRPr lang="en-US" altLang="zh-CN" sz="1867" dirty="0">
              <a:latin typeface="微软雅黑" pitchFamily="34" charset="-122"/>
              <a:ea typeface="微软雅黑" pitchFamily="34" charset="-122"/>
            </a:endParaRPr>
          </a:p>
        </p:txBody>
      </p:sp>
      <p:sp>
        <p:nvSpPr>
          <p:cNvPr id="42" name="矩形 20"/>
          <p:cNvSpPr>
            <a:spLocks noChangeArrowheads="1"/>
          </p:cNvSpPr>
          <p:nvPr/>
        </p:nvSpPr>
        <p:spPr bwMode="auto">
          <a:xfrm>
            <a:off x="2207894" y="2480819"/>
            <a:ext cx="1820333" cy="5027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zh-CN" altLang="en-US" sz="2667" dirty="0">
                <a:latin typeface="微软雅黑" pitchFamily="34" charset="-122"/>
                <a:ea typeface="微软雅黑" pitchFamily="34" charset="-122"/>
                <a:sym typeface="微软雅黑" pitchFamily="34" charset="-122"/>
              </a:rPr>
              <a:t>输入标题</a:t>
            </a:r>
          </a:p>
        </p:txBody>
      </p:sp>
    </p:spTree>
    <p:extLst>
      <p:ext uri="{BB962C8B-B14F-4D97-AF65-F5344CB8AC3E}">
        <p14:creationId xmlns:p14="http://schemas.microsoft.com/office/powerpoint/2010/main" val="2874826551"/>
      </p:ext>
    </p:extLst>
  </p:cSld>
  <p:clrMapOvr>
    <a:masterClrMapping/>
  </p:clrMapOvr>
  <mc:AlternateContent xmlns:mc="http://schemas.openxmlformats.org/markup-compatibility/2006" xmlns:p14="http://schemas.microsoft.com/office/powerpoint/2010/main">
    <mc:Choice Requires="p14">
      <p:transition spd="slow" p14:dur="1750" advClick="0" advTm="12000">
        <p14:gallery dir="l"/>
      </p:transition>
    </mc:Choice>
    <mc:Fallback xmlns="">
      <p:transition spd="slow" advClick="0" advTm="1200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p:stCondLst>
                              <p:cond delay="0"/>
                            </p:stCondLst>
                            <p:childTnLst>
                              <p:par>
                                <p:cTn id="5" presetID="21" presetClass="entr" presetSubtype="4" fill="hold" grpId="0" nodeType="afterEffect">
                                  <p:stCondLst>
                                    <p:cond delay="0"/>
                                  </p:stCondLst>
                                  <p:childTnLst>
                                    <p:set>
                                      <p:cBhvr>
                                        <p:cTn id="6" dur="1" fill="hold">
                                          <p:stCondLst>
                                            <p:cond delay="0"/>
                                          </p:stCondLst>
                                        </p:cTn>
                                        <p:tgtEl>
                                          <p:spTgt spid="78"/>
                                        </p:tgtEl>
                                        <p:attrNameLst>
                                          <p:attrName>style.visibility</p:attrName>
                                        </p:attrNameLst>
                                      </p:cBhvr>
                                      <p:to>
                                        <p:strVal val="visible"/>
                                      </p:to>
                                    </p:set>
                                    <p:animEffect transition="in" filter="wheel(4)">
                                      <p:cBhvr>
                                        <p:cTn id="7" dur="1000"/>
                                        <p:tgtEl>
                                          <p:spTgt spid="78"/>
                                        </p:tgtEl>
                                      </p:cBhvr>
                                    </p:animEffect>
                                  </p:childTnLst>
                                </p:cTn>
                              </p:par>
                            </p:childTnLst>
                          </p:cTn>
                        </p:par>
                        <p:par>
                          <p:cTn id="8" fill="hold">
                            <p:stCondLst>
                              <p:cond delay="1000"/>
                            </p:stCondLst>
                            <p:childTnLst>
                              <p:par>
                                <p:cTn id="9" presetID="15" presetClass="entr" presetSubtype="0" fill="hold" grpId="0" nodeType="afterEffect">
                                  <p:stCondLst>
                                    <p:cond delay="0"/>
                                  </p:stCondLst>
                                  <p:childTnLst>
                                    <p:set>
                                      <p:cBhvr>
                                        <p:cTn id="10" dur="1" fill="hold">
                                          <p:stCondLst>
                                            <p:cond delay="0"/>
                                          </p:stCondLst>
                                        </p:cTn>
                                        <p:tgtEl>
                                          <p:spTgt spid="27"/>
                                        </p:tgtEl>
                                        <p:attrNameLst>
                                          <p:attrName>style.visibility</p:attrName>
                                        </p:attrNameLst>
                                      </p:cBhvr>
                                      <p:to>
                                        <p:strVal val="visible"/>
                                      </p:to>
                                    </p:set>
                                    <p:anim calcmode="lin" valueType="num">
                                      <p:cBhvr>
                                        <p:cTn id="11" dur="1000" fill="hold"/>
                                        <p:tgtEl>
                                          <p:spTgt spid="27"/>
                                        </p:tgtEl>
                                        <p:attrNameLst>
                                          <p:attrName>ppt_w</p:attrName>
                                        </p:attrNameLst>
                                      </p:cBhvr>
                                      <p:tavLst>
                                        <p:tav tm="0">
                                          <p:val>
                                            <p:fltVal val="0"/>
                                          </p:val>
                                        </p:tav>
                                        <p:tav tm="100000">
                                          <p:val>
                                            <p:strVal val="#ppt_w"/>
                                          </p:val>
                                        </p:tav>
                                      </p:tavLst>
                                    </p:anim>
                                    <p:anim calcmode="lin" valueType="num">
                                      <p:cBhvr>
                                        <p:cTn id="12" dur="1000" fill="hold"/>
                                        <p:tgtEl>
                                          <p:spTgt spid="27"/>
                                        </p:tgtEl>
                                        <p:attrNameLst>
                                          <p:attrName>ppt_h</p:attrName>
                                        </p:attrNameLst>
                                      </p:cBhvr>
                                      <p:tavLst>
                                        <p:tav tm="0">
                                          <p:val>
                                            <p:fltVal val="0"/>
                                          </p:val>
                                        </p:tav>
                                        <p:tav tm="100000">
                                          <p:val>
                                            <p:strVal val="#ppt_h"/>
                                          </p:val>
                                        </p:tav>
                                      </p:tavLst>
                                    </p:anim>
                                    <p:anim calcmode="lin" valueType="num">
                                      <p:cBhvr>
                                        <p:cTn id="13" dur="1000" fill="hold"/>
                                        <p:tgtEl>
                                          <p:spTgt spid="27"/>
                                        </p:tgtEl>
                                        <p:attrNameLst>
                                          <p:attrName>ppt_x</p:attrName>
                                        </p:attrNameLst>
                                      </p:cBhvr>
                                      <p:tavLst>
                                        <p:tav tm="0" fmla="#ppt_x+(cos(-2*pi*(1-$))*-#ppt_x-sin(-2*pi*(1-$))*(1-#ppt_y))*(1-$)">
                                          <p:val>
                                            <p:fltVal val="0"/>
                                          </p:val>
                                        </p:tav>
                                        <p:tav tm="100000">
                                          <p:val>
                                            <p:fltVal val="1"/>
                                          </p:val>
                                        </p:tav>
                                      </p:tavLst>
                                    </p:anim>
                                    <p:anim calcmode="lin" valueType="num">
                                      <p:cBhvr>
                                        <p:cTn id="14" dur="1000" fill="hold"/>
                                        <p:tgtEl>
                                          <p:spTgt spid="27"/>
                                        </p:tgtEl>
                                        <p:attrNameLst>
                                          <p:attrName>ppt_y</p:attrName>
                                        </p:attrNameLst>
                                      </p:cBhvr>
                                      <p:tavLst>
                                        <p:tav tm="0" fmla="#ppt_y+(sin(-2*pi*(1-$))*-#ppt_x+cos(-2*pi*(1-$))*(1-#ppt_y))*(1-$)">
                                          <p:val>
                                            <p:fltVal val="0"/>
                                          </p:val>
                                        </p:tav>
                                        <p:tav tm="100000">
                                          <p:val>
                                            <p:fltVal val="1"/>
                                          </p:val>
                                        </p:tav>
                                      </p:tavLst>
                                    </p:anim>
                                  </p:childTnLst>
                                </p:cTn>
                              </p:par>
                            </p:childTnLst>
                          </p:cTn>
                        </p:par>
                        <p:par>
                          <p:cTn id="15" fill="hold">
                            <p:stCondLst>
                              <p:cond delay="2000"/>
                            </p:stCondLst>
                            <p:childTnLst>
                              <p:par>
                                <p:cTn id="16" presetID="2" presetClass="entr" presetSubtype="4" fill="hold" grpId="0" nodeType="afterEffect">
                                  <p:stCondLst>
                                    <p:cond delay="0"/>
                                  </p:stCondLst>
                                  <p:childTnLst>
                                    <p:set>
                                      <p:cBhvr>
                                        <p:cTn id="17" dur="1" fill="hold">
                                          <p:stCondLst>
                                            <p:cond delay="0"/>
                                          </p:stCondLst>
                                        </p:cTn>
                                        <p:tgtEl>
                                          <p:spTgt spid="42"/>
                                        </p:tgtEl>
                                        <p:attrNameLst>
                                          <p:attrName>style.visibility</p:attrName>
                                        </p:attrNameLst>
                                      </p:cBhvr>
                                      <p:to>
                                        <p:strVal val="visible"/>
                                      </p:to>
                                    </p:set>
                                    <p:anim calcmode="lin" valueType="num">
                                      <p:cBhvr>
                                        <p:cTn id="18" dur="500" fill="hold"/>
                                        <p:tgtEl>
                                          <p:spTgt spid="42"/>
                                        </p:tgtEl>
                                        <p:attrNameLst>
                                          <p:attrName>ppt_x</p:attrName>
                                        </p:attrNameLst>
                                      </p:cBhvr>
                                      <p:tavLst>
                                        <p:tav tm="0">
                                          <p:val>
                                            <p:strVal val="#ppt_x"/>
                                          </p:val>
                                        </p:tav>
                                        <p:tav tm="100000">
                                          <p:val>
                                            <p:strVal val="#ppt_x"/>
                                          </p:val>
                                        </p:tav>
                                      </p:tavLst>
                                    </p:anim>
                                    <p:anim calcmode="lin" valueType="num">
                                      <p:cBhvr>
                                        <p:cTn id="19" dur="500" fill="hold"/>
                                        <p:tgtEl>
                                          <p:spTgt spid="42"/>
                                        </p:tgtEl>
                                        <p:attrNameLst>
                                          <p:attrName>ppt_y</p:attrName>
                                        </p:attrNameLst>
                                      </p:cBhvr>
                                      <p:tavLst>
                                        <p:tav tm="0">
                                          <p:val>
                                            <p:strVal val="1+#ppt_h/2"/>
                                          </p:val>
                                        </p:tav>
                                        <p:tav tm="100000">
                                          <p:val>
                                            <p:strVal val="#ppt_y"/>
                                          </p:val>
                                        </p:tav>
                                      </p:tavLst>
                                    </p:anim>
                                  </p:childTnLst>
                                </p:cTn>
                              </p:par>
                              <p:par>
                                <p:cTn id="20" presetID="2" presetClass="entr" presetSubtype="4" fill="hold" grpId="0" nodeType="withEffect">
                                  <p:stCondLst>
                                    <p:cond delay="0"/>
                                  </p:stCondLst>
                                  <p:childTnLst>
                                    <p:set>
                                      <p:cBhvr>
                                        <p:cTn id="21" dur="1" fill="hold">
                                          <p:stCondLst>
                                            <p:cond delay="0"/>
                                          </p:stCondLst>
                                        </p:cTn>
                                        <p:tgtEl>
                                          <p:spTgt spid="40"/>
                                        </p:tgtEl>
                                        <p:attrNameLst>
                                          <p:attrName>style.visibility</p:attrName>
                                        </p:attrNameLst>
                                      </p:cBhvr>
                                      <p:to>
                                        <p:strVal val="visible"/>
                                      </p:to>
                                    </p:set>
                                    <p:anim calcmode="lin" valueType="num">
                                      <p:cBhvr>
                                        <p:cTn id="22" dur="500" fill="hold"/>
                                        <p:tgtEl>
                                          <p:spTgt spid="40"/>
                                        </p:tgtEl>
                                        <p:attrNameLst>
                                          <p:attrName>ppt_x</p:attrName>
                                        </p:attrNameLst>
                                      </p:cBhvr>
                                      <p:tavLst>
                                        <p:tav tm="0">
                                          <p:val>
                                            <p:strVal val="#ppt_x"/>
                                          </p:val>
                                        </p:tav>
                                        <p:tav tm="100000">
                                          <p:val>
                                            <p:strVal val="#ppt_x"/>
                                          </p:val>
                                        </p:tav>
                                      </p:tavLst>
                                    </p:anim>
                                    <p:anim calcmode="lin" valueType="num">
                                      <p:cBhvr>
                                        <p:cTn id="23" dur="500" fill="hold"/>
                                        <p:tgtEl>
                                          <p:spTgt spid="40"/>
                                        </p:tgtEl>
                                        <p:attrNameLst>
                                          <p:attrName>ppt_y</p:attrName>
                                        </p:attrNameLst>
                                      </p:cBhvr>
                                      <p:tavLst>
                                        <p:tav tm="0">
                                          <p:val>
                                            <p:strVal val="1+#ppt_h/2"/>
                                          </p:val>
                                        </p:tav>
                                        <p:tav tm="100000">
                                          <p:val>
                                            <p:strVal val="#ppt_y"/>
                                          </p:val>
                                        </p:tav>
                                      </p:tavLst>
                                    </p:anim>
                                  </p:childTnLst>
                                </p:cTn>
                              </p:par>
                            </p:childTnLst>
                          </p:cTn>
                        </p:par>
                        <p:par>
                          <p:cTn id="24" fill="hold">
                            <p:stCondLst>
                              <p:cond delay="2500"/>
                            </p:stCondLst>
                            <p:childTnLst>
                              <p:par>
                                <p:cTn id="25" presetID="22" presetClass="entr" presetSubtype="8" fill="hold" nodeType="afterEffect">
                                  <p:stCondLst>
                                    <p:cond delay="0"/>
                                  </p:stCondLst>
                                  <p:childTnLst>
                                    <p:set>
                                      <p:cBhvr>
                                        <p:cTn id="26" dur="1" fill="hold">
                                          <p:stCondLst>
                                            <p:cond delay="0"/>
                                          </p:stCondLst>
                                        </p:cTn>
                                        <p:tgtEl>
                                          <p:spTgt spid="28"/>
                                        </p:tgtEl>
                                        <p:attrNameLst>
                                          <p:attrName>style.visibility</p:attrName>
                                        </p:attrNameLst>
                                      </p:cBhvr>
                                      <p:to>
                                        <p:strVal val="visible"/>
                                      </p:to>
                                    </p:set>
                                    <p:animEffect transition="in" filter="wipe(left)">
                                      <p:cBhvr>
                                        <p:cTn id="27" dur="500"/>
                                        <p:tgtEl>
                                          <p:spTgt spid="28"/>
                                        </p:tgtEl>
                                      </p:cBhvr>
                                    </p:animEffect>
                                  </p:childTnLst>
                                </p:cTn>
                              </p:par>
                              <p:par>
                                <p:cTn id="28" presetID="22" presetClass="entr" presetSubtype="8" fill="hold" grpId="0" nodeType="withEffect">
                                  <p:stCondLst>
                                    <p:cond delay="0"/>
                                  </p:stCondLst>
                                  <p:childTnLst>
                                    <p:set>
                                      <p:cBhvr>
                                        <p:cTn id="29" dur="1" fill="hold">
                                          <p:stCondLst>
                                            <p:cond delay="0"/>
                                          </p:stCondLst>
                                        </p:cTn>
                                        <p:tgtEl>
                                          <p:spTgt spid="29"/>
                                        </p:tgtEl>
                                        <p:attrNameLst>
                                          <p:attrName>style.visibility</p:attrName>
                                        </p:attrNameLst>
                                      </p:cBhvr>
                                      <p:to>
                                        <p:strVal val="visible"/>
                                      </p:to>
                                    </p:set>
                                    <p:animEffect transition="in" filter="wipe(left)">
                                      <p:cBhvr>
                                        <p:cTn id="30" dur="500"/>
                                        <p:tgtEl>
                                          <p:spTgt spid="29"/>
                                        </p:tgtEl>
                                      </p:cBhvr>
                                    </p:animEffect>
                                  </p:childTnLst>
                                </p:cTn>
                              </p:par>
                              <p:par>
                                <p:cTn id="31" presetID="22" presetClass="entr" presetSubtype="8" fill="hold" grpId="0" nodeType="withEffect">
                                  <p:stCondLst>
                                    <p:cond delay="0"/>
                                  </p:stCondLst>
                                  <p:childTnLst>
                                    <p:set>
                                      <p:cBhvr>
                                        <p:cTn id="32" dur="1" fill="hold">
                                          <p:stCondLst>
                                            <p:cond delay="0"/>
                                          </p:stCondLst>
                                        </p:cTn>
                                        <p:tgtEl>
                                          <p:spTgt spid="30"/>
                                        </p:tgtEl>
                                        <p:attrNameLst>
                                          <p:attrName>style.visibility</p:attrName>
                                        </p:attrNameLst>
                                      </p:cBhvr>
                                      <p:to>
                                        <p:strVal val="visible"/>
                                      </p:to>
                                    </p:set>
                                    <p:animEffect transition="in" filter="wipe(left)">
                                      <p:cBhvr>
                                        <p:cTn id="33" dur="500"/>
                                        <p:tgtEl>
                                          <p:spTgt spid="30"/>
                                        </p:tgtEl>
                                      </p:cBhvr>
                                    </p:animEffect>
                                  </p:childTnLst>
                                </p:cTn>
                              </p:par>
                            </p:childTnLst>
                          </p:cTn>
                        </p:par>
                        <p:par>
                          <p:cTn id="34" fill="hold">
                            <p:stCondLst>
                              <p:cond delay="3000"/>
                            </p:stCondLst>
                            <p:childTnLst>
                              <p:par>
                                <p:cTn id="35" presetID="2" presetClass="entr" presetSubtype="2" fill="hold" nodeType="afterEffect">
                                  <p:stCondLst>
                                    <p:cond delay="0"/>
                                  </p:stCondLst>
                                  <p:childTnLst>
                                    <p:set>
                                      <p:cBhvr>
                                        <p:cTn id="36" dur="1" fill="hold">
                                          <p:stCondLst>
                                            <p:cond delay="0"/>
                                          </p:stCondLst>
                                        </p:cTn>
                                        <p:tgtEl>
                                          <p:spTgt spid="31"/>
                                        </p:tgtEl>
                                        <p:attrNameLst>
                                          <p:attrName>style.visibility</p:attrName>
                                        </p:attrNameLst>
                                      </p:cBhvr>
                                      <p:to>
                                        <p:strVal val="visible"/>
                                      </p:to>
                                    </p:set>
                                    <p:anim calcmode="lin" valueType="num">
                                      <p:cBhvr additive="base">
                                        <p:cTn id="37" dur="500" fill="hold"/>
                                        <p:tgtEl>
                                          <p:spTgt spid="31"/>
                                        </p:tgtEl>
                                        <p:attrNameLst>
                                          <p:attrName>ppt_x</p:attrName>
                                        </p:attrNameLst>
                                      </p:cBhvr>
                                      <p:tavLst>
                                        <p:tav tm="0">
                                          <p:val>
                                            <p:strVal val="1+#ppt_w/2"/>
                                          </p:val>
                                        </p:tav>
                                        <p:tav tm="100000">
                                          <p:val>
                                            <p:strVal val="#ppt_x"/>
                                          </p:val>
                                        </p:tav>
                                      </p:tavLst>
                                    </p:anim>
                                    <p:anim calcmode="lin" valueType="num">
                                      <p:cBhvr additive="base">
                                        <p:cTn id="38" dur="500" fill="hold"/>
                                        <p:tgtEl>
                                          <p:spTgt spid="31"/>
                                        </p:tgtEl>
                                        <p:attrNameLst>
                                          <p:attrName>ppt_y</p:attrName>
                                        </p:attrNameLst>
                                      </p:cBhvr>
                                      <p:tavLst>
                                        <p:tav tm="0">
                                          <p:val>
                                            <p:strVal val="#ppt_y"/>
                                          </p:val>
                                        </p:tav>
                                        <p:tav tm="100000">
                                          <p:val>
                                            <p:strVal val="#ppt_y"/>
                                          </p:val>
                                        </p:tav>
                                      </p:tavLst>
                                    </p:anim>
                                  </p:childTnLst>
                                </p:cTn>
                              </p:par>
                              <p:par>
                                <p:cTn id="39" presetID="2" presetClass="entr" presetSubtype="2" fill="hold" nodeType="withEffect">
                                  <p:stCondLst>
                                    <p:cond delay="200"/>
                                  </p:stCondLst>
                                  <p:childTnLst>
                                    <p:set>
                                      <p:cBhvr>
                                        <p:cTn id="40" dur="1" fill="hold">
                                          <p:stCondLst>
                                            <p:cond delay="0"/>
                                          </p:stCondLst>
                                        </p:cTn>
                                        <p:tgtEl>
                                          <p:spTgt spid="34"/>
                                        </p:tgtEl>
                                        <p:attrNameLst>
                                          <p:attrName>style.visibility</p:attrName>
                                        </p:attrNameLst>
                                      </p:cBhvr>
                                      <p:to>
                                        <p:strVal val="visible"/>
                                      </p:to>
                                    </p:set>
                                    <p:anim calcmode="lin" valueType="num">
                                      <p:cBhvr additive="base">
                                        <p:cTn id="41" dur="500" fill="hold"/>
                                        <p:tgtEl>
                                          <p:spTgt spid="34"/>
                                        </p:tgtEl>
                                        <p:attrNameLst>
                                          <p:attrName>ppt_x</p:attrName>
                                        </p:attrNameLst>
                                      </p:cBhvr>
                                      <p:tavLst>
                                        <p:tav tm="0">
                                          <p:val>
                                            <p:strVal val="1+#ppt_w/2"/>
                                          </p:val>
                                        </p:tav>
                                        <p:tav tm="100000">
                                          <p:val>
                                            <p:strVal val="#ppt_x"/>
                                          </p:val>
                                        </p:tav>
                                      </p:tavLst>
                                    </p:anim>
                                    <p:anim calcmode="lin" valueType="num">
                                      <p:cBhvr additive="base">
                                        <p:cTn id="42" dur="500" fill="hold"/>
                                        <p:tgtEl>
                                          <p:spTgt spid="34"/>
                                        </p:tgtEl>
                                        <p:attrNameLst>
                                          <p:attrName>ppt_y</p:attrName>
                                        </p:attrNameLst>
                                      </p:cBhvr>
                                      <p:tavLst>
                                        <p:tav tm="0">
                                          <p:val>
                                            <p:strVal val="#ppt_y"/>
                                          </p:val>
                                        </p:tav>
                                        <p:tav tm="100000">
                                          <p:val>
                                            <p:strVal val="#ppt_y"/>
                                          </p:val>
                                        </p:tav>
                                      </p:tavLst>
                                    </p:anim>
                                  </p:childTnLst>
                                </p:cTn>
                              </p:par>
                              <p:par>
                                <p:cTn id="43" presetID="2" presetClass="entr" presetSubtype="2" fill="hold" nodeType="withEffect">
                                  <p:stCondLst>
                                    <p:cond delay="400"/>
                                  </p:stCondLst>
                                  <p:childTnLst>
                                    <p:set>
                                      <p:cBhvr>
                                        <p:cTn id="44" dur="1" fill="hold">
                                          <p:stCondLst>
                                            <p:cond delay="0"/>
                                          </p:stCondLst>
                                        </p:cTn>
                                        <p:tgtEl>
                                          <p:spTgt spid="37"/>
                                        </p:tgtEl>
                                        <p:attrNameLst>
                                          <p:attrName>style.visibility</p:attrName>
                                        </p:attrNameLst>
                                      </p:cBhvr>
                                      <p:to>
                                        <p:strVal val="visible"/>
                                      </p:to>
                                    </p:set>
                                    <p:anim calcmode="lin" valueType="num">
                                      <p:cBhvr additive="base">
                                        <p:cTn id="45" dur="500" fill="hold"/>
                                        <p:tgtEl>
                                          <p:spTgt spid="37"/>
                                        </p:tgtEl>
                                        <p:attrNameLst>
                                          <p:attrName>ppt_x</p:attrName>
                                        </p:attrNameLst>
                                      </p:cBhvr>
                                      <p:tavLst>
                                        <p:tav tm="0">
                                          <p:val>
                                            <p:strVal val="1+#ppt_w/2"/>
                                          </p:val>
                                        </p:tav>
                                        <p:tav tm="100000">
                                          <p:val>
                                            <p:strVal val="#ppt_x"/>
                                          </p:val>
                                        </p:tav>
                                      </p:tavLst>
                                    </p:anim>
                                    <p:anim calcmode="lin" valueType="num">
                                      <p:cBhvr additive="base">
                                        <p:cTn id="46" dur="500" fill="hold"/>
                                        <p:tgtEl>
                                          <p:spTgt spid="3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8" grpId="0"/>
      <p:bldP spid="27" grpId="0" bldLvl="0" animBg="1" autoUpdateAnimBg="0"/>
      <p:bldP spid="29" grpId="0" animBg="1"/>
      <p:bldP spid="30" grpId="0" animBg="1"/>
      <p:bldP spid="40" grpId="0" bldLvl="0" autoUpdateAnimBg="0"/>
      <p:bldP spid="42" grpId="0" bldLvl="0" autoUpdateAnimBg="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Text Box 55"/>
          <p:cNvSpPr txBox="1">
            <a:spLocks noChangeArrowheads="1"/>
          </p:cNvSpPr>
          <p:nvPr/>
        </p:nvSpPr>
        <p:spPr bwMode="auto">
          <a:xfrm>
            <a:off x="949459" y="164638"/>
            <a:ext cx="2938296" cy="6975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121892" tIns="60945" rIns="121892" bIns="60945">
            <a:spAutoFit/>
          </a:bodyPr>
          <a:lstStyle>
            <a:lvl1pPr eaLnBrk="0" hangingPunct="0">
              <a:defRPr i="1">
                <a:solidFill>
                  <a:schemeClr val="tx1"/>
                </a:solidFill>
                <a:latin typeface="Arial" pitchFamily="34" charset="0"/>
                <a:ea typeface="宋体" pitchFamily="2" charset="-122"/>
              </a:defRPr>
            </a:lvl1pPr>
            <a:lvl2pPr marL="742950" indent="-285750" eaLnBrk="0" hangingPunct="0">
              <a:defRPr i="1">
                <a:solidFill>
                  <a:schemeClr val="tx1"/>
                </a:solidFill>
                <a:latin typeface="Arial" pitchFamily="34" charset="0"/>
                <a:ea typeface="宋体" pitchFamily="2" charset="-122"/>
              </a:defRPr>
            </a:lvl2pPr>
            <a:lvl3pPr marL="1143000" indent="-228600" eaLnBrk="0" hangingPunct="0">
              <a:defRPr i="1">
                <a:solidFill>
                  <a:schemeClr val="tx1"/>
                </a:solidFill>
                <a:latin typeface="Arial" pitchFamily="34" charset="0"/>
                <a:ea typeface="宋体" pitchFamily="2" charset="-122"/>
              </a:defRPr>
            </a:lvl3pPr>
            <a:lvl4pPr marL="1600200" indent="-228600" eaLnBrk="0" hangingPunct="0">
              <a:defRPr i="1">
                <a:solidFill>
                  <a:schemeClr val="tx1"/>
                </a:solidFill>
                <a:latin typeface="Arial" pitchFamily="34" charset="0"/>
                <a:ea typeface="宋体" pitchFamily="2" charset="-122"/>
              </a:defRPr>
            </a:lvl4pPr>
            <a:lvl5pPr marL="2057400" indent="-228600" eaLnBrk="0" hangingPunct="0">
              <a:defRPr i="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9pPr>
          </a:lstStyle>
          <a:p>
            <a:pPr algn="ctr"/>
            <a:r>
              <a:rPr lang="en-US" altLang="zh-CN" sz="3733" i="0" dirty="0">
                <a:latin typeface="方正楷体简体" panose="02010601030101010101" pitchFamily="2" charset="-122"/>
                <a:ea typeface="方正楷体简体" panose="02010601030101010101" pitchFamily="2" charset="-122"/>
              </a:rPr>
              <a:t>2.2 </a:t>
            </a:r>
            <a:r>
              <a:rPr lang="zh-CN" altLang="en-US" sz="3733" i="0" dirty="0">
                <a:latin typeface="方正楷体简体" panose="02010601030101010101" pitchFamily="2" charset="-122"/>
                <a:ea typeface="方正楷体简体" panose="02010601030101010101" pitchFamily="2" charset="-122"/>
              </a:rPr>
              <a:t>需求分析</a:t>
            </a:r>
          </a:p>
        </p:txBody>
      </p:sp>
      <p:grpSp>
        <p:nvGrpSpPr>
          <p:cNvPr id="19" name="组合 30"/>
          <p:cNvGrpSpPr>
            <a:grpSpLocks/>
          </p:cNvGrpSpPr>
          <p:nvPr/>
        </p:nvGrpSpPr>
        <p:grpSpPr bwMode="auto">
          <a:xfrm>
            <a:off x="11550649" y="6507164"/>
            <a:ext cx="298451" cy="300037"/>
            <a:chOff x="0" y="0"/>
            <a:chExt cx="299785" cy="299785"/>
          </a:xfrm>
        </p:grpSpPr>
        <p:sp>
          <p:nvSpPr>
            <p:cNvPr id="20" name="椭圆 35"/>
            <p:cNvSpPr>
              <a:spLocks noChangeArrowheads="1"/>
            </p:cNvSpPr>
            <p:nvPr/>
          </p:nvSpPr>
          <p:spPr bwMode="auto">
            <a:xfrm>
              <a:off x="0" y="0"/>
              <a:ext cx="299785" cy="299785"/>
            </a:xfrm>
            <a:prstGeom prst="ellipse">
              <a:avLst/>
            </a:prstGeom>
            <a:solidFill>
              <a:srgbClr val="FCF8ED"/>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pPr algn="ctr"/>
              <a:endParaRPr lang="zh-CN" altLang="zh-CN" b="0">
                <a:solidFill>
                  <a:srgbClr val="FFFFFF"/>
                </a:solidFill>
                <a:latin typeface="宋体" pitchFamily="2" charset="-122"/>
                <a:sym typeface="宋体" pitchFamily="2" charset="-122"/>
              </a:endParaRPr>
            </a:p>
          </p:txBody>
        </p:sp>
        <p:sp>
          <p:nvSpPr>
            <p:cNvPr id="21" name="右箭头 36"/>
            <p:cNvSpPr>
              <a:spLocks noChangeArrowheads="1"/>
            </p:cNvSpPr>
            <p:nvPr/>
          </p:nvSpPr>
          <p:spPr bwMode="auto">
            <a:xfrm>
              <a:off x="89734" y="60159"/>
              <a:ext cx="144379" cy="168442"/>
            </a:xfrm>
            <a:prstGeom prst="rightArrow">
              <a:avLst>
                <a:gd name="adj1" fmla="val 50000"/>
                <a:gd name="adj2" fmla="val 50000"/>
              </a:avLst>
            </a:prstGeom>
            <a:solidFill>
              <a:srgbClr val="131426"/>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pPr algn="ctr"/>
              <a:endParaRPr lang="zh-CN" altLang="zh-CN" b="0">
                <a:solidFill>
                  <a:srgbClr val="FFFFFF"/>
                </a:solidFill>
                <a:latin typeface="宋体" pitchFamily="2" charset="-122"/>
                <a:sym typeface="宋体" pitchFamily="2" charset="-122"/>
              </a:endParaRPr>
            </a:p>
          </p:txBody>
        </p:sp>
      </p:grpSp>
      <p:grpSp>
        <p:nvGrpSpPr>
          <p:cNvPr id="22" name="组合 37"/>
          <p:cNvGrpSpPr>
            <a:grpSpLocks/>
          </p:cNvGrpSpPr>
          <p:nvPr/>
        </p:nvGrpSpPr>
        <p:grpSpPr bwMode="auto">
          <a:xfrm flipH="1">
            <a:off x="11055350" y="6507164"/>
            <a:ext cx="300039" cy="300037"/>
            <a:chOff x="0" y="0"/>
            <a:chExt cx="299785" cy="299785"/>
          </a:xfrm>
        </p:grpSpPr>
        <p:sp>
          <p:nvSpPr>
            <p:cNvPr id="23" name="椭圆 38"/>
            <p:cNvSpPr>
              <a:spLocks noChangeArrowheads="1"/>
            </p:cNvSpPr>
            <p:nvPr/>
          </p:nvSpPr>
          <p:spPr bwMode="auto">
            <a:xfrm>
              <a:off x="0" y="0"/>
              <a:ext cx="299785" cy="299785"/>
            </a:xfrm>
            <a:prstGeom prst="ellipse">
              <a:avLst/>
            </a:prstGeom>
            <a:solidFill>
              <a:srgbClr val="FCF8ED"/>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pPr algn="ctr"/>
              <a:endParaRPr lang="zh-CN" altLang="zh-CN" b="0">
                <a:solidFill>
                  <a:srgbClr val="FFFFFF"/>
                </a:solidFill>
                <a:latin typeface="宋体" pitchFamily="2" charset="-122"/>
                <a:sym typeface="宋体" pitchFamily="2" charset="-122"/>
              </a:endParaRPr>
            </a:p>
          </p:txBody>
        </p:sp>
        <p:sp>
          <p:nvSpPr>
            <p:cNvPr id="24" name="右箭头 39"/>
            <p:cNvSpPr>
              <a:spLocks noChangeArrowheads="1"/>
            </p:cNvSpPr>
            <p:nvPr/>
          </p:nvSpPr>
          <p:spPr bwMode="auto">
            <a:xfrm>
              <a:off x="89734" y="60159"/>
              <a:ext cx="144379" cy="168442"/>
            </a:xfrm>
            <a:prstGeom prst="rightArrow">
              <a:avLst>
                <a:gd name="adj1" fmla="val 50000"/>
                <a:gd name="adj2" fmla="val 50000"/>
              </a:avLst>
            </a:prstGeom>
            <a:solidFill>
              <a:srgbClr val="131426"/>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pPr algn="ctr"/>
              <a:endParaRPr lang="zh-CN" altLang="zh-CN" b="0">
                <a:solidFill>
                  <a:srgbClr val="FFFFFF"/>
                </a:solidFill>
                <a:latin typeface="宋体" pitchFamily="2" charset="-122"/>
                <a:sym typeface="宋体" pitchFamily="2" charset="-122"/>
              </a:endParaRPr>
            </a:p>
          </p:txBody>
        </p:sp>
      </p:grpSp>
      <p:sp>
        <p:nvSpPr>
          <p:cNvPr id="25" name="文本框 49"/>
          <p:cNvSpPr>
            <a:spLocks noChangeArrowheads="1"/>
          </p:cNvSpPr>
          <p:nvPr/>
        </p:nvSpPr>
        <p:spPr bwMode="auto">
          <a:xfrm>
            <a:off x="35310" y="6429746"/>
            <a:ext cx="104380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40" tIns="45720" rIns="91440" bIns="45720">
            <a:spAutoFit/>
          </a:bodyPr>
          <a:lstStyle/>
          <a:p>
            <a:pPr algn="r"/>
            <a:r>
              <a:rPr lang="en-US" altLang="zh-CN" b="0" dirty="0">
                <a:solidFill>
                  <a:schemeClr val="bg1"/>
                </a:solidFill>
              </a:rPr>
              <a:t>Part </a:t>
            </a:r>
            <a:r>
              <a:rPr lang="en-US" altLang="zh-CN" b="0" dirty="0" smtClean="0">
                <a:solidFill>
                  <a:schemeClr val="bg1"/>
                </a:solidFill>
              </a:rPr>
              <a:t>2</a:t>
            </a:r>
            <a:endParaRPr lang="zh-CN" altLang="en-US" b="0" dirty="0">
              <a:solidFill>
                <a:schemeClr val="bg1"/>
              </a:solidFill>
            </a:endParaRPr>
          </a:p>
        </p:txBody>
      </p:sp>
      <p:cxnSp>
        <p:nvCxnSpPr>
          <p:cNvPr id="26" name="直接连接符 25"/>
          <p:cNvCxnSpPr/>
          <p:nvPr/>
        </p:nvCxnSpPr>
        <p:spPr>
          <a:xfrm>
            <a:off x="1078592" y="3198625"/>
            <a:ext cx="3744416" cy="0"/>
          </a:xfrm>
          <a:prstGeom prst="line">
            <a:avLst/>
          </a:prstGeom>
          <a:ln w="6350">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27" name="直接连接符 26"/>
          <p:cNvCxnSpPr/>
          <p:nvPr/>
        </p:nvCxnSpPr>
        <p:spPr>
          <a:xfrm>
            <a:off x="1078592" y="5598892"/>
            <a:ext cx="3744416" cy="0"/>
          </a:xfrm>
          <a:prstGeom prst="line">
            <a:avLst/>
          </a:prstGeom>
          <a:ln w="6350">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28" name="TextBox 27"/>
          <p:cNvSpPr txBox="1"/>
          <p:nvPr/>
        </p:nvSpPr>
        <p:spPr>
          <a:xfrm>
            <a:off x="1270614" y="3329299"/>
            <a:ext cx="3360373" cy="984885"/>
          </a:xfrm>
          <a:prstGeom prst="rect">
            <a:avLst/>
          </a:prstGeom>
          <a:noFill/>
        </p:spPr>
        <p:txBody>
          <a:bodyPr wrap="square" lIns="0" tIns="0" rIns="0" bIns="0" rtlCol="0">
            <a:spAutoFit/>
          </a:bodyPr>
          <a:lstStyle/>
          <a:p>
            <a:pPr algn="dist"/>
            <a:r>
              <a:rPr lang="zh-CN" altLang="en-US" sz="3200" b="1" dirty="0">
                <a:latin typeface="微软雅黑" pitchFamily="34" charset="-122"/>
                <a:ea typeface="微软雅黑" pitchFamily="34" charset="-122"/>
              </a:rPr>
              <a:t>项目所在传统行业存在的危机状况</a:t>
            </a:r>
          </a:p>
        </p:txBody>
      </p:sp>
      <p:sp>
        <p:nvSpPr>
          <p:cNvPr id="29" name="TextBox 28"/>
          <p:cNvSpPr txBox="1"/>
          <p:nvPr/>
        </p:nvSpPr>
        <p:spPr>
          <a:xfrm>
            <a:off x="1894683" y="4469214"/>
            <a:ext cx="2112235" cy="287323"/>
          </a:xfrm>
          <a:prstGeom prst="rect">
            <a:avLst/>
          </a:prstGeom>
          <a:noFill/>
        </p:spPr>
        <p:txBody>
          <a:bodyPr wrap="square" lIns="0" tIns="0" rIns="0" bIns="0" rtlCol="0">
            <a:spAutoFit/>
          </a:bodyPr>
          <a:lstStyle/>
          <a:p>
            <a:pPr algn="ctr"/>
            <a:r>
              <a:rPr lang="zh-CN" altLang="en-US" sz="1867" dirty="0">
                <a:latin typeface="微软雅黑" pitchFamily="34" charset="-122"/>
                <a:ea typeface="微软雅黑" pitchFamily="34" charset="-122"/>
              </a:rPr>
              <a:t>关键字设问？</a:t>
            </a:r>
          </a:p>
        </p:txBody>
      </p:sp>
      <p:sp>
        <p:nvSpPr>
          <p:cNvPr id="30" name="TextBox 29"/>
          <p:cNvSpPr txBox="1"/>
          <p:nvPr/>
        </p:nvSpPr>
        <p:spPr>
          <a:xfrm>
            <a:off x="1894683" y="4830808"/>
            <a:ext cx="2112235" cy="287323"/>
          </a:xfrm>
          <a:prstGeom prst="rect">
            <a:avLst/>
          </a:prstGeom>
          <a:noFill/>
        </p:spPr>
        <p:txBody>
          <a:bodyPr wrap="square" lIns="0" tIns="0" rIns="0" bIns="0" rtlCol="0">
            <a:spAutoFit/>
          </a:bodyPr>
          <a:lstStyle/>
          <a:p>
            <a:pPr algn="ctr"/>
            <a:r>
              <a:rPr lang="zh-CN" altLang="en-US" sz="1867" dirty="0">
                <a:latin typeface="微软雅黑" pitchFamily="34" charset="-122"/>
                <a:ea typeface="微软雅黑" pitchFamily="34" charset="-122"/>
              </a:rPr>
              <a:t>关键字设问？</a:t>
            </a:r>
          </a:p>
        </p:txBody>
      </p:sp>
      <p:sp>
        <p:nvSpPr>
          <p:cNvPr id="31" name="TextBox 30"/>
          <p:cNvSpPr txBox="1"/>
          <p:nvPr/>
        </p:nvSpPr>
        <p:spPr>
          <a:xfrm>
            <a:off x="1894683" y="5214850"/>
            <a:ext cx="2112235" cy="287323"/>
          </a:xfrm>
          <a:prstGeom prst="rect">
            <a:avLst/>
          </a:prstGeom>
          <a:noFill/>
        </p:spPr>
        <p:txBody>
          <a:bodyPr wrap="square" lIns="0" tIns="0" rIns="0" bIns="0" rtlCol="0">
            <a:spAutoFit/>
          </a:bodyPr>
          <a:lstStyle/>
          <a:p>
            <a:pPr algn="ctr"/>
            <a:r>
              <a:rPr lang="zh-CN" altLang="en-US" sz="1867" dirty="0">
                <a:latin typeface="微软雅黑" pitchFamily="34" charset="-122"/>
                <a:ea typeface="微软雅黑" pitchFamily="34" charset="-122"/>
              </a:rPr>
              <a:t>关键字设问？</a:t>
            </a:r>
          </a:p>
        </p:txBody>
      </p:sp>
      <p:sp>
        <p:nvSpPr>
          <p:cNvPr id="32" name="TextBox 31"/>
          <p:cNvSpPr txBox="1"/>
          <p:nvPr/>
        </p:nvSpPr>
        <p:spPr>
          <a:xfrm>
            <a:off x="1078592" y="5741162"/>
            <a:ext cx="3744416" cy="512961"/>
          </a:xfrm>
          <a:prstGeom prst="rect">
            <a:avLst/>
          </a:prstGeom>
          <a:noFill/>
        </p:spPr>
        <p:txBody>
          <a:bodyPr wrap="square" lIns="0" tIns="0" rIns="0" bIns="0" rtlCol="0">
            <a:spAutoFit/>
          </a:bodyPr>
          <a:lstStyle/>
          <a:p>
            <a:pPr algn="just">
              <a:lnSpc>
                <a:spcPts val="2000"/>
              </a:lnSpc>
            </a:pPr>
            <a:r>
              <a:rPr lang="zh-CN" altLang="en-US" sz="1333" dirty="0">
                <a:latin typeface="微软雅黑" pitchFamily="34" charset="-122"/>
                <a:ea typeface="微软雅黑" pitchFamily="34" charset="-122"/>
              </a:rPr>
              <a:t>点击输入简要文字内容，文字内容需概括精炼，不用多余的文字修饰，言简意赅的说明分项内容</a:t>
            </a:r>
            <a:r>
              <a:rPr lang="en-US" altLang="zh-CN" sz="1333" dirty="0">
                <a:latin typeface="微软雅黑" pitchFamily="34" charset="-122"/>
                <a:ea typeface="微软雅黑" pitchFamily="34" charset="-122"/>
              </a:rPr>
              <a:t>……</a:t>
            </a:r>
          </a:p>
        </p:txBody>
      </p:sp>
      <p:sp>
        <p:nvSpPr>
          <p:cNvPr id="33" name="Freeform 5"/>
          <p:cNvSpPr>
            <a:spLocks/>
          </p:cNvSpPr>
          <p:nvPr/>
        </p:nvSpPr>
        <p:spPr bwMode="auto">
          <a:xfrm>
            <a:off x="5489203" y="1124745"/>
            <a:ext cx="1241775" cy="5096271"/>
          </a:xfrm>
          <a:custGeom>
            <a:avLst/>
            <a:gdLst/>
            <a:ahLst/>
            <a:cxnLst/>
            <a:rect l="l" t="t" r="r" b="b"/>
            <a:pathLst>
              <a:path w="931331" h="3822203">
                <a:moveTo>
                  <a:pt x="931331" y="0"/>
                </a:moveTo>
                <a:lnTo>
                  <a:pt x="931331" y="43438"/>
                </a:lnTo>
                <a:lnTo>
                  <a:pt x="929692" y="43241"/>
                </a:lnTo>
                <a:cubicBezTo>
                  <a:pt x="720560" y="43241"/>
                  <a:pt x="548753" y="233651"/>
                  <a:pt x="531759" y="477070"/>
                </a:cubicBezTo>
                <a:cubicBezTo>
                  <a:pt x="531001" y="481589"/>
                  <a:pt x="530505" y="486178"/>
                  <a:pt x="530592" y="490864"/>
                </a:cubicBezTo>
                <a:lnTo>
                  <a:pt x="527965" y="521911"/>
                </a:lnTo>
                <a:cubicBezTo>
                  <a:pt x="527965" y="524355"/>
                  <a:pt x="527981" y="526795"/>
                  <a:pt x="528584" y="529223"/>
                </a:cubicBezTo>
                <a:cubicBezTo>
                  <a:pt x="525896" y="549213"/>
                  <a:pt x="525319" y="570030"/>
                  <a:pt x="525319" y="591585"/>
                </a:cubicBezTo>
                <a:lnTo>
                  <a:pt x="525319" y="1420695"/>
                </a:lnTo>
                <a:cubicBezTo>
                  <a:pt x="525319" y="1644311"/>
                  <a:pt x="418363" y="1909396"/>
                  <a:pt x="152419" y="1909396"/>
                </a:cubicBezTo>
                <a:lnTo>
                  <a:pt x="152419" y="1917007"/>
                </a:lnTo>
                <a:cubicBezTo>
                  <a:pt x="411268" y="1917007"/>
                  <a:pt x="525319" y="2180779"/>
                  <a:pt x="525319" y="2401508"/>
                </a:cubicBezTo>
                <a:lnTo>
                  <a:pt x="525319" y="3229831"/>
                </a:lnTo>
                <a:lnTo>
                  <a:pt x="528395" y="3285086"/>
                </a:lnTo>
                <a:lnTo>
                  <a:pt x="527965" y="3290166"/>
                </a:lnTo>
                <a:cubicBezTo>
                  <a:pt x="527965" y="3298449"/>
                  <a:pt x="528142" y="3306682"/>
                  <a:pt x="530049" y="3314794"/>
                </a:cubicBezTo>
                <a:cubicBezTo>
                  <a:pt x="529872" y="3323297"/>
                  <a:pt x="530775" y="3331587"/>
                  <a:pt x="532157" y="3339708"/>
                </a:cubicBezTo>
                <a:cubicBezTo>
                  <a:pt x="550979" y="3580884"/>
                  <a:pt x="721914" y="3768836"/>
                  <a:pt x="929692" y="3768836"/>
                </a:cubicBezTo>
                <a:cubicBezTo>
                  <a:pt x="930239" y="3768836"/>
                  <a:pt x="930786" y="3768835"/>
                  <a:pt x="931331" y="3768639"/>
                </a:cubicBezTo>
                <a:lnTo>
                  <a:pt x="931331" y="3822203"/>
                </a:lnTo>
                <a:cubicBezTo>
                  <a:pt x="739757" y="3822203"/>
                  <a:pt x="598112" y="3773911"/>
                  <a:pt x="507975" y="3678638"/>
                </a:cubicBezTo>
                <a:cubicBezTo>
                  <a:pt x="417575" y="3582577"/>
                  <a:pt x="372901" y="3410141"/>
                  <a:pt x="372901" y="3162642"/>
                </a:cubicBezTo>
                <a:lnTo>
                  <a:pt x="372901" y="2435365"/>
                </a:lnTo>
                <a:cubicBezTo>
                  <a:pt x="372901" y="2299674"/>
                  <a:pt x="350301" y="2189965"/>
                  <a:pt x="304838" y="2105453"/>
                </a:cubicBezTo>
                <a:cubicBezTo>
                  <a:pt x="260163" y="2021204"/>
                  <a:pt x="158200" y="1972649"/>
                  <a:pt x="0" y="1961888"/>
                </a:cubicBezTo>
                <a:lnTo>
                  <a:pt x="0" y="1860316"/>
                </a:lnTo>
                <a:cubicBezTo>
                  <a:pt x="146638" y="1837744"/>
                  <a:pt x="245710" y="1792339"/>
                  <a:pt x="296166" y="1724624"/>
                </a:cubicBezTo>
                <a:cubicBezTo>
                  <a:pt x="347410" y="1657434"/>
                  <a:pt x="372901" y="1544052"/>
                  <a:pt x="372901" y="1386838"/>
                </a:cubicBezTo>
                <a:lnTo>
                  <a:pt x="372901" y="659562"/>
                </a:lnTo>
                <a:cubicBezTo>
                  <a:pt x="372901" y="411275"/>
                  <a:pt x="417575" y="239626"/>
                  <a:pt x="507975" y="143566"/>
                </a:cubicBezTo>
                <a:cubicBezTo>
                  <a:pt x="598112" y="47505"/>
                  <a:pt x="739757" y="0"/>
                  <a:pt x="931331" y="0"/>
                </a:cubicBezTo>
                <a:close/>
              </a:path>
            </a:pathLst>
          </a:custGeom>
          <a:solidFill>
            <a:schemeClr val="tx1"/>
          </a:solidFill>
          <a:ln>
            <a:noFill/>
          </a:ln>
        </p:spPr>
        <p:txBody>
          <a:bodyPr vert="horz" wrap="square" lIns="121920" tIns="60960" rIns="121920" bIns="60960" numCol="1" anchor="t" anchorCtr="0" compatLnSpc="1">
            <a:prstTxWarp prst="textNoShape">
              <a:avLst/>
            </a:prstTxWarp>
          </a:bodyPr>
          <a:lstStyle/>
          <a:p>
            <a:endParaRPr lang="zh-CN" altLang="en-US" dirty="0">
              <a:ea typeface="微软雅黑" pitchFamily="34" charset="-122"/>
            </a:endParaRPr>
          </a:p>
        </p:txBody>
      </p:sp>
      <p:sp>
        <p:nvSpPr>
          <p:cNvPr id="35" name="圆角矩形 34"/>
          <p:cNvSpPr/>
          <p:nvPr/>
        </p:nvSpPr>
        <p:spPr>
          <a:xfrm>
            <a:off x="6979398" y="1124744"/>
            <a:ext cx="4224469" cy="626611"/>
          </a:xfrm>
          <a:prstGeom prst="roundRect">
            <a:avLst/>
          </a:prstGeom>
          <a:solidFill>
            <a:schemeClr val="bg1"/>
          </a:solidFill>
          <a:ln w="6350">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itchFamily="34" charset="-122"/>
            </a:endParaRPr>
          </a:p>
        </p:txBody>
      </p:sp>
      <p:sp>
        <p:nvSpPr>
          <p:cNvPr id="43" name="圆角矩形 42"/>
          <p:cNvSpPr/>
          <p:nvPr/>
        </p:nvSpPr>
        <p:spPr>
          <a:xfrm>
            <a:off x="6979398" y="1869688"/>
            <a:ext cx="4224469" cy="626611"/>
          </a:xfrm>
          <a:prstGeom prst="roundRect">
            <a:avLst/>
          </a:prstGeom>
          <a:solidFill>
            <a:schemeClr val="bg1"/>
          </a:solidFill>
          <a:ln w="6350">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itchFamily="34" charset="-122"/>
            </a:endParaRPr>
          </a:p>
        </p:txBody>
      </p:sp>
      <p:sp>
        <p:nvSpPr>
          <p:cNvPr id="44" name="圆角矩形 43"/>
          <p:cNvSpPr/>
          <p:nvPr/>
        </p:nvSpPr>
        <p:spPr>
          <a:xfrm>
            <a:off x="6979398" y="2614632"/>
            <a:ext cx="4224469" cy="626611"/>
          </a:xfrm>
          <a:prstGeom prst="roundRect">
            <a:avLst/>
          </a:prstGeom>
          <a:solidFill>
            <a:schemeClr val="bg1"/>
          </a:solidFill>
          <a:ln w="6350">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itchFamily="34" charset="-122"/>
            </a:endParaRPr>
          </a:p>
        </p:txBody>
      </p:sp>
      <p:sp>
        <p:nvSpPr>
          <p:cNvPr id="45" name="圆角矩形 44"/>
          <p:cNvSpPr/>
          <p:nvPr/>
        </p:nvSpPr>
        <p:spPr>
          <a:xfrm>
            <a:off x="6979398" y="3359576"/>
            <a:ext cx="4224469" cy="626611"/>
          </a:xfrm>
          <a:prstGeom prst="roundRect">
            <a:avLst/>
          </a:prstGeom>
          <a:solidFill>
            <a:schemeClr val="bg1"/>
          </a:solidFill>
          <a:ln w="6350">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itchFamily="34" charset="-122"/>
            </a:endParaRPr>
          </a:p>
        </p:txBody>
      </p:sp>
      <p:sp>
        <p:nvSpPr>
          <p:cNvPr id="55" name="圆角矩形 54"/>
          <p:cNvSpPr/>
          <p:nvPr/>
        </p:nvSpPr>
        <p:spPr>
          <a:xfrm>
            <a:off x="6979398" y="4104520"/>
            <a:ext cx="4224469" cy="626611"/>
          </a:xfrm>
          <a:prstGeom prst="roundRect">
            <a:avLst/>
          </a:prstGeom>
          <a:solidFill>
            <a:schemeClr val="bg1"/>
          </a:solidFill>
          <a:ln w="6350">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itchFamily="34" charset="-122"/>
            </a:endParaRPr>
          </a:p>
        </p:txBody>
      </p:sp>
      <p:sp>
        <p:nvSpPr>
          <p:cNvPr id="56" name="圆角矩形 55"/>
          <p:cNvSpPr/>
          <p:nvPr/>
        </p:nvSpPr>
        <p:spPr>
          <a:xfrm>
            <a:off x="6979398" y="4849464"/>
            <a:ext cx="4224469" cy="626611"/>
          </a:xfrm>
          <a:prstGeom prst="roundRect">
            <a:avLst/>
          </a:prstGeom>
          <a:solidFill>
            <a:schemeClr val="bg1"/>
          </a:solidFill>
          <a:ln w="6350">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itchFamily="34" charset="-122"/>
            </a:endParaRPr>
          </a:p>
        </p:txBody>
      </p:sp>
      <p:sp>
        <p:nvSpPr>
          <p:cNvPr id="57" name="圆角矩形 56"/>
          <p:cNvSpPr/>
          <p:nvPr/>
        </p:nvSpPr>
        <p:spPr>
          <a:xfrm>
            <a:off x="6979398" y="5594404"/>
            <a:ext cx="4224469" cy="626611"/>
          </a:xfrm>
          <a:prstGeom prst="roundRect">
            <a:avLst/>
          </a:prstGeom>
          <a:solidFill>
            <a:schemeClr val="bg1"/>
          </a:solidFill>
          <a:ln w="6350">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itchFamily="34" charset="-122"/>
            </a:endParaRPr>
          </a:p>
        </p:txBody>
      </p:sp>
      <p:sp>
        <p:nvSpPr>
          <p:cNvPr id="58" name="TextBox 57"/>
          <p:cNvSpPr txBox="1"/>
          <p:nvPr/>
        </p:nvSpPr>
        <p:spPr>
          <a:xfrm>
            <a:off x="7447213" y="1335458"/>
            <a:ext cx="3084579" cy="205121"/>
          </a:xfrm>
          <a:prstGeom prst="rect">
            <a:avLst/>
          </a:prstGeom>
          <a:noFill/>
        </p:spPr>
        <p:txBody>
          <a:bodyPr wrap="square" lIns="0" tIns="0" rIns="0" bIns="0" rtlCol="0">
            <a:spAutoFit/>
          </a:bodyPr>
          <a:lstStyle/>
          <a:p>
            <a:pPr algn="just"/>
            <a:r>
              <a:rPr lang="zh-CN" altLang="en-US" sz="1333" dirty="0">
                <a:latin typeface="微软雅黑" pitchFamily="34" charset="-122"/>
                <a:ea typeface="微软雅黑" pitchFamily="34" charset="-122"/>
              </a:rPr>
              <a:t>没时间缴罚单！</a:t>
            </a:r>
            <a:endParaRPr lang="en-US" altLang="zh-CN" sz="1333" dirty="0">
              <a:latin typeface="微软雅黑" pitchFamily="34" charset="-122"/>
              <a:ea typeface="微软雅黑" pitchFamily="34" charset="-122"/>
            </a:endParaRPr>
          </a:p>
        </p:txBody>
      </p:sp>
      <p:sp>
        <p:nvSpPr>
          <p:cNvPr id="59" name="TextBox 58"/>
          <p:cNvSpPr txBox="1"/>
          <p:nvPr/>
        </p:nvSpPr>
        <p:spPr>
          <a:xfrm>
            <a:off x="7447213" y="2080402"/>
            <a:ext cx="3084579" cy="205121"/>
          </a:xfrm>
          <a:prstGeom prst="rect">
            <a:avLst/>
          </a:prstGeom>
          <a:noFill/>
        </p:spPr>
        <p:txBody>
          <a:bodyPr wrap="square" lIns="0" tIns="0" rIns="0" bIns="0" rtlCol="0">
            <a:spAutoFit/>
          </a:bodyPr>
          <a:lstStyle/>
          <a:p>
            <a:pPr algn="just"/>
            <a:r>
              <a:rPr lang="zh-CN" altLang="en-US" sz="1333" dirty="0">
                <a:latin typeface="微软雅黑" pitchFamily="34" charset="-122"/>
                <a:ea typeface="微软雅黑" pitchFamily="34" charset="-122"/>
              </a:rPr>
              <a:t>工作太忙，没时间做饭！</a:t>
            </a:r>
            <a:endParaRPr lang="en-US" altLang="zh-CN" sz="1333" dirty="0">
              <a:latin typeface="微软雅黑" pitchFamily="34" charset="-122"/>
              <a:ea typeface="微软雅黑" pitchFamily="34" charset="-122"/>
            </a:endParaRPr>
          </a:p>
        </p:txBody>
      </p:sp>
      <p:sp>
        <p:nvSpPr>
          <p:cNvPr id="60" name="TextBox 59"/>
          <p:cNvSpPr txBox="1"/>
          <p:nvPr/>
        </p:nvSpPr>
        <p:spPr>
          <a:xfrm>
            <a:off x="7447213" y="2825346"/>
            <a:ext cx="3084579" cy="205121"/>
          </a:xfrm>
          <a:prstGeom prst="rect">
            <a:avLst/>
          </a:prstGeom>
          <a:noFill/>
        </p:spPr>
        <p:txBody>
          <a:bodyPr wrap="square" lIns="0" tIns="0" rIns="0" bIns="0" rtlCol="0">
            <a:spAutoFit/>
          </a:bodyPr>
          <a:lstStyle/>
          <a:p>
            <a:pPr algn="just"/>
            <a:r>
              <a:rPr lang="zh-CN" altLang="en-US" sz="1333" dirty="0">
                <a:latin typeface="微软雅黑" pitchFamily="34" charset="-122"/>
                <a:ea typeface="微软雅黑" pitchFamily="34" charset="-122"/>
              </a:rPr>
              <a:t>快递没人收！</a:t>
            </a:r>
            <a:endParaRPr lang="en-US" altLang="zh-CN" sz="1333" dirty="0">
              <a:latin typeface="微软雅黑" pitchFamily="34" charset="-122"/>
              <a:ea typeface="微软雅黑" pitchFamily="34" charset="-122"/>
            </a:endParaRPr>
          </a:p>
        </p:txBody>
      </p:sp>
      <p:sp>
        <p:nvSpPr>
          <p:cNvPr id="61" name="TextBox 60"/>
          <p:cNvSpPr txBox="1"/>
          <p:nvPr/>
        </p:nvSpPr>
        <p:spPr>
          <a:xfrm>
            <a:off x="7447213" y="3570290"/>
            <a:ext cx="3084579" cy="205121"/>
          </a:xfrm>
          <a:prstGeom prst="rect">
            <a:avLst/>
          </a:prstGeom>
          <a:noFill/>
        </p:spPr>
        <p:txBody>
          <a:bodyPr wrap="square" lIns="0" tIns="0" rIns="0" bIns="0" rtlCol="0">
            <a:spAutoFit/>
          </a:bodyPr>
          <a:lstStyle/>
          <a:p>
            <a:pPr algn="just"/>
            <a:r>
              <a:rPr lang="zh-CN" altLang="en-US" sz="1333" dirty="0">
                <a:latin typeface="微软雅黑" pitchFamily="34" charset="-122"/>
                <a:ea typeface="微软雅黑" pitchFamily="34" charset="-122"/>
              </a:rPr>
              <a:t>想吃日式料理，附近却没有！</a:t>
            </a:r>
            <a:endParaRPr lang="en-US" altLang="zh-CN" sz="1333" dirty="0">
              <a:latin typeface="微软雅黑" pitchFamily="34" charset="-122"/>
              <a:ea typeface="微软雅黑" pitchFamily="34" charset="-122"/>
            </a:endParaRPr>
          </a:p>
        </p:txBody>
      </p:sp>
      <p:sp>
        <p:nvSpPr>
          <p:cNvPr id="62" name="TextBox 61"/>
          <p:cNvSpPr txBox="1"/>
          <p:nvPr/>
        </p:nvSpPr>
        <p:spPr>
          <a:xfrm>
            <a:off x="7447213" y="4315234"/>
            <a:ext cx="3084579" cy="205121"/>
          </a:xfrm>
          <a:prstGeom prst="rect">
            <a:avLst/>
          </a:prstGeom>
          <a:noFill/>
        </p:spPr>
        <p:txBody>
          <a:bodyPr wrap="square" lIns="0" tIns="0" rIns="0" bIns="0" rtlCol="0">
            <a:spAutoFit/>
          </a:bodyPr>
          <a:lstStyle/>
          <a:p>
            <a:pPr algn="just"/>
            <a:r>
              <a:rPr lang="zh-CN" altLang="en-US" sz="1333" dirty="0">
                <a:latin typeface="微软雅黑" pitchFamily="34" charset="-122"/>
                <a:ea typeface="微软雅黑" pitchFamily="34" charset="-122"/>
              </a:rPr>
              <a:t>现在的食品安全让人不放心！</a:t>
            </a:r>
            <a:endParaRPr lang="en-US" altLang="zh-CN" sz="1333" dirty="0">
              <a:latin typeface="微软雅黑" pitchFamily="34" charset="-122"/>
              <a:ea typeface="微软雅黑" pitchFamily="34" charset="-122"/>
            </a:endParaRPr>
          </a:p>
        </p:txBody>
      </p:sp>
      <p:sp>
        <p:nvSpPr>
          <p:cNvPr id="63" name="TextBox 62"/>
          <p:cNvSpPr txBox="1"/>
          <p:nvPr/>
        </p:nvSpPr>
        <p:spPr>
          <a:xfrm>
            <a:off x="7447213" y="5060178"/>
            <a:ext cx="3084579" cy="205121"/>
          </a:xfrm>
          <a:prstGeom prst="rect">
            <a:avLst/>
          </a:prstGeom>
          <a:noFill/>
        </p:spPr>
        <p:txBody>
          <a:bodyPr wrap="square" lIns="0" tIns="0" rIns="0" bIns="0" rtlCol="0">
            <a:spAutoFit/>
          </a:bodyPr>
          <a:lstStyle/>
          <a:p>
            <a:pPr algn="just"/>
            <a:r>
              <a:rPr lang="zh-CN" altLang="en-US" sz="1333" dirty="0">
                <a:latin typeface="微软雅黑" pitchFamily="34" charset="-122"/>
                <a:ea typeface="微软雅黑" pitchFamily="34" charset="-122"/>
              </a:rPr>
              <a:t>对不良商家投诉无门！</a:t>
            </a:r>
            <a:endParaRPr lang="en-US" altLang="zh-CN" sz="1333" dirty="0">
              <a:latin typeface="微软雅黑" pitchFamily="34" charset="-122"/>
              <a:ea typeface="微软雅黑" pitchFamily="34" charset="-122"/>
            </a:endParaRPr>
          </a:p>
        </p:txBody>
      </p:sp>
      <p:sp>
        <p:nvSpPr>
          <p:cNvPr id="64" name="TextBox 63"/>
          <p:cNvSpPr txBox="1"/>
          <p:nvPr/>
        </p:nvSpPr>
        <p:spPr>
          <a:xfrm>
            <a:off x="7447213" y="5805118"/>
            <a:ext cx="3084579" cy="205121"/>
          </a:xfrm>
          <a:prstGeom prst="rect">
            <a:avLst/>
          </a:prstGeom>
          <a:noFill/>
        </p:spPr>
        <p:txBody>
          <a:bodyPr wrap="square" lIns="0" tIns="0" rIns="0" bIns="0" rtlCol="0">
            <a:spAutoFit/>
          </a:bodyPr>
          <a:lstStyle/>
          <a:p>
            <a:pPr algn="just"/>
            <a:r>
              <a:rPr lang="en-US" altLang="zh-CN" sz="1333" dirty="0">
                <a:latin typeface="微软雅黑" pitchFamily="34" charset="-122"/>
                <a:ea typeface="微软雅黑" pitchFamily="34" charset="-122"/>
              </a:rPr>
              <a:t>…………</a:t>
            </a:r>
          </a:p>
        </p:txBody>
      </p:sp>
      <p:grpSp>
        <p:nvGrpSpPr>
          <p:cNvPr id="65" name="组合 64"/>
          <p:cNvGrpSpPr/>
          <p:nvPr/>
        </p:nvGrpSpPr>
        <p:grpSpPr>
          <a:xfrm>
            <a:off x="2077563" y="1438050"/>
            <a:ext cx="1592932" cy="1595552"/>
            <a:chOff x="6386413" y="2345128"/>
            <a:chExt cx="3105388" cy="3109278"/>
          </a:xfrm>
          <a:solidFill>
            <a:srgbClr val="FF3300"/>
          </a:solidFill>
        </p:grpSpPr>
        <p:sp>
          <p:nvSpPr>
            <p:cNvPr id="66" name="Oval 15"/>
            <p:cNvSpPr>
              <a:spLocks noChangeArrowheads="1"/>
            </p:cNvSpPr>
            <p:nvPr/>
          </p:nvSpPr>
          <p:spPr bwMode="auto">
            <a:xfrm>
              <a:off x="6386413" y="2345128"/>
              <a:ext cx="3105388" cy="3109278"/>
            </a:xfrm>
            <a:prstGeom prst="ellipse">
              <a:avLst/>
            </a:prstGeom>
            <a:solidFill>
              <a:srgbClr val="0070C0"/>
            </a:solidFill>
            <a:ln w="10" cap="flat">
              <a:solidFill>
                <a:srgbClr val="0070C0"/>
              </a:solidFill>
              <a:prstDash val="solid"/>
              <a:miter lim="800000"/>
              <a:headEnd/>
              <a:tailEnd/>
            </a:ln>
          </p:spPr>
          <p:txBody>
            <a:bodyPr vert="horz" wrap="square" lIns="121920" tIns="60960" rIns="121920" bIns="60960" numCol="1" anchor="t" anchorCtr="0" compatLnSpc="1">
              <a:prstTxWarp prst="textNoShape">
                <a:avLst/>
              </a:prstTxWarp>
            </a:bodyPr>
            <a:lstStyle/>
            <a:p>
              <a:endParaRPr lang="zh-CN" altLang="en-US" sz="1200"/>
            </a:p>
          </p:txBody>
        </p:sp>
        <p:sp>
          <p:nvSpPr>
            <p:cNvPr id="67" name="TextBox 66"/>
            <p:cNvSpPr txBox="1"/>
            <p:nvPr/>
          </p:nvSpPr>
          <p:spPr>
            <a:xfrm>
              <a:off x="6831048" y="2632920"/>
              <a:ext cx="2446875" cy="2418819"/>
            </a:xfrm>
            <a:prstGeom prst="rect">
              <a:avLst/>
            </a:prstGeom>
            <a:noFill/>
          </p:spPr>
          <p:txBody>
            <a:bodyPr wrap="square" rtlCol="0">
              <a:spAutoFit/>
            </a:bodyPr>
            <a:lstStyle/>
            <a:p>
              <a:r>
                <a:rPr lang="zh-CN" altLang="en-US" sz="3733" b="1" dirty="0">
                  <a:solidFill>
                    <a:schemeClr val="bg1"/>
                  </a:solidFill>
                  <a:latin typeface="+mj-ea"/>
                  <a:ea typeface="+mj-ea"/>
                </a:rPr>
                <a:t>现实需求</a:t>
              </a:r>
            </a:p>
          </p:txBody>
        </p:sp>
      </p:grpSp>
    </p:spTree>
    <p:extLst>
      <p:ext uri="{BB962C8B-B14F-4D97-AF65-F5344CB8AC3E}">
        <p14:creationId xmlns:p14="http://schemas.microsoft.com/office/powerpoint/2010/main" val="3923420754"/>
      </p:ext>
    </p:extLst>
  </p:cSld>
  <p:clrMapOvr>
    <a:masterClrMapping/>
  </p:clrMapOvr>
  <mc:AlternateContent xmlns:mc="http://schemas.openxmlformats.org/markup-compatibility/2006" xmlns:p14="http://schemas.microsoft.com/office/powerpoint/2010/main">
    <mc:Choice Requires="p14">
      <p:transition spd="slow" p14:dur="1200" advClick="0" advTm="12000">
        <p14:prism/>
      </p:transition>
    </mc:Choice>
    <mc:Fallback xmlns="">
      <p:transition spd="slow" advClick="0" advTm="1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4" fill="hold" grpId="0" nodeType="afterEffect">
                                  <p:stCondLst>
                                    <p:cond delay="0"/>
                                  </p:stCondLst>
                                  <p:childTnLst>
                                    <p:set>
                                      <p:cBhvr>
                                        <p:cTn id="6" dur="1" fill="hold">
                                          <p:stCondLst>
                                            <p:cond delay="0"/>
                                          </p:stCondLst>
                                        </p:cTn>
                                        <p:tgtEl>
                                          <p:spTgt spid="34"/>
                                        </p:tgtEl>
                                        <p:attrNameLst>
                                          <p:attrName>style.visibility</p:attrName>
                                        </p:attrNameLst>
                                      </p:cBhvr>
                                      <p:to>
                                        <p:strVal val="visible"/>
                                      </p:to>
                                    </p:set>
                                    <p:animEffect transition="in" filter="wheel(4)">
                                      <p:cBhvr>
                                        <p:cTn id="7" dur="1000"/>
                                        <p:tgtEl>
                                          <p:spTgt spid="34"/>
                                        </p:tgtEl>
                                      </p:cBhvr>
                                    </p:animEffect>
                                  </p:childTnLst>
                                </p:cTn>
                              </p:par>
                            </p:childTnLst>
                          </p:cTn>
                        </p:par>
                        <p:par>
                          <p:cTn id="8" fill="hold">
                            <p:stCondLst>
                              <p:cond delay="1000"/>
                            </p:stCondLst>
                            <p:childTnLst>
                              <p:par>
                                <p:cTn id="9" presetID="42" presetClass="entr" presetSubtype="0" fill="hold" nodeType="afterEffect">
                                  <p:stCondLst>
                                    <p:cond delay="0"/>
                                  </p:stCondLst>
                                  <p:childTnLst>
                                    <p:set>
                                      <p:cBhvr>
                                        <p:cTn id="10" dur="1" fill="hold">
                                          <p:stCondLst>
                                            <p:cond delay="0"/>
                                          </p:stCondLst>
                                        </p:cTn>
                                        <p:tgtEl>
                                          <p:spTgt spid="65"/>
                                        </p:tgtEl>
                                        <p:attrNameLst>
                                          <p:attrName>style.visibility</p:attrName>
                                        </p:attrNameLst>
                                      </p:cBhvr>
                                      <p:to>
                                        <p:strVal val="visible"/>
                                      </p:to>
                                    </p:set>
                                    <p:animEffect transition="in" filter="fade">
                                      <p:cBhvr>
                                        <p:cTn id="11" dur="1000"/>
                                        <p:tgtEl>
                                          <p:spTgt spid="65"/>
                                        </p:tgtEl>
                                      </p:cBhvr>
                                    </p:animEffect>
                                    <p:anim calcmode="lin" valueType="num">
                                      <p:cBhvr>
                                        <p:cTn id="12" dur="1000" fill="hold"/>
                                        <p:tgtEl>
                                          <p:spTgt spid="65"/>
                                        </p:tgtEl>
                                        <p:attrNameLst>
                                          <p:attrName>ppt_x</p:attrName>
                                        </p:attrNameLst>
                                      </p:cBhvr>
                                      <p:tavLst>
                                        <p:tav tm="0">
                                          <p:val>
                                            <p:strVal val="#ppt_x"/>
                                          </p:val>
                                        </p:tav>
                                        <p:tav tm="100000">
                                          <p:val>
                                            <p:strVal val="#ppt_x"/>
                                          </p:val>
                                        </p:tav>
                                      </p:tavLst>
                                    </p:anim>
                                    <p:anim calcmode="lin" valueType="num">
                                      <p:cBhvr>
                                        <p:cTn id="13" dur="1000" fill="hold"/>
                                        <p:tgtEl>
                                          <p:spTgt spid="65"/>
                                        </p:tgtEl>
                                        <p:attrNameLst>
                                          <p:attrName>ppt_y</p:attrName>
                                        </p:attrNameLst>
                                      </p:cBhvr>
                                      <p:tavLst>
                                        <p:tav tm="0">
                                          <p:val>
                                            <p:strVal val="#ppt_y+.1"/>
                                          </p:val>
                                        </p:tav>
                                        <p:tav tm="100000">
                                          <p:val>
                                            <p:strVal val="#ppt_y"/>
                                          </p:val>
                                        </p:tav>
                                      </p:tavLst>
                                    </p:anim>
                                  </p:childTnLst>
                                </p:cTn>
                              </p:par>
                            </p:childTnLst>
                          </p:cTn>
                        </p:par>
                        <p:par>
                          <p:cTn id="14" fill="hold">
                            <p:stCondLst>
                              <p:cond delay="2000"/>
                            </p:stCondLst>
                            <p:childTnLst>
                              <p:par>
                                <p:cTn id="15" presetID="16" presetClass="entr" presetSubtype="37" fill="hold" nodeType="afterEffect">
                                  <p:stCondLst>
                                    <p:cond delay="0"/>
                                  </p:stCondLst>
                                  <p:childTnLst>
                                    <p:set>
                                      <p:cBhvr>
                                        <p:cTn id="16" dur="1" fill="hold">
                                          <p:stCondLst>
                                            <p:cond delay="0"/>
                                          </p:stCondLst>
                                        </p:cTn>
                                        <p:tgtEl>
                                          <p:spTgt spid="26"/>
                                        </p:tgtEl>
                                        <p:attrNameLst>
                                          <p:attrName>style.visibility</p:attrName>
                                        </p:attrNameLst>
                                      </p:cBhvr>
                                      <p:to>
                                        <p:strVal val="visible"/>
                                      </p:to>
                                    </p:set>
                                    <p:animEffect transition="in" filter="barn(outVertical)">
                                      <p:cBhvr>
                                        <p:cTn id="17" dur="500"/>
                                        <p:tgtEl>
                                          <p:spTgt spid="26"/>
                                        </p:tgtEl>
                                      </p:cBhvr>
                                    </p:animEffect>
                                  </p:childTnLst>
                                </p:cTn>
                              </p:par>
                              <p:par>
                                <p:cTn id="18" presetID="16" presetClass="entr" presetSubtype="37" fill="hold" nodeType="withEffect">
                                  <p:stCondLst>
                                    <p:cond delay="0"/>
                                  </p:stCondLst>
                                  <p:childTnLst>
                                    <p:set>
                                      <p:cBhvr>
                                        <p:cTn id="19" dur="1" fill="hold">
                                          <p:stCondLst>
                                            <p:cond delay="0"/>
                                          </p:stCondLst>
                                        </p:cTn>
                                        <p:tgtEl>
                                          <p:spTgt spid="27"/>
                                        </p:tgtEl>
                                        <p:attrNameLst>
                                          <p:attrName>style.visibility</p:attrName>
                                        </p:attrNameLst>
                                      </p:cBhvr>
                                      <p:to>
                                        <p:strVal val="visible"/>
                                      </p:to>
                                    </p:set>
                                    <p:animEffect transition="in" filter="barn(outVertical)">
                                      <p:cBhvr>
                                        <p:cTn id="20" dur="500"/>
                                        <p:tgtEl>
                                          <p:spTgt spid="27"/>
                                        </p:tgtEl>
                                      </p:cBhvr>
                                    </p:animEffect>
                                  </p:childTnLst>
                                </p:cTn>
                              </p:par>
                            </p:childTnLst>
                          </p:cTn>
                        </p:par>
                        <p:par>
                          <p:cTn id="21" fill="hold">
                            <p:stCondLst>
                              <p:cond delay="2500"/>
                            </p:stCondLst>
                            <p:childTnLst>
                              <p:par>
                                <p:cTn id="22" presetID="53" presetClass="entr" presetSubtype="16" fill="hold" grpId="0" nodeType="afterEffect">
                                  <p:stCondLst>
                                    <p:cond delay="0"/>
                                  </p:stCondLst>
                                  <p:childTnLst>
                                    <p:set>
                                      <p:cBhvr>
                                        <p:cTn id="23" dur="1" fill="hold">
                                          <p:stCondLst>
                                            <p:cond delay="0"/>
                                          </p:stCondLst>
                                        </p:cTn>
                                        <p:tgtEl>
                                          <p:spTgt spid="28"/>
                                        </p:tgtEl>
                                        <p:attrNameLst>
                                          <p:attrName>style.visibility</p:attrName>
                                        </p:attrNameLst>
                                      </p:cBhvr>
                                      <p:to>
                                        <p:strVal val="visible"/>
                                      </p:to>
                                    </p:set>
                                    <p:anim calcmode="lin" valueType="num">
                                      <p:cBhvr>
                                        <p:cTn id="24" dur="500" fill="hold"/>
                                        <p:tgtEl>
                                          <p:spTgt spid="28"/>
                                        </p:tgtEl>
                                        <p:attrNameLst>
                                          <p:attrName>ppt_w</p:attrName>
                                        </p:attrNameLst>
                                      </p:cBhvr>
                                      <p:tavLst>
                                        <p:tav tm="0">
                                          <p:val>
                                            <p:fltVal val="0"/>
                                          </p:val>
                                        </p:tav>
                                        <p:tav tm="100000">
                                          <p:val>
                                            <p:strVal val="#ppt_w"/>
                                          </p:val>
                                        </p:tav>
                                      </p:tavLst>
                                    </p:anim>
                                    <p:anim calcmode="lin" valueType="num">
                                      <p:cBhvr>
                                        <p:cTn id="25" dur="500" fill="hold"/>
                                        <p:tgtEl>
                                          <p:spTgt spid="28"/>
                                        </p:tgtEl>
                                        <p:attrNameLst>
                                          <p:attrName>ppt_h</p:attrName>
                                        </p:attrNameLst>
                                      </p:cBhvr>
                                      <p:tavLst>
                                        <p:tav tm="0">
                                          <p:val>
                                            <p:fltVal val="0"/>
                                          </p:val>
                                        </p:tav>
                                        <p:tav tm="100000">
                                          <p:val>
                                            <p:strVal val="#ppt_h"/>
                                          </p:val>
                                        </p:tav>
                                      </p:tavLst>
                                    </p:anim>
                                    <p:animEffect transition="in" filter="fade">
                                      <p:cBhvr>
                                        <p:cTn id="26" dur="500"/>
                                        <p:tgtEl>
                                          <p:spTgt spid="28"/>
                                        </p:tgtEl>
                                      </p:cBhvr>
                                    </p:animEffect>
                                  </p:childTnLst>
                                </p:cTn>
                              </p:par>
                            </p:childTnLst>
                          </p:cTn>
                        </p:par>
                        <p:par>
                          <p:cTn id="27" fill="hold">
                            <p:stCondLst>
                              <p:cond delay="3000"/>
                            </p:stCondLst>
                            <p:childTnLst>
                              <p:par>
                                <p:cTn id="28" presetID="42" presetClass="entr" presetSubtype="0" fill="hold" grpId="0" nodeType="afterEffect">
                                  <p:stCondLst>
                                    <p:cond delay="0"/>
                                  </p:stCondLst>
                                  <p:childTnLst>
                                    <p:set>
                                      <p:cBhvr>
                                        <p:cTn id="29" dur="1" fill="hold">
                                          <p:stCondLst>
                                            <p:cond delay="0"/>
                                          </p:stCondLst>
                                        </p:cTn>
                                        <p:tgtEl>
                                          <p:spTgt spid="29"/>
                                        </p:tgtEl>
                                        <p:attrNameLst>
                                          <p:attrName>style.visibility</p:attrName>
                                        </p:attrNameLst>
                                      </p:cBhvr>
                                      <p:to>
                                        <p:strVal val="visible"/>
                                      </p:to>
                                    </p:set>
                                    <p:animEffect transition="in" filter="fade">
                                      <p:cBhvr>
                                        <p:cTn id="30" dur="500"/>
                                        <p:tgtEl>
                                          <p:spTgt spid="29"/>
                                        </p:tgtEl>
                                      </p:cBhvr>
                                    </p:animEffect>
                                    <p:anim calcmode="lin" valueType="num">
                                      <p:cBhvr>
                                        <p:cTn id="31" dur="500" fill="hold"/>
                                        <p:tgtEl>
                                          <p:spTgt spid="29"/>
                                        </p:tgtEl>
                                        <p:attrNameLst>
                                          <p:attrName>ppt_x</p:attrName>
                                        </p:attrNameLst>
                                      </p:cBhvr>
                                      <p:tavLst>
                                        <p:tav tm="0">
                                          <p:val>
                                            <p:strVal val="#ppt_x"/>
                                          </p:val>
                                        </p:tav>
                                        <p:tav tm="100000">
                                          <p:val>
                                            <p:strVal val="#ppt_x"/>
                                          </p:val>
                                        </p:tav>
                                      </p:tavLst>
                                    </p:anim>
                                    <p:anim calcmode="lin" valueType="num">
                                      <p:cBhvr>
                                        <p:cTn id="32" dur="500" fill="hold"/>
                                        <p:tgtEl>
                                          <p:spTgt spid="29"/>
                                        </p:tgtEl>
                                        <p:attrNameLst>
                                          <p:attrName>ppt_y</p:attrName>
                                        </p:attrNameLst>
                                      </p:cBhvr>
                                      <p:tavLst>
                                        <p:tav tm="0">
                                          <p:val>
                                            <p:strVal val="#ppt_y+.1"/>
                                          </p:val>
                                        </p:tav>
                                        <p:tav tm="100000">
                                          <p:val>
                                            <p:strVal val="#ppt_y"/>
                                          </p:val>
                                        </p:tav>
                                      </p:tavLst>
                                    </p:anim>
                                  </p:childTnLst>
                                </p:cTn>
                              </p:par>
                              <p:par>
                                <p:cTn id="33" presetID="42" presetClass="entr" presetSubtype="0" fill="hold" grpId="0" nodeType="withEffect">
                                  <p:stCondLst>
                                    <p:cond delay="200"/>
                                  </p:stCondLst>
                                  <p:childTnLst>
                                    <p:set>
                                      <p:cBhvr>
                                        <p:cTn id="34" dur="1" fill="hold">
                                          <p:stCondLst>
                                            <p:cond delay="0"/>
                                          </p:stCondLst>
                                        </p:cTn>
                                        <p:tgtEl>
                                          <p:spTgt spid="30"/>
                                        </p:tgtEl>
                                        <p:attrNameLst>
                                          <p:attrName>style.visibility</p:attrName>
                                        </p:attrNameLst>
                                      </p:cBhvr>
                                      <p:to>
                                        <p:strVal val="visible"/>
                                      </p:to>
                                    </p:set>
                                    <p:animEffect transition="in" filter="fade">
                                      <p:cBhvr>
                                        <p:cTn id="35" dur="500"/>
                                        <p:tgtEl>
                                          <p:spTgt spid="30"/>
                                        </p:tgtEl>
                                      </p:cBhvr>
                                    </p:animEffect>
                                    <p:anim calcmode="lin" valueType="num">
                                      <p:cBhvr>
                                        <p:cTn id="36" dur="500" fill="hold"/>
                                        <p:tgtEl>
                                          <p:spTgt spid="30"/>
                                        </p:tgtEl>
                                        <p:attrNameLst>
                                          <p:attrName>ppt_x</p:attrName>
                                        </p:attrNameLst>
                                      </p:cBhvr>
                                      <p:tavLst>
                                        <p:tav tm="0">
                                          <p:val>
                                            <p:strVal val="#ppt_x"/>
                                          </p:val>
                                        </p:tav>
                                        <p:tav tm="100000">
                                          <p:val>
                                            <p:strVal val="#ppt_x"/>
                                          </p:val>
                                        </p:tav>
                                      </p:tavLst>
                                    </p:anim>
                                    <p:anim calcmode="lin" valueType="num">
                                      <p:cBhvr>
                                        <p:cTn id="37" dur="500" fill="hold"/>
                                        <p:tgtEl>
                                          <p:spTgt spid="30"/>
                                        </p:tgtEl>
                                        <p:attrNameLst>
                                          <p:attrName>ppt_y</p:attrName>
                                        </p:attrNameLst>
                                      </p:cBhvr>
                                      <p:tavLst>
                                        <p:tav tm="0">
                                          <p:val>
                                            <p:strVal val="#ppt_y+.1"/>
                                          </p:val>
                                        </p:tav>
                                        <p:tav tm="100000">
                                          <p:val>
                                            <p:strVal val="#ppt_y"/>
                                          </p:val>
                                        </p:tav>
                                      </p:tavLst>
                                    </p:anim>
                                  </p:childTnLst>
                                </p:cTn>
                              </p:par>
                              <p:par>
                                <p:cTn id="38" presetID="42" presetClass="entr" presetSubtype="0" fill="hold" grpId="0" nodeType="withEffect">
                                  <p:stCondLst>
                                    <p:cond delay="400"/>
                                  </p:stCondLst>
                                  <p:childTnLst>
                                    <p:set>
                                      <p:cBhvr>
                                        <p:cTn id="39" dur="1" fill="hold">
                                          <p:stCondLst>
                                            <p:cond delay="0"/>
                                          </p:stCondLst>
                                        </p:cTn>
                                        <p:tgtEl>
                                          <p:spTgt spid="31"/>
                                        </p:tgtEl>
                                        <p:attrNameLst>
                                          <p:attrName>style.visibility</p:attrName>
                                        </p:attrNameLst>
                                      </p:cBhvr>
                                      <p:to>
                                        <p:strVal val="visible"/>
                                      </p:to>
                                    </p:set>
                                    <p:animEffect transition="in" filter="fade">
                                      <p:cBhvr>
                                        <p:cTn id="40" dur="500"/>
                                        <p:tgtEl>
                                          <p:spTgt spid="31"/>
                                        </p:tgtEl>
                                      </p:cBhvr>
                                    </p:animEffect>
                                    <p:anim calcmode="lin" valueType="num">
                                      <p:cBhvr>
                                        <p:cTn id="41" dur="500" fill="hold"/>
                                        <p:tgtEl>
                                          <p:spTgt spid="31"/>
                                        </p:tgtEl>
                                        <p:attrNameLst>
                                          <p:attrName>ppt_x</p:attrName>
                                        </p:attrNameLst>
                                      </p:cBhvr>
                                      <p:tavLst>
                                        <p:tav tm="0">
                                          <p:val>
                                            <p:strVal val="#ppt_x"/>
                                          </p:val>
                                        </p:tav>
                                        <p:tav tm="100000">
                                          <p:val>
                                            <p:strVal val="#ppt_x"/>
                                          </p:val>
                                        </p:tav>
                                      </p:tavLst>
                                    </p:anim>
                                    <p:anim calcmode="lin" valueType="num">
                                      <p:cBhvr>
                                        <p:cTn id="42" dur="500" fill="hold"/>
                                        <p:tgtEl>
                                          <p:spTgt spid="31"/>
                                        </p:tgtEl>
                                        <p:attrNameLst>
                                          <p:attrName>ppt_y</p:attrName>
                                        </p:attrNameLst>
                                      </p:cBhvr>
                                      <p:tavLst>
                                        <p:tav tm="0">
                                          <p:val>
                                            <p:strVal val="#ppt_y+.1"/>
                                          </p:val>
                                        </p:tav>
                                        <p:tav tm="100000">
                                          <p:val>
                                            <p:strVal val="#ppt_y"/>
                                          </p:val>
                                        </p:tav>
                                      </p:tavLst>
                                    </p:anim>
                                  </p:childTnLst>
                                </p:cTn>
                              </p:par>
                            </p:childTnLst>
                          </p:cTn>
                        </p:par>
                        <p:par>
                          <p:cTn id="43" fill="hold">
                            <p:stCondLst>
                              <p:cond delay="3900"/>
                            </p:stCondLst>
                            <p:childTnLst>
                              <p:par>
                                <p:cTn id="44" presetID="22" presetClass="entr" presetSubtype="8" fill="hold" grpId="0" nodeType="afterEffect">
                                  <p:stCondLst>
                                    <p:cond delay="0"/>
                                  </p:stCondLst>
                                  <p:childTnLst>
                                    <p:set>
                                      <p:cBhvr>
                                        <p:cTn id="45" dur="1" fill="hold">
                                          <p:stCondLst>
                                            <p:cond delay="0"/>
                                          </p:stCondLst>
                                        </p:cTn>
                                        <p:tgtEl>
                                          <p:spTgt spid="32"/>
                                        </p:tgtEl>
                                        <p:attrNameLst>
                                          <p:attrName>style.visibility</p:attrName>
                                        </p:attrNameLst>
                                      </p:cBhvr>
                                      <p:to>
                                        <p:strVal val="visible"/>
                                      </p:to>
                                    </p:set>
                                    <p:animEffect transition="in" filter="wipe(left)">
                                      <p:cBhvr>
                                        <p:cTn id="46" dur="300"/>
                                        <p:tgtEl>
                                          <p:spTgt spid="32"/>
                                        </p:tgtEl>
                                      </p:cBhvr>
                                    </p:animEffect>
                                  </p:childTnLst>
                                </p:cTn>
                              </p:par>
                            </p:childTnLst>
                          </p:cTn>
                        </p:par>
                        <p:par>
                          <p:cTn id="47" fill="hold">
                            <p:stCondLst>
                              <p:cond delay="4200"/>
                            </p:stCondLst>
                            <p:childTnLst>
                              <p:par>
                                <p:cTn id="48" presetID="22" presetClass="entr" presetSubtype="8" fill="hold" grpId="0" nodeType="afterEffect">
                                  <p:stCondLst>
                                    <p:cond delay="0"/>
                                  </p:stCondLst>
                                  <p:childTnLst>
                                    <p:set>
                                      <p:cBhvr>
                                        <p:cTn id="49" dur="1" fill="hold">
                                          <p:stCondLst>
                                            <p:cond delay="0"/>
                                          </p:stCondLst>
                                        </p:cTn>
                                        <p:tgtEl>
                                          <p:spTgt spid="33"/>
                                        </p:tgtEl>
                                        <p:attrNameLst>
                                          <p:attrName>style.visibility</p:attrName>
                                        </p:attrNameLst>
                                      </p:cBhvr>
                                      <p:to>
                                        <p:strVal val="visible"/>
                                      </p:to>
                                    </p:set>
                                    <p:animEffect transition="in" filter="wipe(left)">
                                      <p:cBhvr>
                                        <p:cTn id="50" dur="500"/>
                                        <p:tgtEl>
                                          <p:spTgt spid="33"/>
                                        </p:tgtEl>
                                      </p:cBhvr>
                                    </p:animEffect>
                                  </p:childTnLst>
                                </p:cTn>
                              </p:par>
                            </p:childTnLst>
                          </p:cTn>
                        </p:par>
                        <p:par>
                          <p:cTn id="51" fill="hold">
                            <p:stCondLst>
                              <p:cond delay="4700"/>
                            </p:stCondLst>
                            <p:childTnLst>
                              <p:par>
                                <p:cTn id="52" presetID="22" presetClass="entr" presetSubtype="8" fill="hold" grpId="0" nodeType="afterEffect">
                                  <p:stCondLst>
                                    <p:cond delay="0"/>
                                  </p:stCondLst>
                                  <p:childTnLst>
                                    <p:set>
                                      <p:cBhvr>
                                        <p:cTn id="53" dur="1" fill="hold">
                                          <p:stCondLst>
                                            <p:cond delay="0"/>
                                          </p:stCondLst>
                                        </p:cTn>
                                        <p:tgtEl>
                                          <p:spTgt spid="58"/>
                                        </p:tgtEl>
                                        <p:attrNameLst>
                                          <p:attrName>style.visibility</p:attrName>
                                        </p:attrNameLst>
                                      </p:cBhvr>
                                      <p:to>
                                        <p:strVal val="visible"/>
                                      </p:to>
                                    </p:set>
                                    <p:animEffect transition="in" filter="wipe(left)">
                                      <p:cBhvr>
                                        <p:cTn id="54" dur="300"/>
                                        <p:tgtEl>
                                          <p:spTgt spid="58"/>
                                        </p:tgtEl>
                                      </p:cBhvr>
                                    </p:animEffect>
                                  </p:childTnLst>
                                </p:cTn>
                              </p:par>
                              <p:par>
                                <p:cTn id="55" presetID="22" presetClass="entr" presetSubtype="8" fill="hold" grpId="0" nodeType="withEffect">
                                  <p:stCondLst>
                                    <p:cond delay="0"/>
                                  </p:stCondLst>
                                  <p:childTnLst>
                                    <p:set>
                                      <p:cBhvr>
                                        <p:cTn id="56" dur="1" fill="hold">
                                          <p:stCondLst>
                                            <p:cond delay="0"/>
                                          </p:stCondLst>
                                        </p:cTn>
                                        <p:tgtEl>
                                          <p:spTgt spid="35"/>
                                        </p:tgtEl>
                                        <p:attrNameLst>
                                          <p:attrName>style.visibility</p:attrName>
                                        </p:attrNameLst>
                                      </p:cBhvr>
                                      <p:to>
                                        <p:strVal val="visible"/>
                                      </p:to>
                                    </p:set>
                                    <p:animEffect transition="in" filter="wipe(left)">
                                      <p:cBhvr>
                                        <p:cTn id="57" dur="300"/>
                                        <p:tgtEl>
                                          <p:spTgt spid="35"/>
                                        </p:tgtEl>
                                      </p:cBhvr>
                                    </p:animEffect>
                                  </p:childTnLst>
                                </p:cTn>
                              </p:par>
                            </p:childTnLst>
                          </p:cTn>
                        </p:par>
                        <p:par>
                          <p:cTn id="58" fill="hold">
                            <p:stCondLst>
                              <p:cond delay="5000"/>
                            </p:stCondLst>
                            <p:childTnLst>
                              <p:par>
                                <p:cTn id="59" presetID="22" presetClass="entr" presetSubtype="8" fill="hold" grpId="0" nodeType="afterEffect">
                                  <p:stCondLst>
                                    <p:cond delay="0"/>
                                  </p:stCondLst>
                                  <p:childTnLst>
                                    <p:set>
                                      <p:cBhvr>
                                        <p:cTn id="60" dur="1" fill="hold">
                                          <p:stCondLst>
                                            <p:cond delay="0"/>
                                          </p:stCondLst>
                                        </p:cTn>
                                        <p:tgtEl>
                                          <p:spTgt spid="59"/>
                                        </p:tgtEl>
                                        <p:attrNameLst>
                                          <p:attrName>style.visibility</p:attrName>
                                        </p:attrNameLst>
                                      </p:cBhvr>
                                      <p:to>
                                        <p:strVal val="visible"/>
                                      </p:to>
                                    </p:set>
                                    <p:animEffect transition="in" filter="wipe(left)">
                                      <p:cBhvr>
                                        <p:cTn id="61" dur="300"/>
                                        <p:tgtEl>
                                          <p:spTgt spid="59"/>
                                        </p:tgtEl>
                                      </p:cBhvr>
                                    </p:animEffect>
                                  </p:childTnLst>
                                </p:cTn>
                              </p:par>
                              <p:par>
                                <p:cTn id="62" presetID="22" presetClass="entr" presetSubtype="8" fill="hold" grpId="0" nodeType="withEffect">
                                  <p:stCondLst>
                                    <p:cond delay="0"/>
                                  </p:stCondLst>
                                  <p:childTnLst>
                                    <p:set>
                                      <p:cBhvr>
                                        <p:cTn id="63" dur="1" fill="hold">
                                          <p:stCondLst>
                                            <p:cond delay="0"/>
                                          </p:stCondLst>
                                        </p:cTn>
                                        <p:tgtEl>
                                          <p:spTgt spid="43"/>
                                        </p:tgtEl>
                                        <p:attrNameLst>
                                          <p:attrName>style.visibility</p:attrName>
                                        </p:attrNameLst>
                                      </p:cBhvr>
                                      <p:to>
                                        <p:strVal val="visible"/>
                                      </p:to>
                                    </p:set>
                                    <p:animEffect transition="in" filter="wipe(left)">
                                      <p:cBhvr>
                                        <p:cTn id="64" dur="300"/>
                                        <p:tgtEl>
                                          <p:spTgt spid="43"/>
                                        </p:tgtEl>
                                      </p:cBhvr>
                                    </p:animEffect>
                                  </p:childTnLst>
                                </p:cTn>
                              </p:par>
                            </p:childTnLst>
                          </p:cTn>
                        </p:par>
                        <p:par>
                          <p:cTn id="65" fill="hold">
                            <p:stCondLst>
                              <p:cond delay="5300"/>
                            </p:stCondLst>
                            <p:childTnLst>
                              <p:par>
                                <p:cTn id="66" presetID="22" presetClass="entr" presetSubtype="8" fill="hold" grpId="0" nodeType="afterEffect">
                                  <p:stCondLst>
                                    <p:cond delay="0"/>
                                  </p:stCondLst>
                                  <p:childTnLst>
                                    <p:set>
                                      <p:cBhvr>
                                        <p:cTn id="67" dur="1" fill="hold">
                                          <p:stCondLst>
                                            <p:cond delay="0"/>
                                          </p:stCondLst>
                                        </p:cTn>
                                        <p:tgtEl>
                                          <p:spTgt spid="60"/>
                                        </p:tgtEl>
                                        <p:attrNameLst>
                                          <p:attrName>style.visibility</p:attrName>
                                        </p:attrNameLst>
                                      </p:cBhvr>
                                      <p:to>
                                        <p:strVal val="visible"/>
                                      </p:to>
                                    </p:set>
                                    <p:animEffect transition="in" filter="wipe(left)">
                                      <p:cBhvr>
                                        <p:cTn id="68" dur="300"/>
                                        <p:tgtEl>
                                          <p:spTgt spid="60"/>
                                        </p:tgtEl>
                                      </p:cBhvr>
                                    </p:animEffect>
                                  </p:childTnLst>
                                </p:cTn>
                              </p:par>
                              <p:par>
                                <p:cTn id="69" presetID="22" presetClass="entr" presetSubtype="8" fill="hold" grpId="0" nodeType="withEffect">
                                  <p:stCondLst>
                                    <p:cond delay="0"/>
                                  </p:stCondLst>
                                  <p:childTnLst>
                                    <p:set>
                                      <p:cBhvr>
                                        <p:cTn id="70" dur="1" fill="hold">
                                          <p:stCondLst>
                                            <p:cond delay="0"/>
                                          </p:stCondLst>
                                        </p:cTn>
                                        <p:tgtEl>
                                          <p:spTgt spid="44"/>
                                        </p:tgtEl>
                                        <p:attrNameLst>
                                          <p:attrName>style.visibility</p:attrName>
                                        </p:attrNameLst>
                                      </p:cBhvr>
                                      <p:to>
                                        <p:strVal val="visible"/>
                                      </p:to>
                                    </p:set>
                                    <p:animEffect transition="in" filter="wipe(left)">
                                      <p:cBhvr>
                                        <p:cTn id="71" dur="300"/>
                                        <p:tgtEl>
                                          <p:spTgt spid="44"/>
                                        </p:tgtEl>
                                      </p:cBhvr>
                                    </p:animEffect>
                                  </p:childTnLst>
                                </p:cTn>
                              </p:par>
                            </p:childTnLst>
                          </p:cTn>
                        </p:par>
                        <p:par>
                          <p:cTn id="72" fill="hold">
                            <p:stCondLst>
                              <p:cond delay="5600"/>
                            </p:stCondLst>
                            <p:childTnLst>
                              <p:par>
                                <p:cTn id="73" presetID="22" presetClass="entr" presetSubtype="8" fill="hold" grpId="0" nodeType="afterEffect">
                                  <p:stCondLst>
                                    <p:cond delay="0"/>
                                  </p:stCondLst>
                                  <p:childTnLst>
                                    <p:set>
                                      <p:cBhvr>
                                        <p:cTn id="74" dur="1" fill="hold">
                                          <p:stCondLst>
                                            <p:cond delay="0"/>
                                          </p:stCondLst>
                                        </p:cTn>
                                        <p:tgtEl>
                                          <p:spTgt spid="61"/>
                                        </p:tgtEl>
                                        <p:attrNameLst>
                                          <p:attrName>style.visibility</p:attrName>
                                        </p:attrNameLst>
                                      </p:cBhvr>
                                      <p:to>
                                        <p:strVal val="visible"/>
                                      </p:to>
                                    </p:set>
                                    <p:animEffect transition="in" filter="wipe(left)">
                                      <p:cBhvr>
                                        <p:cTn id="75" dur="300"/>
                                        <p:tgtEl>
                                          <p:spTgt spid="61"/>
                                        </p:tgtEl>
                                      </p:cBhvr>
                                    </p:animEffect>
                                  </p:childTnLst>
                                </p:cTn>
                              </p:par>
                              <p:par>
                                <p:cTn id="76" presetID="22" presetClass="entr" presetSubtype="8" fill="hold" grpId="0" nodeType="withEffect">
                                  <p:stCondLst>
                                    <p:cond delay="0"/>
                                  </p:stCondLst>
                                  <p:childTnLst>
                                    <p:set>
                                      <p:cBhvr>
                                        <p:cTn id="77" dur="1" fill="hold">
                                          <p:stCondLst>
                                            <p:cond delay="0"/>
                                          </p:stCondLst>
                                        </p:cTn>
                                        <p:tgtEl>
                                          <p:spTgt spid="45"/>
                                        </p:tgtEl>
                                        <p:attrNameLst>
                                          <p:attrName>style.visibility</p:attrName>
                                        </p:attrNameLst>
                                      </p:cBhvr>
                                      <p:to>
                                        <p:strVal val="visible"/>
                                      </p:to>
                                    </p:set>
                                    <p:animEffect transition="in" filter="wipe(left)">
                                      <p:cBhvr>
                                        <p:cTn id="78" dur="300"/>
                                        <p:tgtEl>
                                          <p:spTgt spid="45"/>
                                        </p:tgtEl>
                                      </p:cBhvr>
                                    </p:animEffect>
                                  </p:childTnLst>
                                </p:cTn>
                              </p:par>
                            </p:childTnLst>
                          </p:cTn>
                        </p:par>
                        <p:par>
                          <p:cTn id="79" fill="hold">
                            <p:stCondLst>
                              <p:cond delay="5900"/>
                            </p:stCondLst>
                            <p:childTnLst>
                              <p:par>
                                <p:cTn id="80" presetID="22" presetClass="entr" presetSubtype="8" fill="hold" grpId="0" nodeType="afterEffect">
                                  <p:stCondLst>
                                    <p:cond delay="0"/>
                                  </p:stCondLst>
                                  <p:childTnLst>
                                    <p:set>
                                      <p:cBhvr>
                                        <p:cTn id="81" dur="1" fill="hold">
                                          <p:stCondLst>
                                            <p:cond delay="0"/>
                                          </p:stCondLst>
                                        </p:cTn>
                                        <p:tgtEl>
                                          <p:spTgt spid="62"/>
                                        </p:tgtEl>
                                        <p:attrNameLst>
                                          <p:attrName>style.visibility</p:attrName>
                                        </p:attrNameLst>
                                      </p:cBhvr>
                                      <p:to>
                                        <p:strVal val="visible"/>
                                      </p:to>
                                    </p:set>
                                    <p:animEffect transition="in" filter="wipe(left)">
                                      <p:cBhvr>
                                        <p:cTn id="82" dur="300"/>
                                        <p:tgtEl>
                                          <p:spTgt spid="62"/>
                                        </p:tgtEl>
                                      </p:cBhvr>
                                    </p:animEffect>
                                  </p:childTnLst>
                                </p:cTn>
                              </p:par>
                              <p:par>
                                <p:cTn id="83" presetID="22" presetClass="entr" presetSubtype="8" fill="hold" grpId="0" nodeType="withEffect">
                                  <p:stCondLst>
                                    <p:cond delay="0"/>
                                  </p:stCondLst>
                                  <p:childTnLst>
                                    <p:set>
                                      <p:cBhvr>
                                        <p:cTn id="84" dur="1" fill="hold">
                                          <p:stCondLst>
                                            <p:cond delay="0"/>
                                          </p:stCondLst>
                                        </p:cTn>
                                        <p:tgtEl>
                                          <p:spTgt spid="55"/>
                                        </p:tgtEl>
                                        <p:attrNameLst>
                                          <p:attrName>style.visibility</p:attrName>
                                        </p:attrNameLst>
                                      </p:cBhvr>
                                      <p:to>
                                        <p:strVal val="visible"/>
                                      </p:to>
                                    </p:set>
                                    <p:animEffect transition="in" filter="wipe(left)">
                                      <p:cBhvr>
                                        <p:cTn id="85" dur="300"/>
                                        <p:tgtEl>
                                          <p:spTgt spid="55"/>
                                        </p:tgtEl>
                                      </p:cBhvr>
                                    </p:animEffect>
                                  </p:childTnLst>
                                </p:cTn>
                              </p:par>
                            </p:childTnLst>
                          </p:cTn>
                        </p:par>
                        <p:par>
                          <p:cTn id="86" fill="hold">
                            <p:stCondLst>
                              <p:cond delay="6200"/>
                            </p:stCondLst>
                            <p:childTnLst>
                              <p:par>
                                <p:cTn id="87" presetID="22" presetClass="entr" presetSubtype="8" fill="hold" grpId="0" nodeType="afterEffect">
                                  <p:stCondLst>
                                    <p:cond delay="0"/>
                                  </p:stCondLst>
                                  <p:childTnLst>
                                    <p:set>
                                      <p:cBhvr>
                                        <p:cTn id="88" dur="1" fill="hold">
                                          <p:stCondLst>
                                            <p:cond delay="0"/>
                                          </p:stCondLst>
                                        </p:cTn>
                                        <p:tgtEl>
                                          <p:spTgt spid="63"/>
                                        </p:tgtEl>
                                        <p:attrNameLst>
                                          <p:attrName>style.visibility</p:attrName>
                                        </p:attrNameLst>
                                      </p:cBhvr>
                                      <p:to>
                                        <p:strVal val="visible"/>
                                      </p:to>
                                    </p:set>
                                    <p:animEffect transition="in" filter="wipe(left)">
                                      <p:cBhvr>
                                        <p:cTn id="89" dur="300"/>
                                        <p:tgtEl>
                                          <p:spTgt spid="63"/>
                                        </p:tgtEl>
                                      </p:cBhvr>
                                    </p:animEffect>
                                  </p:childTnLst>
                                </p:cTn>
                              </p:par>
                              <p:par>
                                <p:cTn id="90" presetID="22" presetClass="entr" presetSubtype="8" fill="hold" grpId="0" nodeType="withEffect">
                                  <p:stCondLst>
                                    <p:cond delay="0"/>
                                  </p:stCondLst>
                                  <p:childTnLst>
                                    <p:set>
                                      <p:cBhvr>
                                        <p:cTn id="91" dur="1" fill="hold">
                                          <p:stCondLst>
                                            <p:cond delay="0"/>
                                          </p:stCondLst>
                                        </p:cTn>
                                        <p:tgtEl>
                                          <p:spTgt spid="56"/>
                                        </p:tgtEl>
                                        <p:attrNameLst>
                                          <p:attrName>style.visibility</p:attrName>
                                        </p:attrNameLst>
                                      </p:cBhvr>
                                      <p:to>
                                        <p:strVal val="visible"/>
                                      </p:to>
                                    </p:set>
                                    <p:animEffect transition="in" filter="wipe(left)">
                                      <p:cBhvr>
                                        <p:cTn id="92" dur="300"/>
                                        <p:tgtEl>
                                          <p:spTgt spid="56"/>
                                        </p:tgtEl>
                                      </p:cBhvr>
                                    </p:animEffect>
                                  </p:childTnLst>
                                </p:cTn>
                              </p:par>
                            </p:childTnLst>
                          </p:cTn>
                        </p:par>
                        <p:par>
                          <p:cTn id="93" fill="hold">
                            <p:stCondLst>
                              <p:cond delay="6500"/>
                            </p:stCondLst>
                            <p:childTnLst>
                              <p:par>
                                <p:cTn id="94" presetID="22" presetClass="entr" presetSubtype="8" fill="hold" grpId="0" nodeType="afterEffect">
                                  <p:stCondLst>
                                    <p:cond delay="0"/>
                                  </p:stCondLst>
                                  <p:childTnLst>
                                    <p:set>
                                      <p:cBhvr>
                                        <p:cTn id="95" dur="1" fill="hold">
                                          <p:stCondLst>
                                            <p:cond delay="0"/>
                                          </p:stCondLst>
                                        </p:cTn>
                                        <p:tgtEl>
                                          <p:spTgt spid="64"/>
                                        </p:tgtEl>
                                        <p:attrNameLst>
                                          <p:attrName>style.visibility</p:attrName>
                                        </p:attrNameLst>
                                      </p:cBhvr>
                                      <p:to>
                                        <p:strVal val="visible"/>
                                      </p:to>
                                    </p:set>
                                    <p:animEffect transition="in" filter="wipe(left)">
                                      <p:cBhvr>
                                        <p:cTn id="96" dur="300"/>
                                        <p:tgtEl>
                                          <p:spTgt spid="64"/>
                                        </p:tgtEl>
                                      </p:cBhvr>
                                    </p:animEffect>
                                  </p:childTnLst>
                                </p:cTn>
                              </p:par>
                              <p:par>
                                <p:cTn id="97" presetID="22" presetClass="entr" presetSubtype="8" fill="hold" grpId="0" nodeType="withEffect">
                                  <p:stCondLst>
                                    <p:cond delay="0"/>
                                  </p:stCondLst>
                                  <p:childTnLst>
                                    <p:set>
                                      <p:cBhvr>
                                        <p:cTn id="98" dur="1" fill="hold">
                                          <p:stCondLst>
                                            <p:cond delay="0"/>
                                          </p:stCondLst>
                                        </p:cTn>
                                        <p:tgtEl>
                                          <p:spTgt spid="57"/>
                                        </p:tgtEl>
                                        <p:attrNameLst>
                                          <p:attrName>style.visibility</p:attrName>
                                        </p:attrNameLst>
                                      </p:cBhvr>
                                      <p:to>
                                        <p:strVal val="visible"/>
                                      </p:to>
                                    </p:set>
                                    <p:animEffect transition="in" filter="wipe(left)">
                                      <p:cBhvr>
                                        <p:cTn id="99" dur="300"/>
                                        <p:tgtEl>
                                          <p:spTgt spid="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p:bldP spid="28" grpId="0"/>
      <p:bldP spid="29" grpId="0"/>
      <p:bldP spid="30" grpId="0"/>
      <p:bldP spid="31" grpId="0"/>
      <p:bldP spid="32" grpId="0"/>
      <p:bldP spid="33" grpId="0" animBg="1"/>
      <p:bldP spid="35" grpId="0" animBg="1"/>
      <p:bldP spid="43" grpId="0" animBg="1"/>
      <p:bldP spid="44" grpId="0" animBg="1"/>
      <p:bldP spid="45" grpId="0" animBg="1"/>
      <p:bldP spid="55" grpId="0" animBg="1"/>
      <p:bldP spid="56" grpId="0" animBg="1"/>
      <p:bldP spid="57" grpId="0" animBg="1"/>
      <p:bldP spid="58" grpId="0"/>
      <p:bldP spid="59" grpId="0"/>
      <p:bldP spid="60" grpId="0"/>
      <p:bldP spid="61" grpId="0"/>
      <p:bldP spid="62" grpId="0"/>
      <p:bldP spid="63" grpId="0"/>
      <p:bldP spid="64"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 Box 55"/>
          <p:cNvSpPr txBox="1">
            <a:spLocks noChangeArrowheads="1"/>
          </p:cNvSpPr>
          <p:nvPr/>
        </p:nvSpPr>
        <p:spPr bwMode="auto">
          <a:xfrm>
            <a:off x="949459" y="164638"/>
            <a:ext cx="2938296" cy="6975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121892" tIns="60945" rIns="121892" bIns="60945">
            <a:spAutoFit/>
          </a:bodyPr>
          <a:lstStyle>
            <a:lvl1pPr eaLnBrk="0" hangingPunct="0">
              <a:defRPr i="1">
                <a:solidFill>
                  <a:schemeClr val="tx1"/>
                </a:solidFill>
                <a:latin typeface="Arial" pitchFamily="34" charset="0"/>
                <a:ea typeface="宋体" pitchFamily="2" charset="-122"/>
              </a:defRPr>
            </a:lvl1pPr>
            <a:lvl2pPr marL="742950" indent="-285750" eaLnBrk="0" hangingPunct="0">
              <a:defRPr i="1">
                <a:solidFill>
                  <a:schemeClr val="tx1"/>
                </a:solidFill>
                <a:latin typeface="Arial" pitchFamily="34" charset="0"/>
                <a:ea typeface="宋体" pitchFamily="2" charset="-122"/>
              </a:defRPr>
            </a:lvl2pPr>
            <a:lvl3pPr marL="1143000" indent="-228600" eaLnBrk="0" hangingPunct="0">
              <a:defRPr i="1">
                <a:solidFill>
                  <a:schemeClr val="tx1"/>
                </a:solidFill>
                <a:latin typeface="Arial" pitchFamily="34" charset="0"/>
                <a:ea typeface="宋体" pitchFamily="2" charset="-122"/>
              </a:defRPr>
            </a:lvl3pPr>
            <a:lvl4pPr marL="1600200" indent="-228600" eaLnBrk="0" hangingPunct="0">
              <a:defRPr i="1">
                <a:solidFill>
                  <a:schemeClr val="tx1"/>
                </a:solidFill>
                <a:latin typeface="Arial" pitchFamily="34" charset="0"/>
                <a:ea typeface="宋体" pitchFamily="2" charset="-122"/>
              </a:defRPr>
            </a:lvl4pPr>
            <a:lvl5pPr marL="2057400" indent="-228600" eaLnBrk="0" hangingPunct="0">
              <a:defRPr i="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9pPr>
          </a:lstStyle>
          <a:p>
            <a:pPr algn="ctr"/>
            <a:r>
              <a:rPr lang="en-US" altLang="zh-CN" sz="3733" i="0" dirty="0">
                <a:latin typeface="方正楷体简体" panose="02010601030101010101" pitchFamily="2" charset="-122"/>
                <a:ea typeface="方正楷体简体" panose="02010601030101010101" pitchFamily="2" charset="-122"/>
              </a:rPr>
              <a:t>2.4 </a:t>
            </a:r>
            <a:r>
              <a:rPr lang="zh-CN" altLang="en-US" sz="3733" i="0" dirty="0">
                <a:latin typeface="方正楷体简体" panose="02010601030101010101" pitchFamily="2" charset="-122"/>
                <a:ea typeface="方正楷体简体" panose="02010601030101010101" pitchFamily="2" charset="-122"/>
              </a:rPr>
              <a:t>行业前景</a:t>
            </a:r>
          </a:p>
        </p:txBody>
      </p:sp>
      <p:grpSp>
        <p:nvGrpSpPr>
          <p:cNvPr id="31" name="组合 30"/>
          <p:cNvGrpSpPr>
            <a:grpSpLocks/>
          </p:cNvGrpSpPr>
          <p:nvPr/>
        </p:nvGrpSpPr>
        <p:grpSpPr bwMode="auto">
          <a:xfrm>
            <a:off x="11550649" y="6507164"/>
            <a:ext cx="298451" cy="300037"/>
            <a:chOff x="0" y="0"/>
            <a:chExt cx="299785" cy="299785"/>
          </a:xfrm>
        </p:grpSpPr>
        <p:sp>
          <p:nvSpPr>
            <p:cNvPr id="32" name="椭圆 35"/>
            <p:cNvSpPr>
              <a:spLocks noChangeArrowheads="1"/>
            </p:cNvSpPr>
            <p:nvPr/>
          </p:nvSpPr>
          <p:spPr bwMode="auto">
            <a:xfrm>
              <a:off x="0" y="0"/>
              <a:ext cx="299785" cy="299785"/>
            </a:xfrm>
            <a:prstGeom prst="ellipse">
              <a:avLst/>
            </a:prstGeom>
            <a:solidFill>
              <a:srgbClr val="FCF8ED"/>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pPr algn="ctr"/>
              <a:endParaRPr lang="zh-CN" altLang="zh-CN" b="0">
                <a:solidFill>
                  <a:srgbClr val="FFFFFF"/>
                </a:solidFill>
                <a:latin typeface="宋体" pitchFamily="2" charset="-122"/>
                <a:sym typeface="宋体" pitchFamily="2" charset="-122"/>
              </a:endParaRPr>
            </a:p>
          </p:txBody>
        </p:sp>
        <p:sp>
          <p:nvSpPr>
            <p:cNvPr id="33" name="右箭头 36"/>
            <p:cNvSpPr>
              <a:spLocks noChangeArrowheads="1"/>
            </p:cNvSpPr>
            <p:nvPr/>
          </p:nvSpPr>
          <p:spPr bwMode="auto">
            <a:xfrm>
              <a:off x="89734" y="60159"/>
              <a:ext cx="144379" cy="168442"/>
            </a:xfrm>
            <a:prstGeom prst="rightArrow">
              <a:avLst>
                <a:gd name="adj1" fmla="val 50000"/>
                <a:gd name="adj2" fmla="val 50000"/>
              </a:avLst>
            </a:prstGeom>
            <a:solidFill>
              <a:srgbClr val="131426"/>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pPr algn="ctr"/>
              <a:endParaRPr lang="zh-CN" altLang="zh-CN" b="0">
                <a:solidFill>
                  <a:srgbClr val="FFFFFF"/>
                </a:solidFill>
                <a:latin typeface="宋体" pitchFamily="2" charset="-122"/>
                <a:sym typeface="宋体" pitchFamily="2" charset="-122"/>
              </a:endParaRPr>
            </a:p>
          </p:txBody>
        </p:sp>
      </p:grpSp>
      <p:grpSp>
        <p:nvGrpSpPr>
          <p:cNvPr id="57" name="组合 37"/>
          <p:cNvGrpSpPr>
            <a:grpSpLocks/>
          </p:cNvGrpSpPr>
          <p:nvPr/>
        </p:nvGrpSpPr>
        <p:grpSpPr bwMode="auto">
          <a:xfrm flipH="1">
            <a:off x="11055350" y="6507164"/>
            <a:ext cx="300039" cy="300037"/>
            <a:chOff x="0" y="0"/>
            <a:chExt cx="299785" cy="299785"/>
          </a:xfrm>
        </p:grpSpPr>
        <p:sp>
          <p:nvSpPr>
            <p:cNvPr id="58" name="椭圆 38"/>
            <p:cNvSpPr>
              <a:spLocks noChangeArrowheads="1"/>
            </p:cNvSpPr>
            <p:nvPr/>
          </p:nvSpPr>
          <p:spPr bwMode="auto">
            <a:xfrm>
              <a:off x="0" y="0"/>
              <a:ext cx="299785" cy="299785"/>
            </a:xfrm>
            <a:prstGeom prst="ellipse">
              <a:avLst/>
            </a:prstGeom>
            <a:solidFill>
              <a:srgbClr val="FCF8ED"/>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pPr algn="ctr"/>
              <a:endParaRPr lang="zh-CN" altLang="zh-CN" b="0">
                <a:solidFill>
                  <a:srgbClr val="FFFFFF"/>
                </a:solidFill>
                <a:latin typeface="宋体" pitchFamily="2" charset="-122"/>
                <a:sym typeface="宋体" pitchFamily="2" charset="-122"/>
              </a:endParaRPr>
            </a:p>
          </p:txBody>
        </p:sp>
        <p:sp>
          <p:nvSpPr>
            <p:cNvPr id="59" name="右箭头 39"/>
            <p:cNvSpPr>
              <a:spLocks noChangeArrowheads="1"/>
            </p:cNvSpPr>
            <p:nvPr/>
          </p:nvSpPr>
          <p:spPr bwMode="auto">
            <a:xfrm>
              <a:off x="89734" y="60159"/>
              <a:ext cx="144379" cy="168442"/>
            </a:xfrm>
            <a:prstGeom prst="rightArrow">
              <a:avLst>
                <a:gd name="adj1" fmla="val 50000"/>
                <a:gd name="adj2" fmla="val 50000"/>
              </a:avLst>
            </a:prstGeom>
            <a:solidFill>
              <a:srgbClr val="131426"/>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pPr algn="ctr"/>
              <a:endParaRPr lang="zh-CN" altLang="zh-CN" b="0">
                <a:solidFill>
                  <a:srgbClr val="FFFFFF"/>
                </a:solidFill>
                <a:latin typeface="宋体" pitchFamily="2" charset="-122"/>
                <a:sym typeface="宋体" pitchFamily="2" charset="-122"/>
              </a:endParaRPr>
            </a:p>
          </p:txBody>
        </p:sp>
      </p:grpSp>
      <p:sp>
        <p:nvSpPr>
          <p:cNvPr id="60" name="文本框 49"/>
          <p:cNvSpPr>
            <a:spLocks noChangeArrowheads="1"/>
          </p:cNvSpPr>
          <p:nvPr/>
        </p:nvSpPr>
        <p:spPr bwMode="auto">
          <a:xfrm>
            <a:off x="35310" y="6429746"/>
            <a:ext cx="104380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40" tIns="45720" rIns="91440" bIns="45720">
            <a:spAutoFit/>
          </a:bodyPr>
          <a:lstStyle/>
          <a:p>
            <a:pPr algn="r"/>
            <a:r>
              <a:rPr lang="en-US" altLang="zh-CN" b="0" dirty="0">
                <a:solidFill>
                  <a:schemeClr val="bg1"/>
                </a:solidFill>
              </a:rPr>
              <a:t>Part </a:t>
            </a:r>
            <a:r>
              <a:rPr lang="en-US" altLang="zh-CN" b="0" dirty="0" smtClean="0">
                <a:solidFill>
                  <a:schemeClr val="bg1"/>
                </a:solidFill>
              </a:rPr>
              <a:t>2</a:t>
            </a:r>
            <a:endParaRPr lang="zh-CN" altLang="en-US" b="0" dirty="0">
              <a:solidFill>
                <a:schemeClr val="bg1"/>
              </a:solidFill>
            </a:endParaRPr>
          </a:p>
        </p:txBody>
      </p:sp>
      <p:sp>
        <p:nvSpPr>
          <p:cNvPr id="61" name="圆角矩形 60"/>
          <p:cNvSpPr/>
          <p:nvPr/>
        </p:nvSpPr>
        <p:spPr bwMode="auto">
          <a:xfrm>
            <a:off x="1636320" y="2324810"/>
            <a:ext cx="2742749" cy="3411801"/>
          </a:xfrm>
          <a:prstGeom prst="roundRect">
            <a:avLst>
              <a:gd name="adj" fmla="val 5680"/>
            </a:avLst>
          </a:prstGeom>
          <a:noFill/>
          <a:ln w="28575" cap="flat" cmpd="sng" algn="ctr">
            <a:solidFill>
              <a:schemeClr val="tx1"/>
            </a:solidFill>
            <a:prstDash val="solid"/>
            <a:round/>
            <a:headEnd type="none" w="med" len="med"/>
            <a:tailEnd type="none" w="med" len="med"/>
          </a:ln>
          <a:effectLst/>
        </p:spPr>
        <p:txBody>
          <a:bodyPr vert="horz" wrap="square" lIns="103693" tIns="51847" rIns="103693" bIns="51847" numCol="1" rtlCol="0" anchor="t" anchorCtr="0" compatLnSpc="1">
            <a:prstTxWarp prst="textNoShape">
              <a:avLst/>
            </a:prstTxWarp>
          </a:bodyPr>
          <a:lstStyle/>
          <a:p>
            <a:pPr lvl="2"/>
            <a:endParaRPr lang="zh-CN" altLang="en-US">
              <a:solidFill>
                <a:schemeClr val="accent2">
                  <a:lumMod val="75000"/>
                </a:schemeClr>
              </a:solidFill>
            </a:endParaRPr>
          </a:p>
        </p:txBody>
      </p:sp>
      <p:sp>
        <p:nvSpPr>
          <p:cNvPr id="62" name="圆角矩形 61"/>
          <p:cNvSpPr/>
          <p:nvPr/>
        </p:nvSpPr>
        <p:spPr bwMode="auto">
          <a:xfrm>
            <a:off x="7543462" y="2324810"/>
            <a:ext cx="2742749" cy="3411801"/>
          </a:xfrm>
          <a:prstGeom prst="roundRect">
            <a:avLst>
              <a:gd name="adj" fmla="val 5070"/>
            </a:avLst>
          </a:prstGeom>
          <a:noFill/>
          <a:ln w="28575" cap="flat" cmpd="sng" algn="ctr">
            <a:solidFill>
              <a:schemeClr val="tx1"/>
            </a:solidFill>
            <a:prstDash val="solid"/>
            <a:round/>
            <a:headEnd type="none" w="med" len="med"/>
            <a:tailEnd type="none" w="med" len="med"/>
          </a:ln>
          <a:effectLst/>
        </p:spPr>
        <p:txBody>
          <a:bodyPr vert="horz" wrap="square" lIns="103693" tIns="51847" rIns="103693" bIns="51847" numCol="1" rtlCol="0" anchor="t" anchorCtr="0" compatLnSpc="1">
            <a:prstTxWarp prst="textNoShape">
              <a:avLst/>
            </a:prstTxWarp>
          </a:bodyPr>
          <a:lstStyle/>
          <a:p>
            <a:pPr lvl="2"/>
            <a:endParaRPr lang="zh-CN" altLang="en-US">
              <a:solidFill>
                <a:schemeClr val="accent2">
                  <a:lumMod val="75000"/>
                </a:schemeClr>
              </a:solidFill>
            </a:endParaRPr>
          </a:p>
        </p:txBody>
      </p:sp>
      <p:sp>
        <p:nvSpPr>
          <p:cNvPr id="63" name="矩形 26"/>
          <p:cNvSpPr>
            <a:spLocks noChangeArrowheads="1"/>
          </p:cNvSpPr>
          <p:nvPr/>
        </p:nvSpPr>
        <p:spPr bwMode="auto">
          <a:xfrm>
            <a:off x="7739989" y="2495321"/>
            <a:ext cx="2381512" cy="2985495"/>
          </a:xfrm>
          <a:prstGeom prst="rect">
            <a:avLst/>
          </a:prstGeom>
          <a:noFill/>
          <a:ln w="9525">
            <a:noFill/>
            <a:miter lim="800000"/>
            <a:headEnd/>
            <a:tailEnd/>
          </a:ln>
        </p:spPr>
        <p:txBody>
          <a:bodyPr wrap="square" lIns="103693" tIns="51847" rIns="103693" bIns="51847">
            <a:spAutoFit/>
          </a:bodyPr>
          <a:lstStyle/>
          <a:p>
            <a:pPr>
              <a:lnSpc>
                <a:spcPct val="130000"/>
              </a:lnSpc>
            </a:pPr>
            <a:r>
              <a:rPr lang="zh-CN" altLang="en-US" sz="1600" dirty="0">
                <a:latin typeface="微软雅黑" pitchFamily="34" charset="-122"/>
                <a:ea typeface="微软雅黑" pitchFamily="34" charset="-122"/>
              </a:rPr>
              <a:t>您的内容打在这里，或者通过复制您的文本后，在此框中选择粘贴，并选择只保留文字。在此录入上述图表的综合描述说明，在此录入上述图表的综合描述说明，在此录入上述图表的综合描述说明。</a:t>
            </a:r>
          </a:p>
        </p:txBody>
      </p:sp>
      <p:sp>
        <p:nvSpPr>
          <p:cNvPr id="64" name="圆角矩形 63"/>
          <p:cNvSpPr/>
          <p:nvPr/>
        </p:nvSpPr>
        <p:spPr bwMode="auto">
          <a:xfrm>
            <a:off x="4573675" y="2324810"/>
            <a:ext cx="2742749" cy="3411801"/>
          </a:xfrm>
          <a:prstGeom prst="roundRect">
            <a:avLst>
              <a:gd name="adj" fmla="val 5070"/>
            </a:avLst>
          </a:prstGeom>
          <a:noFill/>
          <a:ln w="28575" cap="flat" cmpd="sng" algn="ctr">
            <a:solidFill>
              <a:schemeClr val="tx1"/>
            </a:solidFill>
            <a:prstDash val="solid"/>
            <a:round/>
            <a:headEnd type="none" w="med" len="med"/>
            <a:tailEnd type="none" w="med" len="med"/>
          </a:ln>
          <a:effectLst/>
        </p:spPr>
        <p:txBody>
          <a:bodyPr vert="horz" wrap="square" lIns="103693" tIns="51847" rIns="103693" bIns="51847" numCol="1" rtlCol="0" anchor="t" anchorCtr="0" compatLnSpc="1">
            <a:prstTxWarp prst="textNoShape">
              <a:avLst/>
            </a:prstTxWarp>
          </a:bodyPr>
          <a:lstStyle/>
          <a:p>
            <a:pPr lvl="2"/>
            <a:endParaRPr lang="zh-CN" altLang="en-US">
              <a:solidFill>
                <a:schemeClr val="accent2">
                  <a:lumMod val="75000"/>
                </a:schemeClr>
              </a:solidFill>
            </a:endParaRPr>
          </a:p>
        </p:txBody>
      </p:sp>
      <p:sp>
        <p:nvSpPr>
          <p:cNvPr id="65" name="矩形 64"/>
          <p:cNvSpPr>
            <a:spLocks noChangeArrowheads="1"/>
          </p:cNvSpPr>
          <p:nvPr/>
        </p:nvSpPr>
        <p:spPr bwMode="auto">
          <a:xfrm>
            <a:off x="4729416" y="2480470"/>
            <a:ext cx="2389713" cy="2985495"/>
          </a:xfrm>
          <a:prstGeom prst="rect">
            <a:avLst/>
          </a:prstGeom>
          <a:noFill/>
          <a:ln w="9525">
            <a:noFill/>
            <a:miter lim="800000"/>
            <a:headEnd/>
            <a:tailEnd/>
          </a:ln>
        </p:spPr>
        <p:txBody>
          <a:bodyPr wrap="square" lIns="103693" tIns="51847" rIns="103693" bIns="51847">
            <a:spAutoFit/>
          </a:bodyPr>
          <a:lstStyle/>
          <a:p>
            <a:pPr>
              <a:lnSpc>
                <a:spcPct val="130000"/>
              </a:lnSpc>
            </a:pPr>
            <a:r>
              <a:rPr lang="zh-CN" altLang="en-US" sz="1600" dirty="0">
                <a:latin typeface="微软雅黑" pitchFamily="34" charset="-122"/>
                <a:ea typeface="微软雅黑" pitchFamily="34" charset="-122"/>
              </a:rPr>
              <a:t>您的内容打在这里，或者通过复制您的文本后，在此框中选择粘贴，并选择只保留文字。在此录入上述图表的综合描述说明，在此录入上述图表的综合描述说明，在此录入上述图表的综合描述说明。</a:t>
            </a:r>
          </a:p>
        </p:txBody>
      </p:sp>
      <p:sp>
        <p:nvSpPr>
          <p:cNvPr id="66" name="TextBox 32"/>
          <p:cNvSpPr txBox="1">
            <a:spLocks noChangeArrowheads="1"/>
          </p:cNvSpPr>
          <p:nvPr/>
        </p:nvSpPr>
        <p:spPr bwMode="auto">
          <a:xfrm>
            <a:off x="1800327" y="2516710"/>
            <a:ext cx="2366847" cy="2985495"/>
          </a:xfrm>
          <a:prstGeom prst="rect">
            <a:avLst/>
          </a:prstGeom>
          <a:noFill/>
          <a:ln w="9525">
            <a:noFill/>
            <a:miter lim="800000"/>
            <a:headEnd/>
            <a:tailEnd/>
          </a:ln>
        </p:spPr>
        <p:txBody>
          <a:bodyPr wrap="square" lIns="103693" tIns="51847" rIns="103693" bIns="51847">
            <a:spAutoFit/>
          </a:bodyPr>
          <a:lstStyle/>
          <a:p>
            <a:pPr>
              <a:lnSpc>
                <a:spcPct val="130000"/>
              </a:lnSpc>
            </a:pPr>
            <a:r>
              <a:rPr lang="zh-CN" altLang="en-US" sz="1600" dirty="0">
                <a:latin typeface="微软雅黑" pitchFamily="34" charset="-122"/>
                <a:ea typeface="微软雅黑" pitchFamily="34" charset="-122"/>
              </a:rPr>
              <a:t>您的内容打在这里，或者通过复制您的文本后，在此框中选择粘贴，并选择只保留文字。在此录入上述图表的综合描述说明，在此录入上述图表的综合描述说明，在此录入上述图表的综合描述说明。</a:t>
            </a:r>
          </a:p>
        </p:txBody>
      </p:sp>
      <p:sp>
        <p:nvSpPr>
          <p:cNvPr id="67" name="圆角矩形 66"/>
          <p:cNvSpPr/>
          <p:nvPr/>
        </p:nvSpPr>
        <p:spPr>
          <a:xfrm>
            <a:off x="4573675" y="1724116"/>
            <a:ext cx="2742749" cy="508739"/>
          </a:xfrm>
          <a:prstGeom prst="roundRect">
            <a:avLst/>
          </a:prstGeom>
          <a:solidFill>
            <a:srgbClr val="0070C0"/>
          </a:solidFill>
          <a:ln w="9525" cap="flat" cmpd="sng" algn="ctr">
            <a:noFill/>
            <a:prstDash val="solid"/>
            <a:round/>
            <a:headEnd type="none" w="med" len="med"/>
            <a:tailEnd type="none" w="med" len="med"/>
          </a:ln>
          <a:effectLst/>
        </p:spPr>
        <p:txBody>
          <a:bodyPr vert="horz" wrap="square" lIns="103693" tIns="51847" rIns="103693" bIns="51847" numCol="1" rtlCol="0" anchor="t" anchorCtr="0" compatLnSpc="1">
            <a:prstTxWarp prst="textNoShape">
              <a:avLst/>
            </a:prstTxWarp>
          </a:bodyPr>
          <a:lstStyle/>
          <a:p>
            <a:endParaRPr lang="zh-CN" altLang="en-US">
              <a:solidFill>
                <a:schemeClr val="accent2">
                  <a:lumMod val="75000"/>
                </a:schemeClr>
              </a:solidFill>
            </a:endParaRPr>
          </a:p>
        </p:txBody>
      </p:sp>
      <p:sp>
        <p:nvSpPr>
          <p:cNvPr id="68" name="圆角矩形 67"/>
          <p:cNvSpPr/>
          <p:nvPr/>
        </p:nvSpPr>
        <p:spPr>
          <a:xfrm>
            <a:off x="7543462" y="1724116"/>
            <a:ext cx="2742749" cy="508739"/>
          </a:xfrm>
          <a:prstGeom prst="roundRect">
            <a:avLst/>
          </a:prstGeom>
          <a:solidFill>
            <a:srgbClr val="0070C0"/>
          </a:solidFill>
          <a:ln w="9525" cap="flat" cmpd="sng" algn="ctr">
            <a:noFill/>
            <a:prstDash val="solid"/>
            <a:round/>
            <a:headEnd type="none" w="med" len="med"/>
            <a:tailEnd type="none" w="med" len="med"/>
          </a:ln>
          <a:effectLst/>
        </p:spPr>
        <p:txBody>
          <a:bodyPr vert="horz" wrap="square" lIns="103693" tIns="51847" rIns="103693" bIns="51847" numCol="1" rtlCol="0" anchor="t" anchorCtr="0" compatLnSpc="1">
            <a:prstTxWarp prst="textNoShape">
              <a:avLst/>
            </a:prstTxWarp>
          </a:bodyPr>
          <a:lstStyle/>
          <a:p>
            <a:endParaRPr lang="zh-CN" altLang="en-US">
              <a:solidFill>
                <a:schemeClr val="accent2">
                  <a:lumMod val="75000"/>
                </a:schemeClr>
              </a:solidFill>
            </a:endParaRPr>
          </a:p>
        </p:txBody>
      </p:sp>
      <p:sp>
        <p:nvSpPr>
          <p:cNvPr id="69" name="圆角矩形 68"/>
          <p:cNvSpPr/>
          <p:nvPr/>
        </p:nvSpPr>
        <p:spPr>
          <a:xfrm>
            <a:off x="1636320" y="1724116"/>
            <a:ext cx="2742749" cy="508739"/>
          </a:xfrm>
          <a:prstGeom prst="roundRect">
            <a:avLst/>
          </a:prstGeom>
          <a:solidFill>
            <a:srgbClr val="0070C0"/>
          </a:solidFill>
          <a:ln w="38100" cap="flat" cmpd="sng" algn="ctr">
            <a:noFill/>
            <a:prstDash val="solid"/>
            <a:round/>
            <a:headEnd type="none" w="med" len="med"/>
            <a:tailEnd type="none" w="med" len="med"/>
          </a:ln>
          <a:effectLst/>
        </p:spPr>
        <p:txBody>
          <a:bodyPr vert="horz" wrap="square" lIns="103693" tIns="51847" rIns="103693" bIns="51847" numCol="1" rtlCol="0" anchor="t" anchorCtr="0" compatLnSpc="1">
            <a:prstTxWarp prst="textNoShape">
              <a:avLst/>
            </a:prstTxWarp>
          </a:bodyPr>
          <a:lstStyle/>
          <a:p>
            <a:pPr algn="ctr"/>
            <a:endParaRPr lang="zh-CN" altLang="en-US" dirty="0">
              <a:solidFill>
                <a:schemeClr val="accent2">
                  <a:lumMod val="75000"/>
                </a:schemeClr>
              </a:solidFill>
            </a:endParaRPr>
          </a:p>
        </p:txBody>
      </p:sp>
      <p:sp>
        <p:nvSpPr>
          <p:cNvPr id="70" name="矩形 69"/>
          <p:cNvSpPr>
            <a:spLocks noChangeArrowheads="1"/>
          </p:cNvSpPr>
          <p:nvPr/>
        </p:nvSpPr>
        <p:spPr bwMode="auto">
          <a:xfrm>
            <a:off x="1692779" y="1763195"/>
            <a:ext cx="2463096" cy="392029"/>
          </a:xfrm>
          <a:prstGeom prst="rect">
            <a:avLst/>
          </a:prstGeom>
          <a:noFill/>
          <a:ln>
            <a:noFill/>
          </a:ln>
          <a:scene3d>
            <a:camera prst="orthographicFront"/>
            <a:lightRig rig="threePt" dir="t"/>
          </a:scene3d>
          <a:sp3d/>
        </p:spPr>
        <p:txBody>
          <a:bodyPr wrap="square" lIns="103693" tIns="51847" rIns="103693" bIns="51847">
            <a:spAutoFit/>
          </a:bodyPr>
          <a:lstStyle/>
          <a:p>
            <a:pPr algn="ctr"/>
            <a:r>
              <a:rPr lang="en-US" altLang="zh-CN" sz="1867" dirty="0">
                <a:solidFill>
                  <a:schemeClr val="bg1"/>
                </a:solidFill>
                <a:latin typeface="微软雅黑"/>
                <a:ea typeface="微软雅黑"/>
              </a:rPr>
              <a:t>1</a:t>
            </a:r>
            <a:r>
              <a:rPr lang="zh-CN" altLang="en-US" sz="1867" dirty="0">
                <a:solidFill>
                  <a:schemeClr val="bg1"/>
                </a:solidFill>
                <a:latin typeface="微软雅黑"/>
                <a:ea typeface="微软雅黑"/>
              </a:rPr>
              <a:t>、发展趋势</a:t>
            </a:r>
          </a:p>
        </p:txBody>
      </p:sp>
      <p:sp>
        <p:nvSpPr>
          <p:cNvPr id="71" name="矩形 70"/>
          <p:cNvSpPr>
            <a:spLocks noChangeArrowheads="1"/>
          </p:cNvSpPr>
          <p:nvPr/>
        </p:nvSpPr>
        <p:spPr bwMode="auto">
          <a:xfrm>
            <a:off x="7699199" y="1763195"/>
            <a:ext cx="2463096" cy="392029"/>
          </a:xfrm>
          <a:prstGeom prst="rect">
            <a:avLst/>
          </a:prstGeom>
          <a:noFill/>
          <a:ln>
            <a:noFill/>
          </a:ln>
          <a:scene3d>
            <a:camera prst="orthographicFront"/>
            <a:lightRig rig="threePt" dir="t"/>
          </a:scene3d>
          <a:sp3d/>
        </p:spPr>
        <p:txBody>
          <a:bodyPr wrap="square" lIns="103693" tIns="51847" rIns="103693" bIns="51847">
            <a:spAutoFit/>
          </a:bodyPr>
          <a:lstStyle/>
          <a:p>
            <a:pPr algn="ctr"/>
            <a:r>
              <a:rPr lang="en-US" altLang="zh-CN" sz="1867" dirty="0">
                <a:solidFill>
                  <a:schemeClr val="bg1"/>
                </a:solidFill>
                <a:latin typeface="微软雅黑"/>
                <a:ea typeface="微软雅黑"/>
              </a:rPr>
              <a:t>3</a:t>
            </a:r>
            <a:r>
              <a:rPr lang="zh-CN" altLang="en-US" sz="1867" dirty="0">
                <a:solidFill>
                  <a:schemeClr val="bg1"/>
                </a:solidFill>
                <a:latin typeface="微软雅黑"/>
                <a:ea typeface="微软雅黑"/>
              </a:rPr>
              <a:t>、政策扶持</a:t>
            </a:r>
          </a:p>
        </p:txBody>
      </p:sp>
      <p:sp>
        <p:nvSpPr>
          <p:cNvPr id="72" name="矩形 71"/>
          <p:cNvSpPr>
            <a:spLocks noChangeArrowheads="1"/>
          </p:cNvSpPr>
          <p:nvPr/>
        </p:nvSpPr>
        <p:spPr bwMode="auto">
          <a:xfrm>
            <a:off x="4729415" y="1763195"/>
            <a:ext cx="2463096" cy="392029"/>
          </a:xfrm>
          <a:prstGeom prst="rect">
            <a:avLst/>
          </a:prstGeom>
          <a:noFill/>
          <a:ln>
            <a:noFill/>
          </a:ln>
          <a:scene3d>
            <a:camera prst="orthographicFront"/>
            <a:lightRig rig="threePt" dir="t"/>
          </a:scene3d>
          <a:sp3d/>
        </p:spPr>
        <p:txBody>
          <a:bodyPr wrap="square" lIns="103693" tIns="51847" rIns="103693" bIns="51847">
            <a:spAutoFit/>
          </a:bodyPr>
          <a:lstStyle/>
          <a:p>
            <a:pPr algn="ctr"/>
            <a:r>
              <a:rPr lang="en-US" altLang="zh-CN" sz="1867" dirty="0">
                <a:solidFill>
                  <a:schemeClr val="bg1"/>
                </a:solidFill>
                <a:latin typeface="微软雅黑"/>
                <a:ea typeface="微软雅黑"/>
              </a:rPr>
              <a:t>2</a:t>
            </a:r>
            <a:r>
              <a:rPr lang="zh-CN" altLang="en-US" sz="1867" dirty="0">
                <a:solidFill>
                  <a:schemeClr val="bg1"/>
                </a:solidFill>
                <a:latin typeface="微软雅黑"/>
                <a:ea typeface="微软雅黑"/>
              </a:rPr>
              <a:t>、消费习惯</a:t>
            </a:r>
          </a:p>
        </p:txBody>
      </p:sp>
    </p:spTree>
    <p:extLst>
      <p:ext uri="{BB962C8B-B14F-4D97-AF65-F5344CB8AC3E}">
        <p14:creationId xmlns:p14="http://schemas.microsoft.com/office/powerpoint/2010/main" val="2846466275"/>
      </p:ext>
    </p:extLst>
  </p:cSld>
  <p:clrMapOvr>
    <a:masterClrMapping/>
  </p:clrMapOvr>
  <p:transition spd="slow" advClick="0" advTm="1200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4" fill="hold" grpId="0" nodeType="after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wheel(4)">
                                      <p:cBhvr>
                                        <p:cTn id="7" dur="1000"/>
                                        <p:tgtEl>
                                          <p:spTgt spid="30"/>
                                        </p:tgtEl>
                                      </p:cBhvr>
                                    </p:animEffect>
                                  </p:childTnLst>
                                </p:cTn>
                              </p:par>
                            </p:childTnLst>
                          </p:cTn>
                        </p:par>
                        <p:par>
                          <p:cTn id="8" fill="hold">
                            <p:stCondLst>
                              <p:cond delay="1000"/>
                            </p:stCondLst>
                            <p:childTnLst>
                              <p:par>
                                <p:cTn id="9" presetID="37" presetClass="entr" presetSubtype="0" fill="hold" grpId="0" nodeType="afterEffect">
                                  <p:stCondLst>
                                    <p:cond delay="0"/>
                                  </p:stCondLst>
                                  <p:childTnLst>
                                    <p:set>
                                      <p:cBhvr>
                                        <p:cTn id="10" dur="1" fill="hold">
                                          <p:stCondLst>
                                            <p:cond delay="0"/>
                                          </p:stCondLst>
                                        </p:cTn>
                                        <p:tgtEl>
                                          <p:spTgt spid="69"/>
                                        </p:tgtEl>
                                        <p:attrNameLst>
                                          <p:attrName>style.visibility</p:attrName>
                                        </p:attrNameLst>
                                      </p:cBhvr>
                                      <p:to>
                                        <p:strVal val="visible"/>
                                      </p:to>
                                    </p:set>
                                    <p:animEffect transition="in" filter="fade">
                                      <p:cBhvr>
                                        <p:cTn id="11" dur="500"/>
                                        <p:tgtEl>
                                          <p:spTgt spid="69"/>
                                        </p:tgtEl>
                                      </p:cBhvr>
                                    </p:animEffect>
                                    <p:anim calcmode="lin" valueType="num">
                                      <p:cBhvr>
                                        <p:cTn id="12" dur="500" fill="hold"/>
                                        <p:tgtEl>
                                          <p:spTgt spid="69"/>
                                        </p:tgtEl>
                                        <p:attrNameLst>
                                          <p:attrName>ppt_x</p:attrName>
                                        </p:attrNameLst>
                                      </p:cBhvr>
                                      <p:tavLst>
                                        <p:tav tm="0">
                                          <p:val>
                                            <p:strVal val="#ppt_x"/>
                                          </p:val>
                                        </p:tav>
                                        <p:tav tm="100000">
                                          <p:val>
                                            <p:strVal val="#ppt_x"/>
                                          </p:val>
                                        </p:tav>
                                      </p:tavLst>
                                    </p:anim>
                                    <p:anim calcmode="lin" valueType="num">
                                      <p:cBhvr>
                                        <p:cTn id="13" dur="450" decel="100000" fill="hold"/>
                                        <p:tgtEl>
                                          <p:spTgt spid="69"/>
                                        </p:tgtEl>
                                        <p:attrNameLst>
                                          <p:attrName>ppt_y</p:attrName>
                                        </p:attrNameLst>
                                      </p:cBhvr>
                                      <p:tavLst>
                                        <p:tav tm="0">
                                          <p:val>
                                            <p:strVal val="#ppt_y+1"/>
                                          </p:val>
                                        </p:tav>
                                        <p:tav tm="100000">
                                          <p:val>
                                            <p:strVal val="#ppt_y-.03"/>
                                          </p:val>
                                        </p:tav>
                                      </p:tavLst>
                                    </p:anim>
                                    <p:anim calcmode="lin" valueType="num">
                                      <p:cBhvr>
                                        <p:cTn id="14" dur="50" accel="100000" fill="hold">
                                          <p:stCondLst>
                                            <p:cond delay="450"/>
                                          </p:stCondLst>
                                        </p:cTn>
                                        <p:tgtEl>
                                          <p:spTgt spid="69"/>
                                        </p:tgtEl>
                                        <p:attrNameLst>
                                          <p:attrName>ppt_y</p:attrName>
                                        </p:attrNameLst>
                                      </p:cBhvr>
                                      <p:tavLst>
                                        <p:tav tm="0">
                                          <p:val>
                                            <p:strVal val="#ppt_y-.03"/>
                                          </p:val>
                                        </p:tav>
                                        <p:tav tm="100000">
                                          <p:val>
                                            <p:strVal val="#ppt_y"/>
                                          </p:val>
                                        </p:tav>
                                      </p:tavLst>
                                    </p:anim>
                                  </p:childTnLst>
                                </p:cTn>
                              </p:par>
                              <p:par>
                                <p:cTn id="15" presetID="37" presetClass="entr" presetSubtype="0" fill="hold" grpId="0" nodeType="withEffect">
                                  <p:stCondLst>
                                    <p:cond delay="0"/>
                                  </p:stCondLst>
                                  <p:childTnLst>
                                    <p:set>
                                      <p:cBhvr>
                                        <p:cTn id="16" dur="1" fill="hold">
                                          <p:stCondLst>
                                            <p:cond delay="0"/>
                                          </p:stCondLst>
                                        </p:cTn>
                                        <p:tgtEl>
                                          <p:spTgt spid="67"/>
                                        </p:tgtEl>
                                        <p:attrNameLst>
                                          <p:attrName>style.visibility</p:attrName>
                                        </p:attrNameLst>
                                      </p:cBhvr>
                                      <p:to>
                                        <p:strVal val="visible"/>
                                      </p:to>
                                    </p:set>
                                    <p:animEffect transition="in" filter="fade">
                                      <p:cBhvr>
                                        <p:cTn id="17" dur="500"/>
                                        <p:tgtEl>
                                          <p:spTgt spid="67"/>
                                        </p:tgtEl>
                                      </p:cBhvr>
                                    </p:animEffect>
                                    <p:anim calcmode="lin" valueType="num">
                                      <p:cBhvr>
                                        <p:cTn id="18" dur="500" fill="hold"/>
                                        <p:tgtEl>
                                          <p:spTgt spid="67"/>
                                        </p:tgtEl>
                                        <p:attrNameLst>
                                          <p:attrName>ppt_x</p:attrName>
                                        </p:attrNameLst>
                                      </p:cBhvr>
                                      <p:tavLst>
                                        <p:tav tm="0">
                                          <p:val>
                                            <p:strVal val="#ppt_x"/>
                                          </p:val>
                                        </p:tav>
                                        <p:tav tm="100000">
                                          <p:val>
                                            <p:strVal val="#ppt_x"/>
                                          </p:val>
                                        </p:tav>
                                      </p:tavLst>
                                    </p:anim>
                                    <p:anim calcmode="lin" valueType="num">
                                      <p:cBhvr>
                                        <p:cTn id="19" dur="450" decel="100000" fill="hold"/>
                                        <p:tgtEl>
                                          <p:spTgt spid="67"/>
                                        </p:tgtEl>
                                        <p:attrNameLst>
                                          <p:attrName>ppt_y</p:attrName>
                                        </p:attrNameLst>
                                      </p:cBhvr>
                                      <p:tavLst>
                                        <p:tav tm="0">
                                          <p:val>
                                            <p:strVal val="#ppt_y+1"/>
                                          </p:val>
                                        </p:tav>
                                        <p:tav tm="100000">
                                          <p:val>
                                            <p:strVal val="#ppt_y-.03"/>
                                          </p:val>
                                        </p:tav>
                                      </p:tavLst>
                                    </p:anim>
                                    <p:anim calcmode="lin" valueType="num">
                                      <p:cBhvr>
                                        <p:cTn id="20" dur="50" accel="100000" fill="hold">
                                          <p:stCondLst>
                                            <p:cond delay="450"/>
                                          </p:stCondLst>
                                        </p:cTn>
                                        <p:tgtEl>
                                          <p:spTgt spid="67"/>
                                        </p:tgtEl>
                                        <p:attrNameLst>
                                          <p:attrName>ppt_y</p:attrName>
                                        </p:attrNameLst>
                                      </p:cBhvr>
                                      <p:tavLst>
                                        <p:tav tm="0">
                                          <p:val>
                                            <p:strVal val="#ppt_y-.03"/>
                                          </p:val>
                                        </p:tav>
                                        <p:tav tm="100000">
                                          <p:val>
                                            <p:strVal val="#ppt_y"/>
                                          </p:val>
                                        </p:tav>
                                      </p:tavLst>
                                    </p:anim>
                                  </p:childTnLst>
                                </p:cTn>
                              </p:par>
                              <p:par>
                                <p:cTn id="21" presetID="37" presetClass="entr" presetSubtype="0" fill="hold" grpId="0" nodeType="withEffect">
                                  <p:stCondLst>
                                    <p:cond delay="0"/>
                                  </p:stCondLst>
                                  <p:childTnLst>
                                    <p:set>
                                      <p:cBhvr>
                                        <p:cTn id="22" dur="1" fill="hold">
                                          <p:stCondLst>
                                            <p:cond delay="0"/>
                                          </p:stCondLst>
                                        </p:cTn>
                                        <p:tgtEl>
                                          <p:spTgt spid="68"/>
                                        </p:tgtEl>
                                        <p:attrNameLst>
                                          <p:attrName>style.visibility</p:attrName>
                                        </p:attrNameLst>
                                      </p:cBhvr>
                                      <p:to>
                                        <p:strVal val="visible"/>
                                      </p:to>
                                    </p:set>
                                    <p:animEffect transition="in" filter="fade">
                                      <p:cBhvr>
                                        <p:cTn id="23" dur="500"/>
                                        <p:tgtEl>
                                          <p:spTgt spid="68"/>
                                        </p:tgtEl>
                                      </p:cBhvr>
                                    </p:animEffect>
                                    <p:anim calcmode="lin" valueType="num">
                                      <p:cBhvr>
                                        <p:cTn id="24" dur="500" fill="hold"/>
                                        <p:tgtEl>
                                          <p:spTgt spid="68"/>
                                        </p:tgtEl>
                                        <p:attrNameLst>
                                          <p:attrName>ppt_x</p:attrName>
                                        </p:attrNameLst>
                                      </p:cBhvr>
                                      <p:tavLst>
                                        <p:tav tm="0">
                                          <p:val>
                                            <p:strVal val="#ppt_x"/>
                                          </p:val>
                                        </p:tav>
                                        <p:tav tm="100000">
                                          <p:val>
                                            <p:strVal val="#ppt_x"/>
                                          </p:val>
                                        </p:tav>
                                      </p:tavLst>
                                    </p:anim>
                                    <p:anim calcmode="lin" valueType="num">
                                      <p:cBhvr>
                                        <p:cTn id="25" dur="450" decel="100000" fill="hold"/>
                                        <p:tgtEl>
                                          <p:spTgt spid="68"/>
                                        </p:tgtEl>
                                        <p:attrNameLst>
                                          <p:attrName>ppt_y</p:attrName>
                                        </p:attrNameLst>
                                      </p:cBhvr>
                                      <p:tavLst>
                                        <p:tav tm="0">
                                          <p:val>
                                            <p:strVal val="#ppt_y+1"/>
                                          </p:val>
                                        </p:tav>
                                        <p:tav tm="100000">
                                          <p:val>
                                            <p:strVal val="#ppt_y-.03"/>
                                          </p:val>
                                        </p:tav>
                                      </p:tavLst>
                                    </p:anim>
                                    <p:anim calcmode="lin" valueType="num">
                                      <p:cBhvr>
                                        <p:cTn id="26" dur="50" accel="100000" fill="hold">
                                          <p:stCondLst>
                                            <p:cond delay="450"/>
                                          </p:stCondLst>
                                        </p:cTn>
                                        <p:tgtEl>
                                          <p:spTgt spid="68"/>
                                        </p:tgtEl>
                                        <p:attrNameLst>
                                          <p:attrName>ppt_y</p:attrName>
                                        </p:attrNameLst>
                                      </p:cBhvr>
                                      <p:tavLst>
                                        <p:tav tm="0">
                                          <p:val>
                                            <p:strVal val="#ppt_y-.03"/>
                                          </p:val>
                                        </p:tav>
                                        <p:tav tm="100000">
                                          <p:val>
                                            <p:strVal val="#ppt_y"/>
                                          </p:val>
                                        </p:tav>
                                      </p:tavLst>
                                    </p:anim>
                                  </p:childTnLst>
                                </p:cTn>
                              </p:par>
                            </p:childTnLst>
                          </p:cTn>
                        </p:par>
                        <p:par>
                          <p:cTn id="27" fill="hold">
                            <p:stCondLst>
                              <p:cond delay="1500"/>
                            </p:stCondLst>
                            <p:childTnLst>
                              <p:par>
                                <p:cTn id="28" presetID="12" presetClass="entr" presetSubtype="4" fill="hold" grpId="0" nodeType="afterEffect">
                                  <p:stCondLst>
                                    <p:cond delay="0"/>
                                  </p:stCondLst>
                                  <p:childTnLst>
                                    <p:set>
                                      <p:cBhvr>
                                        <p:cTn id="29" dur="1" fill="hold">
                                          <p:stCondLst>
                                            <p:cond delay="0"/>
                                          </p:stCondLst>
                                        </p:cTn>
                                        <p:tgtEl>
                                          <p:spTgt spid="70"/>
                                        </p:tgtEl>
                                        <p:attrNameLst>
                                          <p:attrName>style.visibility</p:attrName>
                                        </p:attrNameLst>
                                      </p:cBhvr>
                                      <p:to>
                                        <p:strVal val="visible"/>
                                      </p:to>
                                    </p:set>
                                    <p:animEffect transition="in" filter="slide(fromBottom)">
                                      <p:cBhvr>
                                        <p:cTn id="30" dur="500"/>
                                        <p:tgtEl>
                                          <p:spTgt spid="70"/>
                                        </p:tgtEl>
                                      </p:cBhvr>
                                    </p:animEffect>
                                  </p:childTnLst>
                                </p:cTn>
                              </p:par>
                            </p:childTnLst>
                          </p:cTn>
                        </p:par>
                        <p:par>
                          <p:cTn id="31" fill="hold">
                            <p:stCondLst>
                              <p:cond delay="2000"/>
                            </p:stCondLst>
                            <p:childTnLst>
                              <p:par>
                                <p:cTn id="32" presetID="12" presetClass="entr" presetSubtype="4" fill="hold" grpId="0" nodeType="afterEffect">
                                  <p:stCondLst>
                                    <p:cond delay="0"/>
                                  </p:stCondLst>
                                  <p:childTnLst>
                                    <p:set>
                                      <p:cBhvr>
                                        <p:cTn id="33" dur="1" fill="hold">
                                          <p:stCondLst>
                                            <p:cond delay="0"/>
                                          </p:stCondLst>
                                        </p:cTn>
                                        <p:tgtEl>
                                          <p:spTgt spid="72"/>
                                        </p:tgtEl>
                                        <p:attrNameLst>
                                          <p:attrName>style.visibility</p:attrName>
                                        </p:attrNameLst>
                                      </p:cBhvr>
                                      <p:to>
                                        <p:strVal val="visible"/>
                                      </p:to>
                                    </p:set>
                                    <p:animEffect transition="in" filter="slide(fromBottom)">
                                      <p:cBhvr>
                                        <p:cTn id="34" dur="500"/>
                                        <p:tgtEl>
                                          <p:spTgt spid="72"/>
                                        </p:tgtEl>
                                      </p:cBhvr>
                                    </p:animEffect>
                                  </p:childTnLst>
                                </p:cTn>
                              </p:par>
                            </p:childTnLst>
                          </p:cTn>
                        </p:par>
                        <p:par>
                          <p:cTn id="35" fill="hold">
                            <p:stCondLst>
                              <p:cond delay="2500"/>
                            </p:stCondLst>
                            <p:childTnLst>
                              <p:par>
                                <p:cTn id="36" presetID="12" presetClass="entr" presetSubtype="4" fill="hold" grpId="0" nodeType="afterEffect">
                                  <p:stCondLst>
                                    <p:cond delay="0"/>
                                  </p:stCondLst>
                                  <p:childTnLst>
                                    <p:set>
                                      <p:cBhvr>
                                        <p:cTn id="37" dur="1" fill="hold">
                                          <p:stCondLst>
                                            <p:cond delay="0"/>
                                          </p:stCondLst>
                                        </p:cTn>
                                        <p:tgtEl>
                                          <p:spTgt spid="71"/>
                                        </p:tgtEl>
                                        <p:attrNameLst>
                                          <p:attrName>style.visibility</p:attrName>
                                        </p:attrNameLst>
                                      </p:cBhvr>
                                      <p:to>
                                        <p:strVal val="visible"/>
                                      </p:to>
                                    </p:set>
                                    <p:animEffect transition="in" filter="slide(fromBottom)">
                                      <p:cBhvr>
                                        <p:cTn id="38" dur="500"/>
                                        <p:tgtEl>
                                          <p:spTgt spid="71"/>
                                        </p:tgtEl>
                                      </p:cBhvr>
                                    </p:animEffect>
                                  </p:childTnLst>
                                </p:cTn>
                              </p:par>
                            </p:childTnLst>
                          </p:cTn>
                        </p:par>
                        <p:par>
                          <p:cTn id="39" fill="hold">
                            <p:stCondLst>
                              <p:cond delay="3000"/>
                            </p:stCondLst>
                            <p:childTnLst>
                              <p:par>
                                <p:cTn id="40" presetID="12" presetClass="entr" presetSubtype="1" fill="hold" grpId="0" nodeType="afterEffect">
                                  <p:stCondLst>
                                    <p:cond delay="0"/>
                                  </p:stCondLst>
                                  <p:childTnLst>
                                    <p:set>
                                      <p:cBhvr>
                                        <p:cTn id="41" dur="1" fill="hold">
                                          <p:stCondLst>
                                            <p:cond delay="0"/>
                                          </p:stCondLst>
                                        </p:cTn>
                                        <p:tgtEl>
                                          <p:spTgt spid="61"/>
                                        </p:tgtEl>
                                        <p:attrNameLst>
                                          <p:attrName>style.visibility</p:attrName>
                                        </p:attrNameLst>
                                      </p:cBhvr>
                                      <p:to>
                                        <p:strVal val="visible"/>
                                      </p:to>
                                    </p:set>
                                    <p:animEffect transition="in" filter="slide(fromTop)">
                                      <p:cBhvr>
                                        <p:cTn id="42" dur="500"/>
                                        <p:tgtEl>
                                          <p:spTgt spid="61"/>
                                        </p:tgtEl>
                                      </p:cBhvr>
                                    </p:animEffect>
                                  </p:childTnLst>
                                </p:cTn>
                              </p:par>
                            </p:childTnLst>
                          </p:cTn>
                        </p:par>
                        <p:par>
                          <p:cTn id="43" fill="hold">
                            <p:stCondLst>
                              <p:cond delay="3500"/>
                            </p:stCondLst>
                            <p:childTnLst>
                              <p:par>
                                <p:cTn id="44" presetID="12" presetClass="entr" presetSubtype="1" fill="hold" grpId="0" nodeType="afterEffect">
                                  <p:stCondLst>
                                    <p:cond delay="0"/>
                                  </p:stCondLst>
                                  <p:childTnLst>
                                    <p:set>
                                      <p:cBhvr>
                                        <p:cTn id="45" dur="1" fill="hold">
                                          <p:stCondLst>
                                            <p:cond delay="0"/>
                                          </p:stCondLst>
                                        </p:cTn>
                                        <p:tgtEl>
                                          <p:spTgt spid="64"/>
                                        </p:tgtEl>
                                        <p:attrNameLst>
                                          <p:attrName>style.visibility</p:attrName>
                                        </p:attrNameLst>
                                      </p:cBhvr>
                                      <p:to>
                                        <p:strVal val="visible"/>
                                      </p:to>
                                    </p:set>
                                    <p:animEffect transition="in" filter="slide(fromTop)">
                                      <p:cBhvr>
                                        <p:cTn id="46" dur="500"/>
                                        <p:tgtEl>
                                          <p:spTgt spid="64"/>
                                        </p:tgtEl>
                                      </p:cBhvr>
                                    </p:animEffect>
                                  </p:childTnLst>
                                </p:cTn>
                              </p:par>
                            </p:childTnLst>
                          </p:cTn>
                        </p:par>
                        <p:par>
                          <p:cTn id="47" fill="hold">
                            <p:stCondLst>
                              <p:cond delay="4000"/>
                            </p:stCondLst>
                            <p:childTnLst>
                              <p:par>
                                <p:cTn id="48" presetID="12" presetClass="entr" presetSubtype="1" fill="hold" grpId="0" nodeType="afterEffect">
                                  <p:stCondLst>
                                    <p:cond delay="0"/>
                                  </p:stCondLst>
                                  <p:childTnLst>
                                    <p:set>
                                      <p:cBhvr>
                                        <p:cTn id="49" dur="1" fill="hold">
                                          <p:stCondLst>
                                            <p:cond delay="0"/>
                                          </p:stCondLst>
                                        </p:cTn>
                                        <p:tgtEl>
                                          <p:spTgt spid="62"/>
                                        </p:tgtEl>
                                        <p:attrNameLst>
                                          <p:attrName>style.visibility</p:attrName>
                                        </p:attrNameLst>
                                      </p:cBhvr>
                                      <p:to>
                                        <p:strVal val="visible"/>
                                      </p:to>
                                    </p:set>
                                    <p:animEffect transition="in" filter="slide(fromTop)">
                                      <p:cBhvr>
                                        <p:cTn id="50" dur="500"/>
                                        <p:tgtEl>
                                          <p:spTgt spid="62"/>
                                        </p:tgtEl>
                                      </p:cBhvr>
                                    </p:animEffect>
                                  </p:childTnLst>
                                </p:cTn>
                              </p:par>
                            </p:childTnLst>
                          </p:cTn>
                        </p:par>
                        <p:par>
                          <p:cTn id="51" fill="hold">
                            <p:stCondLst>
                              <p:cond delay="4500"/>
                            </p:stCondLst>
                            <p:childTnLst>
                              <p:par>
                                <p:cTn id="52" presetID="49" presetClass="entr" presetSubtype="0" decel="100000" fill="hold" grpId="0" nodeType="afterEffect">
                                  <p:stCondLst>
                                    <p:cond delay="0"/>
                                  </p:stCondLst>
                                  <p:childTnLst>
                                    <p:set>
                                      <p:cBhvr>
                                        <p:cTn id="53" dur="1" fill="hold">
                                          <p:stCondLst>
                                            <p:cond delay="0"/>
                                          </p:stCondLst>
                                        </p:cTn>
                                        <p:tgtEl>
                                          <p:spTgt spid="66"/>
                                        </p:tgtEl>
                                        <p:attrNameLst>
                                          <p:attrName>style.visibility</p:attrName>
                                        </p:attrNameLst>
                                      </p:cBhvr>
                                      <p:to>
                                        <p:strVal val="visible"/>
                                      </p:to>
                                    </p:set>
                                    <p:anim calcmode="lin" valueType="num">
                                      <p:cBhvr>
                                        <p:cTn id="54" dur="500" fill="hold"/>
                                        <p:tgtEl>
                                          <p:spTgt spid="66"/>
                                        </p:tgtEl>
                                        <p:attrNameLst>
                                          <p:attrName>ppt_w</p:attrName>
                                        </p:attrNameLst>
                                      </p:cBhvr>
                                      <p:tavLst>
                                        <p:tav tm="0">
                                          <p:val>
                                            <p:fltVal val="0"/>
                                          </p:val>
                                        </p:tav>
                                        <p:tav tm="100000">
                                          <p:val>
                                            <p:strVal val="#ppt_w"/>
                                          </p:val>
                                        </p:tav>
                                      </p:tavLst>
                                    </p:anim>
                                    <p:anim calcmode="lin" valueType="num">
                                      <p:cBhvr>
                                        <p:cTn id="55" dur="500" fill="hold"/>
                                        <p:tgtEl>
                                          <p:spTgt spid="66"/>
                                        </p:tgtEl>
                                        <p:attrNameLst>
                                          <p:attrName>ppt_h</p:attrName>
                                        </p:attrNameLst>
                                      </p:cBhvr>
                                      <p:tavLst>
                                        <p:tav tm="0">
                                          <p:val>
                                            <p:fltVal val="0"/>
                                          </p:val>
                                        </p:tav>
                                        <p:tav tm="100000">
                                          <p:val>
                                            <p:strVal val="#ppt_h"/>
                                          </p:val>
                                        </p:tav>
                                      </p:tavLst>
                                    </p:anim>
                                    <p:anim calcmode="lin" valueType="num">
                                      <p:cBhvr>
                                        <p:cTn id="56" dur="500" fill="hold"/>
                                        <p:tgtEl>
                                          <p:spTgt spid="66"/>
                                        </p:tgtEl>
                                        <p:attrNameLst>
                                          <p:attrName>style.rotation</p:attrName>
                                        </p:attrNameLst>
                                      </p:cBhvr>
                                      <p:tavLst>
                                        <p:tav tm="0">
                                          <p:val>
                                            <p:fltVal val="360"/>
                                          </p:val>
                                        </p:tav>
                                        <p:tav tm="100000">
                                          <p:val>
                                            <p:fltVal val="0"/>
                                          </p:val>
                                        </p:tav>
                                      </p:tavLst>
                                    </p:anim>
                                    <p:animEffect transition="in" filter="fade">
                                      <p:cBhvr>
                                        <p:cTn id="57" dur="500"/>
                                        <p:tgtEl>
                                          <p:spTgt spid="66"/>
                                        </p:tgtEl>
                                      </p:cBhvr>
                                    </p:animEffect>
                                  </p:childTnLst>
                                </p:cTn>
                              </p:par>
                            </p:childTnLst>
                          </p:cTn>
                        </p:par>
                        <p:par>
                          <p:cTn id="58" fill="hold">
                            <p:stCondLst>
                              <p:cond delay="5000"/>
                            </p:stCondLst>
                            <p:childTnLst>
                              <p:par>
                                <p:cTn id="59" presetID="49" presetClass="entr" presetSubtype="0" decel="100000" fill="hold" grpId="0" nodeType="afterEffect">
                                  <p:stCondLst>
                                    <p:cond delay="0"/>
                                  </p:stCondLst>
                                  <p:childTnLst>
                                    <p:set>
                                      <p:cBhvr>
                                        <p:cTn id="60" dur="1" fill="hold">
                                          <p:stCondLst>
                                            <p:cond delay="0"/>
                                          </p:stCondLst>
                                        </p:cTn>
                                        <p:tgtEl>
                                          <p:spTgt spid="65"/>
                                        </p:tgtEl>
                                        <p:attrNameLst>
                                          <p:attrName>style.visibility</p:attrName>
                                        </p:attrNameLst>
                                      </p:cBhvr>
                                      <p:to>
                                        <p:strVal val="visible"/>
                                      </p:to>
                                    </p:set>
                                    <p:anim calcmode="lin" valueType="num">
                                      <p:cBhvr>
                                        <p:cTn id="61" dur="500" fill="hold"/>
                                        <p:tgtEl>
                                          <p:spTgt spid="65"/>
                                        </p:tgtEl>
                                        <p:attrNameLst>
                                          <p:attrName>ppt_w</p:attrName>
                                        </p:attrNameLst>
                                      </p:cBhvr>
                                      <p:tavLst>
                                        <p:tav tm="0">
                                          <p:val>
                                            <p:fltVal val="0"/>
                                          </p:val>
                                        </p:tav>
                                        <p:tav tm="100000">
                                          <p:val>
                                            <p:strVal val="#ppt_w"/>
                                          </p:val>
                                        </p:tav>
                                      </p:tavLst>
                                    </p:anim>
                                    <p:anim calcmode="lin" valueType="num">
                                      <p:cBhvr>
                                        <p:cTn id="62" dur="500" fill="hold"/>
                                        <p:tgtEl>
                                          <p:spTgt spid="65"/>
                                        </p:tgtEl>
                                        <p:attrNameLst>
                                          <p:attrName>ppt_h</p:attrName>
                                        </p:attrNameLst>
                                      </p:cBhvr>
                                      <p:tavLst>
                                        <p:tav tm="0">
                                          <p:val>
                                            <p:fltVal val="0"/>
                                          </p:val>
                                        </p:tav>
                                        <p:tav tm="100000">
                                          <p:val>
                                            <p:strVal val="#ppt_h"/>
                                          </p:val>
                                        </p:tav>
                                      </p:tavLst>
                                    </p:anim>
                                    <p:anim calcmode="lin" valueType="num">
                                      <p:cBhvr>
                                        <p:cTn id="63" dur="500" fill="hold"/>
                                        <p:tgtEl>
                                          <p:spTgt spid="65"/>
                                        </p:tgtEl>
                                        <p:attrNameLst>
                                          <p:attrName>style.rotation</p:attrName>
                                        </p:attrNameLst>
                                      </p:cBhvr>
                                      <p:tavLst>
                                        <p:tav tm="0">
                                          <p:val>
                                            <p:fltVal val="360"/>
                                          </p:val>
                                        </p:tav>
                                        <p:tav tm="100000">
                                          <p:val>
                                            <p:fltVal val="0"/>
                                          </p:val>
                                        </p:tav>
                                      </p:tavLst>
                                    </p:anim>
                                    <p:animEffect transition="in" filter="fade">
                                      <p:cBhvr>
                                        <p:cTn id="64" dur="500"/>
                                        <p:tgtEl>
                                          <p:spTgt spid="65"/>
                                        </p:tgtEl>
                                      </p:cBhvr>
                                    </p:animEffect>
                                  </p:childTnLst>
                                </p:cTn>
                              </p:par>
                            </p:childTnLst>
                          </p:cTn>
                        </p:par>
                        <p:par>
                          <p:cTn id="65" fill="hold">
                            <p:stCondLst>
                              <p:cond delay="5500"/>
                            </p:stCondLst>
                            <p:childTnLst>
                              <p:par>
                                <p:cTn id="66" presetID="49" presetClass="entr" presetSubtype="0" decel="100000" fill="hold" grpId="0" nodeType="afterEffect">
                                  <p:stCondLst>
                                    <p:cond delay="0"/>
                                  </p:stCondLst>
                                  <p:childTnLst>
                                    <p:set>
                                      <p:cBhvr>
                                        <p:cTn id="67" dur="1" fill="hold">
                                          <p:stCondLst>
                                            <p:cond delay="0"/>
                                          </p:stCondLst>
                                        </p:cTn>
                                        <p:tgtEl>
                                          <p:spTgt spid="63"/>
                                        </p:tgtEl>
                                        <p:attrNameLst>
                                          <p:attrName>style.visibility</p:attrName>
                                        </p:attrNameLst>
                                      </p:cBhvr>
                                      <p:to>
                                        <p:strVal val="visible"/>
                                      </p:to>
                                    </p:set>
                                    <p:anim calcmode="lin" valueType="num">
                                      <p:cBhvr>
                                        <p:cTn id="68" dur="500" fill="hold"/>
                                        <p:tgtEl>
                                          <p:spTgt spid="63"/>
                                        </p:tgtEl>
                                        <p:attrNameLst>
                                          <p:attrName>ppt_w</p:attrName>
                                        </p:attrNameLst>
                                      </p:cBhvr>
                                      <p:tavLst>
                                        <p:tav tm="0">
                                          <p:val>
                                            <p:fltVal val="0"/>
                                          </p:val>
                                        </p:tav>
                                        <p:tav tm="100000">
                                          <p:val>
                                            <p:strVal val="#ppt_w"/>
                                          </p:val>
                                        </p:tav>
                                      </p:tavLst>
                                    </p:anim>
                                    <p:anim calcmode="lin" valueType="num">
                                      <p:cBhvr>
                                        <p:cTn id="69" dur="500" fill="hold"/>
                                        <p:tgtEl>
                                          <p:spTgt spid="63"/>
                                        </p:tgtEl>
                                        <p:attrNameLst>
                                          <p:attrName>ppt_h</p:attrName>
                                        </p:attrNameLst>
                                      </p:cBhvr>
                                      <p:tavLst>
                                        <p:tav tm="0">
                                          <p:val>
                                            <p:fltVal val="0"/>
                                          </p:val>
                                        </p:tav>
                                        <p:tav tm="100000">
                                          <p:val>
                                            <p:strVal val="#ppt_h"/>
                                          </p:val>
                                        </p:tav>
                                      </p:tavLst>
                                    </p:anim>
                                    <p:anim calcmode="lin" valueType="num">
                                      <p:cBhvr>
                                        <p:cTn id="70" dur="500" fill="hold"/>
                                        <p:tgtEl>
                                          <p:spTgt spid="63"/>
                                        </p:tgtEl>
                                        <p:attrNameLst>
                                          <p:attrName>style.rotation</p:attrName>
                                        </p:attrNameLst>
                                      </p:cBhvr>
                                      <p:tavLst>
                                        <p:tav tm="0">
                                          <p:val>
                                            <p:fltVal val="360"/>
                                          </p:val>
                                        </p:tav>
                                        <p:tav tm="100000">
                                          <p:val>
                                            <p:fltVal val="0"/>
                                          </p:val>
                                        </p:tav>
                                      </p:tavLst>
                                    </p:anim>
                                    <p:animEffect transition="in" filter="fade">
                                      <p:cBhvr>
                                        <p:cTn id="71" dur="500"/>
                                        <p:tgtEl>
                                          <p:spTgt spid="6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61" grpId="0" animBg="1"/>
      <p:bldP spid="62" grpId="0" animBg="1"/>
      <p:bldP spid="63" grpId="0"/>
      <p:bldP spid="64" grpId="0" animBg="1"/>
      <p:bldP spid="65" grpId="0"/>
      <p:bldP spid="66" grpId="0"/>
      <p:bldP spid="67" grpId="0" animBg="1"/>
      <p:bldP spid="68" grpId="0" animBg="1"/>
      <p:bldP spid="69" grpId="0" animBg="1"/>
      <p:bldP spid="70" grpId="0"/>
      <p:bldP spid="71" grpId="0"/>
      <p:bldP spid="72"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图片 9"/>
          <p:cNvPicPr>
            <a:picLocks noChangeAspect="1"/>
          </p:cNvPicPr>
          <p:nvPr/>
        </p:nvPicPr>
        <p:blipFill>
          <a:blip r:embed="rId7">
            <a:extLst>
              <a:ext uri="{28A0092B-C50C-407E-A947-70E740481C1C}">
                <a14:useLocalDpi xmlns:a14="http://schemas.microsoft.com/office/drawing/2010/main"/>
              </a:ext>
            </a:extLst>
          </a:blip>
          <a:stretch>
            <a:fillRect/>
          </a:stretch>
        </p:blipFill>
        <p:spPr>
          <a:xfrm>
            <a:off x="762" y="1"/>
            <a:ext cx="12191239" cy="6857572"/>
          </a:xfrm>
          <a:prstGeom prst="rect">
            <a:avLst/>
          </a:prstGeom>
        </p:spPr>
      </p:pic>
      <p:cxnSp>
        <p:nvCxnSpPr>
          <p:cNvPr id="20" name="直接连接符 19"/>
          <p:cNvCxnSpPr/>
          <p:nvPr>
            <p:custDataLst>
              <p:tags r:id="rId1"/>
            </p:custDataLst>
          </p:nvPr>
        </p:nvCxnSpPr>
        <p:spPr>
          <a:xfrm>
            <a:off x="0" y="3060700"/>
            <a:ext cx="12192000" cy="0"/>
          </a:xfrm>
          <a:prstGeom prst="line">
            <a:avLst/>
          </a:prstGeom>
          <a:ln w="254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1" name="直接连接符 20"/>
          <p:cNvCxnSpPr/>
          <p:nvPr>
            <p:custDataLst>
              <p:tags r:id="rId2"/>
            </p:custDataLst>
          </p:nvPr>
        </p:nvCxnSpPr>
        <p:spPr>
          <a:xfrm>
            <a:off x="9144000" y="0"/>
            <a:ext cx="0" cy="68580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22" name="椭圆 21"/>
          <p:cNvSpPr/>
          <p:nvPr>
            <p:custDataLst>
              <p:tags r:id="rId3"/>
            </p:custDataLst>
          </p:nvPr>
        </p:nvSpPr>
        <p:spPr>
          <a:xfrm>
            <a:off x="8488928" y="2398183"/>
            <a:ext cx="1279048" cy="1276231"/>
          </a:xfrm>
          <a:prstGeom prst="ellipse">
            <a:avLst/>
          </a:prstGeom>
          <a:solidFill>
            <a:srgbClr val="FFFFFF"/>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b="0" dirty="0">
              <a:latin typeface="Impact" panose="020B0806030902050204" pitchFamily="34" charset="0"/>
              <a:ea typeface="黑体" panose="02010609060101010101" pitchFamily="49" charset="-122"/>
            </a:endParaRPr>
          </a:p>
        </p:txBody>
      </p:sp>
      <p:sp>
        <p:nvSpPr>
          <p:cNvPr id="23" name="椭圆 22"/>
          <p:cNvSpPr/>
          <p:nvPr>
            <p:custDataLst>
              <p:tags r:id="rId4"/>
            </p:custDataLst>
          </p:nvPr>
        </p:nvSpPr>
        <p:spPr>
          <a:xfrm>
            <a:off x="8595730" y="2502516"/>
            <a:ext cx="1065445" cy="1065445"/>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en-US" altLang="zh-CN" sz="5867" dirty="0">
                <a:solidFill>
                  <a:srgbClr val="FFFFFF"/>
                </a:solidFill>
                <a:latin typeface="Impact" panose="020B0806030902050204" pitchFamily="34" charset="0"/>
                <a:ea typeface="黑体" panose="02010609060101010101" pitchFamily="49" charset="-122"/>
              </a:rPr>
              <a:t>3</a:t>
            </a:r>
            <a:endParaRPr lang="zh-CN" altLang="en-US" sz="5867" dirty="0">
              <a:solidFill>
                <a:srgbClr val="FFFFFF"/>
              </a:solidFill>
              <a:latin typeface="Impact" panose="020B0806030902050204" pitchFamily="34" charset="0"/>
              <a:ea typeface="黑体" panose="02010609060101010101" pitchFamily="49" charset="-122"/>
            </a:endParaRPr>
          </a:p>
        </p:txBody>
      </p:sp>
      <p:sp>
        <p:nvSpPr>
          <p:cNvPr id="8" name="TextBox 7"/>
          <p:cNvSpPr txBox="1"/>
          <p:nvPr/>
        </p:nvSpPr>
        <p:spPr>
          <a:xfrm>
            <a:off x="3859681" y="2084851"/>
            <a:ext cx="3518912" cy="830997"/>
          </a:xfrm>
          <a:prstGeom prst="rect">
            <a:avLst/>
          </a:prstGeom>
          <a:noFill/>
        </p:spPr>
        <p:txBody>
          <a:bodyPr wrap="none" rtlCol="0">
            <a:spAutoFit/>
          </a:bodyPr>
          <a:lstStyle/>
          <a:p>
            <a:pPr marL="0" lvl="1"/>
            <a:r>
              <a:rPr lang="zh-CN" altLang="en-US" sz="4800" b="1" spc="400" dirty="0">
                <a:solidFill>
                  <a:srgbClr val="0070C0"/>
                </a:solidFill>
                <a:latin typeface="微软雅黑" pitchFamily="34" charset="-122"/>
                <a:ea typeface="微软雅黑" pitchFamily="34" charset="-122"/>
              </a:rPr>
              <a:t>产品与运营</a:t>
            </a:r>
          </a:p>
        </p:txBody>
      </p:sp>
      <p:sp>
        <p:nvSpPr>
          <p:cNvPr id="9" name="文本框 9"/>
          <p:cNvSpPr txBox="1"/>
          <p:nvPr/>
        </p:nvSpPr>
        <p:spPr>
          <a:xfrm>
            <a:off x="3644068" y="3240469"/>
            <a:ext cx="2677253" cy="307777"/>
          </a:xfrm>
          <a:prstGeom prst="rect">
            <a:avLst/>
          </a:prstGeom>
          <a:noFill/>
        </p:spPr>
        <p:txBody>
          <a:bodyPr wrap="square" lIns="0" tIns="0" rIns="0" bIns="0" rtlCol="0">
            <a:spAutoFit/>
          </a:bodyPr>
          <a:lstStyle/>
          <a:p>
            <a:pPr marL="228594" lvl="1" indent="-228594">
              <a:buFont typeface="Wingdings" pitchFamily="2" charset="2"/>
              <a:buChar char="l"/>
            </a:pPr>
            <a:r>
              <a:rPr lang="zh-CN" altLang="en-US" sz="2000" dirty="0">
                <a:latin typeface="微软雅黑" pitchFamily="34" charset="-122"/>
                <a:ea typeface="微软雅黑" pitchFamily="34" charset="-122"/>
              </a:rPr>
              <a:t>产品概述</a:t>
            </a:r>
          </a:p>
        </p:txBody>
      </p:sp>
      <p:sp>
        <p:nvSpPr>
          <p:cNvPr id="11" name="文本框 9"/>
          <p:cNvSpPr txBox="1"/>
          <p:nvPr/>
        </p:nvSpPr>
        <p:spPr>
          <a:xfrm>
            <a:off x="3644067" y="3674389"/>
            <a:ext cx="2677253" cy="307777"/>
          </a:xfrm>
          <a:prstGeom prst="rect">
            <a:avLst/>
          </a:prstGeom>
          <a:noFill/>
        </p:spPr>
        <p:txBody>
          <a:bodyPr wrap="square" lIns="0" tIns="0" rIns="0" bIns="0" rtlCol="0">
            <a:spAutoFit/>
          </a:bodyPr>
          <a:lstStyle/>
          <a:p>
            <a:pPr marL="228594" lvl="1" indent="-228594">
              <a:buFont typeface="Wingdings" pitchFamily="2" charset="2"/>
              <a:buChar char="l"/>
            </a:pPr>
            <a:r>
              <a:rPr lang="zh-CN" altLang="en-US" sz="2000" dirty="0">
                <a:latin typeface="微软雅黑" pitchFamily="34" charset="-122"/>
                <a:ea typeface="微软雅黑" pitchFamily="34" charset="-122"/>
              </a:rPr>
              <a:t>产品形式</a:t>
            </a:r>
          </a:p>
        </p:txBody>
      </p:sp>
      <p:sp>
        <p:nvSpPr>
          <p:cNvPr id="12" name="文本框 9"/>
          <p:cNvSpPr txBox="1"/>
          <p:nvPr/>
        </p:nvSpPr>
        <p:spPr>
          <a:xfrm>
            <a:off x="3644068" y="4108909"/>
            <a:ext cx="2677253" cy="307777"/>
          </a:xfrm>
          <a:prstGeom prst="rect">
            <a:avLst/>
          </a:prstGeom>
          <a:noFill/>
        </p:spPr>
        <p:txBody>
          <a:bodyPr wrap="square" lIns="0" tIns="0" rIns="0" bIns="0" rtlCol="0">
            <a:spAutoFit/>
          </a:bodyPr>
          <a:lstStyle/>
          <a:p>
            <a:pPr marL="228594" lvl="1" indent="-228594">
              <a:buFont typeface="Wingdings" pitchFamily="2" charset="2"/>
              <a:buChar char="l"/>
            </a:pPr>
            <a:r>
              <a:rPr lang="zh-CN" altLang="en-US" sz="2000" dirty="0">
                <a:latin typeface="微软雅黑" pitchFamily="34" charset="-122"/>
                <a:ea typeface="微软雅黑" pitchFamily="34" charset="-122"/>
              </a:rPr>
              <a:t>产品功能</a:t>
            </a:r>
          </a:p>
        </p:txBody>
      </p:sp>
      <p:sp>
        <p:nvSpPr>
          <p:cNvPr id="13" name="文本框 9"/>
          <p:cNvSpPr txBox="1"/>
          <p:nvPr/>
        </p:nvSpPr>
        <p:spPr>
          <a:xfrm>
            <a:off x="3644067" y="4537414"/>
            <a:ext cx="2677253" cy="307777"/>
          </a:xfrm>
          <a:prstGeom prst="rect">
            <a:avLst/>
          </a:prstGeom>
          <a:noFill/>
        </p:spPr>
        <p:txBody>
          <a:bodyPr wrap="square" lIns="0" tIns="0" rIns="0" bIns="0" rtlCol="0">
            <a:spAutoFit/>
          </a:bodyPr>
          <a:lstStyle/>
          <a:p>
            <a:pPr marL="228594" lvl="1" indent="-228594">
              <a:buFont typeface="Wingdings" pitchFamily="2" charset="2"/>
              <a:buChar char="l"/>
            </a:pPr>
            <a:r>
              <a:rPr lang="zh-CN" altLang="en-US" sz="2000" dirty="0">
                <a:latin typeface="微软雅黑" pitchFamily="34" charset="-122"/>
                <a:ea typeface="微软雅黑" pitchFamily="34" charset="-122"/>
              </a:rPr>
              <a:t>网络营销方案</a:t>
            </a:r>
          </a:p>
        </p:txBody>
      </p:sp>
      <p:sp>
        <p:nvSpPr>
          <p:cNvPr id="14" name="文本框 9"/>
          <p:cNvSpPr txBox="1"/>
          <p:nvPr/>
        </p:nvSpPr>
        <p:spPr>
          <a:xfrm>
            <a:off x="5915023" y="3244813"/>
            <a:ext cx="2677253" cy="307777"/>
          </a:xfrm>
          <a:prstGeom prst="rect">
            <a:avLst/>
          </a:prstGeom>
          <a:noFill/>
        </p:spPr>
        <p:txBody>
          <a:bodyPr wrap="square" lIns="0" tIns="0" rIns="0" bIns="0" rtlCol="0">
            <a:spAutoFit/>
          </a:bodyPr>
          <a:lstStyle/>
          <a:p>
            <a:pPr marL="228594" lvl="1" indent="-228594">
              <a:buFont typeface="Wingdings" pitchFamily="2" charset="2"/>
              <a:buChar char="l"/>
            </a:pPr>
            <a:r>
              <a:rPr lang="zh-CN" altLang="en-US" sz="2000" dirty="0">
                <a:latin typeface="微软雅黑" pitchFamily="34" charset="-122"/>
                <a:ea typeface="微软雅黑" pitchFamily="34" charset="-122"/>
              </a:rPr>
              <a:t>线下推广方案</a:t>
            </a:r>
          </a:p>
        </p:txBody>
      </p:sp>
      <p:sp>
        <p:nvSpPr>
          <p:cNvPr id="15" name="文本框 9"/>
          <p:cNvSpPr txBox="1"/>
          <p:nvPr/>
        </p:nvSpPr>
        <p:spPr>
          <a:xfrm>
            <a:off x="5915024" y="3679333"/>
            <a:ext cx="2677253" cy="307777"/>
          </a:xfrm>
          <a:prstGeom prst="rect">
            <a:avLst/>
          </a:prstGeom>
          <a:noFill/>
        </p:spPr>
        <p:txBody>
          <a:bodyPr wrap="square" lIns="0" tIns="0" rIns="0" bIns="0" rtlCol="0">
            <a:spAutoFit/>
          </a:bodyPr>
          <a:lstStyle/>
          <a:p>
            <a:pPr marL="228594" lvl="1" indent="-228594">
              <a:buFont typeface="Wingdings" pitchFamily="2" charset="2"/>
              <a:buChar char="l"/>
            </a:pPr>
            <a:r>
              <a:rPr lang="zh-CN" altLang="en-US" sz="2000" dirty="0">
                <a:latin typeface="微软雅黑" pitchFamily="34" charset="-122"/>
                <a:ea typeface="微软雅黑" pitchFamily="34" charset="-122"/>
              </a:rPr>
              <a:t>执行方式</a:t>
            </a:r>
          </a:p>
        </p:txBody>
      </p:sp>
      <p:sp>
        <p:nvSpPr>
          <p:cNvPr id="16" name="文本框 9"/>
          <p:cNvSpPr txBox="1"/>
          <p:nvPr/>
        </p:nvSpPr>
        <p:spPr>
          <a:xfrm>
            <a:off x="5915023" y="4107838"/>
            <a:ext cx="2677253" cy="307777"/>
          </a:xfrm>
          <a:prstGeom prst="rect">
            <a:avLst/>
          </a:prstGeom>
          <a:noFill/>
        </p:spPr>
        <p:txBody>
          <a:bodyPr wrap="square" lIns="0" tIns="0" rIns="0" bIns="0" rtlCol="0">
            <a:spAutoFit/>
          </a:bodyPr>
          <a:lstStyle/>
          <a:p>
            <a:pPr marL="228594" lvl="1" indent="-228594">
              <a:buFont typeface="Wingdings" pitchFamily="2" charset="2"/>
              <a:buChar char="l"/>
            </a:pPr>
            <a:r>
              <a:rPr lang="zh-CN" altLang="en-US" sz="2000" dirty="0">
                <a:latin typeface="微软雅黑" pitchFamily="34" charset="-122"/>
                <a:ea typeface="微软雅黑" pitchFamily="34" charset="-122"/>
              </a:rPr>
              <a:t>利润来源分析</a:t>
            </a:r>
          </a:p>
        </p:txBody>
      </p:sp>
      <p:grpSp>
        <p:nvGrpSpPr>
          <p:cNvPr id="17" name="组合 16"/>
          <p:cNvGrpSpPr/>
          <p:nvPr/>
        </p:nvGrpSpPr>
        <p:grpSpPr>
          <a:xfrm>
            <a:off x="3119670" y="2213159"/>
            <a:ext cx="671193" cy="605157"/>
            <a:chOff x="5557128" y="2138335"/>
            <a:chExt cx="428348" cy="386204"/>
          </a:xfrm>
        </p:grpSpPr>
        <p:sp>
          <p:nvSpPr>
            <p:cNvPr id="18" name="Freeform 5"/>
            <p:cNvSpPr>
              <a:spLocks/>
            </p:cNvSpPr>
            <p:nvPr/>
          </p:nvSpPr>
          <p:spPr bwMode="auto">
            <a:xfrm>
              <a:off x="5557128" y="2138335"/>
              <a:ext cx="428348" cy="386204"/>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rgbClr val="0070C0"/>
            </a:solidFill>
            <a:ln w="9525" cap="flat">
              <a:noFill/>
              <a:prstDash val="solid"/>
              <a:miter lim="800000"/>
              <a:headEnd/>
              <a:tailEnd/>
            </a:ln>
            <a:extLst/>
          </p:spPr>
          <p:txBody>
            <a:bodyPr vert="horz" wrap="square" lIns="121920" tIns="60960" rIns="121920" bIns="60960" numCol="1" anchor="t" anchorCtr="0" compatLnSpc="1">
              <a:prstTxWarp prst="textNoShape">
                <a:avLst/>
              </a:prstTxWarp>
            </a:bodyPr>
            <a:lstStyle/>
            <a:p>
              <a:endParaRPr lang="zh-CN" altLang="en-US" sz="2133" dirty="0">
                <a:ea typeface="微软雅黑" pitchFamily="34" charset="-122"/>
              </a:endParaRPr>
            </a:p>
          </p:txBody>
        </p:sp>
        <p:sp>
          <p:nvSpPr>
            <p:cNvPr id="24" name="KSO_Shape"/>
            <p:cNvSpPr>
              <a:spLocks/>
            </p:cNvSpPr>
            <p:nvPr/>
          </p:nvSpPr>
          <p:spPr bwMode="auto">
            <a:xfrm>
              <a:off x="5652120" y="2208685"/>
              <a:ext cx="238362" cy="235978"/>
            </a:xfrm>
            <a:custGeom>
              <a:avLst/>
              <a:gdLst>
                <a:gd name="T0" fmla="*/ 615878 w 2390775"/>
                <a:gd name="T1" fmla="*/ 1467970 h 2365376"/>
                <a:gd name="T2" fmla="*/ 587250 w 2390775"/>
                <a:gd name="T3" fmla="*/ 1401697 h 2365376"/>
                <a:gd name="T4" fmla="*/ 1282649 w 2390775"/>
                <a:gd name="T5" fmla="*/ 1393474 h 2365376"/>
                <a:gd name="T6" fmla="*/ 1180915 w 2390775"/>
                <a:gd name="T7" fmla="*/ 1446870 h 2365376"/>
                <a:gd name="T8" fmla="*/ 1210073 w 2390775"/>
                <a:gd name="T9" fmla="*/ 1382167 h 2365376"/>
                <a:gd name="T10" fmla="*/ 653657 w 2390775"/>
                <a:gd name="T11" fmla="*/ 1314699 h 2365376"/>
                <a:gd name="T12" fmla="*/ 646041 w 2390775"/>
                <a:gd name="T13" fmla="*/ 1180275 h 2365376"/>
                <a:gd name="T14" fmla="*/ 589870 w 2390775"/>
                <a:gd name="T15" fmla="*/ 1105327 h 2365376"/>
                <a:gd name="T16" fmla="*/ 599516 w 2390775"/>
                <a:gd name="T17" fmla="*/ 1141280 h 2365376"/>
                <a:gd name="T18" fmla="*/ 579914 w 2390775"/>
                <a:gd name="T19" fmla="*/ 1158779 h 2365376"/>
                <a:gd name="T20" fmla="*/ 541333 w 2390775"/>
                <a:gd name="T21" fmla="*/ 1105965 h 2365376"/>
                <a:gd name="T22" fmla="*/ 1137260 w 2390775"/>
                <a:gd name="T23" fmla="*/ 1009231 h 2365376"/>
                <a:gd name="T24" fmla="*/ 1143562 w 2390775"/>
                <a:gd name="T25" fmla="*/ 1026145 h 2365376"/>
                <a:gd name="T26" fmla="*/ 1096615 w 2390775"/>
                <a:gd name="T27" fmla="*/ 1069549 h 2365376"/>
                <a:gd name="T28" fmla="*/ 1102602 w 2390775"/>
                <a:gd name="T29" fmla="*/ 1001572 h 2365376"/>
                <a:gd name="T30" fmla="*/ 972739 w 2390775"/>
                <a:gd name="T31" fmla="*/ 835988 h 2365376"/>
                <a:gd name="T32" fmla="*/ 989500 w 2390775"/>
                <a:gd name="T33" fmla="*/ 1138672 h 2365376"/>
                <a:gd name="T34" fmla="*/ 639427 w 2390775"/>
                <a:gd name="T35" fmla="*/ 1423644 h 2365376"/>
                <a:gd name="T36" fmla="*/ 599898 w 2390775"/>
                <a:gd name="T37" fmla="*/ 1003302 h 2365376"/>
                <a:gd name="T38" fmla="*/ 529694 w 2390775"/>
                <a:gd name="T39" fmla="*/ 1090596 h 2365376"/>
                <a:gd name="T40" fmla="*/ 602428 w 2390775"/>
                <a:gd name="T41" fmla="*/ 868249 h 2365376"/>
                <a:gd name="T42" fmla="*/ 861740 w 2390775"/>
                <a:gd name="T43" fmla="*/ 924231 h 2365376"/>
                <a:gd name="T44" fmla="*/ 755609 w 2390775"/>
                <a:gd name="T45" fmla="*/ 542052 h 2365376"/>
                <a:gd name="T46" fmla="*/ 929665 w 2390775"/>
                <a:gd name="T47" fmla="*/ 525915 h 2365376"/>
                <a:gd name="T48" fmla="*/ 909019 w 2390775"/>
                <a:gd name="T49" fmla="*/ 571798 h 2365376"/>
                <a:gd name="T50" fmla="*/ 936652 w 2390775"/>
                <a:gd name="T51" fmla="*/ 586353 h 2365376"/>
                <a:gd name="T52" fmla="*/ 928394 w 2390775"/>
                <a:gd name="T53" fmla="*/ 688879 h 2365376"/>
                <a:gd name="T54" fmla="*/ 840414 w 2390775"/>
                <a:gd name="T55" fmla="*/ 772101 h 2365376"/>
                <a:gd name="T56" fmla="*/ 742269 w 2390775"/>
                <a:gd name="T57" fmla="*/ 675588 h 2365376"/>
                <a:gd name="T58" fmla="*/ 738139 w 2390775"/>
                <a:gd name="T59" fmla="*/ 608504 h 2365376"/>
                <a:gd name="T60" fmla="*/ 761643 w 2390775"/>
                <a:gd name="T61" fmla="*/ 510093 h 2365376"/>
                <a:gd name="T62" fmla="*/ 617010 w 2390775"/>
                <a:gd name="T63" fmla="*/ 449064 h 2365376"/>
                <a:gd name="T64" fmla="*/ 350272 w 2390775"/>
                <a:gd name="T65" fmla="*/ 638327 h 2365376"/>
                <a:gd name="T66" fmla="*/ 215163 w 2390775"/>
                <a:gd name="T67" fmla="*/ 939947 h 2365376"/>
                <a:gd name="T68" fmla="*/ 256613 w 2390775"/>
                <a:gd name="T69" fmla="*/ 1277331 h 2365376"/>
                <a:gd name="T70" fmla="*/ 458486 w 2390775"/>
                <a:gd name="T71" fmla="*/ 1534008 h 2365376"/>
                <a:gd name="T72" fmla="*/ 767308 w 2390775"/>
                <a:gd name="T73" fmla="*/ 1655225 h 2365376"/>
                <a:gd name="T74" fmla="*/ 1101127 w 2390775"/>
                <a:gd name="T75" fmla="*/ 1596674 h 2365376"/>
                <a:gd name="T76" fmla="*/ 1347614 w 2390775"/>
                <a:gd name="T77" fmla="*/ 1383040 h 2365376"/>
                <a:gd name="T78" fmla="*/ 1453614 w 2390775"/>
                <a:gd name="T79" fmla="*/ 1066861 h 2365376"/>
                <a:gd name="T80" fmla="*/ 1378939 w 2390775"/>
                <a:gd name="T81" fmla="*/ 738024 h 2365376"/>
                <a:gd name="T82" fmla="*/ 1153652 w 2390775"/>
                <a:gd name="T83" fmla="*/ 501602 h 2365376"/>
                <a:gd name="T84" fmla="*/ 831224 w 2390775"/>
                <a:gd name="T85" fmla="*/ 411085 h 2365376"/>
                <a:gd name="T86" fmla="*/ 989432 w 2390775"/>
                <a:gd name="T87" fmla="*/ 315187 h 2365376"/>
                <a:gd name="T88" fmla="*/ 1471649 w 2390775"/>
                <a:gd name="T89" fmla="*/ 671876 h 2365376"/>
                <a:gd name="T90" fmla="*/ 1554866 w 2390775"/>
                <a:gd name="T91" fmla="*/ 1171938 h 2365376"/>
                <a:gd name="T92" fmla="*/ 1239716 w 2390775"/>
                <a:gd name="T93" fmla="*/ 1647313 h 2365376"/>
                <a:gd name="T94" fmla="*/ 646121 w 2390775"/>
                <a:gd name="T95" fmla="*/ 1748275 h 2365376"/>
                <a:gd name="T96" fmla="*/ 110112 w 2390775"/>
                <a:gd name="T97" fmla="*/ 1186813 h 2365376"/>
                <a:gd name="T98" fmla="*/ 251551 w 2390775"/>
                <a:gd name="T99" fmla="*/ 580725 h 2365376"/>
                <a:gd name="T100" fmla="*/ 1549044 w 2390775"/>
                <a:gd name="T101" fmla="*/ 160116 h 2365376"/>
                <a:gd name="T102" fmla="*/ 1461002 w 2390775"/>
                <a:gd name="T103" fmla="*/ 284475 h 2365376"/>
                <a:gd name="T104" fmla="*/ 1550307 w 2390775"/>
                <a:gd name="T105" fmla="*/ 426554 h 2365376"/>
                <a:gd name="T106" fmla="*/ 1719764 w 2390775"/>
                <a:gd name="T107" fmla="*/ 380038 h 2365376"/>
                <a:gd name="T108" fmla="*/ 1735543 w 2390775"/>
                <a:gd name="T109" fmla="*/ 232579 h 2365376"/>
                <a:gd name="T110" fmla="*/ 1705909 w 2390775"/>
                <a:gd name="T111" fmla="*/ 94508 h 2365376"/>
                <a:gd name="T112" fmla="*/ 1774050 w 2390775"/>
                <a:gd name="T113" fmla="*/ 148403 h 2365376"/>
                <a:gd name="T114" fmla="*/ 1781614 w 2390775"/>
                <a:gd name="T115" fmla="*/ 428769 h 2365376"/>
                <a:gd name="T116" fmla="*/ 1600166 w 2390775"/>
                <a:gd name="T117" fmla="*/ 516104 h 2365376"/>
                <a:gd name="T118" fmla="*/ 1452167 w 2390775"/>
                <a:gd name="T119" fmla="*/ 455349 h 2365376"/>
                <a:gd name="T120" fmla="*/ 1310478 w 2390775"/>
                <a:gd name="T121" fmla="*/ 259477 h 2365376"/>
                <a:gd name="T122" fmla="*/ 1562614 w 2390775"/>
                <a:gd name="T123" fmla="*/ 74046 h 236537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390775" h="2365376">
                  <a:moveTo>
                    <a:pt x="761351" y="1739900"/>
                  </a:moveTo>
                  <a:lnTo>
                    <a:pt x="791690" y="1805294"/>
                  </a:lnTo>
                  <a:lnTo>
                    <a:pt x="794883" y="1808051"/>
                  </a:lnTo>
                  <a:lnTo>
                    <a:pt x="797278" y="1811991"/>
                  </a:lnTo>
                  <a:lnTo>
                    <a:pt x="800871" y="1817112"/>
                  </a:lnTo>
                  <a:lnTo>
                    <a:pt x="803266" y="1822233"/>
                  </a:lnTo>
                  <a:lnTo>
                    <a:pt x="804065" y="1825384"/>
                  </a:lnTo>
                  <a:lnTo>
                    <a:pt x="804863" y="1828536"/>
                  </a:lnTo>
                  <a:lnTo>
                    <a:pt x="804863" y="1831687"/>
                  </a:lnTo>
                  <a:lnTo>
                    <a:pt x="804863" y="1834839"/>
                  </a:lnTo>
                  <a:lnTo>
                    <a:pt x="804065" y="1837990"/>
                  </a:lnTo>
                  <a:lnTo>
                    <a:pt x="802867" y="1841142"/>
                  </a:lnTo>
                  <a:lnTo>
                    <a:pt x="801670" y="1842718"/>
                  </a:lnTo>
                  <a:lnTo>
                    <a:pt x="799674" y="1844687"/>
                  </a:lnTo>
                  <a:lnTo>
                    <a:pt x="797278" y="1845475"/>
                  </a:lnTo>
                  <a:lnTo>
                    <a:pt x="794484" y="1845869"/>
                  </a:lnTo>
                  <a:lnTo>
                    <a:pt x="790891" y="1846263"/>
                  </a:lnTo>
                  <a:lnTo>
                    <a:pt x="787698" y="1845869"/>
                  </a:lnTo>
                  <a:lnTo>
                    <a:pt x="784105" y="1845475"/>
                  </a:lnTo>
                  <a:lnTo>
                    <a:pt x="780512" y="1844293"/>
                  </a:lnTo>
                  <a:lnTo>
                    <a:pt x="776520" y="1842718"/>
                  </a:lnTo>
                  <a:lnTo>
                    <a:pt x="772927" y="1841142"/>
                  </a:lnTo>
                  <a:lnTo>
                    <a:pt x="768935" y="1839172"/>
                  </a:lnTo>
                  <a:lnTo>
                    <a:pt x="765343" y="1836809"/>
                  </a:lnTo>
                  <a:lnTo>
                    <a:pt x="761750" y="1834051"/>
                  </a:lnTo>
                  <a:lnTo>
                    <a:pt x="758955" y="1831294"/>
                  </a:lnTo>
                  <a:lnTo>
                    <a:pt x="756161" y="1827748"/>
                  </a:lnTo>
                  <a:lnTo>
                    <a:pt x="754165" y="1824597"/>
                  </a:lnTo>
                  <a:lnTo>
                    <a:pt x="748975" y="1815536"/>
                  </a:lnTo>
                  <a:lnTo>
                    <a:pt x="745782" y="1808839"/>
                  </a:lnTo>
                  <a:lnTo>
                    <a:pt x="743387" y="1803718"/>
                  </a:lnTo>
                  <a:lnTo>
                    <a:pt x="742588" y="1799385"/>
                  </a:lnTo>
                  <a:lnTo>
                    <a:pt x="742588" y="1795051"/>
                  </a:lnTo>
                  <a:lnTo>
                    <a:pt x="743387" y="1790718"/>
                  </a:lnTo>
                  <a:lnTo>
                    <a:pt x="746181" y="1778112"/>
                  </a:lnTo>
                  <a:lnTo>
                    <a:pt x="746979" y="1774173"/>
                  </a:lnTo>
                  <a:lnTo>
                    <a:pt x="746979" y="1772203"/>
                  </a:lnTo>
                  <a:lnTo>
                    <a:pt x="746181" y="1771021"/>
                  </a:lnTo>
                  <a:lnTo>
                    <a:pt x="745383" y="1770627"/>
                  </a:lnTo>
                  <a:lnTo>
                    <a:pt x="742987" y="1770627"/>
                  </a:lnTo>
                  <a:lnTo>
                    <a:pt x="742189" y="1770233"/>
                  </a:lnTo>
                  <a:lnTo>
                    <a:pt x="741790" y="1769839"/>
                  </a:lnTo>
                  <a:lnTo>
                    <a:pt x="738596" y="1761961"/>
                  </a:lnTo>
                  <a:lnTo>
                    <a:pt x="736999" y="1758021"/>
                  </a:lnTo>
                  <a:lnTo>
                    <a:pt x="736600" y="1756052"/>
                  </a:lnTo>
                  <a:lnTo>
                    <a:pt x="736600" y="1754476"/>
                  </a:lnTo>
                  <a:lnTo>
                    <a:pt x="742189" y="1750536"/>
                  </a:lnTo>
                  <a:lnTo>
                    <a:pt x="747379" y="1747385"/>
                  </a:lnTo>
                  <a:lnTo>
                    <a:pt x="750971" y="1745021"/>
                  </a:lnTo>
                  <a:lnTo>
                    <a:pt x="754165" y="1743839"/>
                  </a:lnTo>
                  <a:lnTo>
                    <a:pt x="758556" y="1741870"/>
                  </a:lnTo>
                  <a:lnTo>
                    <a:pt x="759754" y="1741870"/>
                  </a:lnTo>
                  <a:lnTo>
                    <a:pt x="761351" y="1739900"/>
                  </a:lnTo>
                  <a:close/>
                  <a:moveTo>
                    <a:pt x="1554438" y="1730375"/>
                  </a:moveTo>
                  <a:lnTo>
                    <a:pt x="1565575" y="1730375"/>
                  </a:lnTo>
                  <a:lnTo>
                    <a:pt x="1575916" y="1730375"/>
                  </a:lnTo>
                  <a:lnTo>
                    <a:pt x="1586258" y="1731163"/>
                  </a:lnTo>
                  <a:lnTo>
                    <a:pt x="1591031" y="1731951"/>
                  </a:lnTo>
                  <a:lnTo>
                    <a:pt x="1595008" y="1733133"/>
                  </a:lnTo>
                  <a:lnTo>
                    <a:pt x="1598986" y="1734314"/>
                  </a:lnTo>
                  <a:lnTo>
                    <a:pt x="1602168" y="1735890"/>
                  </a:lnTo>
                  <a:lnTo>
                    <a:pt x="1605350" y="1737860"/>
                  </a:lnTo>
                  <a:lnTo>
                    <a:pt x="1607339" y="1739830"/>
                  </a:lnTo>
                  <a:lnTo>
                    <a:pt x="1608929" y="1741799"/>
                  </a:lnTo>
                  <a:lnTo>
                    <a:pt x="1609725" y="1744951"/>
                  </a:lnTo>
                  <a:lnTo>
                    <a:pt x="1609725" y="1747708"/>
                  </a:lnTo>
                  <a:lnTo>
                    <a:pt x="1608929" y="1751648"/>
                  </a:lnTo>
                  <a:lnTo>
                    <a:pt x="1607339" y="1755193"/>
                  </a:lnTo>
                  <a:lnTo>
                    <a:pt x="1604554" y="1759920"/>
                  </a:lnTo>
                  <a:lnTo>
                    <a:pt x="1600577" y="1764648"/>
                  </a:lnTo>
                  <a:lnTo>
                    <a:pt x="1595804" y="1769769"/>
                  </a:lnTo>
                  <a:lnTo>
                    <a:pt x="1589042" y="1776072"/>
                  </a:lnTo>
                  <a:lnTo>
                    <a:pt x="1582678" y="1781193"/>
                  </a:lnTo>
                  <a:lnTo>
                    <a:pt x="1576314" y="1786314"/>
                  </a:lnTo>
                  <a:lnTo>
                    <a:pt x="1570348" y="1790647"/>
                  </a:lnTo>
                  <a:lnTo>
                    <a:pt x="1563586" y="1794193"/>
                  </a:lnTo>
                  <a:lnTo>
                    <a:pt x="1557222" y="1797738"/>
                  </a:lnTo>
                  <a:lnTo>
                    <a:pt x="1550461" y="1800496"/>
                  </a:lnTo>
                  <a:lnTo>
                    <a:pt x="1544097" y="1802466"/>
                  </a:lnTo>
                  <a:lnTo>
                    <a:pt x="1537733" y="1804829"/>
                  </a:lnTo>
                  <a:lnTo>
                    <a:pt x="1530971" y="1806799"/>
                  </a:lnTo>
                  <a:lnTo>
                    <a:pt x="1524607" y="1807981"/>
                  </a:lnTo>
                  <a:lnTo>
                    <a:pt x="1518243" y="1809163"/>
                  </a:lnTo>
                  <a:lnTo>
                    <a:pt x="1505117" y="1811132"/>
                  </a:lnTo>
                  <a:lnTo>
                    <a:pt x="1491992" y="1812314"/>
                  </a:lnTo>
                  <a:lnTo>
                    <a:pt x="1486026" y="1813102"/>
                  </a:lnTo>
                  <a:lnTo>
                    <a:pt x="1483241" y="1813890"/>
                  </a:lnTo>
                  <a:lnTo>
                    <a:pt x="1482048" y="1814678"/>
                  </a:lnTo>
                  <a:lnTo>
                    <a:pt x="1481253" y="1815072"/>
                  </a:lnTo>
                  <a:lnTo>
                    <a:pt x="1480855" y="1815859"/>
                  </a:lnTo>
                  <a:lnTo>
                    <a:pt x="1480855" y="1817041"/>
                  </a:lnTo>
                  <a:lnTo>
                    <a:pt x="1481253" y="1818617"/>
                  </a:lnTo>
                  <a:lnTo>
                    <a:pt x="1482048" y="1819799"/>
                  </a:lnTo>
                  <a:lnTo>
                    <a:pt x="1482048" y="1821375"/>
                  </a:lnTo>
                  <a:lnTo>
                    <a:pt x="1482048" y="1821769"/>
                  </a:lnTo>
                  <a:lnTo>
                    <a:pt x="1480855" y="1822556"/>
                  </a:lnTo>
                  <a:lnTo>
                    <a:pt x="1471309" y="1830829"/>
                  </a:lnTo>
                  <a:lnTo>
                    <a:pt x="1465343" y="1834375"/>
                  </a:lnTo>
                  <a:lnTo>
                    <a:pt x="1463354" y="1835556"/>
                  </a:lnTo>
                  <a:lnTo>
                    <a:pt x="1461365" y="1836738"/>
                  </a:lnTo>
                  <a:lnTo>
                    <a:pt x="1452615" y="1830041"/>
                  </a:lnTo>
                  <a:lnTo>
                    <a:pt x="1445853" y="1824132"/>
                  </a:lnTo>
                  <a:lnTo>
                    <a:pt x="1440285" y="1819405"/>
                  </a:lnTo>
                  <a:lnTo>
                    <a:pt x="1437103" y="1815072"/>
                  </a:lnTo>
                  <a:lnTo>
                    <a:pt x="1434716" y="1812314"/>
                  </a:lnTo>
                  <a:lnTo>
                    <a:pt x="1433125" y="1810344"/>
                  </a:lnTo>
                  <a:lnTo>
                    <a:pt x="1432330" y="1808375"/>
                  </a:lnTo>
                  <a:lnTo>
                    <a:pt x="1428750" y="1806799"/>
                  </a:lnTo>
                  <a:lnTo>
                    <a:pt x="1512675" y="1734314"/>
                  </a:lnTo>
                  <a:lnTo>
                    <a:pt x="1518641" y="1733527"/>
                  </a:lnTo>
                  <a:lnTo>
                    <a:pt x="1533755" y="1731951"/>
                  </a:lnTo>
                  <a:lnTo>
                    <a:pt x="1543699" y="1731163"/>
                  </a:lnTo>
                  <a:lnTo>
                    <a:pt x="1554438" y="1730375"/>
                  </a:lnTo>
                  <a:close/>
                  <a:moveTo>
                    <a:pt x="588962" y="1535113"/>
                  </a:moveTo>
                  <a:lnTo>
                    <a:pt x="694496" y="1535113"/>
                  </a:lnTo>
                  <a:lnTo>
                    <a:pt x="694496" y="1557872"/>
                  </a:lnTo>
                  <a:lnTo>
                    <a:pt x="694894" y="1558271"/>
                  </a:lnTo>
                  <a:lnTo>
                    <a:pt x="696885" y="1560268"/>
                  </a:lnTo>
                  <a:lnTo>
                    <a:pt x="698478" y="1560667"/>
                  </a:lnTo>
                  <a:lnTo>
                    <a:pt x="700469" y="1561466"/>
                  </a:lnTo>
                  <a:lnTo>
                    <a:pt x="704053" y="1561865"/>
                  </a:lnTo>
                  <a:lnTo>
                    <a:pt x="707239" y="1561865"/>
                  </a:lnTo>
                  <a:lnTo>
                    <a:pt x="711222" y="1561865"/>
                  </a:lnTo>
                  <a:lnTo>
                    <a:pt x="714407" y="1561466"/>
                  </a:lnTo>
                  <a:lnTo>
                    <a:pt x="716797" y="1560667"/>
                  </a:lnTo>
                  <a:lnTo>
                    <a:pt x="718390" y="1560268"/>
                  </a:lnTo>
                  <a:lnTo>
                    <a:pt x="720381" y="1558271"/>
                  </a:lnTo>
                  <a:lnTo>
                    <a:pt x="720779" y="1557872"/>
                  </a:lnTo>
                  <a:lnTo>
                    <a:pt x="720779" y="1535113"/>
                  </a:lnTo>
                  <a:lnTo>
                    <a:pt x="820737" y="1535113"/>
                  </a:lnTo>
                  <a:lnTo>
                    <a:pt x="820737" y="1644117"/>
                  </a:lnTo>
                  <a:lnTo>
                    <a:pt x="820339" y="1648908"/>
                  </a:lnTo>
                  <a:lnTo>
                    <a:pt x="819144" y="1652901"/>
                  </a:lnTo>
                  <a:lnTo>
                    <a:pt x="816755" y="1656894"/>
                  </a:lnTo>
                  <a:lnTo>
                    <a:pt x="814365" y="1660088"/>
                  </a:lnTo>
                  <a:lnTo>
                    <a:pt x="810781" y="1663283"/>
                  </a:lnTo>
                  <a:lnTo>
                    <a:pt x="806799" y="1665279"/>
                  </a:lnTo>
                  <a:lnTo>
                    <a:pt x="802418" y="1666477"/>
                  </a:lnTo>
                  <a:lnTo>
                    <a:pt x="797639" y="1666876"/>
                  </a:lnTo>
                  <a:lnTo>
                    <a:pt x="612060" y="1666876"/>
                  </a:lnTo>
                  <a:lnTo>
                    <a:pt x="607281" y="1666477"/>
                  </a:lnTo>
                  <a:lnTo>
                    <a:pt x="602901" y="1665279"/>
                  </a:lnTo>
                  <a:lnTo>
                    <a:pt x="598918" y="1663283"/>
                  </a:lnTo>
                  <a:lnTo>
                    <a:pt x="595732" y="1660088"/>
                  </a:lnTo>
                  <a:lnTo>
                    <a:pt x="592546" y="1656894"/>
                  </a:lnTo>
                  <a:lnTo>
                    <a:pt x="590555" y="1652901"/>
                  </a:lnTo>
                  <a:lnTo>
                    <a:pt x="589360" y="1648908"/>
                  </a:lnTo>
                  <a:lnTo>
                    <a:pt x="588962" y="1644117"/>
                  </a:lnTo>
                  <a:lnTo>
                    <a:pt x="588962" y="1535113"/>
                  </a:lnTo>
                  <a:close/>
                  <a:moveTo>
                    <a:pt x="612060" y="1476375"/>
                  </a:moveTo>
                  <a:lnTo>
                    <a:pt x="797639" y="1476375"/>
                  </a:lnTo>
                  <a:lnTo>
                    <a:pt x="802418" y="1476769"/>
                  </a:lnTo>
                  <a:lnTo>
                    <a:pt x="806799" y="1477950"/>
                  </a:lnTo>
                  <a:lnTo>
                    <a:pt x="810781" y="1480312"/>
                  </a:lnTo>
                  <a:lnTo>
                    <a:pt x="814365" y="1483068"/>
                  </a:lnTo>
                  <a:lnTo>
                    <a:pt x="816755" y="1486611"/>
                  </a:lnTo>
                  <a:lnTo>
                    <a:pt x="819144" y="1490155"/>
                  </a:lnTo>
                  <a:lnTo>
                    <a:pt x="820339" y="1494485"/>
                  </a:lnTo>
                  <a:lnTo>
                    <a:pt x="820737" y="1498816"/>
                  </a:lnTo>
                  <a:lnTo>
                    <a:pt x="820737" y="1525588"/>
                  </a:lnTo>
                  <a:lnTo>
                    <a:pt x="588962" y="1525588"/>
                  </a:lnTo>
                  <a:lnTo>
                    <a:pt x="588962" y="1498816"/>
                  </a:lnTo>
                  <a:lnTo>
                    <a:pt x="589360" y="1494485"/>
                  </a:lnTo>
                  <a:lnTo>
                    <a:pt x="590555" y="1490155"/>
                  </a:lnTo>
                  <a:lnTo>
                    <a:pt x="592546" y="1486611"/>
                  </a:lnTo>
                  <a:lnTo>
                    <a:pt x="595732" y="1483068"/>
                  </a:lnTo>
                  <a:lnTo>
                    <a:pt x="598918" y="1480312"/>
                  </a:lnTo>
                  <a:lnTo>
                    <a:pt x="602901" y="1477950"/>
                  </a:lnTo>
                  <a:lnTo>
                    <a:pt x="607281" y="1476769"/>
                  </a:lnTo>
                  <a:lnTo>
                    <a:pt x="612060" y="1476375"/>
                  </a:lnTo>
                  <a:close/>
                  <a:moveTo>
                    <a:pt x="725449" y="1381125"/>
                  </a:moveTo>
                  <a:lnTo>
                    <a:pt x="730525" y="1381524"/>
                  </a:lnTo>
                  <a:lnTo>
                    <a:pt x="732087" y="1381524"/>
                  </a:lnTo>
                  <a:lnTo>
                    <a:pt x="734430" y="1382322"/>
                  </a:lnTo>
                  <a:lnTo>
                    <a:pt x="737554" y="1384317"/>
                  </a:lnTo>
                  <a:lnTo>
                    <a:pt x="740287" y="1386312"/>
                  </a:lnTo>
                  <a:lnTo>
                    <a:pt x="743411" y="1389505"/>
                  </a:lnTo>
                  <a:lnTo>
                    <a:pt x="746535" y="1393096"/>
                  </a:lnTo>
                  <a:lnTo>
                    <a:pt x="749659" y="1397486"/>
                  </a:lnTo>
                  <a:lnTo>
                    <a:pt x="755906" y="1407063"/>
                  </a:lnTo>
                  <a:lnTo>
                    <a:pt x="761373" y="1417837"/>
                  </a:lnTo>
                  <a:lnTo>
                    <a:pt x="766059" y="1427813"/>
                  </a:lnTo>
                  <a:lnTo>
                    <a:pt x="769182" y="1437390"/>
                  </a:lnTo>
                  <a:lnTo>
                    <a:pt x="770744" y="1441780"/>
                  </a:lnTo>
                  <a:lnTo>
                    <a:pt x="771525" y="1445770"/>
                  </a:lnTo>
                  <a:lnTo>
                    <a:pt x="771525" y="1448164"/>
                  </a:lnTo>
                  <a:lnTo>
                    <a:pt x="771525" y="1450159"/>
                  </a:lnTo>
                  <a:lnTo>
                    <a:pt x="770744" y="1451357"/>
                  </a:lnTo>
                  <a:lnTo>
                    <a:pt x="769182" y="1452155"/>
                  </a:lnTo>
                  <a:lnTo>
                    <a:pt x="768011" y="1452155"/>
                  </a:lnTo>
                  <a:lnTo>
                    <a:pt x="766449" y="1450958"/>
                  </a:lnTo>
                  <a:lnTo>
                    <a:pt x="764887" y="1449760"/>
                  </a:lnTo>
                  <a:lnTo>
                    <a:pt x="762544" y="1448563"/>
                  </a:lnTo>
                  <a:lnTo>
                    <a:pt x="759030" y="1444174"/>
                  </a:lnTo>
                  <a:lnTo>
                    <a:pt x="755516" y="1439784"/>
                  </a:lnTo>
                  <a:lnTo>
                    <a:pt x="753173" y="1434996"/>
                  </a:lnTo>
                  <a:lnTo>
                    <a:pt x="752392" y="1433400"/>
                  </a:lnTo>
                  <a:lnTo>
                    <a:pt x="752392" y="1431404"/>
                  </a:lnTo>
                  <a:lnTo>
                    <a:pt x="752001" y="1428611"/>
                  </a:lnTo>
                  <a:lnTo>
                    <a:pt x="750830" y="1426616"/>
                  </a:lnTo>
                  <a:lnTo>
                    <a:pt x="748878" y="1425419"/>
                  </a:lnTo>
                  <a:lnTo>
                    <a:pt x="746925" y="1425020"/>
                  </a:lnTo>
                  <a:lnTo>
                    <a:pt x="746144" y="1425419"/>
                  </a:lnTo>
                  <a:lnTo>
                    <a:pt x="745363" y="1425818"/>
                  </a:lnTo>
                  <a:lnTo>
                    <a:pt x="744582" y="1426616"/>
                  </a:lnTo>
                  <a:lnTo>
                    <a:pt x="743411" y="1427414"/>
                  </a:lnTo>
                  <a:lnTo>
                    <a:pt x="742630" y="1428611"/>
                  </a:lnTo>
                  <a:lnTo>
                    <a:pt x="742240" y="1430207"/>
                  </a:lnTo>
                  <a:lnTo>
                    <a:pt x="741849" y="1432602"/>
                  </a:lnTo>
                  <a:lnTo>
                    <a:pt x="741849" y="1434597"/>
                  </a:lnTo>
                  <a:lnTo>
                    <a:pt x="741459" y="1439385"/>
                  </a:lnTo>
                  <a:lnTo>
                    <a:pt x="740678" y="1443376"/>
                  </a:lnTo>
                  <a:lnTo>
                    <a:pt x="739897" y="1445371"/>
                  </a:lnTo>
                  <a:lnTo>
                    <a:pt x="739116" y="1446967"/>
                  </a:lnTo>
                  <a:lnTo>
                    <a:pt x="737944" y="1448164"/>
                  </a:lnTo>
                  <a:lnTo>
                    <a:pt x="735992" y="1449361"/>
                  </a:lnTo>
                  <a:lnTo>
                    <a:pt x="734430" y="1450558"/>
                  </a:lnTo>
                  <a:lnTo>
                    <a:pt x="732868" y="1452155"/>
                  </a:lnTo>
                  <a:lnTo>
                    <a:pt x="730525" y="1452953"/>
                  </a:lnTo>
                  <a:lnTo>
                    <a:pt x="727792" y="1453352"/>
                  </a:lnTo>
                  <a:lnTo>
                    <a:pt x="721935" y="1454150"/>
                  </a:lnTo>
                  <a:lnTo>
                    <a:pt x="715297" y="1454150"/>
                  </a:lnTo>
                  <a:lnTo>
                    <a:pt x="712173" y="1453751"/>
                  </a:lnTo>
                  <a:lnTo>
                    <a:pt x="709049" y="1452953"/>
                  </a:lnTo>
                  <a:lnTo>
                    <a:pt x="706706" y="1452155"/>
                  </a:lnTo>
                  <a:lnTo>
                    <a:pt x="703973" y="1450558"/>
                  </a:lnTo>
                  <a:lnTo>
                    <a:pt x="701240" y="1448962"/>
                  </a:lnTo>
                  <a:lnTo>
                    <a:pt x="699287" y="1447366"/>
                  </a:lnTo>
                  <a:lnTo>
                    <a:pt x="694992" y="1442977"/>
                  </a:lnTo>
                  <a:lnTo>
                    <a:pt x="691478" y="1438188"/>
                  </a:lnTo>
                  <a:lnTo>
                    <a:pt x="687963" y="1432602"/>
                  </a:lnTo>
                  <a:lnTo>
                    <a:pt x="685230" y="1427015"/>
                  </a:lnTo>
                  <a:lnTo>
                    <a:pt x="682497" y="1421029"/>
                  </a:lnTo>
                  <a:lnTo>
                    <a:pt x="680544" y="1415044"/>
                  </a:lnTo>
                  <a:lnTo>
                    <a:pt x="678982" y="1409058"/>
                  </a:lnTo>
                  <a:lnTo>
                    <a:pt x="676249" y="1399082"/>
                  </a:lnTo>
                  <a:lnTo>
                    <a:pt x="675078" y="1392298"/>
                  </a:lnTo>
                  <a:lnTo>
                    <a:pt x="674687" y="1389106"/>
                  </a:lnTo>
                  <a:lnTo>
                    <a:pt x="674687" y="1388707"/>
                  </a:lnTo>
                  <a:lnTo>
                    <a:pt x="675078" y="1388308"/>
                  </a:lnTo>
                  <a:lnTo>
                    <a:pt x="676249" y="1387909"/>
                  </a:lnTo>
                  <a:lnTo>
                    <a:pt x="679373" y="1387111"/>
                  </a:lnTo>
                  <a:lnTo>
                    <a:pt x="683278" y="1385913"/>
                  </a:lnTo>
                  <a:lnTo>
                    <a:pt x="689525" y="1384716"/>
                  </a:lnTo>
                  <a:lnTo>
                    <a:pt x="698897" y="1383120"/>
                  </a:lnTo>
                  <a:lnTo>
                    <a:pt x="715297" y="1381524"/>
                  </a:lnTo>
                  <a:lnTo>
                    <a:pt x="725449" y="1381125"/>
                  </a:lnTo>
                  <a:close/>
                  <a:moveTo>
                    <a:pt x="1433588" y="1247775"/>
                  </a:moveTo>
                  <a:lnTo>
                    <a:pt x="1439124" y="1247775"/>
                  </a:lnTo>
                  <a:lnTo>
                    <a:pt x="1444264" y="1248175"/>
                  </a:lnTo>
                  <a:lnTo>
                    <a:pt x="1448614" y="1248976"/>
                  </a:lnTo>
                  <a:lnTo>
                    <a:pt x="1451382" y="1249776"/>
                  </a:lnTo>
                  <a:lnTo>
                    <a:pt x="1453359" y="1250977"/>
                  </a:lnTo>
                  <a:lnTo>
                    <a:pt x="1454150" y="1252178"/>
                  </a:lnTo>
                  <a:lnTo>
                    <a:pt x="1454150" y="1253779"/>
                  </a:lnTo>
                  <a:lnTo>
                    <a:pt x="1453359" y="1255380"/>
                  </a:lnTo>
                  <a:lnTo>
                    <a:pt x="1452173" y="1256981"/>
                  </a:lnTo>
                  <a:lnTo>
                    <a:pt x="1450196" y="1258582"/>
                  </a:lnTo>
                  <a:lnTo>
                    <a:pt x="1447428" y="1260183"/>
                  </a:lnTo>
                  <a:lnTo>
                    <a:pt x="1441892" y="1262985"/>
                  </a:lnTo>
                  <a:lnTo>
                    <a:pt x="1435565" y="1264986"/>
                  </a:lnTo>
                  <a:lnTo>
                    <a:pt x="1432402" y="1265387"/>
                  </a:lnTo>
                  <a:lnTo>
                    <a:pt x="1429634" y="1265787"/>
                  </a:lnTo>
                  <a:lnTo>
                    <a:pt x="1427261" y="1265787"/>
                  </a:lnTo>
                  <a:lnTo>
                    <a:pt x="1425284" y="1265387"/>
                  </a:lnTo>
                  <a:lnTo>
                    <a:pt x="1423703" y="1264986"/>
                  </a:lnTo>
                  <a:lnTo>
                    <a:pt x="1422516" y="1264586"/>
                  </a:lnTo>
                  <a:lnTo>
                    <a:pt x="1420539" y="1264586"/>
                  </a:lnTo>
                  <a:lnTo>
                    <a:pt x="1419353" y="1264986"/>
                  </a:lnTo>
                  <a:lnTo>
                    <a:pt x="1418562" y="1265787"/>
                  </a:lnTo>
                  <a:lnTo>
                    <a:pt x="1417376" y="1266588"/>
                  </a:lnTo>
                  <a:lnTo>
                    <a:pt x="1416980" y="1267388"/>
                  </a:lnTo>
                  <a:lnTo>
                    <a:pt x="1416585" y="1268589"/>
                  </a:lnTo>
                  <a:lnTo>
                    <a:pt x="1416190" y="1269790"/>
                  </a:lnTo>
                  <a:lnTo>
                    <a:pt x="1416585" y="1270990"/>
                  </a:lnTo>
                  <a:lnTo>
                    <a:pt x="1416585" y="1272191"/>
                  </a:lnTo>
                  <a:lnTo>
                    <a:pt x="1417376" y="1273392"/>
                  </a:lnTo>
                  <a:lnTo>
                    <a:pt x="1418562" y="1274993"/>
                  </a:lnTo>
                  <a:lnTo>
                    <a:pt x="1419748" y="1276194"/>
                  </a:lnTo>
                  <a:lnTo>
                    <a:pt x="1422121" y="1277395"/>
                  </a:lnTo>
                  <a:lnTo>
                    <a:pt x="1424098" y="1278596"/>
                  </a:lnTo>
                  <a:lnTo>
                    <a:pt x="1428843" y="1280597"/>
                  </a:lnTo>
                  <a:lnTo>
                    <a:pt x="1430820" y="1282198"/>
                  </a:lnTo>
                  <a:lnTo>
                    <a:pt x="1432402" y="1283799"/>
                  </a:lnTo>
                  <a:lnTo>
                    <a:pt x="1433588" y="1285000"/>
                  </a:lnTo>
                  <a:lnTo>
                    <a:pt x="1435170" y="1287001"/>
                  </a:lnTo>
                  <a:lnTo>
                    <a:pt x="1436356" y="1289003"/>
                  </a:lnTo>
                  <a:lnTo>
                    <a:pt x="1436751" y="1291404"/>
                  </a:lnTo>
                  <a:lnTo>
                    <a:pt x="1437542" y="1293406"/>
                  </a:lnTo>
                  <a:lnTo>
                    <a:pt x="1437542" y="1296608"/>
                  </a:lnTo>
                  <a:lnTo>
                    <a:pt x="1437542" y="1299009"/>
                  </a:lnTo>
                  <a:lnTo>
                    <a:pt x="1437147" y="1302612"/>
                  </a:lnTo>
                  <a:lnTo>
                    <a:pt x="1436356" y="1305414"/>
                  </a:lnTo>
                  <a:lnTo>
                    <a:pt x="1435170" y="1309416"/>
                  </a:lnTo>
                  <a:lnTo>
                    <a:pt x="1431611" y="1317422"/>
                  </a:lnTo>
                  <a:lnTo>
                    <a:pt x="1430029" y="1320624"/>
                  </a:lnTo>
                  <a:lnTo>
                    <a:pt x="1428052" y="1323826"/>
                  </a:lnTo>
                  <a:lnTo>
                    <a:pt x="1425680" y="1326628"/>
                  </a:lnTo>
                  <a:lnTo>
                    <a:pt x="1423307" y="1328629"/>
                  </a:lnTo>
                  <a:lnTo>
                    <a:pt x="1420539" y="1331431"/>
                  </a:lnTo>
                  <a:lnTo>
                    <a:pt x="1417771" y="1333032"/>
                  </a:lnTo>
                  <a:lnTo>
                    <a:pt x="1414608" y="1334633"/>
                  </a:lnTo>
                  <a:lnTo>
                    <a:pt x="1411445" y="1336635"/>
                  </a:lnTo>
                  <a:lnTo>
                    <a:pt x="1404722" y="1338636"/>
                  </a:lnTo>
                  <a:lnTo>
                    <a:pt x="1397605" y="1340237"/>
                  </a:lnTo>
                  <a:lnTo>
                    <a:pt x="1390487" y="1341038"/>
                  </a:lnTo>
                  <a:lnTo>
                    <a:pt x="1383370" y="1341438"/>
                  </a:lnTo>
                  <a:lnTo>
                    <a:pt x="1376252" y="1341438"/>
                  </a:lnTo>
                  <a:lnTo>
                    <a:pt x="1369530" y="1341038"/>
                  </a:lnTo>
                  <a:lnTo>
                    <a:pt x="1358063" y="1339437"/>
                  </a:lnTo>
                  <a:lnTo>
                    <a:pt x="1350154" y="1338236"/>
                  </a:lnTo>
                  <a:lnTo>
                    <a:pt x="1347386" y="1337435"/>
                  </a:lnTo>
                  <a:lnTo>
                    <a:pt x="1347386" y="1337835"/>
                  </a:lnTo>
                  <a:lnTo>
                    <a:pt x="1346991" y="1337435"/>
                  </a:lnTo>
                  <a:lnTo>
                    <a:pt x="1346200" y="1337035"/>
                  </a:lnTo>
                  <a:lnTo>
                    <a:pt x="1346200" y="1334633"/>
                  </a:lnTo>
                  <a:lnTo>
                    <a:pt x="1346991" y="1331831"/>
                  </a:lnTo>
                  <a:lnTo>
                    <a:pt x="1347782" y="1326228"/>
                  </a:lnTo>
                  <a:lnTo>
                    <a:pt x="1349363" y="1318623"/>
                  </a:lnTo>
                  <a:lnTo>
                    <a:pt x="1351736" y="1307415"/>
                  </a:lnTo>
                  <a:lnTo>
                    <a:pt x="1355295" y="1296608"/>
                  </a:lnTo>
                  <a:lnTo>
                    <a:pt x="1357667" y="1287402"/>
                  </a:lnTo>
                  <a:lnTo>
                    <a:pt x="1361621" y="1275794"/>
                  </a:lnTo>
                  <a:lnTo>
                    <a:pt x="1363994" y="1270190"/>
                  </a:lnTo>
                  <a:lnTo>
                    <a:pt x="1364785" y="1268589"/>
                  </a:lnTo>
                  <a:lnTo>
                    <a:pt x="1366762" y="1265787"/>
                  </a:lnTo>
                  <a:lnTo>
                    <a:pt x="1369925" y="1262985"/>
                  </a:lnTo>
                  <a:lnTo>
                    <a:pt x="1373484" y="1260183"/>
                  </a:lnTo>
                  <a:lnTo>
                    <a:pt x="1378229" y="1258182"/>
                  </a:lnTo>
                  <a:lnTo>
                    <a:pt x="1383765" y="1256181"/>
                  </a:lnTo>
                  <a:lnTo>
                    <a:pt x="1389301" y="1253779"/>
                  </a:lnTo>
                  <a:lnTo>
                    <a:pt x="1395628" y="1252578"/>
                  </a:lnTo>
                  <a:lnTo>
                    <a:pt x="1401954" y="1250977"/>
                  </a:lnTo>
                  <a:lnTo>
                    <a:pt x="1415399" y="1248976"/>
                  </a:lnTo>
                  <a:lnTo>
                    <a:pt x="1428052" y="1248175"/>
                  </a:lnTo>
                  <a:lnTo>
                    <a:pt x="1433588" y="1247775"/>
                  </a:lnTo>
                  <a:close/>
                  <a:moveTo>
                    <a:pt x="1155700" y="965200"/>
                  </a:moveTo>
                  <a:lnTo>
                    <a:pt x="1161653" y="965597"/>
                  </a:lnTo>
                  <a:lnTo>
                    <a:pt x="1167209" y="966787"/>
                  </a:lnTo>
                  <a:lnTo>
                    <a:pt x="1172766" y="968770"/>
                  </a:lnTo>
                  <a:lnTo>
                    <a:pt x="1177925" y="971944"/>
                  </a:lnTo>
                  <a:lnTo>
                    <a:pt x="1182687" y="975514"/>
                  </a:lnTo>
                  <a:lnTo>
                    <a:pt x="1187450" y="980274"/>
                  </a:lnTo>
                  <a:lnTo>
                    <a:pt x="1192213" y="985431"/>
                  </a:lnTo>
                  <a:lnTo>
                    <a:pt x="1196181" y="991381"/>
                  </a:lnTo>
                  <a:lnTo>
                    <a:pt x="1200150" y="998125"/>
                  </a:lnTo>
                  <a:lnTo>
                    <a:pt x="1204119" y="1005265"/>
                  </a:lnTo>
                  <a:lnTo>
                    <a:pt x="1207691" y="1012802"/>
                  </a:lnTo>
                  <a:lnTo>
                    <a:pt x="1211659" y="1021133"/>
                  </a:lnTo>
                  <a:lnTo>
                    <a:pt x="1214437" y="1029860"/>
                  </a:lnTo>
                  <a:lnTo>
                    <a:pt x="1217613" y="1038984"/>
                  </a:lnTo>
                  <a:lnTo>
                    <a:pt x="1220787" y="1048504"/>
                  </a:lnTo>
                  <a:lnTo>
                    <a:pt x="1225947" y="1068338"/>
                  </a:lnTo>
                  <a:lnTo>
                    <a:pt x="1230313" y="1089363"/>
                  </a:lnTo>
                  <a:lnTo>
                    <a:pt x="1234678" y="1111180"/>
                  </a:lnTo>
                  <a:lnTo>
                    <a:pt x="1237853" y="1133792"/>
                  </a:lnTo>
                  <a:lnTo>
                    <a:pt x="1241028" y="1155609"/>
                  </a:lnTo>
                  <a:lnTo>
                    <a:pt x="1243013" y="1177824"/>
                  </a:lnTo>
                  <a:lnTo>
                    <a:pt x="1245394" y="1198848"/>
                  </a:lnTo>
                  <a:lnTo>
                    <a:pt x="1246981" y="1219476"/>
                  </a:lnTo>
                  <a:lnTo>
                    <a:pt x="1246187" y="1186551"/>
                  </a:lnTo>
                  <a:lnTo>
                    <a:pt x="1342231" y="1244467"/>
                  </a:lnTo>
                  <a:lnTo>
                    <a:pt x="1323181" y="1340465"/>
                  </a:lnTo>
                  <a:lnTo>
                    <a:pt x="1248966" y="1309524"/>
                  </a:lnTo>
                  <a:lnTo>
                    <a:pt x="1245394" y="1284929"/>
                  </a:lnTo>
                  <a:lnTo>
                    <a:pt x="1239441" y="1242087"/>
                  </a:lnTo>
                  <a:lnTo>
                    <a:pt x="1231106" y="1373787"/>
                  </a:lnTo>
                  <a:lnTo>
                    <a:pt x="1230709" y="1379737"/>
                  </a:lnTo>
                  <a:lnTo>
                    <a:pt x="1230313" y="1386084"/>
                  </a:lnTo>
                  <a:lnTo>
                    <a:pt x="1230709" y="1392431"/>
                  </a:lnTo>
                  <a:lnTo>
                    <a:pt x="1232297" y="1399968"/>
                  </a:lnTo>
                  <a:lnTo>
                    <a:pt x="1234281" y="1407902"/>
                  </a:lnTo>
                  <a:lnTo>
                    <a:pt x="1237059" y="1417422"/>
                  </a:lnTo>
                  <a:lnTo>
                    <a:pt x="1241822" y="1428133"/>
                  </a:lnTo>
                  <a:lnTo>
                    <a:pt x="1247775" y="1440430"/>
                  </a:lnTo>
                  <a:lnTo>
                    <a:pt x="1231106" y="1440430"/>
                  </a:lnTo>
                  <a:lnTo>
                    <a:pt x="1242219" y="1446380"/>
                  </a:lnTo>
                  <a:lnTo>
                    <a:pt x="1256109" y="1453124"/>
                  </a:lnTo>
                  <a:lnTo>
                    <a:pt x="1287066" y="1467405"/>
                  </a:lnTo>
                  <a:lnTo>
                    <a:pt x="1313259" y="1479305"/>
                  </a:lnTo>
                  <a:lnTo>
                    <a:pt x="1323975" y="1483669"/>
                  </a:lnTo>
                  <a:lnTo>
                    <a:pt x="1501775" y="1720491"/>
                  </a:lnTo>
                  <a:lnTo>
                    <a:pt x="1401763" y="1798638"/>
                  </a:lnTo>
                  <a:lnTo>
                    <a:pt x="1210469" y="1576494"/>
                  </a:lnTo>
                  <a:lnTo>
                    <a:pt x="1080294" y="1561816"/>
                  </a:lnTo>
                  <a:lnTo>
                    <a:pt x="1080294" y="1563800"/>
                  </a:lnTo>
                  <a:lnTo>
                    <a:pt x="1080294" y="1567370"/>
                  </a:lnTo>
                  <a:lnTo>
                    <a:pt x="1079500" y="1575700"/>
                  </a:lnTo>
                  <a:lnTo>
                    <a:pt x="1077516" y="1587601"/>
                  </a:lnTo>
                  <a:lnTo>
                    <a:pt x="1074341" y="1601088"/>
                  </a:lnTo>
                  <a:lnTo>
                    <a:pt x="1066403" y="1633220"/>
                  </a:lnTo>
                  <a:lnTo>
                    <a:pt x="1056878" y="1669318"/>
                  </a:lnTo>
                  <a:lnTo>
                    <a:pt x="1046956" y="1703830"/>
                  </a:lnTo>
                  <a:lnTo>
                    <a:pt x="1038622" y="1733582"/>
                  </a:lnTo>
                  <a:lnTo>
                    <a:pt x="1030288" y="1762540"/>
                  </a:lnTo>
                  <a:lnTo>
                    <a:pt x="802481" y="1785548"/>
                  </a:lnTo>
                  <a:lnTo>
                    <a:pt x="770731" y="1731201"/>
                  </a:lnTo>
                  <a:lnTo>
                    <a:pt x="904081" y="1706210"/>
                  </a:lnTo>
                  <a:lnTo>
                    <a:pt x="903685" y="1489619"/>
                  </a:lnTo>
                  <a:lnTo>
                    <a:pt x="871935" y="1482479"/>
                  </a:lnTo>
                  <a:lnTo>
                    <a:pt x="869950" y="1471768"/>
                  </a:lnTo>
                  <a:lnTo>
                    <a:pt x="867966" y="1461851"/>
                  </a:lnTo>
                  <a:lnTo>
                    <a:pt x="866378" y="1453124"/>
                  </a:lnTo>
                  <a:lnTo>
                    <a:pt x="864791" y="1445190"/>
                  </a:lnTo>
                  <a:lnTo>
                    <a:pt x="863600" y="1428926"/>
                  </a:lnTo>
                  <a:lnTo>
                    <a:pt x="862806" y="1413455"/>
                  </a:lnTo>
                  <a:lnTo>
                    <a:pt x="862013" y="1373787"/>
                  </a:lnTo>
                  <a:lnTo>
                    <a:pt x="860822" y="1346812"/>
                  </a:lnTo>
                  <a:lnTo>
                    <a:pt x="858044" y="1312697"/>
                  </a:lnTo>
                  <a:lnTo>
                    <a:pt x="854472" y="1175444"/>
                  </a:lnTo>
                  <a:lnTo>
                    <a:pt x="843756" y="1181791"/>
                  </a:lnTo>
                  <a:lnTo>
                    <a:pt x="818753" y="1197658"/>
                  </a:lnTo>
                  <a:lnTo>
                    <a:pt x="802878" y="1208369"/>
                  </a:lnTo>
                  <a:lnTo>
                    <a:pt x="786606" y="1219476"/>
                  </a:lnTo>
                  <a:lnTo>
                    <a:pt x="770731" y="1230980"/>
                  </a:lnTo>
                  <a:lnTo>
                    <a:pt x="756841" y="1242087"/>
                  </a:lnTo>
                  <a:lnTo>
                    <a:pt x="754460" y="1250021"/>
                  </a:lnTo>
                  <a:lnTo>
                    <a:pt x="752872" y="1258351"/>
                  </a:lnTo>
                  <a:lnTo>
                    <a:pt x="752078" y="1266681"/>
                  </a:lnTo>
                  <a:lnTo>
                    <a:pt x="751285" y="1275805"/>
                  </a:lnTo>
                  <a:lnTo>
                    <a:pt x="751285" y="1284532"/>
                  </a:lnTo>
                  <a:lnTo>
                    <a:pt x="751681" y="1292863"/>
                  </a:lnTo>
                  <a:lnTo>
                    <a:pt x="752078" y="1301590"/>
                  </a:lnTo>
                  <a:lnTo>
                    <a:pt x="752872" y="1310317"/>
                  </a:lnTo>
                  <a:lnTo>
                    <a:pt x="754856" y="1325788"/>
                  </a:lnTo>
                  <a:lnTo>
                    <a:pt x="756444" y="1339275"/>
                  </a:lnTo>
                  <a:lnTo>
                    <a:pt x="758031" y="1350382"/>
                  </a:lnTo>
                  <a:lnTo>
                    <a:pt x="758031" y="1354349"/>
                  </a:lnTo>
                  <a:lnTo>
                    <a:pt x="756841" y="1357523"/>
                  </a:lnTo>
                  <a:lnTo>
                    <a:pt x="727869" y="1355539"/>
                  </a:lnTo>
                  <a:lnTo>
                    <a:pt x="715566" y="1354746"/>
                  </a:lnTo>
                  <a:lnTo>
                    <a:pt x="709613" y="1354746"/>
                  </a:lnTo>
                  <a:lnTo>
                    <a:pt x="704453" y="1355143"/>
                  </a:lnTo>
                  <a:lnTo>
                    <a:pt x="698897" y="1355539"/>
                  </a:lnTo>
                  <a:lnTo>
                    <a:pt x="693341" y="1356729"/>
                  </a:lnTo>
                  <a:lnTo>
                    <a:pt x="687785" y="1357919"/>
                  </a:lnTo>
                  <a:lnTo>
                    <a:pt x="682228" y="1359903"/>
                  </a:lnTo>
                  <a:lnTo>
                    <a:pt x="677069" y="1361886"/>
                  </a:lnTo>
                  <a:lnTo>
                    <a:pt x="671116" y="1364663"/>
                  </a:lnTo>
                  <a:lnTo>
                    <a:pt x="664766" y="1367836"/>
                  </a:lnTo>
                  <a:lnTo>
                    <a:pt x="658416" y="1372200"/>
                  </a:lnTo>
                  <a:lnTo>
                    <a:pt x="657225" y="1367043"/>
                  </a:lnTo>
                  <a:lnTo>
                    <a:pt x="655241" y="1361093"/>
                  </a:lnTo>
                  <a:lnTo>
                    <a:pt x="654050" y="1355143"/>
                  </a:lnTo>
                  <a:lnTo>
                    <a:pt x="653256" y="1348399"/>
                  </a:lnTo>
                  <a:lnTo>
                    <a:pt x="651669" y="1333325"/>
                  </a:lnTo>
                  <a:lnTo>
                    <a:pt x="650875" y="1316267"/>
                  </a:lnTo>
                  <a:lnTo>
                    <a:pt x="650875" y="1296830"/>
                  </a:lnTo>
                  <a:lnTo>
                    <a:pt x="651272" y="1274615"/>
                  </a:lnTo>
                  <a:lnTo>
                    <a:pt x="652066" y="1251211"/>
                  </a:lnTo>
                  <a:lnTo>
                    <a:pt x="653653" y="1225029"/>
                  </a:lnTo>
                  <a:lnTo>
                    <a:pt x="660797" y="1208369"/>
                  </a:lnTo>
                  <a:lnTo>
                    <a:pt x="667147" y="1194881"/>
                  </a:lnTo>
                  <a:lnTo>
                    <a:pt x="670322" y="1188931"/>
                  </a:lnTo>
                  <a:lnTo>
                    <a:pt x="673497" y="1183774"/>
                  </a:lnTo>
                  <a:lnTo>
                    <a:pt x="680244" y="1174254"/>
                  </a:lnTo>
                  <a:lnTo>
                    <a:pt x="687388" y="1164733"/>
                  </a:lnTo>
                  <a:lnTo>
                    <a:pt x="696119" y="1155213"/>
                  </a:lnTo>
                  <a:lnTo>
                    <a:pt x="706438" y="1143312"/>
                  </a:lnTo>
                  <a:lnTo>
                    <a:pt x="718741" y="1129031"/>
                  </a:lnTo>
                  <a:lnTo>
                    <a:pt x="738585" y="1108007"/>
                  </a:lnTo>
                  <a:lnTo>
                    <a:pt x="756047" y="1088966"/>
                  </a:lnTo>
                  <a:lnTo>
                    <a:pt x="785416" y="1057231"/>
                  </a:lnTo>
                  <a:lnTo>
                    <a:pt x="797719" y="1043744"/>
                  </a:lnTo>
                  <a:lnTo>
                    <a:pt x="809228" y="1032240"/>
                  </a:lnTo>
                  <a:lnTo>
                    <a:pt x="820738" y="1021926"/>
                  </a:lnTo>
                  <a:lnTo>
                    <a:pt x="831056" y="1012802"/>
                  </a:lnTo>
                  <a:lnTo>
                    <a:pt x="836613" y="1008439"/>
                  </a:lnTo>
                  <a:lnTo>
                    <a:pt x="842169" y="1004869"/>
                  </a:lnTo>
                  <a:lnTo>
                    <a:pt x="848122" y="1000902"/>
                  </a:lnTo>
                  <a:lnTo>
                    <a:pt x="854075" y="997331"/>
                  </a:lnTo>
                  <a:lnTo>
                    <a:pt x="860028" y="994555"/>
                  </a:lnTo>
                  <a:lnTo>
                    <a:pt x="866378" y="991381"/>
                  </a:lnTo>
                  <a:lnTo>
                    <a:pt x="873125" y="988208"/>
                  </a:lnTo>
                  <a:lnTo>
                    <a:pt x="880269" y="985828"/>
                  </a:lnTo>
                  <a:lnTo>
                    <a:pt x="895350" y="980274"/>
                  </a:lnTo>
                  <a:lnTo>
                    <a:pt x="912416" y="975117"/>
                  </a:lnTo>
                  <a:lnTo>
                    <a:pt x="932260" y="970753"/>
                  </a:lnTo>
                  <a:lnTo>
                    <a:pt x="954881" y="965597"/>
                  </a:lnTo>
                  <a:lnTo>
                    <a:pt x="963613" y="965993"/>
                  </a:lnTo>
                  <a:lnTo>
                    <a:pt x="979488" y="966787"/>
                  </a:lnTo>
                  <a:lnTo>
                    <a:pt x="1004491" y="968373"/>
                  </a:lnTo>
                  <a:lnTo>
                    <a:pt x="1089819" y="1240103"/>
                  </a:lnTo>
                  <a:lnTo>
                    <a:pt x="1081484" y="1159179"/>
                  </a:lnTo>
                  <a:lnTo>
                    <a:pt x="1077516" y="1013199"/>
                  </a:lnTo>
                  <a:lnTo>
                    <a:pt x="1071959" y="999315"/>
                  </a:lnTo>
                  <a:lnTo>
                    <a:pt x="1083072" y="980671"/>
                  </a:lnTo>
                  <a:lnTo>
                    <a:pt x="1107281" y="980671"/>
                  </a:lnTo>
                  <a:lnTo>
                    <a:pt x="1117600" y="999315"/>
                  </a:lnTo>
                  <a:lnTo>
                    <a:pt x="1112837" y="1015579"/>
                  </a:lnTo>
                  <a:lnTo>
                    <a:pt x="1142206" y="1228203"/>
                  </a:lnTo>
                  <a:lnTo>
                    <a:pt x="1137841" y="971944"/>
                  </a:lnTo>
                  <a:lnTo>
                    <a:pt x="1146572" y="967580"/>
                  </a:lnTo>
                  <a:lnTo>
                    <a:pt x="1148953" y="966390"/>
                  </a:lnTo>
                  <a:lnTo>
                    <a:pt x="1149350" y="965597"/>
                  </a:lnTo>
                  <a:lnTo>
                    <a:pt x="1155700" y="965200"/>
                  </a:lnTo>
                  <a:close/>
                  <a:moveTo>
                    <a:pt x="931148" y="736601"/>
                  </a:moveTo>
                  <a:lnTo>
                    <a:pt x="929554" y="751285"/>
                  </a:lnTo>
                  <a:lnTo>
                    <a:pt x="928757" y="762794"/>
                  </a:lnTo>
                  <a:lnTo>
                    <a:pt x="929155" y="762794"/>
                  </a:lnTo>
                  <a:lnTo>
                    <a:pt x="929554" y="751285"/>
                  </a:lnTo>
                  <a:lnTo>
                    <a:pt x="930351" y="746126"/>
                  </a:lnTo>
                  <a:lnTo>
                    <a:pt x="931148" y="741363"/>
                  </a:lnTo>
                  <a:lnTo>
                    <a:pt x="931148" y="736601"/>
                  </a:lnTo>
                  <a:close/>
                  <a:moveTo>
                    <a:pt x="949086" y="679054"/>
                  </a:moveTo>
                  <a:lnTo>
                    <a:pt x="948289" y="679847"/>
                  </a:lnTo>
                  <a:lnTo>
                    <a:pt x="945499" y="681435"/>
                  </a:lnTo>
                  <a:lnTo>
                    <a:pt x="943904" y="683419"/>
                  </a:lnTo>
                  <a:lnTo>
                    <a:pt x="941911" y="686991"/>
                  </a:lnTo>
                  <a:lnTo>
                    <a:pt x="945897" y="682625"/>
                  </a:lnTo>
                  <a:lnTo>
                    <a:pt x="948289" y="681038"/>
                  </a:lnTo>
                  <a:lnTo>
                    <a:pt x="950282" y="679054"/>
                  </a:lnTo>
                  <a:lnTo>
                    <a:pt x="949086" y="679054"/>
                  </a:lnTo>
                  <a:close/>
                  <a:moveTo>
                    <a:pt x="1038375" y="620713"/>
                  </a:moveTo>
                  <a:lnTo>
                    <a:pt x="1049138" y="620713"/>
                  </a:lnTo>
                  <a:lnTo>
                    <a:pt x="1059502" y="621110"/>
                  </a:lnTo>
                  <a:lnTo>
                    <a:pt x="1069866" y="622300"/>
                  </a:lnTo>
                  <a:lnTo>
                    <a:pt x="1079432" y="623491"/>
                  </a:lnTo>
                  <a:lnTo>
                    <a:pt x="1088999" y="625872"/>
                  </a:lnTo>
                  <a:lnTo>
                    <a:pt x="1098167" y="627857"/>
                  </a:lnTo>
                  <a:lnTo>
                    <a:pt x="1106937" y="630238"/>
                  </a:lnTo>
                  <a:lnTo>
                    <a:pt x="1115307" y="633413"/>
                  </a:lnTo>
                  <a:lnTo>
                    <a:pt x="1123678" y="636191"/>
                  </a:lnTo>
                  <a:lnTo>
                    <a:pt x="1130853" y="639763"/>
                  </a:lnTo>
                  <a:lnTo>
                    <a:pt x="1138028" y="642938"/>
                  </a:lnTo>
                  <a:lnTo>
                    <a:pt x="1144805" y="646510"/>
                  </a:lnTo>
                  <a:lnTo>
                    <a:pt x="1156365" y="652860"/>
                  </a:lnTo>
                  <a:lnTo>
                    <a:pt x="1166729" y="659607"/>
                  </a:lnTo>
                  <a:lnTo>
                    <a:pt x="1174701" y="664766"/>
                  </a:lnTo>
                  <a:lnTo>
                    <a:pt x="1180680" y="669529"/>
                  </a:lnTo>
                  <a:lnTo>
                    <a:pt x="1185862" y="673497"/>
                  </a:lnTo>
                  <a:lnTo>
                    <a:pt x="1185862" y="676275"/>
                  </a:lnTo>
                  <a:lnTo>
                    <a:pt x="1185862" y="684213"/>
                  </a:lnTo>
                  <a:lnTo>
                    <a:pt x="1185065" y="688975"/>
                  </a:lnTo>
                  <a:lnTo>
                    <a:pt x="1183869" y="694532"/>
                  </a:lnTo>
                  <a:lnTo>
                    <a:pt x="1182274" y="700088"/>
                  </a:lnTo>
                  <a:lnTo>
                    <a:pt x="1180281" y="704850"/>
                  </a:lnTo>
                  <a:lnTo>
                    <a:pt x="1179086" y="707629"/>
                  </a:lnTo>
                  <a:lnTo>
                    <a:pt x="1177093" y="710010"/>
                  </a:lnTo>
                  <a:lnTo>
                    <a:pt x="1175498" y="711994"/>
                  </a:lnTo>
                  <a:lnTo>
                    <a:pt x="1173505" y="713979"/>
                  </a:lnTo>
                  <a:lnTo>
                    <a:pt x="1170715" y="715963"/>
                  </a:lnTo>
                  <a:lnTo>
                    <a:pt x="1168323" y="717154"/>
                  </a:lnTo>
                  <a:lnTo>
                    <a:pt x="1165533" y="718344"/>
                  </a:lnTo>
                  <a:lnTo>
                    <a:pt x="1161945" y="719138"/>
                  </a:lnTo>
                  <a:lnTo>
                    <a:pt x="1158756" y="719535"/>
                  </a:lnTo>
                  <a:lnTo>
                    <a:pt x="1154770" y="719535"/>
                  </a:lnTo>
                  <a:lnTo>
                    <a:pt x="1150784" y="719138"/>
                  </a:lnTo>
                  <a:lnTo>
                    <a:pt x="1146001" y="718344"/>
                  </a:lnTo>
                  <a:lnTo>
                    <a:pt x="1140819" y="717154"/>
                  </a:lnTo>
                  <a:lnTo>
                    <a:pt x="1135238" y="715566"/>
                  </a:lnTo>
                  <a:lnTo>
                    <a:pt x="1129259" y="712788"/>
                  </a:lnTo>
                  <a:lnTo>
                    <a:pt x="1123678" y="710010"/>
                  </a:lnTo>
                  <a:lnTo>
                    <a:pt x="1120091" y="708819"/>
                  </a:lnTo>
                  <a:lnTo>
                    <a:pt x="1114112" y="707629"/>
                  </a:lnTo>
                  <a:lnTo>
                    <a:pt x="1098964" y="704850"/>
                  </a:lnTo>
                  <a:lnTo>
                    <a:pt x="1083418" y="702072"/>
                  </a:lnTo>
                  <a:lnTo>
                    <a:pt x="1077439" y="700882"/>
                  </a:lnTo>
                  <a:lnTo>
                    <a:pt x="1073852" y="700088"/>
                  </a:lnTo>
                  <a:lnTo>
                    <a:pt x="1104545" y="714772"/>
                  </a:lnTo>
                  <a:lnTo>
                    <a:pt x="1118895" y="721122"/>
                  </a:lnTo>
                  <a:lnTo>
                    <a:pt x="1125671" y="723504"/>
                  </a:lnTo>
                  <a:lnTo>
                    <a:pt x="1132448" y="725885"/>
                  </a:lnTo>
                  <a:lnTo>
                    <a:pt x="1138826" y="728266"/>
                  </a:lnTo>
                  <a:lnTo>
                    <a:pt x="1144805" y="729457"/>
                  </a:lnTo>
                  <a:lnTo>
                    <a:pt x="1150784" y="730647"/>
                  </a:lnTo>
                  <a:lnTo>
                    <a:pt x="1155966" y="731044"/>
                  </a:lnTo>
                  <a:lnTo>
                    <a:pt x="1161148" y="730647"/>
                  </a:lnTo>
                  <a:lnTo>
                    <a:pt x="1165931" y="729457"/>
                  </a:lnTo>
                  <a:lnTo>
                    <a:pt x="1170316" y="727869"/>
                  </a:lnTo>
                  <a:lnTo>
                    <a:pt x="1174302" y="725091"/>
                  </a:lnTo>
                  <a:lnTo>
                    <a:pt x="1175498" y="735410"/>
                  </a:lnTo>
                  <a:lnTo>
                    <a:pt x="1175897" y="744935"/>
                  </a:lnTo>
                  <a:lnTo>
                    <a:pt x="1175498" y="753666"/>
                  </a:lnTo>
                  <a:lnTo>
                    <a:pt x="1175099" y="762397"/>
                  </a:lnTo>
                  <a:lnTo>
                    <a:pt x="1176694" y="761207"/>
                  </a:lnTo>
                  <a:lnTo>
                    <a:pt x="1177491" y="760413"/>
                  </a:lnTo>
                  <a:lnTo>
                    <a:pt x="1178687" y="760016"/>
                  </a:lnTo>
                  <a:lnTo>
                    <a:pt x="1179086" y="760413"/>
                  </a:lnTo>
                  <a:lnTo>
                    <a:pt x="1179484" y="761207"/>
                  </a:lnTo>
                  <a:lnTo>
                    <a:pt x="1179883" y="763985"/>
                  </a:lnTo>
                  <a:lnTo>
                    <a:pt x="1180281" y="767954"/>
                  </a:lnTo>
                  <a:lnTo>
                    <a:pt x="1180281" y="773113"/>
                  </a:lnTo>
                  <a:lnTo>
                    <a:pt x="1179086" y="785813"/>
                  </a:lnTo>
                  <a:lnTo>
                    <a:pt x="1177491" y="800498"/>
                  </a:lnTo>
                  <a:lnTo>
                    <a:pt x="1175498" y="814388"/>
                  </a:lnTo>
                  <a:lnTo>
                    <a:pt x="1173505" y="826294"/>
                  </a:lnTo>
                  <a:lnTo>
                    <a:pt x="1171911" y="833438"/>
                  </a:lnTo>
                  <a:lnTo>
                    <a:pt x="1170715" y="834629"/>
                  </a:lnTo>
                  <a:lnTo>
                    <a:pt x="1170316" y="834232"/>
                  </a:lnTo>
                  <a:lnTo>
                    <a:pt x="1169519" y="842169"/>
                  </a:lnTo>
                  <a:lnTo>
                    <a:pt x="1168323" y="849710"/>
                  </a:lnTo>
                  <a:lnTo>
                    <a:pt x="1166729" y="856854"/>
                  </a:lnTo>
                  <a:lnTo>
                    <a:pt x="1165134" y="863998"/>
                  </a:lnTo>
                  <a:lnTo>
                    <a:pt x="1162742" y="870744"/>
                  </a:lnTo>
                  <a:lnTo>
                    <a:pt x="1160351" y="877491"/>
                  </a:lnTo>
                  <a:lnTo>
                    <a:pt x="1157959" y="883841"/>
                  </a:lnTo>
                  <a:lnTo>
                    <a:pt x="1154770" y="890191"/>
                  </a:lnTo>
                  <a:lnTo>
                    <a:pt x="1151980" y="896541"/>
                  </a:lnTo>
                  <a:lnTo>
                    <a:pt x="1148791" y="902098"/>
                  </a:lnTo>
                  <a:lnTo>
                    <a:pt x="1145602" y="907654"/>
                  </a:lnTo>
                  <a:lnTo>
                    <a:pt x="1141616" y="913210"/>
                  </a:lnTo>
                  <a:lnTo>
                    <a:pt x="1138028" y="918370"/>
                  </a:lnTo>
                  <a:lnTo>
                    <a:pt x="1134042" y="923529"/>
                  </a:lnTo>
                  <a:lnTo>
                    <a:pt x="1126070" y="932260"/>
                  </a:lnTo>
                  <a:lnTo>
                    <a:pt x="1117699" y="940595"/>
                  </a:lnTo>
                  <a:lnTo>
                    <a:pt x="1108531" y="947738"/>
                  </a:lnTo>
                  <a:lnTo>
                    <a:pt x="1099762" y="954088"/>
                  </a:lnTo>
                  <a:lnTo>
                    <a:pt x="1090593" y="959248"/>
                  </a:lnTo>
                  <a:lnTo>
                    <a:pt x="1081027" y="963216"/>
                  </a:lnTo>
                  <a:lnTo>
                    <a:pt x="1077041" y="964804"/>
                  </a:lnTo>
                  <a:lnTo>
                    <a:pt x="1072257" y="966391"/>
                  </a:lnTo>
                  <a:lnTo>
                    <a:pt x="1067474" y="967185"/>
                  </a:lnTo>
                  <a:lnTo>
                    <a:pt x="1063488" y="967979"/>
                  </a:lnTo>
                  <a:lnTo>
                    <a:pt x="1059103" y="968376"/>
                  </a:lnTo>
                  <a:lnTo>
                    <a:pt x="1054719" y="968376"/>
                  </a:lnTo>
                  <a:lnTo>
                    <a:pt x="1051530" y="968376"/>
                  </a:lnTo>
                  <a:lnTo>
                    <a:pt x="1047543" y="967979"/>
                  </a:lnTo>
                  <a:lnTo>
                    <a:pt x="1043956" y="967185"/>
                  </a:lnTo>
                  <a:lnTo>
                    <a:pt x="1039970" y="965995"/>
                  </a:lnTo>
                  <a:lnTo>
                    <a:pt x="1031998" y="962820"/>
                  </a:lnTo>
                  <a:lnTo>
                    <a:pt x="1023627" y="958851"/>
                  </a:lnTo>
                  <a:lnTo>
                    <a:pt x="1014857" y="953295"/>
                  </a:lnTo>
                  <a:lnTo>
                    <a:pt x="1006088" y="947341"/>
                  </a:lnTo>
                  <a:lnTo>
                    <a:pt x="997318" y="939801"/>
                  </a:lnTo>
                  <a:lnTo>
                    <a:pt x="988549" y="931863"/>
                  </a:lnTo>
                  <a:lnTo>
                    <a:pt x="979779" y="922338"/>
                  </a:lnTo>
                  <a:lnTo>
                    <a:pt x="971807" y="912813"/>
                  </a:lnTo>
                  <a:lnTo>
                    <a:pt x="963835" y="902098"/>
                  </a:lnTo>
                  <a:lnTo>
                    <a:pt x="956660" y="890985"/>
                  </a:lnTo>
                  <a:lnTo>
                    <a:pt x="949883" y="878682"/>
                  </a:lnTo>
                  <a:lnTo>
                    <a:pt x="943904" y="865982"/>
                  </a:lnTo>
                  <a:lnTo>
                    <a:pt x="941512" y="859632"/>
                  </a:lnTo>
                  <a:lnTo>
                    <a:pt x="938722" y="852885"/>
                  </a:lnTo>
                  <a:lnTo>
                    <a:pt x="936729" y="846138"/>
                  </a:lnTo>
                  <a:lnTo>
                    <a:pt x="934736" y="839391"/>
                  </a:lnTo>
                  <a:lnTo>
                    <a:pt x="933540" y="843757"/>
                  </a:lnTo>
                  <a:lnTo>
                    <a:pt x="931547" y="847329"/>
                  </a:lnTo>
                  <a:lnTo>
                    <a:pt x="929554" y="849710"/>
                  </a:lnTo>
                  <a:lnTo>
                    <a:pt x="928757" y="850107"/>
                  </a:lnTo>
                  <a:lnTo>
                    <a:pt x="927960" y="850504"/>
                  </a:lnTo>
                  <a:lnTo>
                    <a:pt x="926764" y="850107"/>
                  </a:lnTo>
                  <a:lnTo>
                    <a:pt x="925568" y="849710"/>
                  </a:lnTo>
                  <a:lnTo>
                    <a:pt x="924372" y="848123"/>
                  </a:lnTo>
                  <a:lnTo>
                    <a:pt x="923575" y="846535"/>
                  </a:lnTo>
                  <a:lnTo>
                    <a:pt x="921582" y="842963"/>
                  </a:lnTo>
                  <a:lnTo>
                    <a:pt x="920386" y="837407"/>
                  </a:lnTo>
                  <a:lnTo>
                    <a:pt x="918791" y="831057"/>
                  </a:lnTo>
                  <a:lnTo>
                    <a:pt x="917596" y="823516"/>
                  </a:lnTo>
                  <a:lnTo>
                    <a:pt x="917197" y="815182"/>
                  </a:lnTo>
                  <a:lnTo>
                    <a:pt x="916798" y="806054"/>
                  </a:lnTo>
                  <a:lnTo>
                    <a:pt x="917197" y="798116"/>
                  </a:lnTo>
                  <a:lnTo>
                    <a:pt x="917596" y="790576"/>
                  </a:lnTo>
                  <a:lnTo>
                    <a:pt x="918393" y="783829"/>
                  </a:lnTo>
                  <a:lnTo>
                    <a:pt x="919987" y="777479"/>
                  </a:lnTo>
                  <a:lnTo>
                    <a:pt x="921183" y="772319"/>
                  </a:lnTo>
                  <a:lnTo>
                    <a:pt x="922379" y="767954"/>
                  </a:lnTo>
                  <a:lnTo>
                    <a:pt x="924372" y="764779"/>
                  </a:lnTo>
                  <a:lnTo>
                    <a:pt x="925169" y="763588"/>
                  </a:lnTo>
                  <a:lnTo>
                    <a:pt x="926365" y="763191"/>
                  </a:lnTo>
                  <a:lnTo>
                    <a:pt x="923176" y="759619"/>
                  </a:lnTo>
                  <a:lnTo>
                    <a:pt x="920785" y="756444"/>
                  </a:lnTo>
                  <a:lnTo>
                    <a:pt x="918393" y="752476"/>
                  </a:lnTo>
                  <a:lnTo>
                    <a:pt x="916798" y="748507"/>
                  </a:lnTo>
                  <a:lnTo>
                    <a:pt x="915204" y="744538"/>
                  </a:lnTo>
                  <a:lnTo>
                    <a:pt x="914407" y="739776"/>
                  </a:lnTo>
                  <a:lnTo>
                    <a:pt x="913609" y="735807"/>
                  </a:lnTo>
                  <a:lnTo>
                    <a:pt x="913211" y="731044"/>
                  </a:lnTo>
                  <a:lnTo>
                    <a:pt x="912812" y="727076"/>
                  </a:lnTo>
                  <a:lnTo>
                    <a:pt x="912812" y="721916"/>
                  </a:lnTo>
                  <a:lnTo>
                    <a:pt x="913609" y="712391"/>
                  </a:lnTo>
                  <a:lnTo>
                    <a:pt x="915204" y="703263"/>
                  </a:lnTo>
                  <a:lnTo>
                    <a:pt x="917197" y="694135"/>
                  </a:lnTo>
                  <a:lnTo>
                    <a:pt x="920386" y="685007"/>
                  </a:lnTo>
                  <a:lnTo>
                    <a:pt x="923575" y="676672"/>
                  </a:lnTo>
                  <a:lnTo>
                    <a:pt x="927162" y="668735"/>
                  </a:lnTo>
                  <a:lnTo>
                    <a:pt x="930750" y="661988"/>
                  </a:lnTo>
                  <a:lnTo>
                    <a:pt x="934337" y="656035"/>
                  </a:lnTo>
                  <a:lnTo>
                    <a:pt x="937526" y="651272"/>
                  </a:lnTo>
                  <a:lnTo>
                    <a:pt x="940715" y="647700"/>
                  </a:lnTo>
                  <a:lnTo>
                    <a:pt x="943107" y="646113"/>
                  </a:lnTo>
                  <a:lnTo>
                    <a:pt x="955862" y="639763"/>
                  </a:lnTo>
                  <a:lnTo>
                    <a:pt x="968219" y="634604"/>
                  </a:lnTo>
                  <a:lnTo>
                    <a:pt x="980178" y="630238"/>
                  </a:lnTo>
                  <a:lnTo>
                    <a:pt x="992535" y="627063"/>
                  </a:lnTo>
                  <a:lnTo>
                    <a:pt x="1004493" y="624285"/>
                  </a:lnTo>
                  <a:lnTo>
                    <a:pt x="1016053" y="622300"/>
                  </a:lnTo>
                  <a:lnTo>
                    <a:pt x="1027214" y="621110"/>
                  </a:lnTo>
                  <a:lnTo>
                    <a:pt x="1038375" y="620713"/>
                  </a:lnTo>
                  <a:close/>
                  <a:moveTo>
                    <a:pt x="1043186" y="515586"/>
                  </a:moveTo>
                  <a:lnTo>
                    <a:pt x="1022934" y="515983"/>
                  </a:lnTo>
                  <a:lnTo>
                    <a:pt x="1002682" y="516777"/>
                  </a:lnTo>
                  <a:lnTo>
                    <a:pt x="982827" y="518364"/>
                  </a:lnTo>
                  <a:lnTo>
                    <a:pt x="962972" y="519952"/>
                  </a:lnTo>
                  <a:lnTo>
                    <a:pt x="943514" y="521937"/>
                  </a:lnTo>
                  <a:lnTo>
                    <a:pt x="924056" y="525113"/>
                  </a:lnTo>
                  <a:lnTo>
                    <a:pt x="904598" y="527891"/>
                  </a:lnTo>
                  <a:lnTo>
                    <a:pt x="885140" y="531861"/>
                  </a:lnTo>
                  <a:lnTo>
                    <a:pt x="866476" y="535830"/>
                  </a:lnTo>
                  <a:lnTo>
                    <a:pt x="847812" y="540594"/>
                  </a:lnTo>
                  <a:lnTo>
                    <a:pt x="829148" y="545754"/>
                  </a:lnTo>
                  <a:lnTo>
                    <a:pt x="810485" y="550914"/>
                  </a:lnTo>
                  <a:lnTo>
                    <a:pt x="792218" y="556869"/>
                  </a:lnTo>
                  <a:lnTo>
                    <a:pt x="774348" y="563220"/>
                  </a:lnTo>
                  <a:lnTo>
                    <a:pt x="756082" y="569968"/>
                  </a:lnTo>
                  <a:lnTo>
                    <a:pt x="738609" y="577113"/>
                  </a:lnTo>
                  <a:lnTo>
                    <a:pt x="721137" y="585449"/>
                  </a:lnTo>
                  <a:lnTo>
                    <a:pt x="704061" y="593388"/>
                  </a:lnTo>
                  <a:lnTo>
                    <a:pt x="686986" y="601724"/>
                  </a:lnTo>
                  <a:lnTo>
                    <a:pt x="670308" y="610457"/>
                  </a:lnTo>
                  <a:lnTo>
                    <a:pt x="653630" y="619587"/>
                  </a:lnTo>
                  <a:lnTo>
                    <a:pt x="637745" y="629114"/>
                  </a:lnTo>
                  <a:lnTo>
                    <a:pt x="621861" y="639037"/>
                  </a:lnTo>
                  <a:lnTo>
                    <a:pt x="605977" y="649755"/>
                  </a:lnTo>
                  <a:lnTo>
                    <a:pt x="590490" y="660473"/>
                  </a:lnTo>
                  <a:lnTo>
                    <a:pt x="575400" y="671190"/>
                  </a:lnTo>
                  <a:lnTo>
                    <a:pt x="559913" y="682702"/>
                  </a:lnTo>
                  <a:lnTo>
                    <a:pt x="545617" y="694610"/>
                  </a:lnTo>
                  <a:lnTo>
                    <a:pt x="531322" y="706519"/>
                  </a:lnTo>
                  <a:lnTo>
                    <a:pt x="517026" y="719221"/>
                  </a:lnTo>
                  <a:lnTo>
                    <a:pt x="503525" y="731924"/>
                  </a:lnTo>
                  <a:lnTo>
                    <a:pt x="490023" y="745023"/>
                  </a:lnTo>
                  <a:lnTo>
                    <a:pt x="476919" y="758520"/>
                  </a:lnTo>
                  <a:lnTo>
                    <a:pt x="464212" y="772413"/>
                  </a:lnTo>
                  <a:lnTo>
                    <a:pt x="451504" y="786306"/>
                  </a:lnTo>
                  <a:lnTo>
                    <a:pt x="439591" y="800596"/>
                  </a:lnTo>
                  <a:lnTo>
                    <a:pt x="427678" y="815680"/>
                  </a:lnTo>
                  <a:lnTo>
                    <a:pt x="416162" y="830368"/>
                  </a:lnTo>
                  <a:lnTo>
                    <a:pt x="405441" y="845452"/>
                  </a:lnTo>
                  <a:lnTo>
                    <a:pt x="394322" y="860933"/>
                  </a:lnTo>
                  <a:lnTo>
                    <a:pt x="383997" y="876811"/>
                  </a:lnTo>
                  <a:lnTo>
                    <a:pt x="374070" y="892689"/>
                  </a:lnTo>
                  <a:lnTo>
                    <a:pt x="364539" y="908964"/>
                  </a:lnTo>
                  <a:lnTo>
                    <a:pt x="355009" y="925636"/>
                  </a:lnTo>
                  <a:lnTo>
                    <a:pt x="346272" y="941911"/>
                  </a:lnTo>
                  <a:lnTo>
                    <a:pt x="337933" y="959377"/>
                  </a:lnTo>
                  <a:lnTo>
                    <a:pt x="329594" y="976048"/>
                  </a:lnTo>
                  <a:lnTo>
                    <a:pt x="322049" y="993911"/>
                  </a:lnTo>
                  <a:lnTo>
                    <a:pt x="314901" y="1011377"/>
                  </a:lnTo>
                  <a:lnTo>
                    <a:pt x="308151" y="1029240"/>
                  </a:lnTo>
                  <a:lnTo>
                    <a:pt x="301797" y="1047500"/>
                  </a:lnTo>
                  <a:lnTo>
                    <a:pt x="295840" y="1065362"/>
                  </a:lnTo>
                  <a:lnTo>
                    <a:pt x="290678" y="1084019"/>
                  </a:lnTo>
                  <a:lnTo>
                    <a:pt x="285516" y="1102676"/>
                  </a:lnTo>
                  <a:lnTo>
                    <a:pt x="280751" y="1121729"/>
                  </a:lnTo>
                  <a:lnTo>
                    <a:pt x="276780" y="1140783"/>
                  </a:lnTo>
                  <a:lnTo>
                    <a:pt x="272809" y="1159440"/>
                  </a:lnTo>
                  <a:lnTo>
                    <a:pt x="270029" y="1178890"/>
                  </a:lnTo>
                  <a:lnTo>
                    <a:pt x="266852" y="1198341"/>
                  </a:lnTo>
                  <a:lnTo>
                    <a:pt x="264867" y="1218188"/>
                  </a:lnTo>
                  <a:lnTo>
                    <a:pt x="263278" y="1237639"/>
                  </a:lnTo>
                  <a:lnTo>
                    <a:pt x="261690" y="1257883"/>
                  </a:lnTo>
                  <a:lnTo>
                    <a:pt x="260896" y="1277731"/>
                  </a:lnTo>
                  <a:lnTo>
                    <a:pt x="260498" y="1297975"/>
                  </a:lnTo>
                  <a:lnTo>
                    <a:pt x="260896" y="1318220"/>
                  </a:lnTo>
                  <a:lnTo>
                    <a:pt x="261690" y="1338067"/>
                  </a:lnTo>
                  <a:lnTo>
                    <a:pt x="263278" y="1357915"/>
                  </a:lnTo>
                  <a:lnTo>
                    <a:pt x="264867" y="1377763"/>
                  </a:lnTo>
                  <a:lnTo>
                    <a:pt x="266852" y="1397213"/>
                  </a:lnTo>
                  <a:lnTo>
                    <a:pt x="270029" y="1416664"/>
                  </a:lnTo>
                  <a:lnTo>
                    <a:pt x="272809" y="1436114"/>
                  </a:lnTo>
                  <a:lnTo>
                    <a:pt x="276780" y="1455168"/>
                  </a:lnTo>
                  <a:lnTo>
                    <a:pt x="280751" y="1474222"/>
                  </a:lnTo>
                  <a:lnTo>
                    <a:pt x="285516" y="1493275"/>
                  </a:lnTo>
                  <a:lnTo>
                    <a:pt x="290678" y="1511535"/>
                  </a:lnTo>
                  <a:lnTo>
                    <a:pt x="295840" y="1530192"/>
                  </a:lnTo>
                  <a:lnTo>
                    <a:pt x="301797" y="1548452"/>
                  </a:lnTo>
                  <a:lnTo>
                    <a:pt x="308151" y="1566314"/>
                  </a:lnTo>
                  <a:lnTo>
                    <a:pt x="314901" y="1584177"/>
                  </a:lnTo>
                  <a:lnTo>
                    <a:pt x="322049" y="1602040"/>
                  </a:lnTo>
                  <a:lnTo>
                    <a:pt x="329594" y="1619109"/>
                  </a:lnTo>
                  <a:lnTo>
                    <a:pt x="337933" y="1636575"/>
                  </a:lnTo>
                  <a:lnTo>
                    <a:pt x="346272" y="1653247"/>
                  </a:lnTo>
                  <a:lnTo>
                    <a:pt x="355009" y="1670316"/>
                  </a:lnTo>
                  <a:lnTo>
                    <a:pt x="364539" y="1686591"/>
                  </a:lnTo>
                  <a:lnTo>
                    <a:pt x="374070" y="1703262"/>
                  </a:lnTo>
                  <a:lnTo>
                    <a:pt x="383997" y="1719140"/>
                  </a:lnTo>
                  <a:lnTo>
                    <a:pt x="394322" y="1734622"/>
                  </a:lnTo>
                  <a:lnTo>
                    <a:pt x="405441" y="1750500"/>
                  </a:lnTo>
                  <a:lnTo>
                    <a:pt x="416162" y="1765584"/>
                  </a:lnTo>
                  <a:lnTo>
                    <a:pt x="427678" y="1780271"/>
                  </a:lnTo>
                  <a:lnTo>
                    <a:pt x="439591" y="1794958"/>
                  </a:lnTo>
                  <a:lnTo>
                    <a:pt x="451504" y="1809248"/>
                  </a:lnTo>
                  <a:lnTo>
                    <a:pt x="464212" y="1823142"/>
                  </a:lnTo>
                  <a:lnTo>
                    <a:pt x="476919" y="1837035"/>
                  </a:lnTo>
                  <a:lnTo>
                    <a:pt x="490023" y="1850531"/>
                  </a:lnTo>
                  <a:lnTo>
                    <a:pt x="503525" y="1863631"/>
                  </a:lnTo>
                  <a:lnTo>
                    <a:pt x="517026" y="1876333"/>
                  </a:lnTo>
                  <a:lnTo>
                    <a:pt x="531322" y="1889035"/>
                  </a:lnTo>
                  <a:lnTo>
                    <a:pt x="545617" y="1900944"/>
                  </a:lnTo>
                  <a:lnTo>
                    <a:pt x="559913" y="1912852"/>
                  </a:lnTo>
                  <a:lnTo>
                    <a:pt x="575400" y="1923967"/>
                  </a:lnTo>
                  <a:lnTo>
                    <a:pt x="590490" y="1935479"/>
                  </a:lnTo>
                  <a:lnTo>
                    <a:pt x="605977" y="1945799"/>
                  </a:lnTo>
                  <a:lnTo>
                    <a:pt x="621861" y="1956517"/>
                  </a:lnTo>
                  <a:lnTo>
                    <a:pt x="637745" y="1966044"/>
                  </a:lnTo>
                  <a:lnTo>
                    <a:pt x="653630" y="1975968"/>
                  </a:lnTo>
                  <a:lnTo>
                    <a:pt x="670308" y="1985097"/>
                  </a:lnTo>
                  <a:lnTo>
                    <a:pt x="686986" y="1994227"/>
                  </a:lnTo>
                  <a:lnTo>
                    <a:pt x="704061" y="2002563"/>
                  </a:lnTo>
                  <a:lnTo>
                    <a:pt x="721137" y="2010502"/>
                  </a:lnTo>
                  <a:lnTo>
                    <a:pt x="738609" y="2018044"/>
                  </a:lnTo>
                  <a:lnTo>
                    <a:pt x="756082" y="2025189"/>
                  </a:lnTo>
                  <a:lnTo>
                    <a:pt x="774348" y="2032335"/>
                  </a:lnTo>
                  <a:lnTo>
                    <a:pt x="792218" y="2038686"/>
                  </a:lnTo>
                  <a:lnTo>
                    <a:pt x="810485" y="2044640"/>
                  </a:lnTo>
                  <a:lnTo>
                    <a:pt x="829148" y="2050197"/>
                  </a:lnTo>
                  <a:lnTo>
                    <a:pt x="847812" y="2055358"/>
                  </a:lnTo>
                  <a:lnTo>
                    <a:pt x="866476" y="2059724"/>
                  </a:lnTo>
                  <a:lnTo>
                    <a:pt x="885140" y="2064091"/>
                  </a:lnTo>
                  <a:lnTo>
                    <a:pt x="904598" y="2067266"/>
                  </a:lnTo>
                  <a:lnTo>
                    <a:pt x="924056" y="2070839"/>
                  </a:lnTo>
                  <a:lnTo>
                    <a:pt x="943514" y="2073220"/>
                  </a:lnTo>
                  <a:lnTo>
                    <a:pt x="962972" y="2075999"/>
                  </a:lnTo>
                  <a:lnTo>
                    <a:pt x="982827" y="2077587"/>
                  </a:lnTo>
                  <a:lnTo>
                    <a:pt x="1002682" y="2078778"/>
                  </a:lnTo>
                  <a:lnTo>
                    <a:pt x="1022934" y="2079572"/>
                  </a:lnTo>
                  <a:lnTo>
                    <a:pt x="1043186" y="2079572"/>
                  </a:lnTo>
                  <a:lnTo>
                    <a:pt x="1063041" y="2079572"/>
                  </a:lnTo>
                  <a:lnTo>
                    <a:pt x="1083293" y="2078778"/>
                  </a:lnTo>
                  <a:lnTo>
                    <a:pt x="1103148" y="2077587"/>
                  </a:lnTo>
                  <a:lnTo>
                    <a:pt x="1122606" y="2075999"/>
                  </a:lnTo>
                  <a:lnTo>
                    <a:pt x="1142064" y="2073220"/>
                  </a:lnTo>
                  <a:lnTo>
                    <a:pt x="1161919" y="2070839"/>
                  </a:lnTo>
                  <a:lnTo>
                    <a:pt x="1180980" y="2067266"/>
                  </a:lnTo>
                  <a:lnTo>
                    <a:pt x="1200438" y="2064091"/>
                  </a:lnTo>
                  <a:lnTo>
                    <a:pt x="1219499" y="2059724"/>
                  </a:lnTo>
                  <a:lnTo>
                    <a:pt x="1237766" y="2055358"/>
                  </a:lnTo>
                  <a:lnTo>
                    <a:pt x="1256827" y="2050197"/>
                  </a:lnTo>
                  <a:lnTo>
                    <a:pt x="1275093" y="2044640"/>
                  </a:lnTo>
                  <a:lnTo>
                    <a:pt x="1293757" y="2038686"/>
                  </a:lnTo>
                  <a:lnTo>
                    <a:pt x="1311627" y="2032335"/>
                  </a:lnTo>
                  <a:lnTo>
                    <a:pt x="1329496" y="2025189"/>
                  </a:lnTo>
                  <a:lnTo>
                    <a:pt x="1347366" y="2018044"/>
                  </a:lnTo>
                  <a:lnTo>
                    <a:pt x="1364441" y="2010502"/>
                  </a:lnTo>
                  <a:lnTo>
                    <a:pt x="1381914" y="2002563"/>
                  </a:lnTo>
                  <a:lnTo>
                    <a:pt x="1398592" y="1994227"/>
                  </a:lnTo>
                  <a:lnTo>
                    <a:pt x="1415667" y="1985097"/>
                  </a:lnTo>
                  <a:lnTo>
                    <a:pt x="1431949" y="1975968"/>
                  </a:lnTo>
                  <a:lnTo>
                    <a:pt x="1447833" y="1966044"/>
                  </a:lnTo>
                  <a:lnTo>
                    <a:pt x="1464114" y="1956517"/>
                  </a:lnTo>
                  <a:lnTo>
                    <a:pt x="1479998" y="1945799"/>
                  </a:lnTo>
                  <a:lnTo>
                    <a:pt x="1495088" y="1935479"/>
                  </a:lnTo>
                  <a:lnTo>
                    <a:pt x="1510575" y="1923967"/>
                  </a:lnTo>
                  <a:lnTo>
                    <a:pt x="1525665" y="1912852"/>
                  </a:lnTo>
                  <a:lnTo>
                    <a:pt x="1539960" y="1900944"/>
                  </a:lnTo>
                  <a:lnTo>
                    <a:pt x="1554256" y="1889035"/>
                  </a:lnTo>
                  <a:lnTo>
                    <a:pt x="1568551" y="1876333"/>
                  </a:lnTo>
                  <a:lnTo>
                    <a:pt x="1582053" y="1863631"/>
                  </a:lnTo>
                  <a:lnTo>
                    <a:pt x="1595555" y="1850531"/>
                  </a:lnTo>
                  <a:lnTo>
                    <a:pt x="1608659" y="1837035"/>
                  </a:lnTo>
                  <a:lnTo>
                    <a:pt x="1621763" y="1823142"/>
                  </a:lnTo>
                  <a:lnTo>
                    <a:pt x="1634073" y="1809248"/>
                  </a:lnTo>
                  <a:lnTo>
                    <a:pt x="1646383" y="1794958"/>
                  </a:lnTo>
                  <a:lnTo>
                    <a:pt x="1657899" y="1780271"/>
                  </a:lnTo>
                  <a:lnTo>
                    <a:pt x="1669415" y="1765584"/>
                  </a:lnTo>
                  <a:lnTo>
                    <a:pt x="1680534" y="1750500"/>
                  </a:lnTo>
                  <a:lnTo>
                    <a:pt x="1691256" y="1734622"/>
                  </a:lnTo>
                  <a:lnTo>
                    <a:pt x="1701581" y="1719140"/>
                  </a:lnTo>
                  <a:lnTo>
                    <a:pt x="1711508" y="1703262"/>
                  </a:lnTo>
                  <a:lnTo>
                    <a:pt x="1721436" y="1686591"/>
                  </a:lnTo>
                  <a:lnTo>
                    <a:pt x="1730569" y="1670316"/>
                  </a:lnTo>
                  <a:lnTo>
                    <a:pt x="1739305" y="1653247"/>
                  </a:lnTo>
                  <a:lnTo>
                    <a:pt x="1748041" y="1636575"/>
                  </a:lnTo>
                  <a:lnTo>
                    <a:pt x="1755983" y="1619109"/>
                  </a:lnTo>
                  <a:lnTo>
                    <a:pt x="1763529" y="1602040"/>
                  </a:lnTo>
                  <a:lnTo>
                    <a:pt x="1770676" y="1584177"/>
                  </a:lnTo>
                  <a:lnTo>
                    <a:pt x="1777427" y="1566314"/>
                  </a:lnTo>
                  <a:lnTo>
                    <a:pt x="1783781" y="1548452"/>
                  </a:lnTo>
                  <a:lnTo>
                    <a:pt x="1789737" y="1530192"/>
                  </a:lnTo>
                  <a:lnTo>
                    <a:pt x="1795694" y="1511535"/>
                  </a:lnTo>
                  <a:lnTo>
                    <a:pt x="1800459" y="1493275"/>
                  </a:lnTo>
                  <a:lnTo>
                    <a:pt x="1804827" y="1474222"/>
                  </a:lnTo>
                  <a:lnTo>
                    <a:pt x="1809195" y="1455168"/>
                  </a:lnTo>
                  <a:lnTo>
                    <a:pt x="1812769" y="1436114"/>
                  </a:lnTo>
                  <a:lnTo>
                    <a:pt x="1816343" y="1416664"/>
                  </a:lnTo>
                  <a:lnTo>
                    <a:pt x="1818726" y="1397213"/>
                  </a:lnTo>
                  <a:lnTo>
                    <a:pt x="1820711" y="1377763"/>
                  </a:lnTo>
                  <a:lnTo>
                    <a:pt x="1823094" y="1357915"/>
                  </a:lnTo>
                  <a:lnTo>
                    <a:pt x="1824285" y="1338067"/>
                  </a:lnTo>
                  <a:lnTo>
                    <a:pt x="1824682" y="1318220"/>
                  </a:lnTo>
                  <a:lnTo>
                    <a:pt x="1825079" y="1297975"/>
                  </a:lnTo>
                  <a:lnTo>
                    <a:pt x="1824682" y="1277731"/>
                  </a:lnTo>
                  <a:lnTo>
                    <a:pt x="1824285" y="1257883"/>
                  </a:lnTo>
                  <a:lnTo>
                    <a:pt x="1823094" y="1237639"/>
                  </a:lnTo>
                  <a:lnTo>
                    <a:pt x="1820711" y="1218188"/>
                  </a:lnTo>
                  <a:lnTo>
                    <a:pt x="1818726" y="1198341"/>
                  </a:lnTo>
                  <a:lnTo>
                    <a:pt x="1816343" y="1178890"/>
                  </a:lnTo>
                  <a:lnTo>
                    <a:pt x="1812769" y="1159440"/>
                  </a:lnTo>
                  <a:lnTo>
                    <a:pt x="1809195" y="1140783"/>
                  </a:lnTo>
                  <a:lnTo>
                    <a:pt x="1804827" y="1121729"/>
                  </a:lnTo>
                  <a:lnTo>
                    <a:pt x="1800459" y="1102676"/>
                  </a:lnTo>
                  <a:lnTo>
                    <a:pt x="1795694" y="1084019"/>
                  </a:lnTo>
                  <a:lnTo>
                    <a:pt x="1789737" y="1065362"/>
                  </a:lnTo>
                  <a:lnTo>
                    <a:pt x="1783781" y="1047500"/>
                  </a:lnTo>
                  <a:lnTo>
                    <a:pt x="1777427" y="1029240"/>
                  </a:lnTo>
                  <a:lnTo>
                    <a:pt x="1770676" y="1011377"/>
                  </a:lnTo>
                  <a:lnTo>
                    <a:pt x="1763529" y="993911"/>
                  </a:lnTo>
                  <a:lnTo>
                    <a:pt x="1755983" y="976048"/>
                  </a:lnTo>
                  <a:lnTo>
                    <a:pt x="1748041" y="959377"/>
                  </a:lnTo>
                  <a:lnTo>
                    <a:pt x="1739305" y="941911"/>
                  </a:lnTo>
                  <a:lnTo>
                    <a:pt x="1730569" y="925636"/>
                  </a:lnTo>
                  <a:lnTo>
                    <a:pt x="1721436" y="908964"/>
                  </a:lnTo>
                  <a:lnTo>
                    <a:pt x="1711508" y="892689"/>
                  </a:lnTo>
                  <a:lnTo>
                    <a:pt x="1701581" y="876811"/>
                  </a:lnTo>
                  <a:lnTo>
                    <a:pt x="1691256" y="860933"/>
                  </a:lnTo>
                  <a:lnTo>
                    <a:pt x="1680534" y="845452"/>
                  </a:lnTo>
                  <a:lnTo>
                    <a:pt x="1669415" y="830368"/>
                  </a:lnTo>
                  <a:lnTo>
                    <a:pt x="1657899" y="815680"/>
                  </a:lnTo>
                  <a:lnTo>
                    <a:pt x="1646383" y="800596"/>
                  </a:lnTo>
                  <a:lnTo>
                    <a:pt x="1634073" y="786306"/>
                  </a:lnTo>
                  <a:lnTo>
                    <a:pt x="1621763" y="772413"/>
                  </a:lnTo>
                  <a:lnTo>
                    <a:pt x="1608659" y="758520"/>
                  </a:lnTo>
                  <a:lnTo>
                    <a:pt x="1595555" y="745023"/>
                  </a:lnTo>
                  <a:lnTo>
                    <a:pt x="1582053" y="731924"/>
                  </a:lnTo>
                  <a:lnTo>
                    <a:pt x="1568551" y="719221"/>
                  </a:lnTo>
                  <a:lnTo>
                    <a:pt x="1554256" y="706519"/>
                  </a:lnTo>
                  <a:lnTo>
                    <a:pt x="1539960" y="694610"/>
                  </a:lnTo>
                  <a:lnTo>
                    <a:pt x="1525665" y="682702"/>
                  </a:lnTo>
                  <a:lnTo>
                    <a:pt x="1510575" y="671190"/>
                  </a:lnTo>
                  <a:lnTo>
                    <a:pt x="1495088" y="660473"/>
                  </a:lnTo>
                  <a:lnTo>
                    <a:pt x="1479998" y="649755"/>
                  </a:lnTo>
                  <a:lnTo>
                    <a:pt x="1464114" y="639037"/>
                  </a:lnTo>
                  <a:lnTo>
                    <a:pt x="1447833" y="629114"/>
                  </a:lnTo>
                  <a:lnTo>
                    <a:pt x="1431949" y="619587"/>
                  </a:lnTo>
                  <a:lnTo>
                    <a:pt x="1415667" y="610457"/>
                  </a:lnTo>
                  <a:lnTo>
                    <a:pt x="1398592" y="601724"/>
                  </a:lnTo>
                  <a:lnTo>
                    <a:pt x="1381914" y="593388"/>
                  </a:lnTo>
                  <a:lnTo>
                    <a:pt x="1364441" y="585449"/>
                  </a:lnTo>
                  <a:lnTo>
                    <a:pt x="1347366" y="577113"/>
                  </a:lnTo>
                  <a:lnTo>
                    <a:pt x="1329496" y="569968"/>
                  </a:lnTo>
                  <a:lnTo>
                    <a:pt x="1311627" y="563220"/>
                  </a:lnTo>
                  <a:lnTo>
                    <a:pt x="1293757" y="556869"/>
                  </a:lnTo>
                  <a:lnTo>
                    <a:pt x="1275093" y="550914"/>
                  </a:lnTo>
                  <a:lnTo>
                    <a:pt x="1256827" y="545754"/>
                  </a:lnTo>
                  <a:lnTo>
                    <a:pt x="1237766" y="540594"/>
                  </a:lnTo>
                  <a:lnTo>
                    <a:pt x="1219499" y="535830"/>
                  </a:lnTo>
                  <a:lnTo>
                    <a:pt x="1200438" y="531861"/>
                  </a:lnTo>
                  <a:lnTo>
                    <a:pt x="1180980" y="527891"/>
                  </a:lnTo>
                  <a:lnTo>
                    <a:pt x="1161919" y="525113"/>
                  </a:lnTo>
                  <a:lnTo>
                    <a:pt x="1142064" y="521937"/>
                  </a:lnTo>
                  <a:lnTo>
                    <a:pt x="1122606" y="519952"/>
                  </a:lnTo>
                  <a:lnTo>
                    <a:pt x="1103148" y="518364"/>
                  </a:lnTo>
                  <a:lnTo>
                    <a:pt x="1083293" y="516777"/>
                  </a:lnTo>
                  <a:lnTo>
                    <a:pt x="1063041" y="515983"/>
                  </a:lnTo>
                  <a:lnTo>
                    <a:pt x="1043186" y="515586"/>
                  </a:lnTo>
                  <a:close/>
                  <a:moveTo>
                    <a:pt x="803734" y="280988"/>
                  </a:moveTo>
                  <a:lnTo>
                    <a:pt x="862902" y="391340"/>
                  </a:lnTo>
                  <a:lnTo>
                    <a:pt x="884743" y="387371"/>
                  </a:lnTo>
                  <a:lnTo>
                    <a:pt x="906980" y="383798"/>
                  </a:lnTo>
                  <a:lnTo>
                    <a:pt x="929218" y="380622"/>
                  </a:lnTo>
                  <a:lnTo>
                    <a:pt x="951456" y="378241"/>
                  </a:lnTo>
                  <a:lnTo>
                    <a:pt x="974488" y="376256"/>
                  </a:lnTo>
                  <a:lnTo>
                    <a:pt x="997122" y="374668"/>
                  </a:lnTo>
                  <a:lnTo>
                    <a:pt x="1019757" y="373874"/>
                  </a:lnTo>
                  <a:lnTo>
                    <a:pt x="1043186" y="373477"/>
                  </a:lnTo>
                  <a:lnTo>
                    <a:pt x="1059865" y="373874"/>
                  </a:lnTo>
                  <a:lnTo>
                    <a:pt x="1076940" y="374271"/>
                  </a:lnTo>
                  <a:lnTo>
                    <a:pt x="1093618" y="375462"/>
                  </a:lnTo>
                  <a:lnTo>
                    <a:pt x="1110693" y="376256"/>
                  </a:lnTo>
                  <a:lnTo>
                    <a:pt x="1127372" y="377844"/>
                  </a:lnTo>
                  <a:lnTo>
                    <a:pt x="1144050" y="379432"/>
                  </a:lnTo>
                  <a:lnTo>
                    <a:pt x="1160331" y="381019"/>
                  </a:lnTo>
                  <a:lnTo>
                    <a:pt x="1176612" y="383798"/>
                  </a:lnTo>
                  <a:lnTo>
                    <a:pt x="1193291" y="386180"/>
                  </a:lnTo>
                  <a:lnTo>
                    <a:pt x="1209572" y="388958"/>
                  </a:lnTo>
                  <a:lnTo>
                    <a:pt x="1225853" y="392134"/>
                  </a:lnTo>
                  <a:lnTo>
                    <a:pt x="1241737" y="395310"/>
                  </a:lnTo>
                  <a:lnTo>
                    <a:pt x="1257621" y="399279"/>
                  </a:lnTo>
                  <a:lnTo>
                    <a:pt x="1273505" y="403249"/>
                  </a:lnTo>
                  <a:lnTo>
                    <a:pt x="1289389" y="407218"/>
                  </a:lnTo>
                  <a:lnTo>
                    <a:pt x="1304876" y="411982"/>
                  </a:lnTo>
                  <a:lnTo>
                    <a:pt x="1370398" y="304805"/>
                  </a:lnTo>
                  <a:lnTo>
                    <a:pt x="1611439" y="417142"/>
                  </a:lnTo>
                  <a:lnTo>
                    <a:pt x="1570140" y="539800"/>
                  </a:lnTo>
                  <a:lnTo>
                    <a:pt x="1592775" y="555678"/>
                  </a:lnTo>
                  <a:lnTo>
                    <a:pt x="1614615" y="572747"/>
                  </a:lnTo>
                  <a:lnTo>
                    <a:pt x="1636059" y="589815"/>
                  </a:lnTo>
                  <a:lnTo>
                    <a:pt x="1656708" y="608075"/>
                  </a:lnTo>
                  <a:lnTo>
                    <a:pt x="1676960" y="626732"/>
                  </a:lnTo>
                  <a:lnTo>
                    <a:pt x="1696815" y="645389"/>
                  </a:lnTo>
                  <a:lnTo>
                    <a:pt x="1715876" y="665236"/>
                  </a:lnTo>
                  <a:lnTo>
                    <a:pt x="1734540" y="685481"/>
                  </a:lnTo>
                  <a:lnTo>
                    <a:pt x="1752410" y="706519"/>
                  </a:lnTo>
                  <a:lnTo>
                    <a:pt x="1769882" y="728351"/>
                  </a:lnTo>
                  <a:lnTo>
                    <a:pt x="1786560" y="750184"/>
                  </a:lnTo>
                  <a:lnTo>
                    <a:pt x="1802841" y="772413"/>
                  </a:lnTo>
                  <a:lnTo>
                    <a:pt x="1818329" y="795436"/>
                  </a:lnTo>
                  <a:lnTo>
                    <a:pt x="1832624" y="818856"/>
                  </a:lnTo>
                  <a:lnTo>
                    <a:pt x="1846920" y="842673"/>
                  </a:lnTo>
                  <a:lnTo>
                    <a:pt x="1860024" y="866887"/>
                  </a:lnTo>
                  <a:lnTo>
                    <a:pt x="1994642" y="834337"/>
                  </a:lnTo>
                  <a:lnTo>
                    <a:pt x="2085975" y="1084019"/>
                  </a:lnTo>
                  <a:lnTo>
                    <a:pt x="1954931" y="1149516"/>
                  </a:lnTo>
                  <a:lnTo>
                    <a:pt x="1958108" y="1167776"/>
                  </a:lnTo>
                  <a:lnTo>
                    <a:pt x="1960491" y="1185638"/>
                  </a:lnTo>
                  <a:lnTo>
                    <a:pt x="1962476" y="1204295"/>
                  </a:lnTo>
                  <a:lnTo>
                    <a:pt x="1964462" y="1222952"/>
                  </a:lnTo>
                  <a:lnTo>
                    <a:pt x="1965653" y="1241212"/>
                  </a:lnTo>
                  <a:lnTo>
                    <a:pt x="1966447" y="1259868"/>
                  </a:lnTo>
                  <a:lnTo>
                    <a:pt x="1967242" y="1278922"/>
                  </a:lnTo>
                  <a:lnTo>
                    <a:pt x="1967242" y="1297975"/>
                  </a:lnTo>
                  <a:lnTo>
                    <a:pt x="1967242" y="1315441"/>
                  </a:lnTo>
                  <a:lnTo>
                    <a:pt x="1966845" y="1332907"/>
                  </a:lnTo>
                  <a:lnTo>
                    <a:pt x="1966050" y="1349976"/>
                  </a:lnTo>
                  <a:lnTo>
                    <a:pt x="1964859" y="1367839"/>
                  </a:lnTo>
                  <a:lnTo>
                    <a:pt x="1962873" y="1385305"/>
                  </a:lnTo>
                  <a:lnTo>
                    <a:pt x="1961285" y="1401977"/>
                  </a:lnTo>
                  <a:lnTo>
                    <a:pt x="1959300" y="1419442"/>
                  </a:lnTo>
                  <a:lnTo>
                    <a:pt x="1957314" y="1436114"/>
                  </a:lnTo>
                  <a:lnTo>
                    <a:pt x="1954137" y="1453183"/>
                  </a:lnTo>
                  <a:lnTo>
                    <a:pt x="1951357" y="1469855"/>
                  </a:lnTo>
                  <a:lnTo>
                    <a:pt x="1947784" y="1486527"/>
                  </a:lnTo>
                  <a:lnTo>
                    <a:pt x="1944210" y="1503199"/>
                  </a:lnTo>
                  <a:lnTo>
                    <a:pt x="1940239" y="1519871"/>
                  </a:lnTo>
                  <a:lnTo>
                    <a:pt x="1935871" y="1535749"/>
                  </a:lnTo>
                  <a:lnTo>
                    <a:pt x="1931899" y="1552024"/>
                  </a:lnTo>
                  <a:lnTo>
                    <a:pt x="1926737" y="1568299"/>
                  </a:lnTo>
                  <a:lnTo>
                    <a:pt x="2061355" y="1650468"/>
                  </a:lnTo>
                  <a:lnTo>
                    <a:pt x="1949372" y="1891020"/>
                  </a:lnTo>
                  <a:lnTo>
                    <a:pt x="1791723" y="1838623"/>
                  </a:lnTo>
                  <a:lnTo>
                    <a:pt x="1776633" y="1859264"/>
                  </a:lnTo>
                  <a:lnTo>
                    <a:pt x="1761146" y="1879112"/>
                  </a:lnTo>
                  <a:lnTo>
                    <a:pt x="1744468" y="1898165"/>
                  </a:lnTo>
                  <a:lnTo>
                    <a:pt x="1728186" y="1917219"/>
                  </a:lnTo>
                  <a:lnTo>
                    <a:pt x="1710714" y="1935876"/>
                  </a:lnTo>
                  <a:lnTo>
                    <a:pt x="1693241" y="1954135"/>
                  </a:lnTo>
                  <a:lnTo>
                    <a:pt x="1674975" y="1971204"/>
                  </a:lnTo>
                  <a:lnTo>
                    <a:pt x="1655914" y="1988670"/>
                  </a:lnTo>
                  <a:lnTo>
                    <a:pt x="1636853" y="2004945"/>
                  </a:lnTo>
                  <a:lnTo>
                    <a:pt x="1616998" y="2021220"/>
                  </a:lnTo>
                  <a:lnTo>
                    <a:pt x="1597143" y="2036701"/>
                  </a:lnTo>
                  <a:lnTo>
                    <a:pt x="1576494" y="2051388"/>
                  </a:lnTo>
                  <a:lnTo>
                    <a:pt x="1555844" y="2066075"/>
                  </a:lnTo>
                  <a:lnTo>
                    <a:pt x="1534401" y="2079572"/>
                  </a:lnTo>
                  <a:lnTo>
                    <a:pt x="1512957" y="2093068"/>
                  </a:lnTo>
                  <a:lnTo>
                    <a:pt x="1491117" y="2105770"/>
                  </a:lnTo>
                  <a:lnTo>
                    <a:pt x="1531621" y="2274474"/>
                  </a:lnTo>
                  <a:lnTo>
                    <a:pt x="1281844" y="2365376"/>
                  </a:lnTo>
                  <a:lnTo>
                    <a:pt x="1202821" y="2207787"/>
                  </a:lnTo>
                  <a:lnTo>
                    <a:pt x="1183363" y="2210962"/>
                  </a:lnTo>
                  <a:lnTo>
                    <a:pt x="1163508" y="2213741"/>
                  </a:lnTo>
                  <a:lnTo>
                    <a:pt x="1144050" y="2216123"/>
                  </a:lnTo>
                  <a:lnTo>
                    <a:pt x="1124195" y="2218504"/>
                  </a:lnTo>
                  <a:lnTo>
                    <a:pt x="1103943" y="2219695"/>
                  </a:lnTo>
                  <a:lnTo>
                    <a:pt x="1083690" y="2220886"/>
                  </a:lnTo>
                  <a:lnTo>
                    <a:pt x="1063438" y="2221680"/>
                  </a:lnTo>
                  <a:lnTo>
                    <a:pt x="1043186" y="2221680"/>
                  </a:lnTo>
                  <a:lnTo>
                    <a:pt x="1013007" y="2221283"/>
                  </a:lnTo>
                  <a:lnTo>
                    <a:pt x="983224" y="2220092"/>
                  </a:lnTo>
                  <a:lnTo>
                    <a:pt x="954235" y="2217711"/>
                  </a:lnTo>
                  <a:lnTo>
                    <a:pt x="924850" y="2214535"/>
                  </a:lnTo>
                  <a:lnTo>
                    <a:pt x="895862" y="2210565"/>
                  </a:lnTo>
                  <a:lnTo>
                    <a:pt x="867270" y="2205405"/>
                  </a:lnTo>
                  <a:lnTo>
                    <a:pt x="839076" y="2199451"/>
                  </a:lnTo>
                  <a:lnTo>
                    <a:pt x="810882" y="2192703"/>
                  </a:lnTo>
                  <a:lnTo>
                    <a:pt x="715180" y="2341162"/>
                  </a:lnTo>
                  <a:lnTo>
                    <a:pt x="474536" y="2229222"/>
                  </a:lnTo>
                  <a:lnTo>
                    <a:pt x="524968" y="2062900"/>
                  </a:lnTo>
                  <a:lnTo>
                    <a:pt x="504716" y="2049006"/>
                  </a:lnTo>
                  <a:lnTo>
                    <a:pt x="484464" y="2033525"/>
                  </a:lnTo>
                  <a:lnTo>
                    <a:pt x="465006" y="2018441"/>
                  </a:lnTo>
                  <a:lnTo>
                    <a:pt x="445945" y="2002960"/>
                  </a:lnTo>
                  <a:lnTo>
                    <a:pt x="427281" y="1986288"/>
                  </a:lnTo>
                  <a:lnTo>
                    <a:pt x="408617" y="1969616"/>
                  </a:lnTo>
                  <a:lnTo>
                    <a:pt x="390748" y="1952151"/>
                  </a:lnTo>
                  <a:lnTo>
                    <a:pt x="373672" y="1934685"/>
                  </a:lnTo>
                  <a:lnTo>
                    <a:pt x="356597" y="1916028"/>
                  </a:lnTo>
                  <a:lnTo>
                    <a:pt x="340316" y="1897371"/>
                  </a:lnTo>
                  <a:lnTo>
                    <a:pt x="324432" y="1878715"/>
                  </a:lnTo>
                  <a:lnTo>
                    <a:pt x="308548" y="1858867"/>
                  </a:lnTo>
                  <a:lnTo>
                    <a:pt x="293855" y="1839020"/>
                  </a:lnTo>
                  <a:lnTo>
                    <a:pt x="279559" y="1818775"/>
                  </a:lnTo>
                  <a:lnTo>
                    <a:pt x="265661" y="1797737"/>
                  </a:lnTo>
                  <a:lnTo>
                    <a:pt x="252556" y="1776301"/>
                  </a:lnTo>
                  <a:lnTo>
                    <a:pt x="91333" y="1811630"/>
                  </a:lnTo>
                  <a:lnTo>
                    <a:pt x="0" y="1562345"/>
                  </a:lnTo>
                  <a:lnTo>
                    <a:pt x="138191" y="1488512"/>
                  </a:lnTo>
                  <a:lnTo>
                    <a:pt x="133426" y="1465092"/>
                  </a:lnTo>
                  <a:lnTo>
                    <a:pt x="129852" y="1441672"/>
                  </a:lnTo>
                  <a:lnTo>
                    <a:pt x="126278" y="1418251"/>
                  </a:lnTo>
                  <a:lnTo>
                    <a:pt x="123498" y="1394434"/>
                  </a:lnTo>
                  <a:lnTo>
                    <a:pt x="121513" y="1370220"/>
                  </a:lnTo>
                  <a:lnTo>
                    <a:pt x="119527" y="1346403"/>
                  </a:lnTo>
                  <a:lnTo>
                    <a:pt x="118733" y="1322189"/>
                  </a:lnTo>
                  <a:lnTo>
                    <a:pt x="118336" y="1297975"/>
                  </a:lnTo>
                  <a:lnTo>
                    <a:pt x="118733" y="1269395"/>
                  </a:lnTo>
                  <a:lnTo>
                    <a:pt x="119924" y="1240418"/>
                  </a:lnTo>
                  <a:lnTo>
                    <a:pt x="122704" y="1211837"/>
                  </a:lnTo>
                  <a:lnTo>
                    <a:pt x="125484" y="1184051"/>
                  </a:lnTo>
                  <a:lnTo>
                    <a:pt x="129455" y="1155867"/>
                  </a:lnTo>
                  <a:lnTo>
                    <a:pt x="134220" y="1128478"/>
                  </a:lnTo>
                  <a:lnTo>
                    <a:pt x="139780" y="1101088"/>
                  </a:lnTo>
                  <a:lnTo>
                    <a:pt x="146133" y="1074095"/>
                  </a:lnTo>
                  <a:lnTo>
                    <a:pt x="24223" y="995896"/>
                  </a:lnTo>
                  <a:lnTo>
                    <a:pt x="136603" y="755344"/>
                  </a:lnTo>
                  <a:lnTo>
                    <a:pt x="268043" y="794642"/>
                  </a:lnTo>
                  <a:lnTo>
                    <a:pt x="283530" y="772016"/>
                  </a:lnTo>
                  <a:lnTo>
                    <a:pt x="299017" y="750184"/>
                  </a:lnTo>
                  <a:lnTo>
                    <a:pt x="315696" y="728351"/>
                  </a:lnTo>
                  <a:lnTo>
                    <a:pt x="332771" y="707313"/>
                  </a:lnTo>
                  <a:lnTo>
                    <a:pt x="350243" y="686274"/>
                  </a:lnTo>
                  <a:lnTo>
                    <a:pt x="368907" y="666824"/>
                  </a:lnTo>
                  <a:lnTo>
                    <a:pt x="387571" y="646976"/>
                  </a:lnTo>
                  <a:lnTo>
                    <a:pt x="407426" y="627923"/>
                  </a:lnTo>
                  <a:lnTo>
                    <a:pt x="427281" y="609266"/>
                  </a:lnTo>
                  <a:lnTo>
                    <a:pt x="447930" y="591403"/>
                  </a:lnTo>
                  <a:lnTo>
                    <a:pt x="468977" y="574334"/>
                  </a:lnTo>
                  <a:lnTo>
                    <a:pt x="490420" y="557662"/>
                  </a:lnTo>
                  <a:lnTo>
                    <a:pt x="512261" y="541784"/>
                  </a:lnTo>
                  <a:lnTo>
                    <a:pt x="535293" y="526303"/>
                  </a:lnTo>
                  <a:lnTo>
                    <a:pt x="557928" y="511616"/>
                  </a:lnTo>
                  <a:lnTo>
                    <a:pt x="581754" y="497723"/>
                  </a:lnTo>
                  <a:lnTo>
                    <a:pt x="554354" y="371890"/>
                  </a:lnTo>
                  <a:lnTo>
                    <a:pt x="803734" y="280988"/>
                  </a:lnTo>
                  <a:close/>
                  <a:moveTo>
                    <a:pt x="2013752" y="186531"/>
                  </a:moveTo>
                  <a:lnTo>
                    <a:pt x="2001871" y="186928"/>
                  </a:lnTo>
                  <a:lnTo>
                    <a:pt x="1989594" y="188119"/>
                  </a:lnTo>
                  <a:lnTo>
                    <a:pt x="1978109" y="190103"/>
                  </a:lnTo>
                  <a:lnTo>
                    <a:pt x="1966624" y="192881"/>
                  </a:lnTo>
                  <a:lnTo>
                    <a:pt x="1955139" y="196453"/>
                  </a:lnTo>
                  <a:lnTo>
                    <a:pt x="1944050" y="200819"/>
                  </a:lnTo>
                  <a:lnTo>
                    <a:pt x="1932962" y="205978"/>
                  </a:lnTo>
                  <a:lnTo>
                    <a:pt x="1922269" y="211534"/>
                  </a:lnTo>
                  <a:lnTo>
                    <a:pt x="1914348" y="216297"/>
                  </a:lnTo>
                  <a:lnTo>
                    <a:pt x="1906823" y="221853"/>
                  </a:lnTo>
                  <a:lnTo>
                    <a:pt x="1899695" y="227409"/>
                  </a:lnTo>
                  <a:lnTo>
                    <a:pt x="1892962" y="233363"/>
                  </a:lnTo>
                  <a:lnTo>
                    <a:pt x="1886230" y="239713"/>
                  </a:lnTo>
                  <a:lnTo>
                    <a:pt x="1880289" y="246063"/>
                  </a:lnTo>
                  <a:lnTo>
                    <a:pt x="1874349" y="252809"/>
                  </a:lnTo>
                  <a:lnTo>
                    <a:pt x="1869200" y="259953"/>
                  </a:lnTo>
                  <a:lnTo>
                    <a:pt x="1864052" y="267097"/>
                  </a:lnTo>
                  <a:lnTo>
                    <a:pt x="1859300" y="274241"/>
                  </a:lnTo>
                  <a:lnTo>
                    <a:pt x="1855339" y="281781"/>
                  </a:lnTo>
                  <a:lnTo>
                    <a:pt x="1850983" y="289719"/>
                  </a:lnTo>
                  <a:lnTo>
                    <a:pt x="1847419" y="297656"/>
                  </a:lnTo>
                  <a:lnTo>
                    <a:pt x="1844646" y="305594"/>
                  </a:lnTo>
                  <a:lnTo>
                    <a:pt x="1841874" y="313928"/>
                  </a:lnTo>
                  <a:lnTo>
                    <a:pt x="1839102" y="322263"/>
                  </a:lnTo>
                  <a:lnTo>
                    <a:pt x="1837518" y="330597"/>
                  </a:lnTo>
                  <a:lnTo>
                    <a:pt x="1835934" y="339328"/>
                  </a:lnTo>
                  <a:lnTo>
                    <a:pt x="1834350" y="348059"/>
                  </a:lnTo>
                  <a:lnTo>
                    <a:pt x="1833557" y="356791"/>
                  </a:lnTo>
                  <a:lnTo>
                    <a:pt x="1833557" y="365125"/>
                  </a:lnTo>
                  <a:lnTo>
                    <a:pt x="1833557" y="373856"/>
                  </a:lnTo>
                  <a:lnTo>
                    <a:pt x="1833953" y="382984"/>
                  </a:lnTo>
                  <a:lnTo>
                    <a:pt x="1835142" y="391716"/>
                  </a:lnTo>
                  <a:lnTo>
                    <a:pt x="1836726" y="400050"/>
                  </a:lnTo>
                  <a:lnTo>
                    <a:pt x="1838310" y="409178"/>
                  </a:lnTo>
                  <a:lnTo>
                    <a:pt x="1840290" y="417513"/>
                  </a:lnTo>
                  <a:lnTo>
                    <a:pt x="1843458" y="426244"/>
                  </a:lnTo>
                  <a:lnTo>
                    <a:pt x="1846230" y="434578"/>
                  </a:lnTo>
                  <a:lnTo>
                    <a:pt x="1850191" y="443310"/>
                  </a:lnTo>
                  <a:lnTo>
                    <a:pt x="1853755" y="451247"/>
                  </a:lnTo>
                  <a:lnTo>
                    <a:pt x="1858507" y="459581"/>
                  </a:lnTo>
                  <a:lnTo>
                    <a:pt x="1864844" y="469503"/>
                  </a:lnTo>
                  <a:lnTo>
                    <a:pt x="1871973" y="479028"/>
                  </a:lnTo>
                  <a:lnTo>
                    <a:pt x="1879497" y="488156"/>
                  </a:lnTo>
                  <a:lnTo>
                    <a:pt x="1887418" y="496888"/>
                  </a:lnTo>
                  <a:lnTo>
                    <a:pt x="1896527" y="504428"/>
                  </a:lnTo>
                  <a:lnTo>
                    <a:pt x="1905239" y="511969"/>
                  </a:lnTo>
                  <a:lnTo>
                    <a:pt x="1914744" y="518716"/>
                  </a:lnTo>
                  <a:lnTo>
                    <a:pt x="1924645" y="524669"/>
                  </a:lnTo>
                  <a:lnTo>
                    <a:pt x="1934942" y="529828"/>
                  </a:lnTo>
                  <a:lnTo>
                    <a:pt x="1945635" y="534988"/>
                  </a:lnTo>
                  <a:lnTo>
                    <a:pt x="1956723" y="538956"/>
                  </a:lnTo>
                  <a:lnTo>
                    <a:pt x="1967812" y="542131"/>
                  </a:lnTo>
                  <a:lnTo>
                    <a:pt x="1979297" y="545306"/>
                  </a:lnTo>
                  <a:lnTo>
                    <a:pt x="1990782" y="546894"/>
                  </a:lnTo>
                  <a:lnTo>
                    <a:pt x="2002267" y="548085"/>
                  </a:lnTo>
                  <a:lnTo>
                    <a:pt x="2014544" y="548481"/>
                  </a:lnTo>
                  <a:lnTo>
                    <a:pt x="2026425" y="548085"/>
                  </a:lnTo>
                  <a:lnTo>
                    <a:pt x="2038306" y="546894"/>
                  </a:lnTo>
                  <a:lnTo>
                    <a:pt x="2049791" y="544910"/>
                  </a:lnTo>
                  <a:lnTo>
                    <a:pt x="2061672" y="542131"/>
                  </a:lnTo>
                  <a:lnTo>
                    <a:pt x="2073157" y="538560"/>
                  </a:lnTo>
                  <a:lnTo>
                    <a:pt x="2084246" y="534194"/>
                  </a:lnTo>
                  <a:lnTo>
                    <a:pt x="2095335" y="529035"/>
                  </a:lnTo>
                  <a:lnTo>
                    <a:pt x="2106028" y="523081"/>
                  </a:lnTo>
                  <a:lnTo>
                    <a:pt x="2113552" y="518716"/>
                  </a:lnTo>
                  <a:lnTo>
                    <a:pt x="2121077" y="513556"/>
                  </a:lnTo>
                  <a:lnTo>
                    <a:pt x="2128206" y="508000"/>
                  </a:lnTo>
                  <a:lnTo>
                    <a:pt x="2134938" y="502047"/>
                  </a:lnTo>
                  <a:lnTo>
                    <a:pt x="2141275" y="496491"/>
                  </a:lnTo>
                  <a:lnTo>
                    <a:pt x="2147215" y="490141"/>
                  </a:lnTo>
                  <a:lnTo>
                    <a:pt x="2153156" y="483394"/>
                  </a:lnTo>
                  <a:lnTo>
                    <a:pt x="2158304" y="476647"/>
                  </a:lnTo>
                  <a:lnTo>
                    <a:pt x="2163452" y="469503"/>
                  </a:lnTo>
                  <a:lnTo>
                    <a:pt x="2168601" y="461566"/>
                  </a:lnTo>
                  <a:lnTo>
                    <a:pt x="2172957" y="454025"/>
                  </a:lnTo>
                  <a:lnTo>
                    <a:pt x="2176917" y="446485"/>
                  </a:lnTo>
                  <a:lnTo>
                    <a:pt x="2180482" y="438150"/>
                  </a:lnTo>
                  <a:lnTo>
                    <a:pt x="2183650" y="430213"/>
                  </a:lnTo>
                  <a:lnTo>
                    <a:pt x="2186818" y="421481"/>
                  </a:lnTo>
                  <a:lnTo>
                    <a:pt x="2189195" y="412750"/>
                  </a:lnTo>
                  <a:lnTo>
                    <a:pt x="2191175" y="404019"/>
                  </a:lnTo>
                  <a:lnTo>
                    <a:pt x="2192363" y="395288"/>
                  </a:lnTo>
                  <a:lnTo>
                    <a:pt x="2193947" y="386159"/>
                  </a:lnTo>
                  <a:lnTo>
                    <a:pt x="2194739" y="377428"/>
                  </a:lnTo>
                  <a:lnTo>
                    <a:pt x="2194739" y="368697"/>
                  </a:lnTo>
                  <a:lnTo>
                    <a:pt x="2194739" y="359569"/>
                  </a:lnTo>
                  <a:lnTo>
                    <a:pt x="2194343" y="351234"/>
                  </a:lnTo>
                  <a:lnTo>
                    <a:pt x="2192759" y="342503"/>
                  </a:lnTo>
                  <a:lnTo>
                    <a:pt x="2191571" y="333375"/>
                  </a:lnTo>
                  <a:lnTo>
                    <a:pt x="2189591" y="325041"/>
                  </a:lnTo>
                  <a:lnTo>
                    <a:pt x="2187610" y="316706"/>
                  </a:lnTo>
                  <a:lnTo>
                    <a:pt x="2184838" y="308372"/>
                  </a:lnTo>
                  <a:lnTo>
                    <a:pt x="2181670" y="299641"/>
                  </a:lnTo>
                  <a:lnTo>
                    <a:pt x="2178106" y="291703"/>
                  </a:lnTo>
                  <a:lnTo>
                    <a:pt x="2174145" y="283766"/>
                  </a:lnTo>
                  <a:lnTo>
                    <a:pt x="2169789" y="275828"/>
                  </a:lnTo>
                  <a:lnTo>
                    <a:pt x="2163452" y="265509"/>
                  </a:lnTo>
                  <a:lnTo>
                    <a:pt x="2156324" y="255984"/>
                  </a:lnTo>
                  <a:lnTo>
                    <a:pt x="2148799" y="247253"/>
                  </a:lnTo>
                  <a:lnTo>
                    <a:pt x="2140879" y="238522"/>
                  </a:lnTo>
                  <a:lnTo>
                    <a:pt x="2131770" y="230584"/>
                  </a:lnTo>
                  <a:lnTo>
                    <a:pt x="2123057" y="223441"/>
                  </a:lnTo>
                  <a:lnTo>
                    <a:pt x="2113552" y="216694"/>
                  </a:lnTo>
                  <a:lnTo>
                    <a:pt x="2103255" y="210344"/>
                  </a:lnTo>
                  <a:lnTo>
                    <a:pt x="2093355" y="204788"/>
                  </a:lnTo>
                  <a:lnTo>
                    <a:pt x="2082662" y="200422"/>
                  </a:lnTo>
                  <a:lnTo>
                    <a:pt x="2071969" y="196056"/>
                  </a:lnTo>
                  <a:lnTo>
                    <a:pt x="2060484" y="192881"/>
                  </a:lnTo>
                  <a:lnTo>
                    <a:pt x="2048999" y="190103"/>
                  </a:lnTo>
                  <a:lnTo>
                    <a:pt x="2037118" y="188119"/>
                  </a:lnTo>
                  <a:lnTo>
                    <a:pt x="2025633" y="186928"/>
                  </a:lnTo>
                  <a:lnTo>
                    <a:pt x="2013752" y="186531"/>
                  </a:lnTo>
                  <a:close/>
                  <a:moveTo>
                    <a:pt x="2066028" y="0"/>
                  </a:moveTo>
                  <a:lnTo>
                    <a:pt x="2156324" y="23812"/>
                  </a:lnTo>
                  <a:lnTo>
                    <a:pt x="2146027" y="100013"/>
                  </a:lnTo>
                  <a:lnTo>
                    <a:pt x="2140916" y="118533"/>
                  </a:lnTo>
                  <a:lnTo>
                    <a:pt x="2134542" y="115094"/>
                  </a:lnTo>
                  <a:lnTo>
                    <a:pt x="2132671" y="114357"/>
                  </a:lnTo>
                  <a:lnTo>
                    <a:pt x="2132562" y="114300"/>
                  </a:lnTo>
                  <a:lnTo>
                    <a:pt x="2123453" y="110728"/>
                  </a:lnTo>
                  <a:lnTo>
                    <a:pt x="2132671" y="114357"/>
                  </a:lnTo>
                  <a:lnTo>
                    <a:pt x="2140879" y="118666"/>
                  </a:lnTo>
                  <a:lnTo>
                    <a:pt x="2140916" y="118533"/>
                  </a:lnTo>
                  <a:lnTo>
                    <a:pt x="2144839" y="120650"/>
                  </a:lnTo>
                  <a:lnTo>
                    <a:pt x="2153552" y="125413"/>
                  </a:lnTo>
                  <a:lnTo>
                    <a:pt x="2167413" y="133747"/>
                  </a:lnTo>
                  <a:lnTo>
                    <a:pt x="2174145" y="138113"/>
                  </a:lnTo>
                  <a:lnTo>
                    <a:pt x="2180878" y="142875"/>
                  </a:lnTo>
                  <a:lnTo>
                    <a:pt x="2181274" y="143272"/>
                  </a:lnTo>
                  <a:lnTo>
                    <a:pt x="2187610" y="148034"/>
                  </a:lnTo>
                  <a:lnTo>
                    <a:pt x="2193947" y="153194"/>
                  </a:lnTo>
                  <a:lnTo>
                    <a:pt x="2205432" y="163909"/>
                  </a:lnTo>
                  <a:lnTo>
                    <a:pt x="2212560" y="170656"/>
                  </a:lnTo>
                  <a:lnTo>
                    <a:pt x="2221273" y="180181"/>
                  </a:lnTo>
                  <a:lnTo>
                    <a:pt x="2226433" y="186128"/>
                  </a:lnTo>
                  <a:lnTo>
                    <a:pt x="2226422" y="186134"/>
                  </a:lnTo>
                  <a:lnTo>
                    <a:pt x="2229194" y="189309"/>
                  </a:lnTo>
                  <a:lnTo>
                    <a:pt x="2226433" y="186128"/>
                  </a:lnTo>
                  <a:lnTo>
                    <a:pt x="2244639" y="175419"/>
                  </a:lnTo>
                  <a:lnTo>
                    <a:pt x="2315925" y="143669"/>
                  </a:lnTo>
                  <a:lnTo>
                    <a:pt x="2363053" y="224234"/>
                  </a:lnTo>
                  <a:lnTo>
                    <a:pt x="2302064" y="270669"/>
                  </a:lnTo>
                  <a:lnTo>
                    <a:pt x="2280282" y="283369"/>
                  </a:lnTo>
                  <a:lnTo>
                    <a:pt x="2284242" y="296466"/>
                  </a:lnTo>
                  <a:lnTo>
                    <a:pt x="2287015" y="309166"/>
                  </a:lnTo>
                  <a:lnTo>
                    <a:pt x="2289787" y="322263"/>
                  </a:lnTo>
                  <a:lnTo>
                    <a:pt x="2291371" y="335359"/>
                  </a:lnTo>
                  <a:lnTo>
                    <a:pt x="2292559" y="348456"/>
                  </a:lnTo>
                  <a:lnTo>
                    <a:pt x="2293351" y="361553"/>
                  </a:lnTo>
                  <a:lnTo>
                    <a:pt x="2293351" y="374650"/>
                  </a:lnTo>
                  <a:lnTo>
                    <a:pt x="2292559" y="387350"/>
                  </a:lnTo>
                  <a:lnTo>
                    <a:pt x="2318301" y="394097"/>
                  </a:lnTo>
                  <a:lnTo>
                    <a:pt x="2390775" y="422275"/>
                  </a:lnTo>
                  <a:lnTo>
                    <a:pt x="2367409" y="512763"/>
                  </a:lnTo>
                  <a:lnTo>
                    <a:pt x="2291371" y="502047"/>
                  </a:lnTo>
                  <a:lnTo>
                    <a:pt x="2262857" y="494506"/>
                  </a:lnTo>
                  <a:lnTo>
                    <a:pt x="2256916" y="506016"/>
                  </a:lnTo>
                  <a:lnTo>
                    <a:pt x="2250183" y="517128"/>
                  </a:lnTo>
                  <a:lnTo>
                    <a:pt x="2243451" y="527447"/>
                  </a:lnTo>
                  <a:lnTo>
                    <a:pt x="2235926" y="537766"/>
                  </a:lnTo>
                  <a:lnTo>
                    <a:pt x="2228006" y="547688"/>
                  </a:lnTo>
                  <a:lnTo>
                    <a:pt x="2219293" y="557610"/>
                  </a:lnTo>
                  <a:lnTo>
                    <a:pt x="2210580" y="566738"/>
                  </a:lnTo>
                  <a:lnTo>
                    <a:pt x="2201075" y="575469"/>
                  </a:lnTo>
                  <a:lnTo>
                    <a:pt x="2216125" y="601266"/>
                  </a:lnTo>
                  <a:lnTo>
                    <a:pt x="2247807" y="671910"/>
                  </a:lnTo>
                  <a:lnTo>
                    <a:pt x="2167413" y="719932"/>
                  </a:lnTo>
                  <a:lnTo>
                    <a:pt x="2121077" y="658416"/>
                  </a:lnTo>
                  <a:lnTo>
                    <a:pt x="2105632" y="632222"/>
                  </a:lnTo>
                  <a:lnTo>
                    <a:pt x="2110780" y="629841"/>
                  </a:lnTo>
                  <a:lnTo>
                    <a:pt x="2115929" y="627857"/>
                  </a:lnTo>
                  <a:lnTo>
                    <a:pt x="2104048" y="632222"/>
                  </a:lnTo>
                  <a:lnTo>
                    <a:pt x="2092563" y="635794"/>
                  </a:lnTo>
                  <a:lnTo>
                    <a:pt x="2083058" y="638969"/>
                  </a:lnTo>
                  <a:lnTo>
                    <a:pt x="2067217" y="642541"/>
                  </a:lnTo>
                  <a:lnTo>
                    <a:pt x="2059296" y="643732"/>
                  </a:lnTo>
                  <a:lnTo>
                    <a:pt x="2050583" y="644922"/>
                  </a:lnTo>
                  <a:lnTo>
                    <a:pt x="2048999" y="644922"/>
                  </a:lnTo>
                  <a:lnTo>
                    <a:pt x="2033554" y="646907"/>
                  </a:lnTo>
                  <a:lnTo>
                    <a:pt x="2018505" y="647303"/>
                  </a:lnTo>
                  <a:lnTo>
                    <a:pt x="2014544" y="647700"/>
                  </a:lnTo>
                  <a:lnTo>
                    <a:pt x="2008208" y="647303"/>
                  </a:lnTo>
                  <a:lnTo>
                    <a:pt x="2002617" y="647117"/>
                  </a:lnTo>
                  <a:lnTo>
                    <a:pt x="1994743" y="646510"/>
                  </a:lnTo>
                  <a:lnTo>
                    <a:pt x="1984842" y="645716"/>
                  </a:lnTo>
                  <a:lnTo>
                    <a:pt x="1996327" y="646907"/>
                  </a:lnTo>
                  <a:lnTo>
                    <a:pt x="2002617" y="647117"/>
                  </a:lnTo>
                  <a:lnTo>
                    <a:pt x="2005039" y="647303"/>
                  </a:lnTo>
                  <a:lnTo>
                    <a:pt x="1994347" y="687785"/>
                  </a:lnTo>
                  <a:lnTo>
                    <a:pt x="1970189" y="747713"/>
                  </a:lnTo>
                  <a:lnTo>
                    <a:pt x="1879497" y="724297"/>
                  </a:lnTo>
                  <a:lnTo>
                    <a:pt x="1886230" y="662385"/>
                  </a:lnTo>
                  <a:lnTo>
                    <a:pt x="1896923" y="621507"/>
                  </a:lnTo>
                  <a:lnTo>
                    <a:pt x="1904447" y="625078"/>
                  </a:lnTo>
                  <a:lnTo>
                    <a:pt x="1893754" y="619919"/>
                  </a:lnTo>
                  <a:lnTo>
                    <a:pt x="1883061" y="614363"/>
                  </a:lnTo>
                  <a:lnTo>
                    <a:pt x="1874745" y="609997"/>
                  </a:lnTo>
                  <a:lnTo>
                    <a:pt x="1860884" y="601663"/>
                  </a:lnTo>
                  <a:lnTo>
                    <a:pt x="1854151" y="596900"/>
                  </a:lnTo>
                  <a:lnTo>
                    <a:pt x="1847419" y="592535"/>
                  </a:lnTo>
                  <a:lnTo>
                    <a:pt x="1846627" y="592138"/>
                  </a:lnTo>
                  <a:lnTo>
                    <a:pt x="1840290" y="586978"/>
                  </a:lnTo>
                  <a:lnTo>
                    <a:pt x="1834350" y="581819"/>
                  </a:lnTo>
                  <a:lnTo>
                    <a:pt x="1822469" y="571103"/>
                  </a:lnTo>
                  <a:lnTo>
                    <a:pt x="1815736" y="564356"/>
                  </a:lnTo>
                  <a:lnTo>
                    <a:pt x="1809516" y="557841"/>
                  </a:lnTo>
                  <a:lnTo>
                    <a:pt x="1805439" y="553244"/>
                  </a:lnTo>
                  <a:lnTo>
                    <a:pt x="1799103" y="545703"/>
                  </a:lnTo>
                  <a:lnTo>
                    <a:pt x="1807023" y="555228"/>
                  </a:lnTo>
                  <a:lnTo>
                    <a:pt x="1809516" y="557841"/>
                  </a:lnTo>
                  <a:lnTo>
                    <a:pt x="1811776" y="560388"/>
                  </a:lnTo>
                  <a:lnTo>
                    <a:pt x="1779697" y="579438"/>
                  </a:lnTo>
                  <a:lnTo>
                    <a:pt x="1720292" y="604044"/>
                  </a:lnTo>
                  <a:lnTo>
                    <a:pt x="1673164" y="523875"/>
                  </a:lnTo>
                  <a:lnTo>
                    <a:pt x="1721480" y="484585"/>
                  </a:lnTo>
                  <a:lnTo>
                    <a:pt x="1752767" y="465931"/>
                  </a:lnTo>
                  <a:lnTo>
                    <a:pt x="1748410" y="452835"/>
                  </a:lnTo>
                  <a:lnTo>
                    <a:pt x="1744450" y="439341"/>
                  </a:lnTo>
                  <a:lnTo>
                    <a:pt x="1741282" y="425847"/>
                  </a:lnTo>
                  <a:lnTo>
                    <a:pt x="1738510" y="412353"/>
                  </a:lnTo>
                  <a:lnTo>
                    <a:pt x="1736530" y="398860"/>
                  </a:lnTo>
                  <a:lnTo>
                    <a:pt x="1735737" y="385366"/>
                  </a:lnTo>
                  <a:lnTo>
                    <a:pt x="1734945" y="371475"/>
                  </a:lnTo>
                  <a:lnTo>
                    <a:pt x="1735341" y="357981"/>
                  </a:lnTo>
                  <a:lnTo>
                    <a:pt x="1704451" y="350441"/>
                  </a:lnTo>
                  <a:lnTo>
                    <a:pt x="1644650" y="325438"/>
                  </a:lnTo>
                  <a:lnTo>
                    <a:pt x="1668412" y="235347"/>
                  </a:lnTo>
                  <a:lnTo>
                    <a:pt x="1730193" y="242094"/>
                  </a:lnTo>
                  <a:lnTo>
                    <a:pt x="1760687" y="250031"/>
                  </a:lnTo>
                  <a:lnTo>
                    <a:pt x="1766628" y="237331"/>
                  </a:lnTo>
                  <a:lnTo>
                    <a:pt x="1773361" y="225028"/>
                  </a:lnTo>
                  <a:lnTo>
                    <a:pt x="1781281" y="213519"/>
                  </a:lnTo>
                  <a:lnTo>
                    <a:pt x="1789202" y="201613"/>
                  </a:lnTo>
                  <a:lnTo>
                    <a:pt x="1797915" y="190500"/>
                  </a:lnTo>
                  <a:lnTo>
                    <a:pt x="1807023" y="179784"/>
                  </a:lnTo>
                  <a:lnTo>
                    <a:pt x="1816924" y="169069"/>
                  </a:lnTo>
                  <a:lnTo>
                    <a:pt x="1827221" y="159544"/>
                  </a:lnTo>
                  <a:lnTo>
                    <a:pt x="1812964" y="135334"/>
                  </a:lnTo>
                  <a:lnTo>
                    <a:pt x="1788410" y="75406"/>
                  </a:lnTo>
                  <a:lnTo>
                    <a:pt x="1868804" y="27781"/>
                  </a:lnTo>
                  <a:lnTo>
                    <a:pt x="1907219" y="76994"/>
                  </a:lnTo>
                  <a:lnTo>
                    <a:pt x="1923061" y="102791"/>
                  </a:lnTo>
                  <a:lnTo>
                    <a:pt x="1917516" y="105172"/>
                  </a:lnTo>
                  <a:lnTo>
                    <a:pt x="1912368" y="107156"/>
                  </a:lnTo>
                  <a:lnTo>
                    <a:pt x="1924249" y="102791"/>
                  </a:lnTo>
                  <a:lnTo>
                    <a:pt x="1935734" y="99219"/>
                  </a:lnTo>
                  <a:lnTo>
                    <a:pt x="1945239" y="96044"/>
                  </a:lnTo>
                  <a:lnTo>
                    <a:pt x="1961080" y="92869"/>
                  </a:lnTo>
                  <a:lnTo>
                    <a:pt x="1969001" y="91281"/>
                  </a:lnTo>
                  <a:lnTo>
                    <a:pt x="1977317" y="89694"/>
                  </a:lnTo>
                  <a:lnTo>
                    <a:pt x="1979297" y="89694"/>
                  </a:lnTo>
                  <a:lnTo>
                    <a:pt x="1994347" y="88106"/>
                  </a:lnTo>
                  <a:lnTo>
                    <a:pt x="2009792" y="87709"/>
                  </a:lnTo>
                  <a:lnTo>
                    <a:pt x="2013752" y="87709"/>
                  </a:lnTo>
                  <a:lnTo>
                    <a:pt x="2019693" y="87709"/>
                  </a:lnTo>
                  <a:lnTo>
                    <a:pt x="2031970" y="88503"/>
                  </a:lnTo>
                  <a:lnTo>
                    <a:pt x="2043455" y="89297"/>
                  </a:lnTo>
                  <a:lnTo>
                    <a:pt x="2034346" y="88503"/>
                  </a:lnTo>
                  <a:lnTo>
                    <a:pt x="2038306" y="72628"/>
                  </a:lnTo>
                  <a:lnTo>
                    <a:pt x="2066028" y="0"/>
                  </a:lnTo>
                  <a:close/>
                </a:path>
              </a:pathLst>
            </a:custGeom>
            <a:solidFill>
              <a:schemeClr val="bg1"/>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sz="2133" dirty="0">
                <a:solidFill>
                  <a:srgbClr val="FFFFFF"/>
                </a:solidFill>
                <a:ea typeface="微软雅黑" pitchFamily="34" charset="-122"/>
              </a:endParaRPr>
            </a:p>
          </p:txBody>
        </p:sp>
      </p:grpSp>
    </p:spTree>
    <p:extLst>
      <p:ext uri="{BB962C8B-B14F-4D97-AF65-F5344CB8AC3E}">
        <p14:creationId xmlns:p14="http://schemas.microsoft.com/office/powerpoint/2010/main" val="3545838326"/>
      </p:ext>
    </p:extLst>
  </p:cSld>
  <p:clrMapOvr>
    <a:masterClrMapping/>
  </p:clrMapOvr>
  <mc:AlternateContent xmlns:mc="http://schemas.openxmlformats.org/markup-compatibility/2006" xmlns:p14="http://schemas.microsoft.com/office/powerpoint/2010/main">
    <mc:Choice Requires="p14">
      <p:transition spd="slow" p14:dur="1100" advClick="0" advTm="6000">
        <p14:switch dir="r"/>
      </p:transition>
    </mc:Choice>
    <mc:Fallback xmlns="">
      <p:transition spd="slow" advClick="0" advTm="6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21"/>
                                        </p:tgtEl>
                                        <p:attrNameLst>
                                          <p:attrName>style.visibility</p:attrName>
                                        </p:attrNameLst>
                                      </p:cBhvr>
                                      <p:to>
                                        <p:strVal val="visible"/>
                                      </p:to>
                                    </p:set>
                                    <p:anim calcmode="lin" valueType="num">
                                      <p:cBhvr additive="base">
                                        <p:cTn id="7" dur="500" fill="hold"/>
                                        <p:tgtEl>
                                          <p:spTgt spid="21"/>
                                        </p:tgtEl>
                                        <p:attrNameLst>
                                          <p:attrName>ppt_x</p:attrName>
                                        </p:attrNameLst>
                                      </p:cBhvr>
                                      <p:tavLst>
                                        <p:tav tm="0">
                                          <p:val>
                                            <p:strVal val="1+#ppt_w/2"/>
                                          </p:val>
                                        </p:tav>
                                        <p:tav tm="100000">
                                          <p:val>
                                            <p:strVal val="#ppt_x"/>
                                          </p:val>
                                        </p:tav>
                                      </p:tavLst>
                                    </p:anim>
                                    <p:anim calcmode="lin" valueType="num">
                                      <p:cBhvr additive="base">
                                        <p:cTn id="8" dur="500" fill="hold"/>
                                        <p:tgtEl>
                                          <p:spTgt spid="21"/>
                                        </p:tgtEl>
                                        <p:attrNameLst>
                                          <p:attrName>ppt_y</p:attrName>
                                        </p:attrNameLst>
                                      </p:cBhvr>
                                      <p:tavLst>
                                        <p:tav tm="0">
                                          <p:val>
                                            <p:strVal val="#ppt_y"/>
                                          </p:val>
                                        </p:tav>
                                        <p:tav tm="100000">
                                          <p:val>
                                            <p:strVal val="#ppt_y"/>
                                          </p:val>
                                        </p:tav>
                                      </p:tavLst>
                                    </p:anim>
                                  </p:childTnLst>
                                </p:cTn>
                              </p:par>
                              <p:par>
                                <p:cTn id="9" presetID="2" presetClass="entr" presetSubtype="1" fill="hold" nodeType="withEffect">
                                  <p:stCondLst>
                                    <p:cond delay="0"/>
                                  </p:stCondLst>
                                  <p:childTnLst>
                                    <p:set>
                                      <p:cBhvr>
                                        <p:cTn id="10" dur="1" fill="hold">
                                          <p:stCondLst>
                                            <p:cond delay="0"/>
                                          </p:stCondLst>
                                        </p:cTn>
                                        <p:tgtEl>
                                          <p:spTgt spid="20"/>
                                        </p:tgtEl>
                                        <p:attrNameLst>
                                          <p:attrName>style.visibility</p:attrName>
                                        </p:attrNameLst>
                                      </p:cBhvr>
                                      <p:to>
                                        <p:strVal val="visible"/>
                                      </p:to>
                                    </p:set>
                                    <p:anim calcmode="lin" valueType="num">
                                      <p:cBhvr additive="base">
                                        <p:cTn id="11" dur="500" fill="hold"/>
                                        <p:tgtEl>
                                          <p:spTgt spid="20"/>
                                        </p:tgtEl>
                                        <p:attrNameLst>
                                          <p:attrName>ppt_x</p:attrName>
                                        </p:attrNameLst>
                                      </p:cBhvr>
                                      <p:tavLst>
                                        <p:tav tm="0">
                                          <p:val>
                                            <p:strVal val="#ppt_x"/>
                                          </p:val>
                                        </p:tav>
                                        <p:tav tm="100000">
                                          <p:val>
                                            <p:strVal val="#ppt_x"/>
                                          </p:val>
                                        </p:tav>
                                      </p:tavLst>
                                    </p:anim>
                                    <p:anim calcmode="lin" valueType="num">
                                      <p:cBhvr additive="base">
                                        <p:cTn id="12" dur="500" fill="hold"/>
                                        <p:tgtEl>
                                          <p:spTgt spid="20"/>
                                        </p:tgtEl>
                                        <p:attrNameLst>
                                          <p:attrName>ppt_y</p:attrName>
                                        </p:attrNameLst>
                                      </p:cBhvr>
                                      <p:tavLst>
                                        <p:tav tm="0">
                                          <p:val>
                                            <p:strVal val="0-#ppt_h/2"/>
                                          </p:val>
                                        </p:tav>
                                        <p:tav tm="100000">
                                          <p:val>
                                            <p:strVal val="#ppt_y"/>
                                          </p:val>
                                        </p:tav>
                                      </p:tavLst>
                                    </p:anim>
                                  </p:childTnLst>
                                </p:cTn>
                              </p:par>
                            </p:childTnLst>
                          </p:cTn>
                        </p:par>
                        <p:par>
                          <p:cTn id="13" fill="hold">
                            <p:stCondLst>
                              <p:cond delay="500"/>
                            </p:stCondLst>
                            <p:childTnLst>
                              <p:par>
                                <p:cTn id="14" presetID="53" presetClass="entr" presetSubtype="16" fill="hold" grpId="0" nodeType="afterEffect">
                                  <p:stCondLst>
                                    <p:cond delay="0"/>
                                  </p:stCondLst>
                                  <p:childTnLst>
                                    <p:set>
                                      <p:cBhvr>
                                        <p:cTn id="15" dur="1" fill="hold">
                                          <p:stCondLst>
                                            <p:cond delay="0"/>
                                          </p:stCondLst>
                                        </p:cTn>
                                        <p:tgtEl>
                                          <p:spTgt spid="22"/>
                                        </p:tgtEl>
                                        <p:attrNameLst>
                                          <p:attrName>style.visibility</p:attrName>
                                        </p:attrNameLst>
                                      </p:cBhvr>
                                      <p:to>
                                        <p:strVal val="visible"/>
                                      </p:to>
                                    </p:set>
                                    <p:anim calcmode="lin" valueType="num">
                                      <p:cBhvr>
                                        <p:cTn id="16" dur="500" fill="hold"/>
                                        <p:tgtEl>
                                          <p:spTgt spid="22"/>
                                        </p:tgtEl>
                                        <p:attrNameLst>
                                          <p:attrName>ppt_w</p:attrName>
                                        </p:attrNameLst>
                                      </p:cBhvr>
                                      <p:tavLst>
                                        <p:tav tm="0">
                                          <p:val>
                                            <p:fltVal val="0"/>
                                          </p:val>
                                        </p:tav>
                                        <p:tav tm="100000">
                                          <p:val>
                                            <p:strVal val="#ppt_w"/>
                                          </p:val>
                                        </p:tav>
                                      </p:tavLst>
                                    </p:anim>
                                    <p:anim calcmode="lin" valueType="num">
                                      <p:cBhvr>
                                        <p:cTn id="17" dur="500" fill="hold"/>
                                        <p:tgtEl>
                                          <p:spTgt spid="22"/>
                                        </p:tgtEl>
                                        <p:attrNameLst>
                                          <p:attrName>ppt_h</p:attrName>
                                        </p:attrNameLst>
                                      </p:cBhvr>
                                      <p:tavLst>
                                        <p:tav tm="0">
                                          <p:val>
                                            <p:fltVal val="0"/>
                                          </p:val>
                                        </p:tav>
                                        <p:tav tm="100000">
                                          <p:val>
                                            <p:strVal val="#ppt_h"/>
                                          </p:val>
                                        </p:tav>
                                      </p:tavLst>
                                    </p:anim>
                                    <p:animEffect transition="in" filter="fade">
                                      <p:cBhvr>
                                        <p:cTn id="18" dur="500"/>
                                        <p:tgtEl>
                                          <p:spTgt spid="22"/>
                                        </p:tgtEl>
                                      </p:cBhvr>
                                    </p:animEffect>
                                  </p:childTnLst>
                                </p:cTn>
                              </p:par>
                              <p:par>
                                <p:cTn id="19" presetID="53" presetClass="entr" presetSubtype="16" fill="hold" grpId="0" nodeType="withEffect">
                                  <p:stCondLst>
                                    <p:cond delay="0"/>
                                  </p:stCondLst>
                                  <p:childTnLst>
                                    <p:set>
                                      <p:cBhvr>
                                        <p:cTn id="20" dur="1" fill="hold">
                                          <p:stCondLst>
                                            <p:cond delay="0"/>
                                          </p:stCondLst>
                                        </p:cTn>
                                        <p:tgtEl>
                                          <p:spTgt spid="23"/>
                                        </p:tgtEl>
                                        <p:attrNameLst>
                                          <p:attrName>style.visibility</p:attrName>
                                        </p:attrNameLst>
                                      </p:cBhvr>
                                      <p:to>
                                        <p:strVal val="visible"/>
                                      </p:to>
                                    </p:set>
                                    <p:anim calcmode="lin" valueType="num">
                                      <p:cBhvr>
                                        <p:cTn id="21" dur="500" fill="hold"/>
                                        <p:tgtEl>
                                          <p:spTgt spid="23"/>
                                        </p:tgtEl>
                                        <p:attrNameLst>
                                          <p:attrName>ppt_w</p:attrName>
                                        </p:attrNameLst>
                                      </p:cBhvr>
                                      <p:tavLst>
                                        <p:tav tm="0">
                                          <p:val>
                                            <p:fltVal val="0"/>
                                          </p:val>
                                        </p:tav>
                                        <p:tav tm="100000">
                                          <p:val>
                                            <p:strVal val="#ppt_w"/>
                                          </p:val>
                                        </p:tav>
                                      </p:tavLst>
                                    </p:anim>
                                    <p:anim calcmode="lin" valueType="num">
                                      <p:cBhvr>
                                        <p:cTn id="22" dur="500" fill="hold"/>
                                        <p:tgtEl>
                                          <p:spTgt spid="23"/>
                                        </p:tgtEl>
                                        <p:attrNameLst>
                                          <p:attrName>ppt_h</p:attrName>
                                        </p:attrNameLst>
                                      </p:cBhvr>
                                      <p:tavLst>
                                        <p:tav tm="0">
                                          <p:val>
                                            <p:fltVal val="0"/>
                                          </p:val>
                                        </p:tav>
                                        <p:tav tm="100000">
                                          <p:val>
                                            <p:strVal val="#ppt_h"/>
                                          </p:val>
                                        </p:tav>
                                      </p:tavLst>
                                    </p:anim>
                                    <p:animEffect transition="in" filter="fade">
                                      <p:cBhvr>
                                        <p:cTn id="23" dur="500"/>
                                        <p:tgtEl>
                                          <p:spTgt spid="23"/>
                                        </p:tgtEl>
                                      </p:cBhvr>
                                    </p:animEffect>
                                  </p:childTnLst>
                                </p:cTn>
                              </p:par>
                            </p:childTnLst>
                          </p:cTn>
                        </p:par>
                        <p:par>
                          <p:cTn id="24" fill="hold">
                            <p:stCondLst>
                              <p:cond delay="1000"/>
                            </p:stCondLst>
                            <p:childTnLst>
                              <p:par>
                                <p:cTn id="25" presetID="26" presetClass="emph" presetSubtype="0" fill="hold" grpId="1" nodeType="afterEffect">
                                  <p:stCondLst>
                                    <p:cond delay="0"/>
                                  </p:stCondLst>
                                  <p:childTnLst>
                                    <p:animEffect transition="out" filter="fade">
                                      <p:cBhvr>
                                        <p:cTn id="26" dur="500" tmFilter="0, 0; .2, .5; .8, .5; 1, 0"/>
                                        <p:tgtEl>
                                          <p:spTgt spid="22"/>
                                        </p:tgtEl>
                                      </p:cBhvr>
                                    </p:animEffect>
                                    <p:animScale>
                                      <p:cBhvr>
                                        <p:cTn id="27" dur="250" autoRev="1" fill="hold"/>
                                        <p:tgtEl>
                                          <p:spTgt spid="22"/>
                                        </p:tgtEl>
                                      </p:cBhvr>
                                      <p:by x="105000" y="105000"/>
                                    </p:animScale>
                                  </p:childTnLst>
                                </p:cTn>
                              </p:par>
                              <p:par>
                                <p:cTn id="28" presetID="26" presetClass="emph" presetSubtype="0" fill="hold" grpId="1" nodeType="withEffect">
                                  <p:stCondLst>
                                    <p:cond delay="0"/>
                                  </p:stCondLst>
                                  <p:childTnLst>
                                    <p:animEffect transition="out" filter="fade">
                                      <p:cBhvr>
                                        <p:cTn id="29" dur="500" tmFilter="0, 0; .2, .5; .8, .5; 1, 0"/>
                                        <p:tgtEl>
                                          <p:spTgt spid="23"/>
                                        </p:tgtEl>
                                      </p:cBhvr>
                                    </p:animEffect>
                                    <p:animScale>
                                      <p:cBhvr>
                                        <p:cTn id="30" dur="250" autoRev="1" fill="hold"/>
                                        <p:tgtEl>
                                          <p:spTgt spid="23"/>
                                        </p:tgtEl>
                                      </p:cBhvr>
                                      <p:by x="105000" y="105000"/>
                                    </p:animScale>
                                  </p:childTnLst>
                                </p:cTn>
                              </p:par>
                            </p:childTnLst>
                          </p:cTn>
                        </p:par>
                        <p:par>
                          <p:cTn id="31" fill="hold">
                            <p:stCondLst>
                              <p:cond delay="1500"/>
                            </p:stCondLst>
                            <p:childTnLst>
                              <p:par>
                                <p:cTn id="32" presetID="53" presetClass="entr" presetSubtype="16" fill="hold" nodeType="afterEffect">
                                  <p:stCondLst>
                                    <p:cond delay="0"/>
                                  </p:stCondLst>
                                  <p:childTnLst>
                                    <p:set>
                                      <p:cBhvr>
                                        <p:cTn id="33" dur="1" fill="hold">
                                          <p:stCondLst>
                                            <p:cond delay="0"/>
                                          </p:stCondLst>
                                        </p:cTn>
                                        <p:tgtEl>
                                          <p:spTgt spid="17"/>
                                        </p:tgtEl>
                                        <p:attrNameLst>
                                          <p:attrName>style.visibility</p:attrName>
                                        </p:attrNameLst>
                                      </p:cBhvr>
                                      <p:to>
                                        <p:strVal val="visible"/>
                                      </p:to>
                                    </p:set>
                                    <p:anim calcmode="lin" valueType="num">
                                      <p:cBhvr>
                                        <p:cTn id="34" dur="500" fill="hold"/>
                                        <p:tgtEl>
                                          <p:spTgt spid="17"/>
                                        </p:tgtEl>
                                        <p:attrNameLst>
                                          <p:attrName>ppt_w</p:attrName>
                                        </p:attrNameLst>
                                      </p:cBhvr>
                                      <p:tavLst>
                                        <p:tav tm="0">
                                          <p:val>
                                            <p:fltVal val="0"/>
                                          </p:val>
                                        </p:tav>
                                        <p:tav tm="100000">
                                          <p:val>
                                            <p:strVal val="#ppt_w"/>
                                          </p:val>
                                        </p:tav>
                                      </p:tavLst>
                                    </p:anim>
                                    <p:anim calcmode="lin" valueType="num">
                                      <p:cBhvr>
                                        <p:cTn id="35" dur="500" fill="hold"/>
                                        <p:tgtEl>
                                          <p:spTgt spid="17"/>
                                        </p:tgtEl>
                                        <p:attrNameLst>
                                          <p:attrName>ppt_h</p:attrName>
                                        </p:attrNameLst>
                                      </p:cBhvr>
                                      <p:tavLst>
                                        <p:tav tm="0">
                                          <p:val>
                                            <p:fltVal val="0"/>
                                          </p:val>
                                        </p:tav>
                                        <p:tav tm="100000">
                                          <p:val>
                                            <p:strVal val="#ppt_h"/>
                                          </p:val>
                                        </p:tav>
                                      </p:tavLst>
                                    </p:anim>
                                    <p:animEffect transition="in" filter="fade">
                                      <p:cBhvr>
                                        <p:cTn id="36" dur="500"/>
                                        <p:tgtEl>
                                          <p:spTgt spid="17"/>
                                        </p:tgtEl>
                                      </p:cBhvr>
                                    </p:animEffect>
                                  </p:childTnLst>
                                </p:cTn>
                              </p:par>
                              <p:par>
                                <p:cTn id="37" presetID="12" presetClass="entr" presetSubtype="8" fill="hold" grpId="0" nodeType="withEffect">
                                  <p:stCondLst>
                                    <p:cond delay="0"/>
                                  </p:stCondLst>
                                  <p:childTnLst>
                                    <p:set>
                                      <p:cBhvr>
                                        <p:cTn id="38" dur="1" fill="hold">
                                          <p:stCondLst>
                                            <p:cond delay="0"/>
                                          </p:stCondLst>
                                        </p:cTn>
                                        <p:tgtEl>
                                          <p:spTgt spid="8"/>
                                        </p:tgtEl>
                                        <p:attrNameLst>
                                          <p:attrName>style.visibility</p:attrName>
                                        </p:attrNameLst>
                                      </p:cBhvr>
                                      <p:to>
                                        <p:strVal val="visible"/>
                                      </p:to>
                                    </p:set>
                                    <p:anim calcmode="lin" valueType="num">
                                      <p:cBhvr additive="base">
                                        <p:cTn id="39" dur="500"/>
                                        <p:tgtEl>
                                          <p:spTgt spid="8"/>
                                        </p:tgtEl>
                                        <p:attrNameLst>
                                          <p:attrName>ppt_x</p:attrName>
                                        </p:attrNameLst>
                                      </p:cBhvr>
                                      <p:tavLst>
                                        <p:tav tm="0">
                                          <p:val>
                                            <p:strVal val="#ppt_x-#ppt_w*1.125000"/>
                                          </p:val>
                                        </p:tav>
                                        <p:tav tm="100000">
                                          <p:val>
                                            <p:strVal val="#ppt_x"/>
                                          </p:val>
                                        </p:tav>
                                      </p:tavLst>
                                    </p:anim>
                                    <p:animEffect transition="in" filter="wipe(right)">
                                      <p:cBhvr>
                                        <p:cTn id="40" dur="500"/>
                                        <p:tgtEl>
                                          <p:spTgt spid="8"/>
                                        </p:tgtEl>
                                      </p:cBhvr>
                                    </p:animEffect>
                                  </p:childTnLst>
                                </p:cTn>
                              </p:par>
                            </p:childTnLst>
                          </p:cTn>
                        </p:par>
                        <p:par>
                          <p:cTn id="41" fill="hold">
                            <p:stCondLst>
                              <p:cond delay="2000"/>
                            </p:stCondLst>
                            <p:childTnLst>
                              <p:par>
                                <p:cTn id="42" presetID="2" presetClass="entr" presetSubtype="4" fill="hold" grpId="0" nodeType="afterEffect">
                                  <p:stCondLst>
                                    <p:cond delay="0"/>
                                  </p:stCondLst>
                                  <p:childTnLst>
                                    <p:set>
                                      <p:cBhvr>
                                        <p:cTn id="43" dur="1" fill="hold">
                                          <p:stCondLst>
                                            <p:cond delay="0"/>
                                          </p:stCondLst>
                                        </p:cTn>
                                        <p:tgtEl>
                                          <p:spTgt spid="9"/>
                                        </p:tgtEl>
                                        <p:attrNameLst>
                                          <p:attrName>style.visibility</p:attrName>
                                        </p:attrNameLst>
                                      </p:cBhvr>
                                      <p:to>
                                        <p:strVal val="visible"/>
                                      </p:to>
                                    </p:set>
                                    <p:anim calcmode="lin" valueType="num">
                                      <p:cBhvr additive="base">
                                        <p:cTn id="44" dur="500" fill="hold"/>
                                        <p:tgtEl>
                                          <p:spTgt spid="9"/>
                                        </p:tgtEl>
                                        <p:attrNameLst>
                                          <p:attrName>ppt_x</p:attrName>
                                        </p:attrNameLst>
                                      </p:cBhvr>
                                      <p:tavLst>
                                        <p:tav tm="0">
                                          <p:val>
                                            <p:strVal val="#ppt_x"/>
                                          </p:val>
                                        </p:tav>
                                        <p:tav tm="100000">
                                          <p:val>
                                            <p:strVal val="#ppt_x"/>
                                          </p:val>
                                        </p:tav>
                                      </p:tavLst>
                                    </p:anim>
                                    <p:anim calcmode="lin" valueType="num">
                                      <p:cBhvr additive="base">
                                        <p:cTn id="45" dur="500" fill="hold"/>
                                        <p:tgtEl>
                                          <p:spTgt spid="9"/>
                                        </p:tgtEl>
                                        <p:attrNameLst>
                                          <p:attrName>ppt_y</p:attrName>
                                        </p:attrNameLst>
                                      </p:cBhvr>
                                      <p:tavLst>
                                        <p:tav tm="0">
                                          <p:val>
                                            <p:strVal val="1+#ppt_h/2"/>
                                          </p:val>
                                        </p:tav>
                                        <p:tav tm="100000">
                                          <p:val>
                                            <p:strVal val="#ppt_y"/>
                                          </p:val>
                                        </p:tav>
                                      </p:tavLst>
                                    </p:anim>
                                  </p:childTnLst>
                                </p:cTn>
                              </p:par>
                              <p:par>
                                <p:cTn id="46" presetID="2" presetClass="entr" presetSubtype="4" fill="hold" grpId="0" nodeType="withEffect">
                                  <p:stCondLst>
                                    <p:cond delay="200"/>
                                  </p:stCondLst>
                                  <p:childTnLst>
                                    <p:set>
                                      <p:cBhvr>
                                        <p:cTn id="47" dur="1" fill="hold">
                                          <p:stCondLst>
                                            <p:cond delay="0"/>
                                          </p:stCondLst>
                                        </p:cTn>
                                        <p:tgtEl>
                                          <p:spTgt spid="11"/>
                                        </p:tgtEl>
                                        <p:attrNameLst>
                                          <p:attrName>style.visibility</p:attrName>
                                        </p:attrNameLst>
                                      </p:cBhvr>
                                      <p:to>
                                        <p:strVal val="visible"/>
                                      </p:to>
                                    </p:set>
                                    <p:anim calcmode="lin" valueType="num">
                                      <p:cBhvr additive="base">
                                        <p:cTn id="48" dur="500" fill="hold"/>
                                        <p:tgtEl>
                                          <p:spTgt spid="11"/>
                                        </p:tgtEl>
                                        <p:attrNameLst>
                                          <p:attrName>ppt_x</p:attrName>
                                        </p:attrNameLst>
                                      </p:cBhvr>
                                      <p:tavLst>
                                        <p:tav tm="0">
                                          <p:val>
                                            <p:strVal val="#ppt_x"/>
                                          </p:val>
                                        </p:tav>
                                        <p:tav tm="100000">
                                          <p:val>
                                            <p:strVal val="#ppt_x"/>
                                          </p:val>
                                        </p:tav>
                                      </p:tavLst>
                                    </p:anim>
                                    <p:anim calcmode="lin" valueType="num">
                                      <p:cBhvr additive="base">
                                        <p:cTn id="49" dur="500" fill="hold"/>
                                        <p:tgtEl>
                                          <p:spTgt spid="11"/>
                                        </p:tgtEl>
                                        <p:attrNameLst>
                                          <p:attrName>ppt_y</p:attrName>
                                        </p:attrNameLst>
                                      </p:cBhvr>
                                      <p:tavLst>
                                        <p:tav tm="0">
                                          <p:val>
                                            <p:strVal val="1+#ppt_h/2"/>
                                          </p:val>
                                        </p:tav>
                                        <p:tav tm="100000">
                                          <p:val>
                                            <p:strVal val="#ppt_y"/>
                                          </p:val>
                                        </p:tav>
                                      </p:tavLst>
                                    </p:anim>
                                  </p:childTnLst>
                                </p:cTn>
                              </p:par>
                              <p:par>
                                <p:cTn id="50" presetID="2" presetClass="entr" presetSubtype="4" fill="hold" grpId="0" nodeType="withEffect">
                                  <p:stCondLst>
                                    <p:cond delay="400"/>
                                  </p:stCondLst>
                                  <p:childTnLst>
                                    <p:set>
                                      <p:cBhvr>
                                        <p:cTn id="51" dur="1" fill="hold">
                                          <p:stCondLst>
                                            <p:cond delay="0"/>
                                          </p:stCondLst>
                                        </p:cTn>
                                        <p:tgtEl>
                                          <p:spTgt spid="12"/>
                                        </p:tgtEl>
                                        <p:attrNameLst>
                                          <p:attrName>style.visibility</p:attrName>
                                        </p:attrNameLst>
                                      </p:cBhvr>
                                      <p:to>
                                        <p:strVal val="visible"/>
                                      </p:to>
                                    </p:set>
                                    <p:anim calcmode="lin" valueType="num">
                                      <p:cBhvr additive="base">
                                        <p:cTn id="52" dur="500" fill="hold"/>
                                        <p:tgtEl>
                                          <p:spTgt spid="12"/>
                                        </p:tgtEl>
                                        <p:attrNameLst>
                                          <p:attrName>ppt_x</p:attrName>
                                        </p:attrNameLst>
                                      </p:cBhvr>
                                      <p:tavLst>
                                        <p:tav tm="0">
                                          <p:val>
                                            <p:strVal val="#ppt_x"/>
                                          </p:val>
                                        </p:tav>
                                        <p:tav tm="100000">
                                          <p:val>
                                            <p:strVal val="#ppt_x"/>
                                          </p:val>
                                        </p:tav>
                                      </p:tavLst>
                                    </p:anim>
                                    <p:anim calcmode="lin" valueType="num">
                                      <p:cBhvr additive="base">
                                        <p:cTn id="53" dur="500" fill="hold"/>
                                        <p:tgtEl>
                                          <p:spTgt spid="12"/>
                                        </p:tgtEl>
                                        <p:attrNameLst>
                                          <p:attrName>ppt_y</p:attrName>
                                        </p:attrNameLst>
                                      </p:cBhvr>
                                      <p:tavLst>
                                        <p:tav tm="0">
                                          <p:val>
                                            <p:strVal val="1+#ppt_h/2"/>
                                          </p:val>
                                        </p:tav>
                                        <p:tav tm="100000">
                                          <p:val>
                                            <p:strVal val="#ppt_y"/>
                                          </p:val>
                                        </p:tav>
                                      </p:tavLst>
                                    </p:anim>
                                  </p:childTnLst>
                                </p:cTn>
                              </p:par>
                              <p:par>
                                <p:cTn id="54" presetID="2" presetClass="entr" presetSubtype="4" fill="hold" grpId="0" nodeType="withEffect">
                                  <p:stCondLst>
                                    <p:cond delay="600"/>
                                  </p:stCondLst>
                                  <p:childTnLst>
                                    <p:set>
                                      <p:cBhvr>
                                        <p:cTn id="55" dur="1" fill="hold">
                                          <p:stCondLst>
                                            <p:cond delay="0"/>
                                          </p:stCondLst>
                                        </p:cTn>
                                        <p:tgtEl>
                                          <p:spTgt spid="13"/>
                                        </p:tgtEl>
                                        <p:attrNameLst>
                                          <p:attrName>style.visibility</p:attrName>
                                        </p:attrNameLst>
                                      </p:cBhvr>
                                      <p:to>
                                        <p:strVal val="visible"/>
                                      </p:to>
                                    </p:set>
                                    <p:anim calcmode="lin" valueType="num">
                                      <p:cBhvr additive="base">
                                        <p:cTn id="56" dur="500" fill="hold"/>
                                        <p:tgtEl>
                                          <p:spTgt spid="13"/>
                                        </p:tgtEl>
                                        <p:attrNameLst>
                                          <p:attrName>ppt_x</p:attrName>
                                        </p:attrNameLst>
                                      </p:cBhvr>
                                      <p:tavLst>
                                        <p:tav tm="0">
                                          <p:val>
                                            <p:strVal val="#ppt_x"/>
                                          </p:val>
                                        </p:tav>
                                        <p:tav tm="100000">
                                          <p:val>
                                            <p:strVal val="#ppt_x"/>
                                          </p:val>
                                        </p:tav>
                                      </p:tavLst>
                                    </p:anim>
                                    <p:anim calcmode="lin" valueType="num">
                                      <p:cBhvr additive="base">
                                        <p:cTn id="57" dur="500" fill="hold"/>
                                        <p:tgtEl>
                                          <p:spTgt spid="13"/>
                                        </p:tgtEl>
                                        <p:attrNameLst>
                                          <p:attrName>ppt_y</p:attrName>
                                        </p:attrNameLst>
                                      </p:cBhvr>
                                      <p:tavLst>
                                        <p:tav tm="0">
                                          <p:val>
                                            <p:strVal val="1+#ppt_h/2"/>
                                          </p:val>
                                        </p:tav>
                                        <p:tav tm="100000">
                                          <p:val>
                                            <p:strVal val="#ppt_y"/>
                                          </p:val>
                                        </p:tav>
                                      </p:tavLst>
                                    </p:anim>
                                  </p:childTnLst>
                                </p:cTn>
                              </p:par>
                              <p:par>
                                <p:cTn id="58" presetID="2" presetClass="entr" presetSubtype="4" fill="hold" grpId="0" nodeType="withEffect">
                                  <p:stCondLst>
                                    <p:cond delay="200"/>
                                  </p:stCondLst>
                                  <p:childTnLst>
                                    <p:set>
                                      <p:cBhvr>
                                        <p:cTn id="59" dur="1" fill="hold">
                                          <p:stCondLst>
                                            <p:cond delay="0"/>
                                          </p:stCondLst>
                                        </p:cTn>
                                        <p:tgtEl>
                                          <p:spTgt spid="14"/>
                                        </p:tgtEl>
                                        <p:attrNameLst>
                                          <p:attrName>style.visibility</p:attrName>
                                        </p:attrNameLst>
                                      </p:cBhvr>
                                      <p:to>
                                        <p:strVal val="visible"/>
                                      </p:to>
                                    </p:set>
                                    <p:anim calcmode="lin" valueType="num">
                                      <p:cBhvr additive="base">
                                        <p:cTn id="60" dur="500" fill="hold"/>
                                        <p:tgtEl>
                                          <p:spTgt spid="14"/>
                                        </p:tgtEl>
                                        <p:attrNameLst>
                                          <p:attrName>ppt_x</p:attrName>
                                        </p:attrNameLst>
                                      </p:cBhvr>
                                      <p:tavLst>
                                        <p:tav tm="0">
                                          <p:val>
                                            <p:strVal val="#ppt_x"/>
                                          </p:val>
                                        </p:tav>
                                        <p:tav tm="100000">
                                          <p:val>
                                            <p:strVal val="#ppt_x"/>
                                          </p:val>
                                        </p:tav>
                                      </p:tavLst>
                                    </p:anim>
                                    <p:anim calcmode="lin" valueType="num">
                                      <p:cBhvr additive="base">
                                        <p:cTn id="61" dur="500" fill="hold"/>
                                        <p:tgtEl>
                                          <p:spTgt spid="14"/>
                                        </p:tgtEl>
                                        <p:attrNameLst>
                                          <p:attrName>ppt_y</p:attrName>
                                        </p:attrNameLst>
                                      </p:cBhvr>
                                      <p:tavLst>
                                        <p:tav tm="0">
                                          <p:val>
                                            <p:strVal val="1+#ppt_h/2"/>
                                          </p:val>
                                        </p:tav>
                                        <p:tav tm="100000">
                                          <p:val>
                                            <p:strVal val="#ppt_y"/>
                                          </p:val>
                                        </p:tav>
                                      </p:tavLst>
                                    </p:anim>
                                  </p:childTnLst>
                                </p:cTn>
                              </p:par>
                              <p:par>
                                <p:cTn id="62" presetID="2" presetClass="entr" presetSubtype="4" fill="hold" grpId="0" nodeType="withEffect">
                                  <p:stCondLst>
                                    <p:cond delay="400"/>
                                  </p:stCondLst>
                                  <p:childTnLst>
                                    <p:set>
                                      <p:cBhvr>
                                        <p:cTn id="63" dur="1" fill="hold">
                                          <p:stCondLst>
                                            <p:cond delay="0"/>
                                          </p:stCondLst>
                                        </p:cTn>
                                        <p:tgtEl>
                                          <p:spTgt spid="15"/>
                                        </p:tgtEl>
                                        <p:attrNameLst>
                                          <p:attrName>style.visibility</p:attrName>
                                        </p:attrNameLst>
                                      </p:cBhvr>
                                      <p:to>
                                        <p:strVal val="visible"/>
                                      </p:to>
                                    </p:set>
                                    <p:anim calcmode="lin" valueType="num">
                                      <p:cBhvr additive="base">
                                        <p:cTn id="64" dur="500" fill="hold"/>
                                        <p:tgtEl>
                                          <p:spTgt spid="15"/>
                                        </p:tgtEl>
                                        <p:attrNameLst>
                                          <p:attrName>ppt_x</p:attrName>
                                        </p:attrNameLst>
                                      </p:cBhvr>
                                      <p:tavLst>
                                        <p:tav tm="0">
                                          <p:val>
                                            <p:strVal val="#ppt_x"/>
                                          </p:val>
                                        </p:tav>
                                        <p:tav tm="100000">
                                          <p:val>
                                            <p:strVal val="#ppt_x"/>
                                          </p:val>
                                        </p:tav>
                                      </p:tavLst>
                                    </p:anim>
                                    <p:anim calcmode="lin" valueType="num">
                                      <p:cBhvr additive="base">
                                        <p:cTn id="65" dur="500" fill="hold"/>
                                        <p:tgtEl>
                                          <p:spTgt spid="15"/>
                                        </p:tgtEl>
                                        <p:attrNameLst>
                                          <p:attrName>ppt_y</p:attrName>
                                        </p:attrNameLst>
                                      </p:cBhvr>
                                      <p:tavLst>
                                        <p:tav tm="0">
                                          <p:val>
                                            <p:strVal val="1+#ppt_h/2"/>
                                          </p:val>
                                        </p:tav>
                                        <p:tav tm="100000">
                                          <p:val>
                                            <p:strVal val="#ppt_y"/>
                                          </p:val>
                                        </p:tav>
                                      </p:tavLst>
                                    </p:anim>
                                  </p:childTnLst>
                                </p:cTn>
                              </p:par>
                              <p:par>
                                <p:cTn id="66" presetID="2" presetClass="entr" presetSubtype="4" fill="hold" grpId="0" nodeType="withEffect">
                                  <p:stCondLst>
                                    <p:cond delay="600"/>
                                  </p:stCondLst>
                                  <p:childTnLst>
                                    <p:set>
                                      <p:cBhvr>
                                        <p:cTn id="67" dur="1" fill="hold">
                                          <p:stCondLst>
                                            <p:cond delay="0"/>
                                          </p:stCondLst>
                                        </p:cTn>
                                        <p:tgtEl>
                                          <p:spTgt spid="16"/>
                                        </p:tgtEl>
                                        <p:attrNameLst>
                                          <p:attrName>style.visibility</p:attrName>
                                        </p:attrNameLst>
                                      </p:cBhvr>
                                      <p:to>
                                        <p:strVal val="visible"/>
                                      </p:to>
                                    </p:set>
                                    <p:anim calcmode="lin" valueType="num">
                                      <p:cBhvr additive="base">
                                        <p:cTn id="68" dur="500" fill="hold"/>
                                        <p:tgtEl>
                                          <p:spTgt spid="16"/>
                                        </p:tgtEl>
                                        <p:attrNameLst>
                                          <p:attrName>ppt_x</p:attrName>
                                        </p:attrNameLst>
                                      </p:cBhvr>
                                      <p:tavLst>
                                        <p:tav tm="0">
                                          <p:val>
                                            <p:strVal val="#ppt_x"/>
                                          </p:val>
                                        </p:tav>
                                        <p:tav tm="100000">
                                          <p:val>
                                            <p:strVal val="#ppt_x"/>
                                          </p:val>
                                        </p:tav>
                                      </p:tavLst>
                                    </p:anim>
                                    <p:anim calcmode="lin" valueType="num">
                                      <p:cBhvr additive="base">
                                        <p:cTn id="69"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2" grpId="1" animBg="1"/>
      <p:bldP spid="23" grpId="0" animBg="1"/>
      <p:bldP spid="23" grpId="1" animBg="1"/>
      <p:bldP spid="8" grpId="0"/>
      <p:bldP spid="9" grpId="0"/>
      <p:bldP spid="11" grpId="0"/>
      <p:bldP spid="12" grpId="0"/>
      <p:bldP spid="13" grpId="0"/>
      <p:bldP spid="14" grpId="0"/>
      <p:bldP spid="15" grpId="0"/>
      <p:bldP spid="16"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Rectangle 20"/>
          <p:cNvSpPr>
            <a:spLocks noChangeArrowheads="1"/>
          </p:cNvSpPr>
          <p:nvPr/>
        </p:nvSpPr>
        <p:spPr bwMode="auto">
          <a:xfrm>
            <a:off x="1797346" y="5985443"/>
            <a:ext cx="8649889" cy="780925"/>
          </a:xfrm>
          <a:prstGeom prst="roundRect">
            <a:avLst/>
          </a:prstGeom>
          <a:noFill/>
          <a:ln w="9525" cap="flat" cmpd="sng" algn="ctr">
            <a:noFill/>
            <a:prstDash val="solid"/>
            <a:round/>
            <a:headEnd type="none" w="med" len="med"/>
            <a:tailEnd type="none" w="med" len="med"/>
          </a:ln>
          <a:effectLst/>
        </p:spPr>
        <p:txBody>
          <a:bodyPr vert="horz" wrap="square" lIns="103693" tIns="51847" rIns="103693" bIns="51847" numCol="1" rtlCol="0" anchor="t" anchorCtr="0" compatLnSpc="1">
            <a:prstTxWarp prst="textNoShape">
              <a:avLst/>
            </a:prstTxWarp>
          </a:bodyPr>
          <a:lstStyle/>
          <a:p>
            <a:endParaRPr lang="zh-CN" altLang="en-US">
              <a:solidFill>
                <a:schemeClr val="accent2">
                  <a:lumMod val="75000"/>
                </a:schemeClr>
              </a:solidFill>
            </a:endParaRPr>
          </a:p>
        </p:txBody>
      </p:sp>
      <p:sp>
        <p:nvSpPr>
          <p:cNvPr id="20" name="Text Box 55"/>
          <p:cNvSpPr txBox="1">
            <a:spLocks noChangeArrowheads="1"/>
          </p:cNvSpPr>
          <p:nvPr/>
        </p:nvSpPr>
        <p:spPr bwMode="auto">
          <a:xfrm>
            <a:off x="949459" y="164638"/>
            <a:ext cx="4282445" cy="6975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121892" tIns="60945" rIns="121892" bIns="60945">
            <a:spAutoFit/>
          </a:bodyPr>
          <a:lstStyle>
            <a:lvl1pPr eaLnBrk="0" hangingPunct="0">
              <a:defRPr i="1">
                <a:solidFill>
                  <a:schemeClr val="tx1"/>
                </a:solidFill>
                <a:latin typeface="Arial" pitchFamily="34" charset="0"/>
                <a:ea typeface="宋体" pitchFamily="2" charset="-122"/>
              </a:defRPr>
            </a:lvl1pPr>
            <a:lvl2pPr marL="742950" indent="-285750" eaLnBrk="0" hangingPunct="0">
              <a:defRPr i="1">
                <a:solidFill>
                  <a:schemeClr val="tx1"/>
                </a:solidFill>
                <a:latin typeface="Arial" pitchFamily="34" charset="0"/>
                <a:ea typeface="宋体" pitchFamily="2" charset="-122"/>
              </a:defRPr>
            </a:lvl2pPr>
            <a:lvl3pPr marL="1143000" indent="-228600" eaLnBrk="0" hangingPunct="0">
              <a:defRPr i="1">
                <a:solidFill>
                  <a:schemeClr val="tx1"/>
                </a:solidFill>
                <a:latin typeface="Arial" pitchFamily="34" charset="0"/>
                <a:ea typeface="宋体" pitchFamily="2" charset="-122"/>
              </a:defRPr>
            </a:lvl3pPr>
            <a:lvl4pPr marL="1600200" indent="-228600" eaLnBrk="0" hangingPunct="0">
              <a:defRPr i="1">
                <a:solidFill>
                  <a:schemeClr val="tx1"/>
                </a:solidFill>
                <a:latin typeface="Arial" pitchFamily="34" charset="0"/>
                <a:ea typeface="宋体" pitchFamily="2" charset="-122"/>
              </a:defRPr>
            </a:lvl4pPr>
            <a:lvl5pPr marL="2057400" indent="-228600" eaLnBrk="0" hangingPunct="0">
              <a:defRPr i="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9pPr>
          </a:lstStyle>
          <a:p>
            <a:pPr algn="ctr"/>
            <a:r>
              <a:rPr lang="en-US" altLang="zh-CN" sz="3733" i="0" dirty="0">
                <a:latin typeface="方正楷体简体" panose="02010601030101010101" pitchFamily="2" charset="-122"/>
                <a:ea typeface="方正楷体简体" panose="02010601030101010101" pitchFamily="2" charset="-122"/>
              </a:rPr>
              <a:t>2.5 </a:t>
            </a:r>
            <a:r>
              <a:rPr lang="zh-CN" altLang="en-US" sz="3733" i="0" dirty="0">
                <a:latin typeface="方正楷体简体" panose="02010601030101010101" pitchFamily="2" charset="-122"/>
                <a:ea typeface="方正楷体简体" panose="02010601030101010101" pitchFamily="2" charset="-122"/>
              </a:rPr>
              <a:t>竞争对手分析</a:t>
            </a:r>
          </a:p>
        </p:txBody>
      </p:sp>
      <p:grpSp>
        <p:nvGrpSpPr>
          <p:cNvPr id="21" name="组合 30"/>
          <p:cNvGrpSpPr>
            <a:grpSpLocks/>
          </p:cNvGrpSpPr>
          <p:nvPr/>
        </p:nvGrpSpPr>
        <p:grpSpPr bwMode="auto">
          <a:xfrm>
            <a:off x="11550649" y="6507164"/>
            <a:ext cx="298451" cy="300037"/>
            <a:chOff x="0" y="0"/>
            <a:chExt cx="299785" cy="299785"/>
          </a:xfrm>
        </p:grpSpPr>
        <p:sp>
          <p:nvSpPr>
            <p:cNvPr id="22" name="椭圆 35"/>
            <p:cNvSpPr>
              <a:spLocks noChangeArrowheads="1"/>
            </p:cNvSpPr>
            <p:nvPr/>
          </p:nvSpPr>
          <p:spPr bwMode="auto">
            <a:xfrm>
              <a:off x="0" y="0"/>
              <a:ext cx="299785" cy="299785"/>
            </a:xfrm>
            <a:prstGeom prst="ellipse">
              <a:avLst/>
            </a:prstGeom>
            <a:solidFill>
              <a:srgbClr val="FCF8ED"/>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pPr algn="ctr"/>
              <a:endParaRPr lang="zh-CN" altLang="zh-CN" b="0">
                <a:solidFill>
                  <a:srgbClr val="FFFFFF"/>
                </a:solidFill>
                <a:latin typeface="宋体" pitchFamily="2" charset="-122"/>
                <a:sym typeface="宋体" pitchFamily="2" charset="-122"/>
              </a:endParaRPr>
            </a:p>
          </p:txBody>
        </p:sp>
        <p:sp>
          <p:nvSpPr>
            <p:cNvPr id="23" name="右箭头 36"/>
            <p:cNvSpPr>
              <a:spLocks noChangeArrowheads="1"/>
            </p:cNvSpPr>
            <p:nvPr/>
          </p:nvSpPr>
          <p:spPr bwMode="auto">
            <a:xfrm>
              <a:off x="89734" y="60159"/>
              <a:ext cx="144379" cy="168442"/>
            </a:xfrm>
            <a:prstGeom prst="rightArrow">
              <a:avLst>
                <a:gd name="adj1" fmla="val 50000"/>
                <a:gd name="adj2" fmla="val 50000"/>
              </a:avLst>
            </a:prstGeom>
            <a:solidFill>
              <a:srgbClr val="131426"/>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pPr algn="ctr"/>
              <a:endParaRPr lang="zh-CN" altLang="zh-CN" b="0">
                <a:solidFill>
                  <a:srgbClr val="FFFFFF"/>
                </a:solidFill>
                <a:latin typeface="宋体" pitchFamily="2" charset="-122"/>
                <a:sym typeface="宋体" pitchFamily="2" charset="-122"/>
              </a:endParaRPr>
            </a:p>
          </p:txBody>
        </p:sp>
      </p:grpSp>
      <p:grpSp>
        <p:nvGrpSpPr>
          <p:cNvPr id="24" name="组合 37"/>
          <p:cNvGrpSpPr>
            <a:grpSpLocks/>
          </p:cNvGrpSpPr>
          <p:nvPr/>
        </p:nvGrpSpPr>
        <p:grpSpPr bwMode="auto">
          <a:xfrm flipH="1">
            <a:off x="11055350" y="6507164"/>
            <a:ext cx="300039" cy="300037"/>
            <a:chOff x="0" y="0"/>
            <a:chExt cx="299785" cy="299785"/>
          </a:xfrm>
        </p:grpSpPr>
        <p:sp>
          <p:nvSpPr>
            <p:cNvPr id="25" name="椭圆 38"/>
            <p:cNvSpPr>
              <a:spLocks noChangeArrowheads="1"/>
            </p:cNvSpPr>
            <p:nvPr/>
          </p:nvSpPr>
          <p:spPr bwMode="auto">
            <a:xfrm>
              <a:off x="0" y="0"/>
              <a:ext cx="299785" cy="299785"/>
            </a:xfrm>
            <a:prstGeom prst="ellipse">
              <a:avLst/>
            </a:prstGeom>
            <a:solidFill>
              <a:srgbClr val="FCF8ED"/>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pPr algn="ctr"/>
              <a:endParaRPr lang="zh-CN" altLang="zh-CN" b="0">
                <a:solidFill>
                  <a:srgbClr val="FFFFFF"/>
                </a:solidFill>
                <a:latin typeface="宋体" pitchFamily="2" charset="-122"/>
                <a:sym typeface="宋体" pitchFamily="2" charset="-122"/>
              </a:endParaRPr>
            </a:p>
          </p:txBody>
        </p:sp>
        <p:sp>
          <p:nvSpPr>
            <p:cNvPr id="26" name="右箭头 39"/>
            <p:cNvSpPr>
              <a:spLocks noChangeArrowheads="1"/>
            </p:cNvSpPr>
            <p:nvPr/>
          </p:nvSpPr>
          <p:spPr bwMode="auto">
            <a:xfrm>
              <a:off x="89734" y="60159"/>
              <a:ext cx="144379" cy="168442"/>
            </a:xfrm>
            <a:prstGeom prst="rightArrow">
              <a:avLst>
                <a:gd name="adj1" fmla="val 50000"/>
                <a:gd name="adj2" fmla="val 50000"/>
              </a:avLst>
            </a:prstGeom>
            <a:solidFill>
              <a:srgbClr val="131426"/>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pPr algn="ctr"/>
              <a:endParaRPr lang="zh-CN" altLang="zh-CN" b="0">
                <a:solidFill>
                  <a:srgbClr val="FFFFFF"/>
                </a:solidFill>
                <a:latin typeface="宋体" pitchFamily="2" charset="-122"/>
                <a:sym typeface="宋体" pitchFamily="2" charset="-122"/>
              </a:endParaRPr>
            </a:p>
          </p:txBody>
        </p:sp>
      </p:grpSp>
      <p:sp>
        <p:nvSpPr>
          <p:cNvPr id="27" name="文本框 49"/>
          <p:cNvSpPr>
            <a:spLocks noChangeArrowheads="1"/>
          </p:cNvSpPr>
          <p:nvPr/>
        </p:nvSpPr>
        <p:spPr bwMode="auto">
          <a:xfrm>
            <a:off x="35310" y="6429746"/>
            <a:ext cx="104380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40" tIns="45720" rIns="91440" bIns="45720">
            <a:spAutoFit/>
          </a:bodyPr>
          <a:lstStyle/>
          <a:p>
            <a:pPr algn="r"/>
            <a:r>
              <a:rPr lang="en-US" altLang="zh-CN" b="0" dirty="0">
                <a:solidFill>
                  <a:schemeClr val="bg1"/>
                </a:solidFill>
              </a:rPr>
              <a:t>Part </a:t>
            </a:r>
            <a:r>
              <a:rPr lang="en-US" altLang="zh-CN" b="0" dirty="0" smtClean="0">
                <a:solidFill>
                  <a:schemeClr val="bg1"/>
                </a:solidFill>
              </a:rPr>
              <a:t>2</a:t>
            </a:r>
            <a:endParaRPr lang="zh-CN" altLang="en-US" b="0" dirty="0">
              <a:solidFill>
                <a:schemeClr val="bg1"/>
              </a:solidFill>
            </a:endParaRPr>
          </a:p>
        </p:txBody>
      </p:sp>
      <p:grpSp>
        <p:nvGrpSpPr>
          <p:cNvPr id="28" name="组合 27"/>
          <p:cNvGrpSpPr/>
          <p:nvPr/>
        </p:nvGrpSpPr>
        <p:grpSpPr>
          <a:xfrm>
            <a:off x="3469640" y="1902757"/>
            <a:ext cx="3020957" cy="1080336"/>
            <a:chOff x="3666731" y="1984470"/>
            <a:chExt cx="2636520" cy="1447800"/>
          </a:xfrm>
          <a:solidFill>
            <a:srgbClr val="FFC000"/>
          </a:solidFill>
        </p:grpSpPr>
        <p:sp>
          <p:nvSpPr>
            <p:cNvPr id="29" name="任意多边形 28"/>
            <p:cNvSpPr/>
            <p:nvPr/>
          </p:nvSpPr>
          <p:spPr>
            <a:xfrm>
              <a:off x="3666731" y="1984470"/>
              <a:ext cx="2636520" cy="1447800"/>
            </a:xfrm>
            <a:custGeom>
              <a:avLst/>
              <a:gdLst>
                <a:gd name="connsiteX0" fmla="*/ 0 w 2636520"/>
                <a:gd name="connsiteY0" fmla="*/ 0 h 1447800"/>
                <a:gd name="connsiteX1" fmla="*/ 2103122 w 2636520"/>
                <a:gd name="connsiteY1" fmla="*/ 0 h 1447800"/>
                <a:gd name="connsiteX2" fmla="*/ 2636520 w 2636520"/>
                <a:gd name="connsiteY2" fmla="*/ 723900 h 1447800"/>
                <a:gd name="connsiteX3" fmla="*/ 2103122 w 2636520"/>
                <a:gd name="connsiteY3" fmla="*/ 1447800 h 1447800"/>
                <a:gd name="connsiteX4" fmla="*/ 0 w 2636520"/>
                <a:gd name="connsiteY4" fmla="*/ 1447800 h 1447800"/>
                <a:gd name="connsiteX5" fmla="*/ 0 w 2636520"/>
                <a:gd name="connsiteY5" fmla="*/ 1442632 h 1447800"/>
                <a:gd name="connsiteX6" fmla="*/ 529590 w 2636520"/>
                <a:gd name="connsiteY6" fmla="*/ 723900 h 1447800"/>
                <a:gd name="connsiteX7" fmla="*/ 0 w 2636520"/>
                <a:gd name="connsiteY7" fmla="*/ 5168 h 1447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36520" h="1447800">
                  <a:moveTo>
                    <a:pt x="0" y="0"/>
                  </a:moveTo>
                  <a:lnTo>
                    <a:pt x="2103122" y="0"/>
                  </a:lnTo>
                  <a:lnTo>
                    <a:pt x="2636520" y="723900"/>
                  </a:lnTo>
                  <a:lnTo>
                    <a:pt x="2103122" y="1447800"/>
                  </a:lnTo>
                  <a:lnTo>
                    <a:pt x="0" y="1447800"/>
                  </a:lnTo>
                  <a:lnTo>
                    <a:pt x="0" y="1442632"/>
                  </a:lnTo>
                  <a:lnTo>
                    <a:pt x="529590" y="723900"/>
                  </a:lnTo>
                  <a:lnTo>
                    <a:pt x="0" y="5168"/>
                  </a:lnTo>
                  <a:close/>
                </a:path>
              </a:pathLst>
            </a:cu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3200" dirty="0">
                <a:solidFill>
                  <a:schemeClr val="bg1"/>
                </a:solidFill>
                <a:latin typeface="Arial" panose="020B0604020202020204" pitchFamily="34" charset="0"/>
                <a:ea typeface="微软雅黑" pitchFamily="34" charset="-122"/>
                <a:cs typeface="Arial" panose="020B0604020202020204" pitchFamily="34" charset="0"/>
              </a:endParaRPr>
            </a:p>
          </p:txBody>
        </p:sp>
        <p:sp>
          <p:nvSpPr>
            <p:cNvPr id="39" name="文本框 35"/>
            <p:cNvSpPr txBox="1"/>
            <p:nvPr/>
          </p:nvSpPr>
          <p:spPr>
            <a:xfrm>
              <a:off x="3971727" y="2426567"/>
              <a:ext cx="2230360" cy="563614"/>
            </a:xfrm>
            <a:prstGeom prst="rect">
              <a:avLst/>
            </a:prstGeom>
            <a:noFill/>
          </p:spPr>
          <p:txBody>
            <a:bodyPr wrap="square" rtlCol="0" anchor="ctr">
              <a:spAutoFit/>
            </a:bodyPr>
            <a:lstStyle/>
            <a:p>
              <a:r>
                <a:rPr lang="zh-CN" altLang="en-US" sz="2133" dirty="0">
                  <a:solidFill>
                    <a:schemeClr val="bg1"/>
                  </a:solidFill>
                  <a:latin typeface="微软雅黑" pitchFamily="34" charset="-122"/>
                  <a:ea typeface="微软雅黑" pitchFamily="34" charset="-122"/>
                </a:rPr>
                <a:t>    整体规模较小</a:t>
              </a:r>
            </a:p>
          </p:txBody>
        </p:sp>
      </p:grpSp>
      <p:grpSp>
        <p:nvGrpSpPr>
          <p:cNvPr id="40" name="组合 39"/>
          <p:cNvGrpSpPr/>
          <p:nvPr/>
        </p:nvGrpSpPr>
        <p:grpSpPr>
          <a:xfrm>
            <a:off x="944695" y="1902757"/>
            <a:ext cx="3020957" cy="1080336"/>
            <a:chOff x="1436370" y="1984470"/>
            <a:chExt cx="2636520" cy="1447800"/>
          </a:xfrm>
          <a:solidFill>
            <a:srgbClr val="FF3300"/>
          </a:solidFill>
        </p:grpSpPr>
        <p:sp>
          <p:nvSpPr>
            <p:cNvPr id="41" name="任意多边形 40"/>
            <p:cNvSpPr/>
            <p:nvPr/>
          </p:nvSpPr>
          <p:spPr>
            <a:xfrm>
              <a:off x="1436370" y="1984470"/>
              <a:ext cx="2636520" cy="1447800"/>
            </a:xfrm>
            <a:custGeom>
              <a:avLst/>
              <a:gdLst>
                <a:gd name="connsiteX0" fmla="*/ 0 w 2636520"/>
                <a:gd name="connsiteY0" fmla="*/ 0 h 1447800"/>
                <a:gd name="connsiteX1" fmla="*/ 2103122 w 2636520"/>
                <a:gd name="connsiteY1" fmla="*/ 0 h 1447800"/>
                <a:gd name="connsiteX2" fmla="*/ 2636520 w 2636520"/>
                <a:gd name="connsiteY2" fmla="*/ 723900 h 1447800"/>
                <a:gd name="connsiteX3" fmla="*/ 2103122 w 2636520"/>
                <a:gd name="connsiteY3" fmla="*/ 1447800 h 1447800"/>
                <a:gd name="connsiteX4" fmla="*/ 0 w 2636520"/>
                <a:gd name="connsiteY4" fmla="*/ 1447800 h 1447800"/>
                <a:gd name="connsiteX5" fmla="*/ 0 w 2636520"/>
                <a:gd name="connsiteY5" fmla="*/ 1442632 h 1447800"/>
                <a:gd name="connsiteX6" fmla="*/ 529590 w 2636520"/>
                <a:gd name="connsiteY6" fmla="*/ 723900 h 1447800"/>
                <a:gd name="connsiteX7" fmla="*/ 0 w 2636520"/>
                <a:gd name="connsiteY7" fmla="*/ 5168 h 1447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36520" h="1447800">
                  <a:moveTo>
                    <a:pt x="0" y="0"/>
                  </a:moveTo>
                  <a:lnTo>
                    <a:pt x="2103122" y="0"/>
                  </a:lnTo>
                  <a:lnTo>
                    <a:pt x="2636520" y="723900"/>
                  </a:lnTo>
                  <a:lnTo>
                    <a:pt x="2103122" y="1447800"/>
                  </a:lnTo>
                  <a:lnTo>
                    <a:pt x="0" y="1447800"/>
                  </a:lnTo>
                  <a:lnTo>
                    <a:pt x="0" y="1442632"/>
                  </a:lnTo>
                  <a:lnTo>
                    <a:pt x="529590" y="723900"/>
                  </a:lnTo>
                  <a:lnTo>
                    <a:pt x="0" y="5168"/>
                  </a:lnTo>
                  <a:close/>
                </a:path>
              </a:pathLst>
            </a:cu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3200" dirty="0">
                <a:solidFill>
                  <a:schemeClr val="bg1"/>
                </a:solidFill>
                <a:latin typeface="Arial" panose="020B0604020202020204" pitchFamily="34" charset="0"/>
                <a:ea typeface="微软雅黑" pitchFamily="34" charset="-122"/>
                <a:cs typeface="Arial" panose="020B0604020202020204" pitchFamily="34" charset="0"/>
              </a:endParaRPr>
            </a:p>
          </p:txBody>
        </p:sp>
        <p:sp>
          <p:nvSpPr>
            <p:cNvPr id="42" name="文本框 43"/>
            <p:cNvSpPr txBox="1"/>
            <p:nvPr/>
          </p:nvSpPr>
          <p:spPr>
            <a:xfrm>
              <a:off x="1709209" y="2426564"/>
              <a:ext cx="2293960" cy="563614"/>
            </a:xfrm>
            <a:prstGeom prst="rect">
              <a:avLst/>
            </a:prstGeom>
            <a:noFill/>
          </p:spPr>
          <p:txBody>
            <a:bodyPr wrap="square" rtlCol="0" anchor="ctr">
              <a:spAutoFit/>
            </a:bodyPr>
            <a:lstStyle/>
            <a:p>
              <a:r>
                <a:rPr lang="zh-CN" altLang="en-US" sz="2133" dirty="0">
                  <a:solidFill>
                    <a:schemeClr val="bg1"/>
                  </a:solidFill>
                  <a:latin typeface="微软雅黑" pitchFamily="34" charset="-122"/>
                  <a:ea typeface="微软雅黑" pitchFamily="34" charset="-122"/>
                </a:rPr>
                <a:t>      处于起步阶段</a:t>
              </a:r>
            </a:p>
          </p:txBody>
        </p:sp>
      </p:grpSp>
      <p:grpSp>
        <p:nvGrpSpPr>
          <p:cNvPr id="43" name="组合 42"/>
          <p:cNvGrpSpPr/>
          <p:nvPr/>
        </p:nvGrpSpPr>
        <p:grpSpPr>
          <a:xfrm>
            <a:off x="8519532" y="1902757"/>
            <a:ext cx="3020957" cy="1080336"/>
            <a:chOff x="8127453" y="1984470"/>
            <a:chExt cx="2636520" cy="1447800"/>
          </a:xfrm>
          <a:solidFill>
            <a:srgbClr val="FFC000"/>
          </a:solidFill>
        </p:grpSpPr>
        <p:sp>
          <p:nvSpPr>
            <p:cNvPr id="44" name="任意多边形 43"/>
            <p:cNvSpPr/>
            <p:nvPr/>
          </p:nvSpPr>
          <p:spPr>
            <a:xfrm>
              <a:off x="8127453" y="1984470"/>
              <a:ext cx="2636520" cy="1447800"/>
            </a:xfrm>
            <a:custGeom>
              <a:avLst/>
              <a:gdLst>
                <a:gd name="connsiteX0" fmla="*/ 0 w 2636520"/>
                <a:gd name="connsiteY0" fmla="*/ 0 h 1447800"/>
                <a:gd name="connsiteX1" fmla="*/ 2103122 w 2636520"/>
                <a:gd name="connsiteY1" fmla="*/ 0 h 1447800"/>
                <a:gd name="connsiteX2" fmla="*/ 2636520 w 2636520"/>
                <a:gd name="connsiteY2" fmla="*/ 723900 h 1447800"/>
                <a:gd name="connsiteX3" fmla="*/ 2103122 w 2636520"/>
                <a:gd name="connsiteY3" fmla="*/ 1447800 h 1447800"/>
                <a:gd name="connsiteX4" fmla="*/ 0 w 2636520"/>
                <a:gd name="connsiteY4" fmla="*/ 1447800 h 1447800"/>
                <a:gd name="connsiteX5" fmla="*/ 0 w 2636520"/>
                <a:gd name="connsiteY5" fmla="*/ 1442632 h 1447800"/>
                <a:gd name="connsiteX6" fmla="*/ 529590 w 2636520"/>
                <a:gd name="connsiteY6" fmla="*/ 723900 h 1447800"/>
                <a:gd name="connsiteX7" fmla="*/ 0 w 2636520"/>
                <a:gd name="connsiteY7" fmla="*/ 5168 h 1447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36520" h="1447800">
                  <a:moveTo>
                    <a:pt x="0" y="0"/>
                  </a:moveTo>
                  <a:lnTo>
                    <a:pt x="2103122" y="0"/>
                  </a:lnTo>
                  <a:lnTo>
                    <a:pt x="2636520" y="723900"/>
                  </a:lnTo>
                  <a:lnTo>
                    <a:pt x="2103122" y="1447800"/>
                  </a:lnTo>
                  <a:lnTo>
                    <a:pt x="0" y="1447800"/>
                  </a:lnTo>
                  <a:lnTo>
                    <a:pt x="0" y="1442632"/>
                  </a:lnTo>
                  <a:lnTo>
                    <a:pt x="529590" y="723900"/>
                  </a:lnTo>
                  <a:lnTo>
                    <a:pt x="0" y="5168"/>
                  </a:lnTo>
                  <a:close/>
                </a:path>
              </a:pathLst>
            </a:cu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3200" dirty="0">
                <a:solidFill>
                  <a:schemeClr val="bg1"/>
                </a:solidFill>
                <a:latin typeface="Arial" panose="020B0604020202020204" pitchFamily="34" charset="0"/>
                <a:ea typeface="微软雅黑" pitchFamily="34" charset="-122"/>
                <a:cs typeface="Arial" panose="020B0604020202020204" pitchFamily="34" charset="0"/>
              </a:endParaRPr>
            </a:p>
          </p:txBody>
        </p:sp>
        <p:sp>
          <p:nvSpPr>
            <p:cNvPr id="45" name="文本框 46"/>
            <p:cNvSpPr txBox="1"/>
            <p:nvPr/>
          </p:nvSpPr>
          <p:spPr>
            <a:xfrm>
              <a:off x="8439017" y="2426564"/>
              <a:ext cx="2230360" cy="563614"/>
            </a:xfrm>
            <a:prstGeom prst="rect">
              <a:avLst/>
            </a:prstGeom>
            <a:noFill/>
          </p:spPr>
          <p:txBody>
            <a:bodyPr wrap="square" rtlCol="0" anchor="ctr">
              <a:spAutoFit/>
            </a:bodyPr>
            <a:lstStyle/>
            <a:p>
              <a:r>
                <a:rPr lang="zh-CN" altLang="en-US" sz="2133" dirty="0">
                  <a:solidFill>
                    <a:schemeClr val="bg1"/>
                  </a:solidFill>
                  <a:latin typeface="微软雅黑" pitchFamily="34" charset="-122"/>
                  <a:ea typeface="微软雅黑" pitchFamily="34" charset="-122"/>
                </a:rPr>
                <a:t>   市场认知度低</a:t>
              </a:r>
            </a:p>
          </p:txBody>
        </p:sp>
      </p:grpSp>
      <p:grpSp>
        <p:nvGrpSpPr>
          <p:cNvPr id="46" name="组合 45"/>
          <p:cNvGrpSpPr/>
          <p:nvPr/>
        </p:nvGrpSpPr>
        <p:grpSpPr>
          <a:xfrm>
            <a:off x="5994587" y="1902757"/>
            <a:ext cx="3020957" cy="1080336"/>
            <a:chOff x="5897092" y="1984470"/>
            <a:chExt cx="2636520" cy="1447800"/>
          </a:xfrm>
          <a:solidFill>
            <a:srgbClr val="FF0000"/>
          </a:solidFill>
        </p:grpSpPr>
        <p:sp>
          <p:nvSpPr>
            <p:cNvPr id="47" name="任意多边形 46"/>
            <p:cNvSpPr/>
            <p:nvPr/>
          </p:nvSpPr>
          <p:spPr>
            <a:xfrm>
              <a:off x="5897092" y="1984470"/>
              <a:ext cx="2636520" cy="1447800"/>
            </a:xfrm>
            <a:custGeom>
              <a:avLst/>
              <a:gdLst>
                <a:gd name="connsiteX0" fmla="*/ 0 w 2636520"/>
                <a:gd name="connsiteY0" fmla="*/ 0 h 1447800"/>
                <a:gd name="connsiteX1" fmla="*/ 2103122 w 2636520"/>
                <a:gd name="connsiteY1" fmla="*/ 0 h 1447800"/>
                <a:gd name="connsiteX2" fmla="*/ 2636520 w 2636520"/>
                <a:gd name="connsiteY2" fmla="*/ 723900 h 1447800"/>
                <a:gd name="connsiteX3" fmla="*/ 2103122 w 2636520"/>
                <a:gd name="connsiteY3" fmla="*/ 1447800 h 1447800"/>
                <a:gd name="connsiteX4" fmla="*/ 0 w 2636520"/>
                <a:gd name="connsiteY4" fmla="*/ 1447800 h 1447800"/>
                <a:gd name="connsiteX5" fmla="*/ 0 w 2636520"/>
                <a:gd name="connsiteY5" fmla="*/ 1442632 h 1447800"/>
                <a:gd name="connsiteX6" fmla="*/ 529590 w 2636520"/>
                <a:gd name="connsiteY6" fmla="*/ 723900 h 1447800"/>
                <a:gd name="connsiteX7" fmla="*/ 0 w 2636520"/>
                <a:gd name="connsiteY7" fmla="*/ 5168 h 1447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36520" h="1447800">
                  <a:moveTo>
                    <a:pt x="0" y="0"/>
                  </a:moveTo>
                  <a:lnTo>
                    <a:pt x="2103122" y="0"/>
                  </a:lnTo>
                  <a:lnTo>
                    <a:pt x="2636520" y="723900"/>
                  </a:lnTo>
                  <a:lnTo>
                    <a:pt x="2103122" y="1447800"/>
                  </a:lnTo>
                  <a:lnTo>
                    <a:pt x="0" y="1447800"/>
                  </a:lnTo>
                  <a:lnTo>
                    <a:pt x="0" y="1442632"/>
                  </a:lnTo>
                  <a:lnTo>
                    <a:pt x="529590" y="723900"/>
                  </a:lnTo>
                  <a:lnTo>
                    <a:pt x="0" y="5168"/>
                  </a:lnTo>
                  <a:close/>
                </a:path>
              </a:pathLst>
            </a:cu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3200" dirty="0">
                <a:solidFill>
                  <a:schemeClr val="bg1"/>
                </a:solidFill>
                <a:latin typeface="Arial" panose="020B0604020202020204" pitchFamily="34" charset="0"/>
                <a:ea typeface="微软雅黑" pitchFamily="34" charset="-122"/>
                <a:cs typeface="Arial" panose="020B0604020202020204" pitchFamily="34" charset="0"/>
              </a:endParaRPr>
            </a:p>
          </p:txBody>
        </p:sp>
        <p:sp>
          <p:nvSpPr>
            <p:cNvPr id="48" name="文本框 49"/>
            <p:cNvSpPr txBox="1"/>
            <p:nvPr/>
          </p:nvSpPr>
          <p:spPr>
            <a:xfrm>
              <a:off x="6227710" y="2426568"/>
              <a:ext cx="2205654" cy="563614"/>
            </a:xfrm>
            <a:prstGeom prst="rect">
              <a:avLst/>
            </a:prstGeom>
            <a:noFill/>
          </p:spPr>
          <p:txBody>
            <a:bodyPr wrap="square" rtlCol="0" anchor="ctr">
              <a:spAutoFit/>
            </a:bodyPr>
            <a:lstStyle/>
            <a:p>
              <a:r>
                <a:rPr lang="zh-CN" altLang="en-US" sz="2133" dirty="0">
                  <a:solidFill>
                    <a:schemeClr val="bg1"/>
                  </a:solidFill>
                  <a:latin typeface="微软雅黑" pitchFamily="34" charset="-122"/>
                  <a:ea typeface="微软雅黑" pitchFamily="34" charset="-122"/>
                </a:rPr>
                <a:t>   市场占有率低</a:t>
              </a:r>
            </a:p>
          </p:txBody>
        </p:sp>
      </p:grpSp>
      <p:sp>
        <p:nvSpPr>
          <p:cNvPr id="49" name="矩形 47"/>
          <p:cNvSpPr>
            <a:spLocks noChangeArrowheads="1"/>
          </p:cNvSpPr>
          <p:nvPr/>
        </p:nvSpPr>
        <p:spPr bwMode="auto">
          <a:xfrm>
            <a:off x="1195390" y="3437120"/>
            <a:ext cx="2253689" cy="15820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03683" tIns="51841" rIns="103683" bIns="51841">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600" dirty="0">
                <a:sym typeface="微软雅黑" pitchFamily="34" charset="-122"/>
              </a:rPr>
              <a:t>在此录入上述图表的描述说明，在此录入上述图表的描述说明，在此录入上述图表的描述说明。</a:t>
            </a:r>
          </a:p>
        </p:txBody>
      </p:sp>
      <p:sp>
        <p:nvSpPr>
          <p:cNvPr id="50" name="矩形 47"/>
          <p:cNvSpPr>
            <a:spLocks noChangeArrowheads="1"/>
          </p:cNvSpPr>
          <p:nvPr/>
        </p:nvSpPr>
        <p:spPr bwMode="auto">
          <a:xfrm>
            <a:off x="3805921" y="3437120"/>
            <a:ext cx="2215272" cy="15820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03683" tIns="51841" rIns="103683" bIns="51841">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600" dirty="0">
                <a:sym typeface="微软雅黑" pitchFamily="34" charset="-122"/>
              </a:rPr>
              <a:t>在此录入上述图表的描述说明，在此录入上述图表的描述说明，在此录入上述图表的描述说明。</a:t>
            </a:r>
          </a:p>
        </p:txBody>
      </p:sp>
      <p:sp>
        <p:nvSpPr>
          <p:cNvPr id="51" name="矩形 47"/>
          <p:cNvSpPr>
            <a:spLocks noChangeArrowheads="1"/>
          </p:cNvSpPr>
          <p:nvPr/>
        </p:nvSpPr>
        <p:spPr bwMode="auto">
          <a:xfrm>
            <a:off x="6378040" y="3437120"/>
            <a:ext cx="2235641" cy="15820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03683" tIns="51841" rIns="103683" bIns="51841">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600" dirty="0">
                <a:sym typeface="微软雅黑" pitchFamily="34" charset="-122"/>
              </a:rPr>
              <a:t>在此录入上述图表的描述说明，在此录入上述图表的描述说明，在此录入上述图表的描述说明。</a:t>
            </a:r>
          </a:p>
        </p:txBody>
      </p:sp>
      <p:sp>
        <p:nvSpPr>
          <p:cNvPr id="52" name="矩形 47"/>
          <p:cNvSpPr>
            <a:spLocks noChangeArrowheads="1"/>
          </p:cNvSpPr>
          <p:nvPr/>
        </p:nvSpPr>
        <p:spPr bwMode="auto">
          <a:xfrm>
            <a:off x="8970525" y="3437120"/>
            <a:ext cx="2214836" cy="15820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03683" tIns="51841" rIns="103683" bIns="51841">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600" dirty="0">
                <a:sym typeface="微软雅黑" pitchFamily="34" charset="-122"/>
              </a:rPr>
              <a:t>在此录入上述图表的描述说明，在此录入上述图表的描述说明，在此录入上述图表的描述说明。</a:t>
            </a:r>
          </a:p>
        </p:txBody>
      </p:sp>
    </p:spTree>
    <p:extLst>
      <p:ext uri="{BB962C8B-B14F-4D97-AF65-F5344CB8AC3E}">
        <p14:creationId xmlns:p14="http://schemas.microsoft.com/office/powerpoint/2010/main" val="30180369"/>
      </p:ext>
    </p:extLst>
  </p:cSld>
  <p:clrMapOvr>
    <a:masterClrMapping/>
  </p:clrMapOvr>
  <mc:AlternateContent xmlns:mc="http://schemas.openxmlformats.org/markup-compatibility/2006" xmlns:p14="http://schemas.microsoft.com/office/powerpoint/2010/main">
    <mc:Choice Requires="p14">
      <p:transition spd="slow" p14:dur="1600" advClick="0" advTm="10000">
        <p:blinds dir="vert"/>
      </p:transition>
    </mc:Choice>
    <mc:Fallback xmlns="">
      <p:transition spd="slow" advClick="0" advTm="1000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4" fill="hold" grpId="0" nodeType="after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wheel(4)">
                                      <p:cBhvr>
                                        <p:cTn id="7" dur="1000"/>
                                        <p:tgtEl>
                                          <p:spTgt spid="20"/>
                                        </p:tgtEl>
                                      </p:cBhvr>
                                    </p:animEffect>
                                  </p:childTnLst>
                                </p:cTn>
                              </p:par>
                            </p:childTnLst>
                          </p:cTn>
                        </p:par>
                        <p:par>
                          <p:cTn id="8" fill="hold">
                            <p:stCondLst>
                              <p:cond delay="1000"/>
                            </p:stCondLst>
                            <p:childTnLst>
                              <p:par>
                                <p:cTn id="9" presetID="53" presetClass="entr" presetSubtype="16" fill="hold" grpId="0" nodeType="afterEffect" nodePh="1">
                                  <p:stCondLst>
                                    <p:cond delay="0"/>
                                  </p:stCondLst>
                                  <p:endCondLst>
                                    <p:cond evt="begin" delay="0">
                                      <p:tn val="9"/>
                                    </p:cond>
                                  </p:endCondLst>
                                  <p:childTnLst>
                                    <p:set>
                                      <p:cBhvr>
                                        <p:cTn id="10" dur="1" fill="hold">
                                          <p:stCondLst>
                                            <p:cond delay="0"/>
                                          </p:stCondLst>
                                        </p:cTn>
                                        <p:tgtEl>
                                          <p:spTgt spid="18"/>
                                        </p:tgtEl>
                                        <p:attrNameLst>
                                          <p:attrName>style.visibility</p:attrName>
                                        </p:attrNameLst>
                                      </p:cBhvr>
                                      <p:to>
                                        <p:strVal val="visible"/>
                                      </p:to>
                                    </p:set>
                                    <p:anim calcmode="lin" valueType="num">
                                      <p:cBhvr>
                                        <p:cTn id="11" dur="500" fill="hold"/>
                                        <p:tgtEl>
                                          <p:spTgt spid="18"/>
                                        </p:tgtEl>
                                        <p:attrNameLst>
                                          <p:attrName>ppt_w</p:attrName>
                                        </p:attrNameLst>
                                      </p:cBhvr>
                                      <p:tavLst>
                                        <p:tav tm="0">
                                          <p:val>
                                            <p:fltVal val="0"/>
                                          </p:val>
                                        </p:tav>
                                        <p:tav tm="100000">
                                          <p:val>
                                            <p:strVal val="#ppt_w"/>
                                          </p:val>
                                        </p:tav>
                                      </p:tavLst>
                                    </p:anim>
                                    <p:anim calcmode="lin" valueType="num">
                                      <p:cBhvr>
                                        <p:cTn id="12" dur="500" fill="hold"/>
                                        <p:tgtEl>
                                          <p:spTgt spid="18"/>
                                        </p:tgtEl>
                                        <p:attrNameLst>
                                          <p:attrName>ppt_h</p:attrName>
                                        </p:attrNameLst>
                                      </p:cBhvr>
                                      <p:tavLst>
                                        <p:tav tm="0">
                                          <p:val>
                                            <p:fltVal val="0"/>
                                          </p:val>
                                        </p:tav>
                                        <p:tav tm="100000">
                                          <p:val>
                                            <p:strVal val="#ppt_h"/>
                                          </p:val>
                                        </p:tav>
                                      </p:tavLst>
                                    </p:anim>
                                    <p:animEffect transition="in" filter="fade">
                                      <p:cBhvr>
                                        <p:cTn id="13" dur="500"/>
                                        <p:tgtEl>
                                          <p:spTgt spid="18"/>
                                        </p:tgtEl>
                                      </p:cBhvr>
                                    </p:animEffect>
                                  </p:childTnLst>
                                </p:cTn>
                              </p:par>
                            </p:childTnLst>
                          </p:cTn>
                        </p:par>
                        <p:par>
                          <p:cTn id="14" fill="hold">
                            <p:stCondLst>
                              <p:cond delay="1500"/>
                            </p:stCondLst>
                            <p:childTnLst>
                              <p:par>
                                <p:cTn id="15" presetID="2" presetClass="entr" presetSubtype="8" fill="hold" nodeType="afterEffect">
                                  <p:stCondLst>
                                    <p:cond delay="0"/>
                                  </p:stCondLst>
                                  <p:childTnLst>
                                    <p:set>
                                      <p:cBhvr>
                                        <p:cTn id="16" dur="1" fill="hold">
                                          <p:stCondLst>
                                            <p:cond delay="0"/>
                                          </p:stCondLst>
                                        </p:cTn>
                                        <p:tgtEl>
                                          <p:spTgt spid="40"/>
                                        </p:tgtEl>
                                        <p:attrNameLst>
                                          <p:attrName>style.visibility</p:attrName>
                                        </p:attrNameLst>
                                      </p:cBhvr>
                                      <p:to>
                                        <p:strVal val="visible"/>
                                      </p:to>
                                    </p:set>
                                    <p:anim calcmode="lin" valueType="num">
                                      <p:cBhvr additive="base">
                                        <p:cTn id="17" dur="400" fill="hold"/>
                                        <p:tgtEl>
                                          <p:spTgt spid="40"/>
                                        </p:tgtEl>
                                        <p:attrNameLst>
                                          <p:attrName>ppt_x</p:attrName>
                                        </p:attrNameLst>
                                      </p:cBhvr>
                                      <p:tavLst>
                                        <p:tav tm="0">
                                          <p:val>
                                            <p:strVal val="0-#ppt_w/2"/>
                                          </p:val>
                                        </p:tav>
                                        <p:tav tm="100000">
                                          <p:val>
                                            <p:strVal val="#ppt_x"/>
                                          </p:val>
                                        </p:tav>
                                      </p:tavLst>
                                    </p:anim>
                                    <p:anim calcmode="lin" valueType="num">
                                      <p:cBhvr additive="base">
                                        <p:cTn id="18" dur="400" fill="hold"/>
                                        <p:tgtEl>
                                          <p:spTgt spid="40"/>
                                        </p:tgtEl>
                                        <p:attrNameLst>
                                          <p:attrName>ppt_y</p:attrName>
                                        </p:attrNameLst>
                                      </p:cBhvr>
                                      <p:tavLst>
                                        <p:tav tm="0">
                                          <p:val>
                                            <p:strVal val="#ppt_y"/>
                                          </p:val>
                                        </p:tav>
                                        <p:tav tm="100000">
                                          <p:val>
                                            <p:strVal val="#ppt_y"/>
                                          </p:val>
                                        </p:tav>
                                      </p:tavLst>
                                    </p:anim>
                                  </p:childTnLst>
                                </p:cTn>
                              </p:par>
                              <p:par>
                                <p:cTn id="19" presetID="12" presetClass="entr" presetSubtype="1" fill="hold" grpId="0" nodeType="withEffect">
                                  <p:stCondLst>
                                    <p:cond delay="500"/>
                                  </p:stCondLst>
                                  <p:childTnLst>
                                    <p:set>
                                      <p:cBhvr>
                                        <p:cTn id="20" dur="1" fill="hold">
                                          <p:stCondLst>
                                            <p:cond delay="0"/>
                                          </p:stCondLst>
                                        </p:cTn>
                                        <p:tgtEl>
                                          <p:spTgt spid="49"/>
                                        </p:tgtEl>
                                        <p:attrNameLst>
                                          <p:attrName>style.visibility</p:attrName>
                                        </p:attrNameLst>
                                      </p:cBhvr>
                                      <p:to>
                                        <p:strVal val="visible"/>
                                      </p:to>
                                    </p:set>
                                    <p:anim calcmode="lin" valueType="num">
                                      <p:cBhvr additive="base">
                                        <p:cTn id="21" dur="400"/>
                                        <p:tgtEl>
                                          <p:spTgt spid="49"/>
                                        </p:tgtEl>
                                        <p:attrNameLst>
                                          <p:attrName>ppt_y</p:attrName>
                                        </p:attrNameLst>
                                      </p:cBhvr>
                                      <p:tavLst>
                                        <p:tav tm="0">
                                          <p:val>
                                            <p:strVal val="#ppt_y-#ppt_h*1.125000"/>
                                          </p:val>
                                        </p:tav>
                                        <p:tav tm="100000">
                                          <p:val>
                                            <p:strVal val="#ppt_y"/>
                                          </p:val>
                                        </p:tav>
                                      </p:tavLst>
                                    </p:anim>
                                    <p:animEffect transition="in" filter="wipe(down)">
                                      <p:cBhvr>
                                        <p:cTn id="22" dur="400"/>
                                        <p:tgtEl>
                                          <p:spTgt spid="49"/>
                                        </p:tgtEl>
                                      </p:cBhvr>
                                    </p:animEffect>
                                  </p:childTnLst>
                                </p:cTn>
                              </p:par>
                            </p:childTnLst>
                          </p:cTn>
                        </p:par>
                        <p:par>
                          <p:cTn id="23" fill="hold">
                            <p:stCondLst>
                              <p:cond delay="2400"/>
                            </p:stCondLst>
                            <p:childTnLst>
                              <p:par>
                                <p:cTn id="24" presetID="12" presetClass="entr" presetSubtype="8" fill="hold" nodeType="afterEffect">
                                  <p:stCondLst>
                                    <p:cond delay="0"/>
                                  </p:stCondLst>
                                  <p:childTnLst>
                                    <p:set>
                                      <p:cBhvr>
                                        <p:cTn id="25" dur="1" fill="hold">
                                          <p:stCondLst>
                                            <p:cond delay="0"/>
                                          </p:stCondLst>
                                        </p:cTn>
                                        <p:tgtEl>
                                          <p:spTgt spid="28"/>
                                        </p:tgtEl>
                                        <p:attrNameLst>
                                          <p:attrName>style.visibility</p:attrName>
                                        </p:attrNameLst>
                                      </p:cBhvr>
                                      <p:to>
                                        <p:strVal val="visible"/>
                                      </p:to>
                                    </p:set>
                                    <p:anim calcmode="lin" valueType="num">
                                      <p:cBhvr additive="base">
                                        <p:cTn id="26" dur="400"/>
                                        <p:tgtEl>
                                          <p:spTgt spid="28"/>
                                        </p:tgtEl>
                                        <p:attrNameLst>
                                          <p:attrName>ppt_x</p:attrName>
                                        </p:attrNameLst>
                                      </p:cBhvr>
                                      <p:tavLst>
                                        <p:tav tm="0">
                                          <p:val>
                                            <p:strVal val="#ppt_x-#ppt_w*1.125000"/>
                                          </p:val>
                                        </p:tav>
                                        <p:tav tm="100000">
                                          <p:val>
                                            <p:strVal val="#ppt_x"/>
                                          </p:val>
                                        </p:tav>
                                      </p:tavLst>
                                    </p:anim>
                                    <p:animEffect transition="in" filter="wipe(right)">
                                      <p:cBhvr>
                                        <p:cTn id="27" dur="400"/>
                                        <p:tgtEl>
                                          <p:spTgt spid="28"/>
                                        </p:tgtEl>
                                      </p:cBhvr>
                                    </p:animEffect>
                                  </p:childTnLst>
                                </p:cTn>
                              </p:par>
                              <p:par>
                                <p:cTn id="28" presetID="12" presetClass="entr" presetSubtype="1" fill="hold" grpId="0" nodeType="withEffect">
                                  <p:stCondLst>
                                    <p:cond delay="500"/>
                                  </p:stCondLst>
                                  <p:childTnLst>
                                    <p:set>
                                      <p:cBhvr>
                                        <p:cTn id="29" dur="1" fill="hold">
                                          <p:stCondLst>
                                            <p:cond delay="0"/>
                                          </p:stCondLst>
                                        </p:cTn>
                                        <p:tgtEl>
                                          <p:spTgt spid="50"/>
                                        </p:tgtEl>
                                        <p:attrNameLst>
                                          <p:attrName>style.visibility</p:attrName>
                                        </p:attrNameLst>
                                      </p:cBhvr>
                                      <p:to>
                                        <p:strVal val="visible"/>
                                      </p:to>
                                    </p:set>
                                    <p:anim calcmode="lin" valueType="num">
                                      <p:cBhvr additive="base">
                                        <p:cTn id="30" dur="400"/>
                                        <p:tgtEl>
                                          <p:spTgt spid="50"/>
                                        </p:tgtEl>
                                        <p:attrNameLst>
                                          <p:attrName>ppt_y</p:attrName>
                                        </p:attrNameLst>
                                      </p:cBhvr>
                                      <p:tavLst>
                                        <p:tav tm="0">
                                          <p:val>
                                            <p:strVal val="#ppt_y-#ppt_h*1.125000"/>
                                          </p:val>
                                        </p:tav>
                                        <p:tav tm="100000">
                                          <p:val>
                                            <p:strVal val="#ppt_y"/>
                                          </p:val>
                                        </p:tav>
                                      </p:tavLst>
                                    </p:anim>
                                    <p:animEffect transition="in" filter="wipe(down)">
                                      <p:cBhvr>
                                        <p:cTn id="31" dur="400"/>
                                        <p:tgtEl>
                                          <p:spTgt spid="50"/>
                                        </p:tgtEl>
                                      </p:cBhvr>
                                    </p:animEffect>
                                  </p:childTnLst>
                                </p:cTn>
                              </p:par>
                            </p:childTnLst>
                          </p:cTn>
                        </p:par>
                        <p:par>
                          <p:cTn id="32" fill="hold">
                            <p:stCondLst>
                              <p:cond delay="3300"/>
                            </p:stCondLst>
                            <p:childTnLst>
                              <p:par>
                                <p:cTn id="33" presetID="12" presetClass="entr" presetSubtype="8" fill="hold" nodeType="afterEffect">
                                  <p:stCondLst>
                                    <p:cond delay="0"/>
                                  </p:stCondLst>
                                  <p:childTnLst>
                                    <p:set>
                                      <p:cBhvr>
                                        <p:cTn id="34" dur="1" fill="hold">
                                          <p:stCondLst>
                                            <p:cond delay="0"/>
                                          </p:stCondLst>
                                        </p:cTn>
                                        <p:tgtEl>
                                          <p:spTgt spid="46"/>
                                        </p:tgtEl>
                                        <p:attrNameLst>
                                          <p:attrName>style.visibility</p:attrName>
                                        </p:attrNameLst>
                                      </p:cBhvr>
                                      <p:to>
                                        <p:strVal val="visible"/>
                                      </p:to>
                                    </p:set>
                                    <p:anim calcmode="lin" valueType="num">
                                      <p:cBhvr additive="base">
                                        <p:cTn id="35" dur="400"/>
                                        <p:tgtEl>
                                          <p:spTgt spid="46"/>
                                        </p:tgtEl>
                                        <p:attrNameLst>
                                          <p:attrName>ppt_x</p:attrName>
                                        </p:attrNameLst>
                                      </p:cBhvr>
                                      <p:tavLst>
                                        <p:tav tm="0">
                                          <p:val>
                                            <p:strVal val="#ppt_x-#ppt_w*1.125000"/>
                                          </p:val>
                                        </p:tav>
                                        <p:tav tm="100000">
                                          <p:val>
                                            <p:strVal val="#ppt_x"/>
                                          </p:val>
                                        </p:tav>
                                      </p:tavLst>
                                    </p:anim>
                                    <p:animEffect transition="in" filter="wipe(right)">
                                      <p:cBhvr>
                                        <p:cTn id="36" dur="400"/>
                                        <p:tgtEl>
                                          <p:spTgt spid="46"/>
                                        </p:tgtEl>
                                      </p:cBhvr>
                                    </p:animEffect>
                                  </p:childTnLst>
                                </p:cTn>
                              </p:par>
                              <p:par>
                                <p:cTn id="37" presetID="12" presetClass="entr" presetSubtype="1" fill="hold" grpId="0" nodeType="withEffect">
                                  <p:stCondLst>
                                    <p:cond delay="500"/>
                                  </p:stCondLst>
                                  <p:childTnLst>
                                    <p:set>
                                      <p:cBhvr>
                                        <p:cTn id="38" dur="1" fill="hold">
                                          <p:stCondLst>
                                            <p:cond delay="0"/>
                                          </p:stCondLst>
                                        </p:cTn>
                                        <p:tgtEl>
                                          <p:spTgt spid="51"/>
                                        </p:tgtEl>
                                        <p:attrNameLst>
                                          <p:attrName>style.visibility</p:attrName>
                                        </p:attrNameLst>
                                      </p:cBhvr>
                                      <p:to>
                                        <p:strVal val="visible"/>
                                      </p:to>
                                    </p:set>
                                    <p:anim calcmode="lin" valueType="num">
                                      <p:cBhvr additive="base">
                                        <p:cTn id="39" dur="400"/>
                                        <p:tgtEl>
                                          <p:spTgt spid="51"/>
                                        </p:tgtEl>
                                        <p:attrNameLst>
                                          <p:attrName>ppt_y</p:attrName>
                                        </p:attrNameLst>
                                      </p:cBhvr>
                                      <p:tavLst>
                                        <p:tav tm="0">
                                          <p:val>
                                            <p:strVal val="#ppt_y-#ppt_h*1.125000"/>
                                          </p:val>
                                        </p:tav>
                                        <p:tav tm="100000">
                                          <p:val>
                                            <p:strVal val="#ppt_y"/>
                                          </p:val>
                                        </p:tav>
                                      </p:tavLst>
                                    </p:anim>
                                    <p:animEffect transition="in" filter="wipe(down)">
                                      <p:cBhvr>
                                        <p:cTn id="40" dur="400"/>
                                        <p:tgtEl>
                                          <p:spTgt spid="51"/>
                                        </p:tgtEl>
                                      </p:cBhvr>
                                    </p:animEffect>
                                  </p:childTnLst>
                                </p:cTn>
                              </p:par>
                            </p:childTnLst>
                          </p:cTn>
                        </p:par>
                        <p:par>
                          <p:cTn id="41" fill="hold">
                            <p:stCondLst>
                              <p:cond delay="4200"/>
                            </p:stCondLst>
                            <p:childTnLst>
                              <p:par>
                                <p:cTn id="42" presetID="12" presetClass="entr" presetSubtype="8" fill="hold" nodeType="afterEffect">
                                  <p:stCondLst>
                                    <p:cond delay="0"/>
                                  </p:stCondLst>
                                  <p:childTnLst>
                                    <p:set>
                                      <p:cBhvr>
                                        <p:cTn id="43" dur="1" fill="hold">
                                          <p:stCondLst>
                                            <p:cond delay="0"/>
                                          </p:stCondLst>
                                        </p:cTn>
                                        <p:tgtEl>
                                          <p:spTgt spid="43"/>
                                        </p:tgtEl>
                                        <p:attrNameLst>
                                          <p:attrName>style.visibility</p:attrName>
                                        </p:attrNameLst>
                                      </p:cBhvr>
                                      <p:to>
                                        <p:strVal val="visible"/>
                                      </p:to>
                                    </p:set>
                                    <p:anim calcmode="lin" valueType="num">
                                      <p:cBhvr additive="base">
                                        <p:cTn id="44" dur="400"/>
                                        <p:tgtEl>
                                          <p:spTgt spid="43"/>
                                        </p:tgtEl>
                                        <p:attrNameLst>
                                          <p:attrName>ppt_x</p:attrName>
                                        </p:attrNameLst>
                                      </p:cBhvr>
                                      <p:tavLst>
                                        <p:tav tm="0">
                                          <p:val>
                                            <p:strVal val="#ppt_x-#ppt_w*1.125000"/>
                                          </p:val>
                                        </p:tav>
                                        <p:tav tm="100000">
                                          <p:val>
                                            <p:strVal val="#ppt_x"/>
                                          </p:val>
                                        </p:tav>
                                      </p:tavLst>
                                    </p:anim>
                                    <p:animEffect transition="in" filter="wipe(right)">
                                      <p:cBhvr>
                                        <p:cTn id="45" dur="400"/>
                                        <p:tgtEl>
                                          <p:spTgt spid="43"/>
                                        </p:tgtEl>
                                      </p:cBhvr>
                                    </p:animEffect>
                                  </p:childTnLst>
                                </p:cTn>
                              </p:par>
                              <p:par>
                                <p:cTn id="46" presetID="12" presetClass="entr" presetSubtype="1" fill="hold" grpId="0" nodeType="withEffect">
                                  <p:stCondLst>
                                    <p:cond delay="500"/>
                                  </p:stCondLst>
                                  <p:childTnLst>
                                    <p:set>
                                      <p:cBhvr>
                                        <p:cTn id="47" dur="1" fill="hold">
                                          <p:stCondLst>
                                            <p:cond delay="0"/>
                                          </p:stCondLst>
                                        </p:cTn>
                                        <p:tgtEl>
                                          <p:spTgt spid="52"/>
                                        </p:tgtEl>
                                        <p:attrNameLst>
                                          <p:attrName>style.visibility</p:attrName>
                                        </p:attrNameLst>
                                      </p:cBhvr>
                                      <p:to>
                                        <p:strVal val="visible"/>
                                      </p:to>
                                    </p:set>
                                    <p:anim calcmode="lin" valueType="num">
                                      <p:cBhvr additive="base">
                                        <p:cTn id="48" dur="400"/>
                                        <p:tgtEl>
                                          <p:spTgt spid="52"/>
                                        </p:tgtEl>
                                        <p:attrNameLst>
                                          <p:attrName>ppt_y</p:attrName>
                                        </p:attrNameLst>
                                      </p:cBhvr>
                                      <p:tavLst>
                                        <p:tav tm="0">
                                          <p:val>
                                            <p:strVal val="#ppt_y-#ppt_h*1.125000"/>
                                          </p:val>
                                        </p:tav>
                                        <p:tav tm="100000">
                                          <p:val>
                                            <p:strVal val="#ppt_y"/>
                                          </p:val>
                                        </p:tav>
                                      </p:tavLst>
                                    </p:anim>
                                    <p:animEffect transition="in" filter="wipe(down)">
                                      <p:cBhvr>
                                        <p:cTn id="49" dur="400"/>
                                        <p:tgtEl>
                                          <p:spTgt spid="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20" grpId="0"/>
      <p:bldP spid="49" grpId="0"/>
      <p:bldP spid="50" grpId="0"/>
      <p:bldP spid="51" grpId="0"/>
      <p:bldP spid="52"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ext Box 55"/>
          <p:cNvSpPr txBox="1">
            <a:spLocks noChangeArrowheads="1"/>
          </p:cNvSpPr>
          <p:nvPr/>
        </p:nvSpPr>
        <p:spPr bwMode="auto">
          <a:xfrm>
            <a:off x="815413" y="164638"/>
            <a:ext cx="4186435" cy="6975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121892" tIns="60945" rIns="121892" bIns="60945">
            <a:spAutoFit/>
          </a:bodyPr>
          <a:lstStyle>
            <a:lvl1pPr eaLnBrk="0" hangingPunct="0">
              <a:defRPr i="1">
                <a:solidFill>
                  <a:schemeClr val="tx1"/>
                </a:solidFill>
                <a:latin typeface="Arial" pitchFamily="34" charset="0"/>
                <a:ea typeface="宋体" pitchFamily="2" charset="-122"/>
              </a:defRPr>
            </a:lvl1pPr>
            <a:lvl2pPr marL="742950" indent="-285750" eaLnBrk="0" hangingPunct="0">
              <a:defRPr i="1">
                <a:solidFill>
                  <a:schemeClr val="tx1"/>
                </a:solidFill>
                <a:latin typeface="Arial" pitchFamily="34" charset="0"/>
                <a:ea typeface="宋体" pitchFamily="2" charset="-122"/>
              </a:defRPr>
            </a:lvl2pPr>
            <a:lvl3pPr marL="1143000" indent="-228600" eaLnBrk="0" hangingPunct="0">
              <a:defRPr i="1">
                <a:solidFill>
                  <a:schemeClr val="tx1"/>
                </a:solidFill>
                <a:latin typeface="Arial" pitchFamily="34" charset="0"/>
                <a:ea typeface="宋体" pitchFamily="2" charset="-122"/>
              </a:defRPr>
            </a:lvl3pPr>
            <a:lvl4pPr marL="1600200" indent="-228600" eaLnBrk="0" hangingPunct="0">
              <a:defRPr i="1">
                <a:solidFill>
                  <a:schemeClr val="tx1"/>
                </a:solidFill>
                <a:latin typeface="Arial" pitchFamily="34" charset="0"/>
                <a:ea typeface="宋体" pitchFamily="2" charset="-122"/>
              </a:defRPr>
            </a:lvl4pPr>
            <a:lvl5pPr marL="2057400" indent="-228600" eaLnBrk="0" hangingPunct="0">
              <a:defRPr i="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9pPr>
          </a:lstStyle>
          <a:p>
            <a:pPr algn="ctr"/>
            <a:r>
              <a:rPr lang="en-US" altLang="zh-CN" sz="3733" i="0" dirty="0">
                <a:latin typeface="方正楷体简体" panose="02010601030101010101" pitchFamily="2" charset="-122"/>
                <a:ea typeface="方正楷体简体" panose="02010601030101010101" pitchFamily="2" charset="-122"/>
              </a:rPr>
              <a:t>2.6 </a:t>
            </a:r>
            <a:r>
              <a:rPr lang="zh-CN" altLang="en-US" sz="3733" i="0" dirty="0">
                <a:latin typeface="方正楷体简体" panose="02010601030101010101" pitchFamily="2" charset="-122"/>
                <a:ea typeface="方正楷体简体" panose="02010601030101010101" pitchFamily="2" charset="-122"/>
              </a:rPr>
              <a:t>我们的优势</a:t>
            </a:r>
          </a:p>
        </p:txBody>
      </p:sp>
      <p:grpSp>
        <p:nvGrpSpPr>
          <p:cNvPr id="22" name="组合 30"/>
          <p:cNvGrpSpPr>
            <a:grpSpLocks/>
          </p:cNvGrpSpPr>
          <p:nvPr/>
        </p:nvGrpSpPr>
        <p:grpSpPr bwMode="auto">
          <a:xfrm>
            <a:off x="11550649" y="6507164"/>
            <a:ext cx="298451" cy="300037"/>
            <a:chOff x="0" y="0"/>
            <a:chExt cx="299785" cy="299785"/>
          </a:xfrm>
        </p:grpSpPr>
        <p:sp>
          <p:nvSpPr>
            <p:cNvPr id="23" name="椭圆 35"/>
            <p:cNvSpPr>
              <a:spLocks noChangeArrowheads="1"/>
            </p:cNvSpPr>
            <p:nvPr/>
          </p:nvSpPr>
          <p:spPr bwMode="auto">
            <a:xfrm>
              <a:off x="0" y="0"/>
              <a:ext cx="299785" cy="299785"/>
            </a:xfrm>
            <a:prstGeom prst="ellipse">
              <a:avLst/>
            </a:prstGeom>
            <a:solidFill>
              <a:srgbClr val="FCF8ED"/>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pPr algn="ctr"/>
              <a:endParaRPr lang="zh-CN" altLang="zh-CN" b="0">
                <a:solidFill>
                  <a:srgbClr val="FFFFFF"/>
                </a:solidFill>
                <a:latin typeface="宋体" pitchFamily="2" charset="-122"/>
                <a:sym typeface="宋体" pitchFamily="2" charset="-122"/>
              </a:endParaRPr>
            </a:p>
          </p:txBody>
        </p:sp>
        <p:sp>
          <p:nvSpPr>
            <p:cNvPr id="24" name="右箭头 36"/>
            <p:cNvSpPr>
              <a:spLocks noChangeArrowheads="1"/>
            </p:cNvSpPr>
            <p:nvPr/>
          </p:nvSpPr>
          <p:spPr bwMode="auto">
            <a:xfrm>
              <a:off x="89734" y="60159"/>
              <a:ext cx="144379" cy="168442"/>
            </a:xfrm>
            <a:prstGeom prst="rightArrow">
              <a:avLst>
                <a:gd name="adj1" fmla="val 50000"/>
                <a:gd name="adj2" fmla="val 50000"/>
              </a:avLst>
            </a:prstGeom>
            <a:solidFill>
              <a:srgbClr val="131426"/>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pPr algn="ctr"/>
              <a:endParaRPr lang="zh-CN" altLang="zh-CN" b="0">
                <a:solidFill>
                  <a:srgbClr val="FFFFFF"/>
                </a:solidFill>
                <a:latin typeface="宋体" pitchFamily="2" charset="-122"/>
                <a:sym typeface="宋体" pitchFamily="2" charset="-122"/>
              </a:endParaRPr>
            </a:p>
          </p:txBody>
        </p:sp>
      </p:grpSp>
      <p:grpSp>
        <p:nvGrpSpPr>
          <p:cNvPr id="25" name="组合 37"/>
          <p:cNvGrpSpPr>
            <a:grpSpLocks/>
          </p:cNvGrpSpPr>
          <p:nvPr/>
        </p:nvGrpSpPr>
        <p:grpSpPr bwMode="auto">
          <a:xfrm flipH="1">
            <a:off x="11055350" y="6507164"/>
            <a:ext cx="300039" cy="300037"/>
            <a:chOff x="0" y="0"/>
            <a:chExt cx="299785" cy="299785"/>
          </a:xfrm>
        </p:grpSpPr>
        <p:sp>
          <p:nvSpPr>
            <p:cNvPr id="26" name="椭圆 38"/>
            <p:cNvSpPr>
              <a:spLocks noChangeArrowheads="1"/>
            </p:cNvSpPr>
            <p:nvPr/>
          </p:nvSpPr>
          <p:spPr bwMode="auto">
            <a:xfrm>
              <a:off x="0" y="0"/>
              <a:ext cx="299785" cy="299785"/>
            </a:xfrm>
            <a:prstGeom prst="ellipse">
              <a:avLst/>
            </a:prstGeom>
            <a:solidFill>
              <a:srgbClr val="FCF8ED"/>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pPr algn="ctr"/>
              <a:endParaRPr lang="zh-CN" altLang="zh-CN" b="0">
                <a:solidFill>
                  <a:srgbClr val="FFFFFF"/>
                </a:solidFill>
                <a:latin typeface="宋体" pitchFamily="2" charset="-122"/>
                <a:sym typeface="宋体" pitchFamily="2" charset="-122"/>
              </a:endParaRPr>
            </a:p>
          </p:txBody>
        </p:sp>
        <p:sp>
          <p:nvSpPr>
            <p:cNvPr id="27" name="右箭头 39"/>
            <p:cNvSpPr>
              <a:spLocks noChangeArrowheads="1"/>
            </p:cNvSpPr>
            <p:nvPr/>
          </p:nvSpPr>
          <p:spPr bwMode="auto">
            <a:xfrm>
              <a:off x="89734" y="60159"/>
              <a:ext cx="144379" cy="168442"/>
            </a:xfrm>
            <a:prstGeom prst="rightArrow">
              <a:avLst>
                <a:gd name="adj1" fmla="val 50000"/>
                <a:gd name="adj2" fmla="val 50000"/>
              </a:avLst>
            </a:prstGeom>
            <a:solidFill>
              <a:srgbClr val="131426"/>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pPr algn="ctr"/>
              <a:endParaRPr lang="zh-CN" altLang="zh-CN" b="0">
                <a:solidFill>
                  <a:srgbClr val="FFFFFF"/>
                </a:solidFill>
                <a:latin typeface="宋体" pitchFamily="2" charset="-122"/>
                <a:sym typeface="宋体" pitchFamily="2" charset="-122"/>
              </a:endParaRPr>
            </a:p>
          </p:txBody>
        </p:sp>
      </p:grpSp>
      <p:sp>
        <p:nvSpPr>
          <p:cNvPr id="28" name="文本框 49"/>
          <p:cNvSpPr>
            <a:spLocks noChangeArrowheads="1"/>
          </p:cNvSpPr>
          <p:nvPr/>
        </p:nvSpPr>
        <p:spPr bwMode="auto">
          <a:xfrm>
            <a:off x="35310" y="6429746"/>
            <a:ext cx="104380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40" tIns="45720" rIns="91440" bIns="45720">
            <a:spAutoFit/>
          </a:bodyPr>
          <a:lstStyle/>
          <a:p>
            <a:pPr algn="r"/>
            <a:r>
              <a:rPr lang="en-US" altLang="zh-CN" b="0" dirty="0">
                <a:solidFill>
                  <a:schemeClr val="bg1"/>
                </a:solidFill>
              </a:rPr>
              <a:t>Part </a:t>
            </a:r>
            <a:r>
              <a:rPr lang="en-US" altLang="zh-CN" b="0" dirty="0" smtClean="0">
                <a:solidFill>
                  <a:schemeClr val="bg1"/>
                </a:solidFill>
              </a:rPr>
              <a:t>2</a:t>
            </a:r>
            <a:endParaRPr lang="zh-CN" altLang="en-US" b="0" dirty="0">
              <a:solidFill>
                <a:schemeClr val="bg1"/>
              </a:solidFill>
            </a:endParaRPr>
          </a:p>
        </p:txBody>
      </p:sp>
      <p:sp>
        <p:nvSpPr>
          <p:cNvPr id="29" name="Freeform 5"/>
          <p:cNvSpPr>
            <a:spLocks noEditPoints="1"/>
          </p:cNvSpPr>
          <p:nvPr/>
        </p:nvSpPr>
        <p:spPr bwMode="auto">
          <a:xfrm>
            <a:off x="3068168" y="3221651"/>
            <a:ext cx="538315" cy="1249388"/>
          </a:xfrm>
          <a:custGeom>
            <a:avLst/>
            <a:gdLst>
              <a:gd name="T0" fmla="*/ 118 w 168"/>
              <a:gd name="T1" fmla="*/ 41 h 508"/>
              <a:gd name="T2" fmla="*/ 108 w 168"/>
              <a:gd name="T3" fmla="*/ 73 h 508"/>
              <a:gd name="T4" fmla="*/ 84 w 168"/>
              <a:gd name="T5" fmla="*/ 86 h 508"/>
              <a:gd name="T6" fmla="*/ 59 w 168"/>
              <a:gd name="T7" fmla="*/ 73 h 508"/>
              <a:gd name="T8" fmla="*/ 49 w 168"/>
              <a:gd name="T9" fmla="*/ 41 h 508"/>
              <a:gd name="T10" fmla="*/ 59 w 168"/>
              <a:gd name="T11" fmla="*/ 12 h 508"/>
              <a:gd name="T12" fmla="*/ 84 w 168"/>
              <a:gd name="T13" fmla="*/ 0 h 508"/>
              <a:gd name="T14" fmla="*/ 108 w 168"/>
              <a:gd name="T15" fmla="*/ 12 h 508"/>
              <a:gd name="T16" fmla="*/ 118 w 168"/>
              <a:gd name="T17" fmla="*/ 41 h 508"/>
              <a:gd name="T18" fmla="*/ 168 w 168"/>
              <a:gd name="T19" fmla="*/ 290 h 508"/>
              <a:gd name="T20" fmla="*/ 152 w 168"/>
              <a:gd name="T21" fmla="*/ 311 h 508"/>
              <a:gd name="T22" fmla="*/ 136 w 168"/>
              <a:gd name="T23" fmla="*/ 290 h 508"/>
              <a:gd name="T24" fmla="*/ 136 w 168"/>
              <a:gd name="T25" fmla="*/ 150 h 508"/>
              <a:gd name="T26" fmla="*/ 128 w 168"/>
              <a:gd name="T27" fmla="*/ 150 h 508"/>
              <a:gd name="T28" fmla="*/ 128 w 168"/>
              <a:gd name="T29" fmla="*/ 487 h 508"/>
              <a:gd name="T30" fmla="*/ 109 w 168"/>
              <a:gd name="T31" fmla="*/ 508 h 508"/>
              <a:gd name="T32" fmla="*/ 89 w 168"/>
              <a:gd name="T33" fmla="*/ 487 h 508"/>
              <a:gd name="T34" fmla="*/ 89 w 168"/>
              <a:gd name="T35" fmla="*/ 288 h 508"/>
              <a:gd name="T36" fmla="*/ 79 w 168"/>
              <a:gd name="T37" fmla="*/ 288 h 508"/>
              <a:gd name="T38" fmla="*/ 79 w 168"/>
              <a:gd name="T39" fmla="*/ 487 h 508"/>
              <a:gd name="T40" fmla="*/ 59 w 168"/>
              <a:gd name="T41" fmla="*/ 508 h 508"/>
              <a:gd name="T42" fmla="*/ 40 w 168"/>
              <a:gd name="T43" fmla="*/ 487 h 508"/>
              <a:gd name="T44" fmla="*/ 40 w 168"/>
              <a:gd name="T45" fmla="*/ 150 h 508"/>
              <a:gd name="T46" fmla="*/ 32 w 168"/>
              <a:gd name="T47" fmla="*/ 150 h 508"/>
              <a:gd name="T48" fmla="*/ 32 w 168"/>
              <a:gd name="T49" fmla="*/ 290 h 508"/>
              <a:gd name="T50" fmla="*/ 16 w 168"/>
              <a:gd name="T51" fmla="*/ 311 h 508"/>
              <a:gd name="T52" fmla="*/ 0 w 168"/>
              <a:gd name="T53" fmla="*/ 290 h 508"/>
              <a:gd name="T54" fmla="*/ 0 w 168"/>
              <a:gd name="T55" fmla="*/ 130 h 508"/>
              <a:gd name="T56" fmla="*/ 44 w 168"/>
              <a:gd name="T57" fmla="*/ 91 h 508"/>
              <a:gd name="T58" fmla="*/ 125 w 168"/>
              <a:gd name="T59" fmla="*/ 91 h 508"/>
              <a:gd name="T60" fmla="*/ 168 w 168"/>
              <a:gd name="T61" fmla="*/ 130 h 508"/>
              <a:gd name="T62" fmla="*/ 168 w 168"/>
              <a:gd name="T63" fmla="*/ 290 h 5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68" h="508">
                <a:moveTo>
                  <a:pt x="118" y="41"/>
                </a:moveTo>
                <a:cubicBezTo>
                  <a:pt x="118" y="53"/>
                  <a:pt x="115" y="63"/>
                  <a:pt x="108" y="73"/>
                </a:cubicBezTo>
                <a:cubicBezTo>
                  <a:pt x="101" y="82"/>
                  <a:pt x="93" y="86"/>
                  <a:pt x="84" y="86"/>
                </a:cubicBezTo>
                <a:cubicBezTo>
                  <a:pt x="74" y="86"/>
                  <a:pt x="66" y="82"/>
                  <a:pt x="59" y="73"/>
                </a:cubicBezTo>
                <a:cubicBezTo>
                  <a:pt x="52" y="63"/>
                  <a:pt x="49" y="53"/>
                  <a:pt x="49" y="41"/>
                </a:cubicBezTo>
                <a:cubicBezTo>
                  <a:pt x="49" y="30"/>
                  <a:pt x="52" y="20"/>
                  <a:pt x="59" y="12"/>
                </a:cubicBezTo>
                <a:cubicBezTo>
                  <a:pt x="66" y="4"/>
                  <a:pt x="74" y="0"/>
                  <a:pt x="84" y="0"/>
                </a:cubicBezTo>
                <a:cubicBezTo>
                  <a:pt x="93" y="0"/>
                  <a:pt x="101" y="4"/>
                  <a:pt x="108" y="12"/>
                </a:cubicBezTo>
                <a:cubicBezTo>
                  <a:pt x="115" y="20"/>
                  <a:pt x="118" y="30"/>
                  <a:pt x="118" y="41"/>
                </a:cubicBezTo>
                <a:close/>
                <a:moveTo>
                  <a:pt x="168" y="290"/>
                </a:moveTo>
                <a:cubicBezTo>
                  <a:pt x="168" y="304"/>
                  <a:pt x="163" y="311"/>
                  <a:pt x="152" y="311"/>
                </a:cubicBezTo>
                <a:cubicBezTo>
                  <a:pt x="141" y="311"/>
                  <a:pt x="136" y="304"/>
                  <a:pt x="136" y="290"/>
                </a:cubicBezTo>
                <a:cubicBezTo>
                  <a:pt x="136" y="150"/>
                  <a:pt x="136" y="150"/>
                  <a:pt x="136" y="150"/>
                </a:cubicBezTo>
                <a:cubicBezTo>
                  <a:pt x="128" y="150"/>
                  <a:pt x="128" y="150"/>
                  <a:pt x="128" y="150"/>
                </a:cubicBezTo>
                <a:cubicBezTo>
                  <a:pt x="128" y="487"/>
                  <a:pt x="128" y="487"/>
                  <a:pt x="128" y="487"/>
                </a:cubicBezTo>
                <a:cubicBezTo>
                  <a:pt x="128" y="501"/>
                  <a:pt x="122" y="508"/>
                  <a:pt x="109" y="508"/>
                </a:cubicBezTo>
                <a:cubicBezTo>
                  <a:pt x="96" y="508"/>
                  <a:pt x="89" y="501"/>
                  <a:pt x="89" y="487"/>
                </a:cubicBezTo>
                <a:cubicBezTo>
                  <a:pt x="89" y="288"/>
                  <a:pt x="89" y="288"/>
                  <a:pt x="89" y="288"/>
                </a:cubicBezTo>
                <a:cubicBezTo>
                  <a:pt x="79" y="288"/>
                  <a:pt x="79" y="288"/>
                  <a:pt x="79" y="288"/>
                </a:cubicBezTo>
                <a:cubicBezTo>
                  <a:pt x="79" y="487"/>
                  <a:pt x="79" y="487"/>
                  <a:pt x="79" y="487"/>
                </a:cubicBezTo>
                <a:cubicBezTo>
                  <a:pt x="79" y="501"/>
                  <a:pt x="72" y="508"/>
                  <a:pt x="59" y="508"/>
                </a:cubicBezTo>
                <a:cubicBezTo>
                  <a:pt x="46" y="508"/>
                  <a:pt x="40" y="501"/>
                  <a:pt x="40" y="487"/>
                </a:cubicBezTo>
                <a:cubicBezTo>
                  <a:pt x="40" y="150"/>
                  <a:pt x="40" y="150"/>
                  <a:pt x="40" y="150"/>
                </a:cubicBezTo>
                <a:cubicBezTo>
                  <a:pt x="32" y="150"/>
                  <a:pt x="32" y="150"/>
                  <a:pt x="32" y="150"/>
                </a:cubicBezTo>
                <a:cubicBezTo>
                  <a:pt x="32" y="290"/>
                  <a:pt x="32" y="290"/>
                  <a:pt x="32" y="290"/>
                </a:cubicBezTo>
                <a:cubicBezTo>
                  <a:pt x="32" y="304"/>
                  <a:pt x="27" y="311"/>
                  <a:pt x="16" y="311"/>
                </a:cubicBezTo>
                <a:cubicBezTo>
                  <a:pt x="5" y="311"/>
                  <a:pt x="0" y="304"/>
                  <a:pt x="0" y="290"/>
                </a:cubicBezTo>
                <a:cubicBezTo>
                  <a:pt x="0" y="130"/>
                  <a:pt x="0" y="130"/>
                  <a:pt x="0" y="130"/>
                </a:cubicBezTo>
                <a:cubicBezTo>
                  <a:pt x="0" y="104"/>
                  <a:pt x="15" y="91"/>
                  <a:pt x="44" y="91"/>
                </a:cubicBezTo>
                <a:cubicBezTo>
                  <a:pt x="125" y="91"/>
                  <a:pt x="125" y="91"/>
                  <a:pt x="125" y="91"/>
                </a:cubicBezTo>
                <a:cubicBezTo>
                  <a:pt x="153" y="91"/>
                  <a:pt x="168" y="104"/>
                  <a:pt x="168" y="130"/>
                </a:cubicBezTo>
                <a:lnTo>
                  <a:pt x="168" y="290"/>
                </a:lnTo>
                <a:close/>
              </a:path>
            </a:pathLst>
          </a:custGeom>
          <a:solidFill>
            <a:srgbClr val="0070C0"/>
          </a:solidFill>
          <a:ln>
            <a:noFill/>
          </a:ln>
        </p:spPr>
        <p:txBody>
          <a:bodyPr vert="horz" wrap="square" lIns="103693" tIns="51847" rIns="103693" bIns="51847" numCol="1" anchor="t" anchorCtr="0" compatLnSpc="1">
            <a:prstTxWarp prst="textNoShape">
              <a:avLst/>
            </a:prstTxWarp>
          </a:bodyPr>
          <a:lstStyle/>
          <a:p>
            <a:endParaRPr lang="en-US"/>
          </a:p>
        </p:txBody>
      </p:sp>
      <p:sp>
        <p:nvSpPr>
          <p:cNvPr id="31" name="Freeform 6"/>
          <p:cNvSpPr>
            <a:spLocks noEditPoints="1"/>
          </p:cNvSpPr>
          <p:nvPr/>
        </p:nvSpPr>
        <p:spPr bwMode="auto">
          <a:xfrm>
            <a:off x="3602613" y="2649185"/>
            <a:ext cx="409364" cy="952739"/>
          </a:xfrm>
          <a:custGeom>
            <a:avLst/>
            <a:gdLst>
              <a:gd name="T0" fmla="*/ 90 w 128"/>
              <a:gd name="T1" fmla="*/ 32 h 388"/>
              <a:gd name="T2" fmla="*/ 82 w 128"/>
              <a:gd name="T3" fmla="*/ 56 h 388"/>
              <a:gd name="T4" fmla="*/ 63 w 128"/>
              <a:gd name="T5" fmla="*/ 66 h 388"/>
              <a:gd name="T6" fmla="*/ 45 w 128"/>
              <a:gd name="T7" fmla="*/ 56 h 388"/>
              <a:gd name="T8" fmla="*/ 37 w 128"/>
              <a:gd name="T9" fmla="*/ 32 h 388"/>
              <a:gd name="T10" fmla="*/ 45 w 128"/>
              <a:gd name="T11" fmla="*/ 9 h 388"/>
              <a:gd name="T12" fmla="*/ 63 w 128"/>
              <a:gd name="T13" fmla="*/ 0 h 388"/>
              <a:gd name="T14" fmla="*/ 82 w 128"/>
              <a:gd name="T15" fmla="*/ 9 h 388"/>
              <a:gd name="T16" fmla="*/ 90 w 128"/>
              <a:gd name="T17" fmla="*/ 32 h 388"/>
              <a:gd name="T18" fmla="*/ 128 w 128"/>
              <a:gd name="T19" fmla="*/ 222 h 388"/>
              <a:gd name="T20" fmla="*/ 116 w 128"/>
              <a:gd name="T21" fmla="*/ 238 h 388"/>
              <a:gd name="T22" fmla="*/ 103 w 128"/>
              <a:gd name="T23" fmla="*/ 222 h 388"/>
              <a:gd name="T24" fmla="*/ 103 w 128"/>
              <a:gd name="T25" fmla="*/ 115 h 388"/>
              <a:gd name="T26" fmla="*/ 97 w 128"/>
              <a:gd name="T27" fmla="*/ 115 h 388"/>
              <a:gd name="T28" fmla="*/ 97 w 128"/>
              <a:gd name="T29" fmla="*/ 372 h 388"/>
              <a:gd name="T30" fmla="*/ 82 w 128"/>
              <a:gd name="T31" fmla="*/ 388 h 388"/>
              <a:gd name="T32" fmla="*/ 68 w 128"/>
              <a:gd name="T33" fmla="*/ 372 h 388"/>
              <a:gd name="T34" fmla="*/ 68 w 128"/>
              <a:gd name="T35" fmla="*/ 220 h 388"/>
              <a:gd name="T36" fmla="*/ 60 w 128"/>
              <a:gd name="T37" fmla="*/ 220 h 388"/>
              <a:gd name="T38" fmla="*/ 60 w 128"/>
              <a:gd name="T39" fmla="*/ 372 h 388"/>
              <a:gd name="T40" fmla="*/ 45 w 128"/>
              <a:gd name="T41" fmla="*/ 388 h 388"/>
              <a:gd name="T42" fmla="*/ 30 w 128"/>
              <a:gd name="T43" fmla="*/ 372 h 388"/>
              <a:gd name="T44" fmla="*/ 30 w 128"/>
              <a:gd name="T45" fmla="*/ 115 h 388"/>
              <a:gd name="T46" fmla="*/ 24 w 128"/>
              <a:gd name="T47" fmla="*/ 115 h 388"/>
              <a:gd name="T48" fmla="*/ 24 w 128"/>
              <a:gd name="T49" fmla="*/ 222 h 388"/>
              <a:gd name="T50" fmla="*/ 12 w 128"/>
              <a:gd name="T51" fmla="*/ 238 h 388"/>
              <a:gd name="T52" fmla="*/ 0 w 128"/>
              <a:gd name="T53" fmla="*/ 222 h 388"/>
              <a:gd name="T54" fmla="*/ 0 w 128"/>
              <a:gd name="T55" fmla="*/ 99 h 388"/>
              <a:gd name="T56" fmla="*/ 33 w 128"/>
              <a:gd name="T57" fmla="*/ 70 h 388"/>
              <a:gd name="T58" fmla="*/ 95 w 128"/>
              <a:gd name="T59" fmla="*/ 70 h 388"/>
              <a:gd name="T60" fmla="*/ 128 w 128"/>
              <a:gd name="T61" fmla="*/ 99 h 388"/>
              <a:gd name="T62" fmla="*/ 128 w 128"/>
              <a:gd name="T63" fmla="*/ 222 h 3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28" h="388">
                <a:moveTo>
                  <a:pt x="90" y="32"/>
                </a:moveTo>
                <a:cubicBezTo>
                  <a:pt x="90" y="41"/>
                  <a:pt x="87" y="49"/>
                  <a:pt x="82" y="56"/>
                </a:cubicBezTo>
                <a:cubicBezTo>
                  <a:pt x="77" y="63"/>
                  <a:pt x="71" y="66"/>
                  <a:pt x="63" y="66"/>
                </a:cubicBezTo>
                <a:cubicBezTo>
                  <a:pt x="56" y="66"/>
                  <a:pt x="50" y="63"/>
                  <a:pt x="45" y="56"/>
                </a:cubicBezTo>
                <a:cubicBezTo>
                  <a:pt x="40" y="49"/>
                  <a:pt x="37" y="41"/>
                  <a:pt x="37" y="32"/>
                </a:cubicBezTo>
                <a:cubicBezTo>
                  <a:pt x="37" y="23"/>
                  <a:pt x="40" y="16"/>
                  <a:pt x="45" y="9"/>
                </a:cubicBezTo>
                <a:cubicBezTo>
                  <a:pt x="50" y="3"/>
                  <a:pt x="56" y="0"/>
                  <a:pt x="63" y="0"/>
                </a:cubicBezTo>
                <a:cubicBezTo>
                  <a:pt x="71" y="0"/>
                  <a:pt x="77" y="3"/>
                  <a:pt x="82" y="9"/>
                </a:cubicBezTo>
                <a:cubicBezTo>
                  <a:pt x="87" y="16"/>
                  <a:pt x="90" y="23"/>
                  <a:pt x="90" y="32"/>
                </a:cubicBezTo>
                <a:close/>
                <a:moveTo>
                  <a:pt x="128" y="222"/>
                </a:moveTo>
                <a:cubicBezTo>
                  <a:pt x="128" y="232"/>
                  <a:pt x="124" y="238"/>
                  <a:pt x="116" y="238"/>
                </a:cubicBezTo>
                <a:cubicBezTo>
                  <a:pt x="107" y="238"/>
                  <a:pt x="103" y="232"/>
                  <a:pt x="103" y="222"/>
                </a:cubicBezTo>
                <a:cubicBezTo>
                  <a:pt x="103" y="115"/>
                  <a:pt x="103" y="115"/>
                  <a:pt x="103" y="115"/>
                </a:cubicBezTo>
                <a:cubicBezTo>
                  <a:pt x="97" y="115"/>
                  <a:pt x="97" y="115"/>
                  <a:pt x="97" y="115"/>
                </a:cubicBezTo>
                <a:cubicBezTo>
                  <a:pt x="97" y="372"/>
                  <a:pt x="97" y="372"/>
                  <a:pt x="97" y="372"/>
                </a:cubicBezTo>
                <a:cubicBezTo>
                  <a:pt x="97" y="383"/>
                  <a:pt x="92" y="388"/>
                  <a:pt x="82" y="388"/>
                </a:cubicBezTo>
                <a:cubicBezTo>
                  <a:pt x="72" y="388"/>
                  <a:pt x="68" y="383"/>
                  <a:pt x="68" y="372"/>
                </a:cubicBezTo>
                <a:cubicBezTo>
                  <a:pt x="68" y="220"/>
                  <a:pt x="68" y="220"/>
                  <a:pt x="68" y="220"/>
                </a:cubicBezTo>
                <a:cubicBezTo>
                  <a:pt x="60" y="220"/>
                  <a:pt x="60" y="220"/>
                  <a:pt x="60" y="220"/>
                </a:cubicBezTo>
                <a:cubicBezTo>
                  <a:pt x="60" y="372"/>
                  <a:pt x="60" y="372"/>
                  <a:pt x="60" y="372"/>
                </a:cubicBezTo>
                <a:cubicBezTo>
                  <a:pt x="60" y="383"/>
                  <a:pt x="55" y="388"/>
                  <a:pt x="45" y="388"/>
                </a:cubicBezTo>
                <a:cubicBezTo>
                  <a:pt x="35" y="388"/>
                  <a:pt x="30" y="383"/>
                  <a:pt x="30" y="372"/>
                </a:cubicBezTo>
                <a:cubicBezTo>
                  <a:pt x="30" y="115"/>
                  <a:pt x="30" y="115"/>
                  <a:pt x="30" y="115"/>
                </a:cubicBezTo>
                <a:cubicBezTo>
                  <a:pt x="24" y="115"/>
                  <a:pt x="24" y="115"/>
                  <a:pt x="24" y="115"/>
                </a:cubicBezTo>
                <a:cubicBezTo>
                  <a:pt x="24" y="222"/>
                  <a:pt x="24" y="222"/>
                  <a:pt x="24" y="222"/>
                </a:cubicBezTo>
                <a:cubicBezTo>
                  <a:pt x="24" y="232"/>
                  <a:pt x="20" y="238"/>
                  <a:pt x="12" y="238"/>
                </a:cubicBezTo>
                <a:cubicBezTo>
                  <a:pt x="4" y="238"/>
                  <a:pt x="0" y="232"/>
                  <a:pt x="0" y="222"/>
                </a:cubicBezTo>
                <a:cubicBezTo>
                  <a:pt x="0" y="99"/>
                  <a:pt x="0" y="99"/>
                  <a:pt x="0" y="99"/>
                </a:cubicBezTo>
                <a:cubicBezTo>
                  <a:pt x="0" y="79"/>
                  <a:pt x="11" y="70"/>
                  <a:pt x="33" y="70"/>
                </a:cubicBezTo>
                <a:cubicBezTo>
                  <a:pt x="95" y="70"/>
                  <a:pt x="95" y="70"/>
                  <a:pt x="95" y="70"/>
                </a:cubicBezTo>
                <a:cubicBezTo>
                  <a:pt x="117" y="70"/>
                  <a:pt x="128" y="79"/>
                  <a:pt x="128" y="99"/>
                </a:cubicBezTo>
                <a:lnTo>
                  <a:pt x="128" y="222"/>
                </a:lnTo>
                <a:close/>
              </a:path>
            </a:pathLst>
          </a:custGeom>
          <a:solidFill>
            <a:srgbClr val="0070C0"/>
          </a:solidFill>
          <a:ln>
            <a:noFill/>
          </a:ln>
        </p:spPr>
        <p:txBody>
          <a:bodyPr vert="horz" wrap="square" lIns="103693" tIns="51847" rIns="103693" bIns="51847" numCol="1" anchor="t" anchorCtr="0" compatLnSpc="1">
            <a:prstTxWarp prst="textNoShape">
              <a:avLst/>
            </a:prstTxWarp>
          </a:bodyPr>
          <a:lstStyle/>
          <a:p>
            <a:endParaRPr lang="en-US"/>
          </a:p>
        </p:txBody>
      </p:sp>
      <p:sp>
        <p:nvSpPr>
          <p:cNvPr id="35" name="Freeform 7"/>
          <p:cNvSpPr>
            <a:spLocks noEditPoints="1"/>
          </p:cNvSpPr>
          <p:nvPr/>
        </p:nvSpPr>
        <p:spPr bwMode="auto">
          <a:xfrm>
            <a:off x="2631239" y="2649185"/>
            <a:ext cx="409364" cy="952739"/>
          </a:xfrm>
          <a:custGeom>
            <a:avLst/>
            <a:gdLst>
              <a:gd name="T0" fmla="*/ 90 w 128"/>
              <a:gd name="T1" fmla="*/ 32 h 388"/>
              <a:gd name="T2" fmla="*/ 82 w 128"/>
              <a:gd name="T3" fmla="*/ 56 h 388"/>
              <a:gd name="T4" fmla="*/ 64 w 128"/>
              <a:gd name="T5" fmla="*/ 66 h 388"/>
              <a:gd name="T6" fmla="*/ 45 w 128"/>
              <a:gd name="T7" fmla="*/ 56 h 388"/>
              <a:gd name="T8" fmla="*/ 37 w 128"/>
              <a:gd name="T9" fmla="*/ 32 h 388"/>
              <a:gd name="T10" fmla="*/ 45 w 128"/>
              <a:gd name="T11" fmla="*/ 9 h 388"/>
              <a:gd name="T12" fmla="*/ 64 w 128"/>
              <a:gd name="T13" fmla="*/ 0 h 388"/>
              <a:gd name="T14" fmla="*/ 82 w 128"/>
              <a:gd name="T15" fmla="*/ 9 h 388"/>
              <a:gd name="T16" fmla="*/ 90 w 128"/>
              <a:gd name="T17" fmla="*/ 32 h 388"/>
              <a:gd name="T18" fmla="*/ 128 w 128"/>
              <a:gd name="T19" fmla="*/ 222 h 388"/>
              <a:gd name="T20" fmla="*/ 116 w 128"/>
              <a:gd name="T21" fmla="*/ 238 h 388"/>
              <a:gd name="T22" fmla="*/ 104 w 128"/>
              <a:gd name="T23" fmla="*/ 222 h 388"/>
              <a:gd name="T24" fmla="*/ 104 w 128"/>
              <a:gd name="T25" fmla="*/ 115 h 388"/>
              <a:gd name="T26" fmla="*/ 98 w 128"/>
              <a:gd name="T27" fmla="*/ 115 h 388"/>
              <a:gd name="T28" fmla="*/ 98 w 128"/>
              <a:gd name="T29" fmla="*/ 372 h 388"/>
              <a:gd name="T30" fmla="*/ 83 w 128"/>
              <a:gd name="T31" fmla="*/ 388 h 388"/>
              <a:gd name="T32" fmla="*/ 68 w 128"/>
              <a:gd name="T33" fmla="*/ 372 h 388"/>
              <a:gd name="T34" fmla="*/ 68 w 128"/>
              <a:gd name="T35" fmla="*/ 220 h 388"/>
              <a:gd name="T36" fmla="*/ 60 w 128"/>
              <a:gd name="T37" fmla="*/ 220 h 388"/>
              <a:gd name="T38" fmla="*/ 60 w 128"/>
              <a:gd name="T39" fmla="*/ 372 h 388"/>
              <a:gd name="T40" fmla="*/ 45 w 128"/>
              <a:gd name="T41" fmla="*/ 388 h 388"/>
              <a:gd name="T42" fmla="*/ 30 w 128"/>
              <a:gd name="T43" fmla="*/ 372 h 388"/>
              <a:gd name="T44" fmla="*/ 30 w 128"/>
              <a:gd name="T45" fmla="*/ 115 h 388"/>
              <a:gd name="T46" fmla="*/ 24 w 128"/>
              <a:gd name="T47" fmla="*/ 115 h 388"/>
              <a:gd name="T48" fmla="*/ 24 w 128"/>
              <a:gd name="T49" fmla="*/ 222 h 388"/>
              <a:gd name="T50" fmla="*/ 12 w 128"/>
              <a:gd name="T51" fmla="*/ 238 h 388"/>
              <a:gd name="T52" fmla="*/ 0 w 128"/>
              <a:gd name="T53" fmla="*/ 222 h 388"/>
              <a:gd name="T54" fmla="*/ 0 w 128"/>
              <a:gd name="T55" fmla="*/ 99 h 388"/>
              <a:gd name="T56" fmla="*/ 33 w 128"/>
              <a:gd name="T57" fmla="*/ 70 h 388"/>
              <a:gd name="T58" fmla="*/ 95 w 128"/>
              <a:gd name="T59" fmla="*/ 70 h 388"/>
              <a:gd name="T60" fmla="*/ 128 w 128"/>
              <a:gd name="T61" fmla="*/ 99 h 388"/>
              <a:gd name="T62" fmla="*/ 128 w 128"/>
              <a:gd name="T63" fmla="*/ 222 h 3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28" h="388">
                <a:moveTo>
                  <a:pt x="90" y="32"/>
                </a:moveTo>
                <a:cubicBezTo>
                  <a:pt x="90" y="41"/>
                  <a:pt x="88" y="49"/>
                  <a:pt x="82" y="56"/>
                </a:cubicBezTo>
                <a:cubicBezTo>
                  <a:pt x="77" y="63"/>
                  <a:pt x="71" y="66"/>
                  <a:pt x="64" y="66"/>
                </a:cubicBezTo>
                <a:cubicBezTo>
                  <a:pt x="57" y="66"/>
                  <a:pt x="50" y="63"/>
                  <a:pt x="45" y="56"/>
                </a:cubicBezTo>
                <a:cubicBezTo>
                  <a:pt x="40" y="49"/>
                  <a:pt x="37" y="41"/>
                  <a:pt x="37" y="32"/>
                </a:cubicBezTo>
                <a:cubicBezTo>
                  <a:pt x="37" y="23"/>
                  <a:pt x="40" y="16"/>
                  <a:pt x="45" y="9"/>
                </a:cubicBezTo>
                <a:cubicBezTo>
                  <a:pt x="50" y="3"/>
                  <a:pt x="56" y="0"/>
                  <a:pt x="64" y="0"/>
                </a:cubicBezTo>
                <a:cubicBezTo>
                  <a:pt x="71" y="0"/>
                  <a:pt x="77" y="3"/>
                  <a:pt x="82" y="9"/>
                </a:cubicBezTo>
                <a:cubicBezTo>
                  <a:pt x="88" y="16"/>
                  <a:pt x="90" y="23"/>
                  <a:pt x="90" y="32"/>
                </a:cubicBezTo>
                <a:close/>
                <a:moveTo>
                  <a:pt x="128" y="222"/>
                </a:moveTo>
                <a:cubicBezTo>
                  <a:pt x="128" y="232"/>
                  <a:pt x="124" y="238"/>
                  <a:pt x="116" y="238"/>
                </a:cubicBezTo>
                <a:cubicBezTo>
                  <a:pt x="108" y="238"/>
                  <a:pt x="104" y="232"/>
                  <a:pt x="104" y="222"/>
                </a:cubicBezTo>
                <a:cubicBezTo>
                  <a:pt x="104" y="115"/>
                  <a:pt x="104" y="115"/>
                  <a:pt x="104" y="115"/>
                </a:cubicBezTo>
                <a:cubicBezTo>
                  <a:pt x="98" y="115"/>
                  <a:pt x="98" y="115"/>
                  <a:pt x="98" y="115"/>
                </a:cubicBezTo>
                <a:cubicBezTo>
                  <a:pt x="98" y="372"/>
                  <a:pt x="98" y="372"/>
                  <a:pt x="98" y="372"/>
                </a:cubicBezTo>
                <a:cubicBezTo>
                  <a:pt x="98" y="383"/>
                  <a:pt x="93" y="388"/>
                  <a:pt x="83" y="388"/>
                </a:cubicBezTo>
                <a:cubicBezTo>
                  <a:pt x="73" y="388"/>
                  <a:pt x="68" y="383"/>
                  <a:pt x="68" y="372"/>
                </a:cubicBezTo>
                <a:cubicBezTo>
                  <a:pt x="68" y="220"/>
                  <a:pt x="68" y="220"/>
                  <a:pt x="68" y="220"/>
                </a:cubicBezTo>
                <a:cubicBezTo>
                  <a:pt x="60" y="220"/>
                  <a:pt x="60" y="220"/>
                  <a:pt x="60" y="220"/>
                </a:cubicBezTo>
                <a:cubicBezTo>
                  <a:pt x="60" y="372"/>
                  <a:pt x="60" y="372"/>
                  <a:pt x="60" y="372"/>
                </a:cubicBezTo>
                <a:cubicBezTo>
                  <a:pt x="60" y="383"/>
                  <a:pt x="55" y="388"/>
                  <a:pt x="45" y="388"/>
                </a:cubicBezTo>
                <a:cubicBezTo>
                  <a:pt x="35" y="388"/>
                  <a:pt x="30" y="383"/>
                  <a:pt x="30" y="372"/>
                </a:cubicBezTo>
                <a:cubicBezTo>
                  <a:pt x="30" y="115"/>
                  <a:pt x="30" y="115"/>
                  <a:pt x="30" y="115"/>
                </a:cubicBezTo>
                <a:cubicBezTo>
                  <a:pt x="24" y="115"/>
                  <a:pt x="24" y="115"/>
                  <a:pt x="24" y="115"/>
                </a:cubicBezTo>
                <a:cubicBezTo>
                  <a:pt x="24" y="222"/>
                  <a:pt x="24" y="222"/>
                  <a:pt x="24" y="222"/>
                </a:cubicBezTo>
                <a:cubicBezTo>
                  <a:pt x="24" y="232"/>
                  <a:pt x="20" y="238"/>
                  <a:pt x="12" y="238"/>
                </a:cubicBezTo>
                <a:cubicBezTo>
                  <a:pt x="4" y="238"/>
                  <a:pt x="0" y="232"/>
                  <a:pt x="0" y="222"/>
                </a:cubicBezTo>
                <a:cubicBezTo>
                  <a:pt x="0" y="99"/>
                  <a:pt x="0" y="99"/>
                  <a:pt x="0" y="99"/>
                </a:cubicBezTo>
                <a:cubicBezTo>
                  <a:pt x="0" y="79"/>
                  <a:pt x="11" y="70"/>
                  <a:pt x="33" y="70"/>
                </a:cubicBezTo>
                <a:cubicBezTo>
                  <a:pt x="95" y="70"/>
                  <a:pt x="95" y="70"/>
                  <a:pt x="95" y="70"/>
                </a:cubicBezTo>
                <a:cubicBezTo>
                  <a:pt x="117" y="70"/>
                  <a:pt x="128" y="79"/>
                  <a:pt x="128" y="99"/>
                </a:cubicBezTo>
                <a:lnTo>
                  <a:pt x="128" y="222"/>
                </a:lnTo>
                <a:close/>
              </a:path>
            </a:pathLst>
          </a:custGeom>
          <a:solidFill>
            <a:srgbClr val="0070C0"/>
          </a:solidFill>
          <a:ln>
            <a:noFill/>
          </a:ln>
        </p:spPr>
        <p:txBody>
          <a:bodyPr vert="horz" wrap="square" lIns="103693" tIns="51847" rIns="103693" bIns="51847" numCol="1" anchor="t" anchorCtr="0" compatLnSpc="1">
            <a:prstTxWarp prst="textNoShape">
              <a:avLst/>
            </a:prstTxWarp>
          </a:bodyPr>
          <a:lstStyle/>
          <a:p>
            <a:endParaRPr lang="en-US"/>
          </a:p>
        </p:txBody>
      </p:sp>
      <p:sp>
        <p:nvSpPr>
          <p:cNvPr id="36" name="Freeform 8"/>
          <p:cNvSpPr>
            <a:spLocks noEditPoints="1"/>
          </p:cNvSpPr>
          <p:nvPr/>
        </p:nvSpPr>
        <p:spPr bwMode="auto">
          <a:xfrm>
            <a:off x="3182559" y="2282658"/>
            <a:ext cx="313165" cy="729857"/>
          </a:xfrm>
          <a:custGeom>
            <a:avLst/>
            <a:gdLst>
              <a:gd name="T0" fmla="*/ 69 w 98"/>
              <a:gd name="T1" fmla="*/ 24 h 297"/>
              <a:gd name="T2" fmla="*/ 63 w 98"/>
              <a:gd name="T3" fmla="*/ 43 h 297"/>
              <a:gd name="T4" fmla="*/ 49 w 98"/>
              <a:gd name="T5" fmla="*/ 51 h 297"/>
              <a:gd name="T6" fmla="*/ 35 w 98"/>
              <a:gd name="T7" fmla="*/ 43 h 297"/>
              <a:gd name="T8" fmla="*/ 29 w 98"/>
              <a:gd name="T9" fmla="*/ 24 h 297"/>
              <a:gd name="T10" fmla="*/ 34 w 98"/>
              <a:gd name="T11" fmla="*/ 7 h 297"/>
              <a:gd name="T12" fmla="*/ 49 w 98"/>
              <a:gd name="T13" fmla="*/ 0 h 297"/>
              <a:gd name="T14" fmla="*/ 63 w 98"/>
              <a:gd name="T15" fmla="*/ 7 h 297"/>
              <a:gd name="T16" fmla="*/ 69 w 98"/>
              <a:gd name="T17" fmla="*/ 24 h 297"/>
              <a:gd name="T18" fmla="*/ 98 w 98"/>
              <a:gd name="T19" fmla="*/ 169 h 297"/>
              <a:gd name="T20" fmla="*/ 89 w 98"/>
              <a:gd name="T21" fmla="*/ 182 h 297"/>
              <a:gd name="T22" fmla="*/ 79 w 98"/>
              <a:gd name="T23" fmla="*/ 169 h 297"/>
              <a:gd name="T24" fmla="*/ 79 w 98"/>
              <a:gd name="T25" fmla="*/ 88 h 297"/>
              <a:gd name="T26" fmla="*/ 75 w 98"/>
              <a:gd name="T27" fmla="*/ 88 h 297"/>
              <a:gd name="T28" fmla="*/ 75 w 98"/>
              <a:gd name="T29" fmla="*/ 284 h 297"/>
              <a:gd name="T30" fmla="*/ 63 w 98"/>
              <a:gd name="T31" fmla="*/ 297 h 297"/>
              <a:gd name="T32" fmla="*/ 52 w 98"/>
              <a:gd name="T33" fmla="*/ 284 h 297"/>
              <a:gd name="T34" fmla="*/ 52 w 98"/>
              <a:gd name="T35" fmla="*/ 168 h 297"/>
              <a:gd name="T36" fmla="*/ 46 w 98"/>
              <a:gd name="T37" fmla="*/ 168 h 297"/>
              <a:gd name="T38" fmla="*/ 46 w 98"/>
              <a:gd name="T39" fmla="*/ 284 h 297"/>
              <a:gd name="T40" fmla="*/ 35 w 98"/>
              <a:gd name="T41" fmla="*/ 297 h 297"/>
              <a:gd name="T42" fmla="*/ 23 w 98"/>
              <a:gd name="T43" fmla="*/ 284 h 297"/>
              <a:gd name="T44" fmla="*/ 23 w 98"/>
              <a:gd name="T45" fmla="*/ 88 h 297"/>
              <a:gd name="T46" fmla="*/ 19 w 98"/>
              <a:gd name="T47" fmla="*/ 88 h 297"/>
              <a:gd name="T48" fmla="*/ 19 w 98"/>
              <a:gd name="T49" fmla="*/ 169 h 297"/>
              <a:gd name="T50" fmla="*/ 9 w 98"/>
              <a:gd name="T51" fmla="*/ 182 h 297"/>
              <a:gd name="T52" fmla="*/ 0 w 98"/>
              <a:gd name="T53" fmla="*/ 169 h 297"/>
              <a:gd name="T54" fmla="*/ 0 w 98"/>
              <a:gd name="T55" fmla="*/ 76 h 297"/>
              <a:gd name="T56" fmla="*/ 25 w 98"/>
              <a:gd name="T57" fmla="*/ 53 h 297"/>
              <a:gd name="T58" fmla="*/ 73 w 98"/>
              <a:gd name="T59" fmla="*/ 53 h 297"/>
              <a:gd name="T60" fmla="*/ 98 w 98"/>
              <a:gd name="T61" fmla="*/ 76 h 297"/>
              <a:gd name="T62" fmla="*/ 98 w 98"/>
              <a:gd name="T63" fmla="*/ 169 h 2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98" h="297">
                <a:moveTo>
                  <a:pt x="69" y="24"/>
                </a:moveTo>
                <a:cubicBezTo>
                  <a:pt x="69" y="31"/>
                  <a:pt x="67" y="37"/>
                  <a:pt x="63" y="43"/>
                </a:cubicBezTo>
                <a:cubicBezTo>
                  <a:pt x="59" y="48"/>
                  <a:pt x="54" y="51"/>
                  <a:pt x="49" y="51"/>
                </a:cubicBezTo>
                <a:cubicBezTo>
                  <a:pt x="43" y="51"/>
                  <a:pt x="39" y="48"/>
                  <a:pt x="35" y="43"/>
                </a:cubicBezTo>
                <a:cubicBezTo>
                  <a:pt x="31" y="37"/>
                  <a:pt x="29" y="31"/>
                  <a:pt x="29" y="24"/>
                </a:cubicBezTo>
                <a:cubicBezTo>
                  <a:pt x="29" y="18"/>
                  <a:pt x="31" y="12"/>
                  <a:pt x="34" y="7"/>
                </a:cubicBezTo>
                <a:cubicBezTo>
                  <a:pt x="38" y="3"/>
                  <a:pt x="43" y="0"/>
                  <a:pt x="49" y="0"/>
                </a:cubicBezTo>
                <a:cubicBezTo>
                  <a:pt x="54" y="0"/>
                  <a:pt x="59" y="3"/>
                  <a:pt x="63" y="7"/>
                </a:cubicBezTo>
                <a:cubicBezTo>
                  <a:pt x="67" y="12"/>
                  <a:pt x="69" y="18"/>
                  <a:pt x="69" y="24"/>
                </a:cubicBezTo>
                <a:close/>
                <a:moveTo>
                  <a:pt x="98" y="169"/>
                </a:moveTo>
                <a:cubicBezTo>
                  <a:pt x="98" y="178"/>
                  <a:pt x="95" y="182"/>
                  <a:pt x="89" y="182"/>
                </a:cubicBezTo>
                <a:cubicBezTo>
                  <a:pt x="82" y="182"/>
                  <a:pt x="79" y="178"/>
                  <a:pt x="79" y="169"/>
                </a:cubicBezTo>
                <a:cubicBezTo>
                  <a:pt x="79" y="88"/>
                  <a:pt x="79" y="88"/>
                  <a:pt x="79" y="88"/>
                </a:cubicBezTo>
                <a:cubicBezTo>
                  <a:pt x="75" y="88"/>
                  <a:pt x="75" y="88"/>
                  <a:pt x="75" y="88"/>
                </a:cubicBezTo>
                <a:cubicBezTo>
                  <a:pt x="75" y="284"/>
                  <a:pt x="75" y="284"/>
                  <a:pt x="75" y="284"/>
                </a:cubicBezTo>
                <a:cubicBezTo>
                  <a:pt x="75" y="292"/>
                  <a:pt x="71" y="297"/>
                  <a:pt x="63" y="297"/>
                </a:cubicBezTo>
                <a:cubicBezTo>
                  <a:pt x="56" y="297"/>
                  <a:pt x="52" y="292"/>
                  <a:pt x="52" y="284"/>
                </a:cubicBezTo>
                <a:cubicBezTo>
                  <a:pt x="52" y="168"/>
                  <a:pt x="52" y="168"/>
                  <a:pt x="52" y="168"/>
                </a:cubicBezTo>
                <a:cubicBezTo>
                  <a:pt x="46" y="168"/>
                  <a:pt x="46" y="168"/>
                  <a:pt x="46" y="168"/>
                </a:cubicBezTo>
                <a:cubicBezTo>
                  <a:pt x="46" y="284"/>
                  <a:pt x="46" y="284"/>
                  <a:pt x="46" y="284"/>
                </a:cubicBezTo>
                <a:cubicBezTo>
                  <a:pt x="46" y="292"/>
                  <a:pt x="42" y="297"/>
                  <a:pt x="35" y="297"/>
                </a:cubicBezTo>
                <a:cubicBezTo>
                  <a:pt x="27" y="297"/>
                  <a:pt x="23" y="292"/>
                  <a:pt x="23" y="284"/>
                </a:cubicBezTo>
                <a:cubicBezTo>
                  <a:pt x="23" y="88"/>
                  <a:pt x="23" y="88"/>
                  <a:pt x="23" y="88"/>
                </a:cubicBezTo>
                <a:cubicBezTo>
                  <a:pt x="19" y="88"/>
                  <a:pt x="19" y="88"/>
                  <a:pt x="19" y="88"/>
                </a:cubicBezTo>
                <a:cubicBezTo>
                  <a:pt x="19" y="169"/>
                  <a:pt x="19" y="169"/>
                  <a:pt x="19" y="169"/>
                </a:cubicBezTo>
                <a:cubicBezTo>
                  <a:pt x="19" y="178"/>
                  <a:pt x="16" y="182"/>
                  <a:pt x="9" y="182"/>
                </a:cubicBezTo>
                <a:cubicBezTo>
                  <a:pt x="3" y="182"/>
                  <a:pt x="0" y="178"/>
                  <a:pt x="0" y="169"/>
                </a:cubicBezTo>
                <a:cubicBezTo>
                  <a:pt x="0" y="76"/>
                  <a:pt x="0" y="76"/>
                  <a:pt x="0" y="76"/>
                </a:cubicBezTo>
                <a:cubicBezTo>
                  <a:pt x="0" y="61"/>
                  <a:pt x="9" y="53"/>
                  <a:pt x="25" y="53"/>
                </a:cubicBezTo>
                <a:cubicBezTo>
                  <a:pt x="73" y="53"/>
                  <a:pt x="73" y="53"/>
                  <a:pt x="73" y="53"/>
                </a:cubicBezTo>
                <a:cubicBezTo>
                  <a:pt x="90" y="53"/>
                  <a:pt x="98" y="61"/>
                  <a:pt x="98" y="76"/>
                </a:cubicBezTo>
                <a:lnTo>
                  <a:pt x="98" y="169"/>
                </a:lnTo>
                <a:close/>
              </a:path>
            </a:pathLst>
          </a:custGeom>
          <a:solidFill>
            <a:srgbClr val="0070C0"/>
          </a:solidFill>
          <a:ln>
            <a:noFill/>
          </a:ln>
        </p:spPr>
        <p:txBody>
          <a:bodyPr vert="horz" wrap="square" lIns="103693" tIns="51847" rIns="103693" bIns="51847" numCol="1" anchor="t" anchorCtr="0" compatLnSpc="1">
            <a:prstTxWarp prst="textNoShape">
              <a:avLst/>
            </a:prstTxWarp>
          </a:bodyPr>
          <a:lstStyle/>
          <a:p>
            <a:endParaRPr lang="en-US"/>
          </a:p>
        </p:txBody>
      </p:sp>
      <p:sp>
        <p:nvSpPr>
          <p:cNvPr id="37" name="Freeform 9"/>
          <p:cNvSpPr>
            <a:spLocks noEditPoints="1"/>
          </p:cNvSpPr>
          <p:nvPr/>
        </p:nvSpPr>
        <p:spPr bwMode="auto">
          <a:xfrm>
            <a:off x="4039540" y="2282658"/>
            <a:ext cx="313165" cy="729857"/>
          </a:xfrm>
          <a:custGeom>
            <a:avLst/>
            <a:gdLst>
              <a:gd name="T0" fmla="*/ 69 w 98"/>
              <a:gd name="T1" fmla="*/ 24 h 297"/>
              <a:gd name="T2" fmla="*/ 63 w 98"/>
              <a:gd name="T3" fmla="*/ 43 h 297"/>
              <a:gd name="T4" fmla="*/ 49 w 98"/>
              <a:gd name="T5" fmla="*/ 51 h 297"/>
              <a:gd name="T6" fmla="*/ 35 w 98"/>
              <a:gd name="T7" fmla="*/ 43 h 297"/>
              <a:gd name="T8" fmla="*/ 29 w 98"/>
              <a:gd name="T9" fmla="*/ 24 h 297"/>
              <a:gd name="T10" fmla="*/ 35 w 98"/>
              <a:gd name="T11" fmla="*/ 7 h 297"/>
              <a:gd name="T12" fmla="*/ 49 w 98"/>
              <a:gd name="T13" fmla="*/ 0 h 297"/>
              <a:gd name="T14" fmla="*/ 63 w 98"/>
              <a:gd name="T15" fmla="*/ 7 h 297"/>
              <a:gd name="T16" fmla="*/ 69 w 98"/>
              <a:gd name="T17" fmla="*/ 24 h 297"/>
              <a:gd name="T18" fmla="*/ 98 w 98"/>
              <a:gd name="T19" fmla="*/ 169 h 297"/>
              <a:gd name="T20" fmla="*/ 89 w 98"/>
              <a:gd name="T21" fmla="*/ 182 h 297"/>
              <a:gd name="T22" fmla="*/ 80 w 98"/>
              <a:gd name="T23" fmla="*/ 169 h 297"/>
              <a:gd name="T24" fmla="*/ 80 w 98"/>
              <a:gd name="T25" fmla="*/ 88 h 297"/>
              <a:gd name="T26" fmla="*/ 75 w 98"/>
              <a:gd name="T27" fmla="*/ 88 h 297"/>
              <a:gd name="T28" fmla="*/ 75 w 98"/>
              <a:gd name="T29" fmla="*/ 284 h 297"/>
              <a:gd name="T30" fmla="*/ 64 w 98"/>
              <a:gd name="T31" fmla="*/ 297 h 297"/>
              <a:gd name="T32" fmla="*/ 52 w 98"/>
              <a:gd name="T33" fmla="*/ 284 h 297"/>
              <a:gd name="T34" fmla="*/ 52 w 98"/>
              <a:gd name="T35" fmla="*/ 168 h 297"/>
              <a:gd name="T36" fmla="*/ 46 w 98"/>
              <a:gd name="T37" fmla="*/ 168 h 297"/>
              <a:gd name="T38" fmla="*/ 46 w 98"/>
              <a:gd name="T39" fmla="*/ 284 h 297"/>
              <a:gd name="T40" fmla="*/ 35 w 98"/>
              <a:gd name="T41" fmla="*/ 297 h 297"/>
              <a:gd name="T42" fmla="*/ 24 w 98"/>
              <a:gd name="T43" fmla="*/ 284 h 297"/>
              <a:gd name="T44" fmla="*/ 24 w 98"/>
              <a:gd name="T45" fmla="*/ 88 h 297"/>
              <a:gd name="T46" fmla="*/ 19 w 98"/>
              <a:gd name="T47" fmla="*/ 88 h 297"/>
              <a:gd name="T48" fmla="*/ 19 w 98"/>
              <a:gd name="T49" fmla="*/ 169 h 297"/>
              <a:gd name="T50" fmla="*/ 10 w 98"/>
              <a:gd name="T51" fmla="*/ 182 h 297"/>
              <a:gd name="T52" fmla="*/ 0 w 98"/>
              <a:gd name="T53" fmla="*/ 169 h 297"/>
              <a:gd name="T54" fmla="*/ 0 w 98"/>
              <a:gd name="T55" fmla="*/ 76 h 297"/>
              <a:gd name="T56" fmla="*/ 26 w 98"/>
              <a:gd name="T57" fmla="*/ 53 h 297"/>
              <a:gd name="T58" fmla="*/ 73 w 98"/>
              <a:gd name="T59" fmla="*/ 53 h 297"/>
              <a:gd name="T60" fmla="*/ 98 w 98"/>
              <a:gd name="T61" fmla="*/ 76 h 297"/>
              <a:gd name="T62" fmla="*/ 98 w 98"/>
              <a:gd name="T63" fmla="*/ 169 h 2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98" h="297">
                <a:moveTo>
                  <a:pt x="69" y="24"/>
                </a:moveTo>
                <a:cubicBezTo>
                  <a:pt x="69" y="31"/>
                  <a:pt x="67" y="37"/>
                  <a:pt x="63" y="43"/>
                </a:cubicBezTo>
                <a:cubicBezTo>
                  <a:pt x="59" y="48"/>
                  <a:pt x="55" y="51"/>
                  <a:pt x="49" y="51"/>
                </a:cubicBezTo>
                <a:cubicBezTo>
                  <a:pt x="44" y="51"/>
                  <a:pt x="39" y="48"/>
                  <a:pt x="35" y="43"/>
                </a:cubicBezTo>
                <a:cubicBezTo>
                  <a:pt x="31" y="37"/>
                  <a:pt x="29" y="31"/>
                  <a:pt x="29" y="24"/>
                </a:cubicBezTo>
                <a:cubicBezTo>
                  <a:pt x="29" y="18"/>
                  <a:pt x="31" y="12"/>
                  <a:pt x="35" y="7"/>
                </a:cubicBezTo>
                <a:cubicBezTo>
                  <a:pt x="39" y="3"/>
                  <a:pt x="44" y="0"/>
                  <a:pt x="49" y="0"/>
                </a:cubicBezTo>
                <a:cubicBezTo>
                  <a:pt x="55" y="0"/>
                  <a:pt x="59" y="3"/>
                  <a:pt x="63" y="7"/>
                </a:cubicBezTo>
                <a:cubicBezTo>
                  <a:pt x="67" y="12"/>
                  <a:pt x="69" y="18"/>
                  <a:pt x="69" y="24"/>
                </a:cubicBezTo>
                <a:close/>
                <a:moveTo>
                  <a:pt x="98" y="169"/>
                </a:moveTo>
                <a:cubicBezTo>
                  <a:pt x="98" y="178"/>
                  <a:pt x="95" y="182"/>
                  <a:pt x="89" y="182"/>
                </a:cubicBezTo>
                <a:cubicBezTo>
                  <a:pt x="83" y="182"/>
                  <a:pt x="80" y="178"/>
                  <a:pt x="80" y="169"/>
                </a:cubicBezTo>
                <a:cubicBezTo>
                  <a:pt x="80" y="88"/>
                  <a:pt x="80" y="88"/>
                  <a:pt x="80" y="88"/>
                </a:cubicBezTo>
                <a:cubicBezTo>
                  <a:pt x="75" y="88"/>
                  <a:pt x="75" y="88"/>
                  <a:pt x="75" y="88"/>
                </a:cubicBezTo>
                <a:cubicBezTo>
                  <a:pt x="75" y="284"/>
                  <a:pt x="75" y="284"/>
                  <a:pt x="75" y="284"/>
                </a:cubicBezTo>
                <a:cubicBezTo>
                  <a:pt x="75" y="292"/>
                  <a:pt x="71" y="297"/>
                  <a:pt x="64" y="297"/>
                </a:cubicBezTo>
                <a:cubicBezTo>
                  <a:pt x="56" y="297"/>
                  <a:pt x="52" y="292"/>
                  <a:pt x="52" y="284"/>
                </a:cubicBezTo>
                <a:cubicBezTo>
                  <a:pt x="52" y="168"/>
                  <a:pt x="52" y="168"/>
                  <a:pt x="52" y="168"/>
                </a:cubicBezTo>
                <a:cubicBezTo>
                  <a:pt x="46" y="168"/>
                  <a:pt x="46" y="168"/>
                  <a:pt x="46" y="168"/>
                </a:cubicBezTo>
                <a:cubicBezTo>
                  <a:pt x="46" y="284"/>
                  <a:pt x="46" y="284"/>
                  <a:pt x="46" y="284"/>
                </a:cubicBezTo>
                <a:cubicBezTo>
                  <a:pt x="46" y="292"/>
                  <a:pt x="43" y="297"/>
                  <a:pt x="35" y="297"/>
                </a:cubicBezTo>
                <a:cubicBezTo>
                  <a:pt x="27" y="297"/>
                  <a:pt x="24" y="292"/>
                  <a:pt x="24" y="284"/>
                </a:cubicBezTo>
                <a:cubicBezTo>
                  <a:pt x="24" y="88"/>
                  <a:pt x="24" y="88"/>
                  <a:pt x="24" y="88"/>
                </a:cubicBezTo>
                <a:cubicBezTo>
                  <a:pt x="19" y="88"/>
                  <a:pt x="19" y="88"/>
                  <a:pt x="19" y="88"/>
                </a:cubicBezTo>
                <a:cubicBezTo>
                  <a:pt x="19" y="169"/>
                  <a:pt x="19" y="169"/>
                  <a:pt x="19" y="169"/>
                </a:cubicBezTo>
                <a:cubicBezTo>
                  <a:pt x="19" y="178"/>
                  <a:pt x="16" y="182"/>
                  <a:pt x="10" y="182"/>
                </a:cubicBezTo>
                <a:cubicBezTo>
                  <a:pt x="3" y="182"/>
                  <a:pt x="0" y="178"/>
                  <a:pt x="0" y="169"/>
                </a:cubicBezTo>
                <a:cubicBezTo>
                  <a:pt x="0" y="76"/>
                  <a:pt x="0" y="76"/>
                  <a:pt x="0" y="76"/>
                </a:cubicBezTo>
                <a:cubicBezTo>
                  <a:pt x="0" y="61"/>
                  <a:pt x="9" y="53"/>
                  <a:pt x="26" y="53"/>
                </a:cubicBezTo>
                <a:cubicBezTo>
                  <a:pt x="73" y="53"/>
                  <a:pt x="73" y="53"/>
                  <a:pt x="73" y="53"/>
                </a:cubicBezTo>
                <a:cubicBezTo>
                  <a:pt x="90" y="53"/>
                  <a:pt x="98" y="61"/>
                  <a:pt x="98" y="76"/>
                </a:cubicBezTo>
                <a:lnTo>
                  <a:pt x="98" y="169"/>
                </a:lnTo>
                <a:close/>
              </a:path>
            </a:pathLst>
          </a:custGeom>
          <a:solidFill>
            <a:srgbClr val="0070C0"/>
          </a:solidFill>
          <a:ln>
            <a:noFill/>
          </a:ln>
        </p:spPr>
        <p:txBody>
          <a:bodyPr vert="horz" wrap="square" lIns="103693" tIns="51847" rIns="103693" bIns="51847" numCol="1" anchor="t" anchorCtr="0" compatLnSpc="1">
            <a:prstTxWarp prst="textNoShape">
              <a:avLst/>
            </a:prstTxWarp>
          </a:bodyPr>
          <a:lstStyle/>
          <a:p>
            <a:endParaRPr lang="en-US"/>
          </a:p>
        </p:txBody>
      </p:sp>
      <p:sp>
        <p:nvSpPr>
          <p:cNvPr id="38" name="Freeform 10"/>
          <p:cNvSpPr>
            <a:spLocks noEditPoints="1"/>
          </p:cNvSpPr>
          <p:nvPr/>
        </p:nvSpPr>
        <p:spPr bwMode="auto">
          <a:xfrm>
            <a:off x="2338704" y="2282658"/>
            <a:ext cx="313165" cy="729857"/>
          </a:xfrm>
          <a:custGeom>
            <a:avLst/>
            <a:gdLst>
              <a:gd name="T0" fmla="*/ 69 w 98"/>
              <a:gd name="T1" fmla="*/ 24 h 297"/>
              <a:gd name="T2" fmla="*/ 63 w 98"/>
              <a:gd name="T3" fmla="*/ 43 h 297"/>
              <a:gd name="T4" fmla="*/ 48 w 98"/>
              <a:gd name="T5" fmla="*/ 51 h 297"/>
              <a:gd name="T6" fmla="*/ 34 w 98"/>
              <a:gd name="T7" fmla="*/ 43 h 297"/>
              <a:gd name="T8" fmla="*/ 28 w 98"/>
              <a:gd name="T9" fmla="*/ 24 h 297"/>
              <a:gd name="T10" fmla="*/ 34 w 98"/>
              <a:gd name="T11" fmla="*/ 7 h 297"/>
              <a:gd name="T12" fmla="*/ 48 w 98"/>
              <a:gd name="T13" fmla="*/ 0 h 297"/>
              <a:gd name="T14" fmla="*/ 63 w 98"/>
              <a:gd name="T15" fmla="*/ 7 h 297"/>
              <a:gd name="T16" fmla="*/ 69 w 98"/>
              <a:gd name="T17" fmla="*/ 24 h 297"/>
              <a:gd name="T18" fmla="*/ 98 w 98"/>
              <a:gd name="T19" fmla="*/ 169 h 297"/>
              <a:gd name="T20" fmla="*/ 88 w 98"/>
              <a:gd name="T21" fmla="*/ 182 h 297"/>
              <a:gd name="T22" fmla="*/ 79 w 98"/>
              <a:gd name="T23" fmla="*/ 169 h 297"/>
              <a:gd name="T24" fmla="*/ 79 w 98"/>
              <a:gd name="T25" fmla="*/ 88 h 297"/>
              <a:gd name="T26" fmla="*/ 74 w 98"/>
              <a:gd name="T27" fmla="*/ 88 h 297"/>
              <a:gd name="T28" fmla="*/ 74 w 98"/>
              <a:gd name="T29" fmla="*/ 284 h 297"/>
              <a:gd name="T30" fmla="*/ 63 w 98"/>
              <a:gd name="T31" fmla="*/ 297 h 297"/>
              <a:gd name="T32" fmla="*/ 52 w 98"/>
              <a:gd name="T33" fmla="*/ 284 h 297"/>
              <a:gd name="T34" fmla="*/ 52 w 98"/>
              <a:gd name="T35" fmla="*/ 168 h 297"/>
              <a:gd name="T36" fmla="*/ 46 w 98"/>
              <a:gd name="T37" fmla="*/ 168 h 297"/>
              <a:gd name="T38" fmla="*/ 46 w 98"/>
              <a:gd name="T39" fmla="*/ 284 h 297"/>
              <a:gd name="T40" fmla="*/ 34 w 98"/>
              <a:gd name="T41" fmla="*/ 297 h 297"/>
              <a:gd name="T42" fmla="*/ 23 w 98"/>
              <a:gd name="T43" fmla="*/ 284 h 297"/>
              <a:gd name="T44" fmla="*/ 23 w 98"/>
              <a:gd name="T45" fmla="*/ 88 h 297"/>
              <a:gd name="T46" fmla="*/ 18 w 98"/>
              <a:gd name="T47" fmla="*/ 88 h 297"/>
              <a:gd name="T48" fmla="*/ 18 w 98"/>
              <a:gd name="T49" fmla="*/ 169 h 297"/>
              <a:gd name="T50" fmla="*/ 9 w 98"/>
              <a:gd name="T51" fmla="*/ 182 h 297"/>
              <a:gd name="T52" fmla="*/ 0 w 98"/>
              <a:gd name="T53" fmla="*/ 169 h 297"/>
              <a:gd name="T54" fmla="*/ 0 w 98"/>
              <a:gd name="T55" fmla="*/ 76 h 297"/>
              <a:gd name="T56" fmla="*/ 25 w 98"/>
              <a:gd name="T57" fmla="*/ 53 h 297"/>
              <a:gd name="T58" fmla="*/ 72 w 98"/>
              <a:gd name="T59" fmla="*/ 53 h 297"/>
              <a:gd name="T60" fmla="*/ 98 w 98"/>
              <a:gd name="T61" fmla="*/ 76 h 297"/>
              <a:gd name="T62" fmla="*/ 98 w 98"/>
              <a:gd name="T63" fmla="*/ 169 h 2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98" h="297">
                <a:moveTo>
                  <a:pt x="69" y="24"/>
                </a:moveTo>
                <a:cubicBezTo>
                  <a:pt x="69" y="31"/>
                  <a:pt x="67" y="37"/>
                  <a:pt x="63" y="43"/>
                </a:cubicBezTo>
                <a:cubicBezTo>
                  <a:pt x="59" y="48"/>
                  <a:pt x="54" y="51"/>
                  <a:pt x="48" y="51"/>
                </a:cubicBezTo>
                <a:cubicBezTo>
                  <a:pt x="43" y="51"/>
                  <a:pt x="38" y="48"/>
                  <a:pt x="34" y="43"/>
                </a:cubicBezTo>
                <a:cubicBezTo>
                  <a:pt x="30" y="37"/>
                  <a:pt x="28" y="31"/>
                  <a:pt x="28" y="24"/>
                </a:cubicBezTo>
                <a:cubicBezTo>
                  <a:pt x="28" y="18"/>
                  <a:pt x="30" y="12"/>
                  <a:pt x="34" y="7"/>
                </a:cubicBezTo>
                <a:cubicBezTo>
                  <a:pt x="38" y="3"/>
                  <a:pt x="43" y="0"/>
                  <a:pt x="48" y="0"/>
                </a:cubicBezTo>
                <a:cubicBezTo>
                  <a:pt x="54" y="0"/>
                  <a:pt x="59" y="3"/>
                  <a:pt x="63" y="7"/>
                </a:cubicBezTo>
                <a:cubicBezTo>
                  <a:pt x="67" y="12"/>
                  <a:pt x="69" y="18"/>
                  <a:pt x="69" y="24"/>
                </a:cubicBezTo>
                <a:close/>
                <a:moveTo>
                  <a:pt x="98" y="169"/>
                </a:moveTo>
                <a:cubicBezTo>
                  <a:pt x="98" y="178"/>
                  <a:pt x="95" y="182"/>
                  <a:pt x="88" y="182"/>
                </a:cubicBezTo>
                <a:cubicBezTo>
                  <a:pt x="82" y="182"/>
                  <a:pt x="79" y="178"/>
                  <a:pt x="79" y="169"/>
                </a:cubicBezTo>
                <a:cubicBezTo>
                  <a:pt x="79" y="88"/>
                  <a:pt x="79" y="88"/>
                  <a:pt x="79" y="88"/>
                </a:cubicBezTo>
                <a:cubicBezTo>
                  <a:pt x="74" y="88"/>
                  <a:pt x="74" y="88"/>
                  <a:pt x="74" y="88"/>
                </a:cubicBezTo>
                <a:cubicBezTo>
                  <a:pt x="74" y="284"/>
                  <a:pt x="74" y="284"/>
                  <a:pt x="74" y="284"/>
                </a:cubicBezTo>
                <a:cubicBezTo>
                  <a:pt x="74" y="292"/>
                  <a:pt x="71" y="297"/>
                  <a:pt x="63" y="297"/>
                </a:cubicBezTo>
                <a:cubicBezTo>
                  <a:pt x="55" y="297"/>
                  <a:pt x="52" y="292"/>
                  <a:pt x="52" y="284"/>
                </a:cubicBezTo>
                <a:cubicBezTo>
                  <a:pt x="52" y="168"/>
                  <a:pt x="52" y="168"/>
                  <a:pt x="52" y="168"/>
                </a:cubicBezTo>
                <a:cubicBezTo>
                  <a:pt x="46" y="168"/>
                  <a:pt x="46" y="168"/>
                  <a:pt x="46" y="168"/>
                </a:cubicBezTo>
                <a:cubicBezTo>
                  <a:pt x="46" y="284"/>
                  <a:pt x="46" y="284"/>
                  <a:pt x="46" y="284"/>
                </a:cubicBezTo>
                <a:cubicBezTo>
                  <a:pt x="46" y="292"/>
                  <a:pt x="42" y="297"/>
                  <a:pt x="34" y="297"/>
                </a:cubicBezTo>
                <a:cubicBezTo>
                  <a:pt x="27" y="297"/>
                  <a:pt x="23" y="292"/>
                  <a:pt x="23" y="284"/>
                </a:cubicBezTo>
                <a:cubicBezTo>
                  <a:pt x="23" y="88"/>
                  <a:pt x="23" y="88"/>
                  <a:pt x="23" y="88"/>
                </a:cubicBezTo>
                <a:cubicBezTo>
                  <a:pt x="18" y="88"/>
                  <a:pt x="18" y="88"/>
                  <a:pt x="18" y="88"/>
                </a:cubicBezTo>
                <a:cubicBezTo>
                  <a:pt x="18" y="169"/>
                  <a:pt x="18" y="169"/>
                  <a:pt x="18" y="169"/>
                </a:cubicBezTo>
                <a:cubicBezTo>
                  <a:pt x="18" y="178"/>
                  <a:pt x="15" y="182"/>
                  <a:pt x="9" y="182"/>
                </a:cubicBezTo>
                <a:cubicBezTo>
                  <a:pt x="3" y="182"/>
                  <a:pt x="0" y="178"/>
                  <a:pt x="0" y="169"/>
                </a:cubicBezTo>
                <a:cubicBezTo>
                  <a:pt x="0" y="76"/>
                  <a:pt x="0" y="76"/>
                  <a:pt x="0" y="76"/>
                </a:cubicBezTo>
                <a:cubicBezTo>
                  <a:pt x="0" y="61"/>
                  <a:pt x="8" y="53"/>
                  <a:pt x="25" y="53"/>
                </a:cubicBezTo>
                <a:cubicBezTo>
                  <a:pt x="72" y="53"/>
                  <a:pt x="72" y="53"/>
                  <a:pt x="72" y="53"/>
                </a:cubicBezTo>
                <a:cubicBezTo>
                  <a:pt x="89" y="53"/>
                  <a:pt x="98" y="61"/>
                  <a:pt x="98" y="76"/>
                </a:cubicBezTo>
                <a:lnTo>
                  <a:pt x="98" y="169"/>
                </a:lnTo>
                <a:close/>
              </a:path>
            </a:pathLst>
          </a:custGeom>
          <a:solidFill>
            <a:srgbClr val="0070C0"/>
          </a:solidFill>
          <a:ln>
            <a:noFill/>
          </a:ln>
        </p:spPr>
        <p:txBody>
          <a:bodyPr vert="horz" wrap="square" lIns="103693" tIns="51847" rIns="103693" bIns="51847" numCol="1" anchor="t" anchorCtr="0" compatLnSpc="1">
            <a:prstTxWarp prst="textNoShape">
              <a:avLst/>
            </a:prstTxWarp>
          </a:bodyPr>
          <a:lstStyle/>
          <a:p>
            <a:endParaRPr lang="en-US"/>
          </a:p>
        </p:txBody>
      </p:sp>
      <p:sp>
        <p:nvSpPr>
          <p:cNvPr id="39" name="Freeform 11"/>
          <p:cNvSpPr>
            <a:spLocks noEditPoints="1"/>
          </p:cNvSpPr>
          <p:nvPr/>
        </p:nvSpPr>
        <p:spPr bwMode="auto">
          <a:xfrm>
            <a:off x="2891896" y="1901012"/>
            <a:ext cx="261995" cy="610568"/>
          </a:xfrm>
          <a:custGeom>
            <a:avLst/>
            <a:gdLst>
              <a:gd name="T0" fmla="*/ 57 w 82"/>
              <a:gd name="T1" fmla="*/ 20 h 249"/>
              <a:gd name="T2" fmla="*/ 52 w 82"/>
              <a:gd name="T3" fmla="*/ 36 h 249"/>
              <a:gd name="T4" fmla="*/ 40 w 82"/>
              <a:gd name="T5" fmla="*/ 42 h 249"/>
              <a:gd name="T6" fmla="*/ 29 w 82"/>
              <a:gd name="T7" fmla="*/ 36 h 249"/>
              <a:gd name="T8" fmla="*/ 24 w 82"/>
              <a:gd name="T9" fmla="*/ 20 h 249"/>
              <a:gd name="T10" fmla="*/ 28 w 82"/>
              <a:gd name="T11" fmla="*/ 6 h 249"/>
              <a:gd name="T12" fmla="*/ 40 w 82"/>
              <a:gd name="T13" fmla="*/ 0 h 249"/>
              <a:gd name="T14" fmla="*/ 52 w 82"/>
              <a:gd name="T15" fmla="*/ 6 h 249"/>
              <a:gd name="T16" fmla="*/ 57 w 82"/>
              <a:gd name="T17" fmla="*/ 20 h 249"/>
              <a:gd name="T18" fmla="*/ 82 w 82"/>
              <a:gd name="T19" fmla="*/ 142 h 249"/>
              <a:gd name="T20" fmla="*/ 74 w 82"/>
              <a:gd name="T21" fmla="*/ 152 h 249"/>
              <a:gd name="T22" fmla="*/ 66 w 82"/>
              <a:gd name="T23" fmla="*/ 142 h 249"/>
              <a:gd name="T24" fmla="*/ 66 w 82"/>
              <a:gd name="T25" fmla="*/ 74 h 249"/>
              <a:gd name="T26" fmla="*/ 62 w 82"/>
              <a:gd name="T27" fmla="*/ 74 h 249"/>
              <a:gd name="T28" fmla="*/ 62 w 82"/>
              <a:gd name="T29" fmla="*/ 239 h 249"/>
              <a:gd name="T30" fmla="*/ 53 w 82"/>
              <a:gd name="T31" fmla="*/ 249 h 249"/>
              <a:gd name="T32" fmla="*/ 43 w 82"/>
              <a:gd name="T33" fmla="*/ 239 h 249"/>
              <a:gd name="T34" fmla="*/ 43 w 82"/>
              <a:gd name="T35" fmla="*/ 141 h 249"/>
              <a:gd name="T36" fmla="*/ 38 w 82"/>
              <a:gd name="T37" fmla="*/ 141 h 249"/>
              <a:gd name="T38" fmla="*/ 38 w 82"/>
              <a:gd name="T39" fmla="*/ 239 h 249"/>
              <a:gd name="T40" fmla="*/ 29 w 82"/>
              <a:gd name="T41" fmla="*/ 249 h 249"/>
              <a:gd name="T42" fmla="*/ 19 w 82"/>
              <a:gd name="T43" fmla="*/ 239 h 249"/>
              <a:gd name="T44" fmla="*/ 19 w 82"/>
              <a:gd name="T45" fmla="*/ 74 h 249"/>
              <a:gd name="T46" fmla="*/ 15 w 82"/>
              <a:gd name="T47" fmla="*/ 74 h 249"/>
              <a:gd name="T48" fmla="*/ 15 w 82"/>
              <a:gd name="T49" fmla="*/ 142 h 249"/>
              <a:gd name="T50" fmla="*/ 7 w 82"/>
              <a:gd name="T51" fmla="*/ 152 h 249"/>
              <a:gd name="T52" fmla="*/ 0 w 82"/>
              <a:gd name="T53" fmla="*/ 142 h 249"/>
              <a:gd name="T54" fmla="*/ 0 w 82"/>
              <a:gd name="T55" fmla="*/ 64 h 249"/>
              <a:gd name="T56" fmla="*/ 21 w 82"/>
              <a:gd name="T57" fmla="*/ 45 h 249"/>
              <a:gd name="T58" fmla="*/ 61 w 82"/>
              <a:gd name="T59" fmla="*/ 45 h 249"/>
              <a:gd name="T60" fmla="*/ 82 w 82"/>
              <a:gd name="T61" fmla="*/ 64 h 249"/>
              <a:gd name="T62" fmla="*/ 82 w 82"/>
              <a:gd name="T63" fmla="*/ 142 h 2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82" h="249">
                <a:moveTo>
                  <a:pt x="57" y="20"/>
                </a:moveTo>
                <a:cubicBezTo>
                  <a:pt x="57" y="26"/>
                  <a:pt x="56" y="31"/>
                  <a:pt x="52" y="36"/>
                </a:cubicBezTo>
                <a:cubicBezTo>
                  <a:pt x="49" y="40"/>
                  <a:pt x="45" y="42"/>
                  <a:pt x="40" y="42"/>
                </a:cubicBezTo>
                <a:cubicBezTo>
                  <a:pt x="36" y="42"/>
                  <a:pt x="32" y="40"/>
                  <a:pt x="29" y="36"/>
                </a:cubicBezTo>
                <a:cubicBezTo>
                  <a:pt x="25" y="31"/>
                  <a:pt x="24" y="26"/>
                  <a:pt x="24" y="20"/>
                </a:cubicBezTo>
                <a:cubicBezTo>
                  <a:pt x="24" y="15"/>
                  <a:pt x="25" y="10"/>
                  <a:pt x="28" y="6"/>
                </a:cubicBezTo>
                <a:cubicBezTo>
                  <a:pt x="32" y="2"/>
                  <a:pt x="36" y="0"/>
                  <a:pt x="40" y="0"/>
                </a:cubicBezTo>
                <a:cubicBezTo>
                  <a:pt x="45" y="0"/>
                  <a:pt x="49" y="2"/>
                  <a:pt x="52" y="6"/>
                </a:cubicBezTo>
                <a:cubicBezTo>
                  <a:pt x="56" y="10"/>
                  <a:pt x="57" y="15"/>
                  <a:pt x="57" y="20"/>
                </a:cubicBezTo>
                <a:close/>
                <a:moveTo>
                  <a:pt x="82" y="142"/>
                </a:moveTo>
                <a:cubicBezTo>
                  <a:pt x="82" y="149"/>
                  <a:pt x="79" y="152"/>
                  <a:pt x="74" y="152"/>
                </a:cubicBezTo>
                <a:cubicBezTo>
                  <a:pt x="69" y="152"/>
                  <a:pt x="66" y="149"/>
                  <a:pt x="66" y="142"/>
                </a:cubicBezTo>
                <a:cubicBezTo>
                  <a:pt x="66" y="74"/>
                  <a:pt x="66" y="74"/>
                  <a:pt x="66" y="74"/>
                </a:cubicBezTo>
                <a:cubicBezTo>
                  <a:pt x="62" y="74"/>
                  <a:pt x="62" y="74"/>
                  <a:pt x="62" y="74"/>
                </a:cubicBezTo>
                <a:cubicBezTo>
                  <a:pt x="62" y="239"/>
                  <a:pt x="62" y="239"/>
                  <a:pt x="62" y="239"/>
                </a:cubicBezTo>
                <a:cubicBezTo>
                  <a:pt x="62" y="245"/>
                  <a:pt x="59" y="249"/>
                  <a:pt x="53" y="249"/>
                </a:cubicBezTo>
                <a:cubicBezTo>
                  <a:pt x="46" y="249"/>
                  <a:pt x="43" y="245"/>
                  <a:pt x="43" y="239"/>
                </a:cubicBezTo>
                <a:cubicBezTo>
                  <a:pt x="43" y="141"/>
                  <a:pt x="43" y="141"/>
                  <a:pt x="43" y="141"/>
                </a:cubicBezTo>
                <a:cubicBezTo>
                  <a:pt x="38" y="141"/>
                  <a:pt x="38" y="141"/>
                  <a:pt x="38" y="141"/>
                </a:cubicBezTo>
                <a:cubicBezTo>
                  <a:pt x="38" y="239"/>
                  <a:pt x="38" y="239"/>
                  <a:pt x="38" y="239"/>
                </a:cubicBezTo>
                <a:cubicBezTo>
                  <a:pt x="38" y="245"/>
                  <a:pt x="35" y="249"/>
                  <a:pt x="29" y="249"/>
                </a:cubicBezTo>
                <a:cubicBezTo>
                  <a:pt x="22" y="249"/>
                  <a:pt x="19" y="245"/>
                  <a:pt x="19" y="239"/>
                </a:cubicBezTo>
                <a:cubicBezTo>
                  <a:pt x="19" y="74"/>
                  <a:pt x="19" y="74"/>
                  <a:pt x="19" y="74"/>
                </a:cubicBezTo>
                <a:cubicBezTo>
                  <a:pt x="15" y="74"/>
                  <a:pt x="15" y="74"/>
                  <a:pt x="15" y="74"/>
                </a:cubicBezTo>
                <a:cubicBezTo>
                  <a:pt x="15" y="142"/>
                  <a:pt x="15" y="142"/>
                  <a:pt x="15" y="142"/>
                </a:cubicBezTo>
                <a:cubicBezTo>
                  <a:pt x="15" y="149"/>
                  <a:pt x="13" y="152"/>
                  <a:pt x="7" y="152"/>
                </a:cubicBezTo>
                <a:cubicBezTo>
                  <a:pt x="2" y="152"/>
                  <a:pt x="0" y="149"/>
                  <a:pt x="0" y="142"/>
                </a:cubicBezTo>
                <a:cubicBezTo>
                  <a:pt x="0" y="64"/>
                  <a:pt x="0" y="64"/>
                  <a:pt x="0" y="64"/>
                </a:cubicBezTo>
                <a:cubicBezTo>
                  <a:pt x="0" y="51"/>
                  <a:pt x="7" y="45"/>
                  <a:pt x="21" y="45"/>
                </a:cubicBezTo>
                <a:cubicBezTo>
                  <a:pt x="61" y="45"/>
                  <a:pt x="61" y="45"/>
                  <a:pt x="61" y="45"/>
                </a:cubicBezTo>
                <a:cubicBezTo>
                  <a:pt x="75" y="45"/>
                  <a:pt x="82" y="51"/>
                  <a:pt x="82" y="64"/>
                </a:cubicBezTo>
                <a:lnTo>
                  <a:pt x="82" y="142"/>
                </a:lnTo>
                <a:close/>
              </a:path>
            </a:pathLst>
          </a:custGeom>
          <a:solidFill>
            <a:srgbClr val="0070C0"/>
          </a:solidFill>
          <a:ln>
            <a:noFill/>
          </a:ln>
        </p:spPr>
        <p:txBody>
          <a:bodyPr vert="horz" wrap="square" lIns="103693" tIns="51847" rIns="103693" bIns="51847" numCol="1" anchor="t" anchorCtr="0" compatLnSpc="1">
            <a:prstTxWarp prst="textNoShape">
              <a:avLst/>
            </a:prstTxWarp>
          </a:bodyPr>
          <a:lstStyle/>
          <a:p>
            <a:endParaRPr lang="en-US"/>
          </a:p>
        </p:txBody>
      </p:sp>
      <p:sp>
        <p:nvSpPr>
          <p:cNvPr id="40" name="Freeform 12"/>
          <p:cNvSpPr>
            <a:spLocks noEditPoints="1"/>
          </p:cNvSpPr>
          <p:nvPr/>
        </p:nvSpPr>
        <p:spPr bwMode="auto">
          <a:xfrm>
            <a:off x="3617612" y="1901012"/>
            <a:ext cx="261995" cy="610568"/>
          </a:xfrm>
          <a:custGeom>
            <a:avLst/>
            <a:gdLst>
              <a:gd name="T0" fmla="*/ 57 w 82"/>
              <a:gd name="T1" fmla="*/ 20 h 249"/>
              <a:gd name="T2" fmla="*/ 52 w 82"/>
              <a:gd name="T3" fmla="*/ 36 h 249"/>
              <a:gd name="T4" fmla="*/ 40 w 82"/>
              <a:gd name="T5" fmla="*/ 42 h 249"/>
              <a:gd name="T6" fmla="*/ 29 w 82"/>
              <a:gd name="T7" fmla="*/ 36 h 249"/>
              <a:gd name="T8" fmla="*/ 24 w 82"/>
              <a:gd name="T9" fmla="*/ 20 h 249"/>
              <a:gd name="T10" fmla="*/ 28 w 82"/>
              <a:gd name="T11" fmla="*/ 6 h 249"/>
              <a:gd name="T12" fmla="*/ 40 w 82"/>
              <a:gd name="T13" fmla="*/ 0 h 249"/>
              <a:gd name="T14" fmla="*/ 52 w 82"/>
              <a:gd name="T15" fmla="*/ 6 h 249"/>
              <a:gd name="T16" fmla="*/ 57 w 82"/>
              <a:gd name="T17" fmla="*/ 20 h 249"/>
              <a:gd name="T18" fmla="*/ 82 w 82"/>
              <a:gd name="T19" fmla="*/ 142 h 249"/>
              <a:gd name="T20" fmla="*/ 74 w 82"/>
              <a:gd name="T21" fmla="*/ 152 h 249"/>
              <a:gd name="T22" fmla="*/ 66 w 82"/>
              <a:gd name="T23" fmla="*/ 142 h 249"/>
              <a:gd name="T24" fmla="*/ 66 w 82"/>
              <a:gd name="T25" fmla="*/ 74 h 249"/>
              <a:gd name="T26" fmla="*/ 62 w 82"/>
              <a:gd name="T27" fmla="*/ 74 h 249"/>
              <a:gd name="T28" fmla="*/ 62 w 82"/>
              <a:gd name="T29" fmla="*/ 239 h 249"/>
              <a:gd name="T30" fmla="*/ 53 w 82"/>
              <a:gd name="T31" fmla="*/ 249 h 249"/>
              <a:gd name="T32" fmla="*/ 43 w 82"/>
              <a:gd name="T33" fmla="*/ 239 h 249"/>
              <a:gd name="T34" fmla="*/ 43 w 82"/>
              <a:gd name="T35" fmla="*/ 141 h 249"/>
              <a:gd name="T36" fmla="*/ 38 w 82"/>
              <a:gd name="T37" fmla="*/ 141 h 249"/>
              <a:gd name="T38" fmla="*/ 38 w 82"/>
              <a:gd name="T39" fmla="*/ 239 h 249"/>
              <a:gd name="T40" fmla="*/ 29 w 82"/>
              <a:gd name="T41" fmla="*/ 249 h 249"/>
              <a:gd name="T42" fmla="*/ 19 w 82"/>
              <a:gd name="T43" fmla="*/ 239 h 249"/>
              <a:gd name="T44" fmla="*/ 19 w 82"/>
              <a:gd name="T45" fmla="*/ 74 h 249"/>
              <a:gd name="T46" fmla="*/ 15 w 82"/>
              <a:gd name="T47" fmla="*/ 74 h 249"/>
              <a:gd name="T48" fmla="*/ 15 w 82"/>
              <a:gd name="T49" fmla="*/ 142 h 249"/>
              <a:gd name="T50" fmla="*/ 7 w 82"/>
              <a:gd name="T51" fmla="*/ 152 h 249"/>
              <a:gd name="T52" fmla="*/ 0 w 82"/>
              <a:gd name="T53" fmla="*/ 142 h 249"/>
              <a:gd name="T54" fmla="*/ 0 w 82"/>
              <a:gd name="T55" fmla="*/ 64 h 249"/>
              <a:gd name="T56" fmla="*/ 21 w 82"/>
              <a:gd name="T57" fmla="*/ 45 h 249"/>
              <a:gd name="T58" fmla="*/ 60 w 82"/>
              <a:gd name="T59" fmla="*/ 45 h 249"/>
              <a:gd name="T60" fmla="*/ 82 w 82"/>
              <a:gd name="T61" fmla="*/ 64 h 249"/>
              <a:gd name="T62" fmla="*/ 82 w 82"/>
              <a:gd name="T63" fmla="*/ 142 h 2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82" h="249">
                <a:moveTo>
                  <a:pt x="57" y="20"/>
                </a:moveTo>
                <a:cubicBezTo>
                  <a:pt x="57" y="26"/>
                  <a:pt x="56" y="31"/>
                  <a:pt x="52" y="36"/>
                </a:cubicBezTo>
                <a:cubicBezTo>
                  <a:pt x="49" y="40"/>
                  <a:pt x="45" y="42"/>
                  <a:pt x="40" y="42"/>
                </a:cubicBezTo>
                <a:cubicBezTo>
                  <a:pt x="36" y="42"/>
                  <a:pt x="32" y="40"/>
                  <a:pt x="29" y="36"/>
                </a:cubicBezTo>
                <a:cubicBezTo>
                  <a:pt x="25" y="31"/>
                  <a:pt x="24" y="26"/>
                  <a:pt x="24" y="20"/>
                </a:cubicBezTo>
                <a:cubicBezTo>
                  <a:pt x="24" y="15"/>
                  <a:pt x="25" y="10"/>
                  <a:pt x="28" y="6"/>
                </a:cubicBezTo>
                <a:cubicBezTo>
                  <a:pt x="32" y="2"/>
                  <a:pt x="36" y="0"/>
                  <a:pt x="40" y="0"/>
                </a:cubicBezTo>
                <a:cubicBezTo>
                  <a:pt x="45" y="0"/>
                  <a:pt x="49" y="2"/>
                  <a:pt x="52" y="6"/>
                </a:cubicBezTo>
                <a:cubicBezTo>
                  <a:pt x="56" y="10"/>
                  <a:pt x="57" y="15"/>
                  <a:pt x="57" y="20"/>
                </a:cubicBezTo>
                <a:close/>
                <a:moveTo>
                  <a:pt x="82" y="142"/>
                </a:moveTo>
                <a:cubicBezTo>
                  <a:pt x="82" y="149"/>
                  <a:pt x="79" y="152"/>
                  <a:pt x="74" y="152"/>
                </a:cubicBezTo>
                <a:cubicBezTo>
                  <a:pt x="69" y="152"/>
                  <a:pt x="66" y="149"/>
                  <a:pt x="66" y="142"/>
                </a:cubicBezTo>
                <a:cubicBezTo>
                  <a:pt x="66" y="74"/>
                  <a:pt x="66" y="74"/>
                  <a:pt x="66" y="74"/>
                </a:cubicBezTo>
                <a:cubicBezTo>
                  <a:pt x="62" y="74"/>
                  <a:pt x="62" y="74"/>
                  <a:pt x="62" y="74"/>
                </a:cubicBezTo>
                <a:cubicBezTo>
                  <a:pt x="62" y="239"/>
                  <a:pt x="62" y="239"/>
                  <a:pt x="62" y="239"/>
                </a:cubicBezTo>
                <a:cubicBezTo>
                  <a:pt x="62" y="245"/>
                  <a:pt x="59" y="249"/>
                  <a:pt x="53" y="249"/>
                </a:cubicBezTo>
                <a:cubicBezTo>
                  <a:pt x="46" y="249"/>
                  <a:pt x="43" y="245"/>
                  <a:pt x="43" y="239"/>
                </a:cubicBezTo>
                <a:cubicBezTo>
                  <a:pt x="43" y="141"/>
                  <a:pt x="43" y="141"/>
                  <a:pt x="43" y="141"/>
                </a:cubicBezTo>
                <a:cubicBezTo>
                  <a:pt x="38" y="141"/>
                  <a:pt x="38" y="141"/>
                  <a:pt x="38" y="141"/>
                </a:cubicBezTo>
                <a:cubicBezTo>
                  <a:pt x="38" y="239"/>
                  <a:pt x="38" y="239"/>
                  <a:pt x="38" y="239"/>
                </a:cubicBezTo>
                <a:cubicBezTo>
                  <a:pt x="38" y="245"/>
                  <a:pt x="35" y="249"/>
                  <a:pt x="29" y="249"/>
                </a:cubicBezTo>
                <a:cubicBezTo>
                  <a:pt x="22" y="249"/>
                  <a:pt x="19" y="245"/>
                  <a:pt x="19" y="239"/>
                </a:cubicBezTo>
                <a:cubicBezTo>
                  <a:pt x="19" y="74"/>
                  <a:pt x="19" y="74"/>
                  <a:pt x="19" y="74"/>
                </a:cubicBezTo>
                <a:cubicBezTo>
                  <a:pt x="15" y="74"/>
                  <a:pt x="15" y="74"/>
                  <a:pt x="15" y="74"/>
                </a:cubicBezTo>
                <a:cubicBezTo>
                  <a:pt x="15" y="142"/>
                  <a:pt x="15" y="142"/>
                  <a:pt x="15" y="142"/>
                </a:cubicBezTo>
                <a:cubicBezTo>
                  <a:pt x="15" y="149"/>
                  <a:pt x="12" y="152"/>
                  <a:pt x="7" y="152"/>
                </a:cubicBezTo>
                <a:cubicBezTo>
                  <a:pt x="2" y="152"/>
                  <a:pt x="0" y="149"/>
                  <a:pt x="0" y="142"/>
                </a:cubicBezTo>
                <a:cubicBezTo>
                  <a:pt x="0" y="64"/>
                  <a:pt x="0" y="64"/>
                  <a:pt x="0" y="64"/>
                </a:cubicBezTo>
                <a:cubicBezTo>
                  <a:pt x="0" y="51"/>
                  <a:pt x="7" y="45"/>
                  <a:pt x="21" y="45"/>
                </a:cubicBezTo>
                <a:cubicBezTo>
                  <a:pt x="60" y="45"/>
                  <a:pt x="60" y="45"/>
                  <a:pt x="60" y="45"/>
                </a:cubicBezTo>
                <a:cubicBezTo>
                  <a:pt x="75" y="45"/>
                  <a:pt x="82" y="51"/>
                  <a:pt x="82" y="64"/>
                </a:cubicBezTo>
                <a:lnTo>
                  <a:pt x="82" y="142"/>
                </a:lnTo>
                <a:close/>
              </a:path>
            </a:pathLst>
          </a:custGeom>
          <a:solidFill>
            <a:srgbClr val="0070C0"/>
          </a:solidFill>
          <a:ln>
            <a:noFill/>
          </a:ln>
        </p:spPr>
        <p:txBody>
          <a:bodyPr vert="horz" wrap="square" lIns="103693" tIns="51847" rIns="103693" bIns="51847" numCol="1" anchor="t" anchorCtr="0" compatLnSpc="1">
            <a:prstTxWarp prst="textNoShape">
              <a:avLst/>
            </a:prstTxWarp>
          </a:bodyPr>
          <a:lstStyle/>
          <a:p>
            <a:endParaRPr lang="en-US"/>
          </a:p>
        </p:txBody>
      </p:sp>
      <p:sp>
        <p:nvSpPr>
          <p:cNvPr id="41" name="Freeform 13"/>
          <p:cNvSpPr>
            <a:spLocks noEditPoints="1"/>
          </p:cNvSpPr>
          <p:nvPr/>
        </p:nvSpPr>
        <p:spPr bwMode="auto">
          <a:xfrm>
            <a:off x="2034917" y="1901012"/>
            <a:ext cx="264041" cy="610568"/>
          </a:xfrm>
          <a:custGeom>
            <a:avLst/>
            <a:gdLst>
              <a:gd name="T0" fmla="*/ 58 w 82"/>
              <a:gd name="T1" fmla="*/ 20 h 249"/>
              <a:gd name="T2" fmla="*/ 53 w 82"/>
              <a:gd name="T3" fmla="*/ 36 h 249"/>
              <a:gd name="T4" fmla="*/ 41 w 82"/>
              <a:gd name="T5" fmla="*/ 42 h 249"/>
              <a:gd name="T6" fmla="*/ 29 w 82"/>
              <a:gd name="T7" fmla="*/ 36 h 249"/>
              <a:gd name="T8" fmla="*/ 24 w 82"/>
              <a:gd name="T9" fmla="*/ 20 h 249"/>
              <a:gd name="T10" fmla="*/ 29 w 82"/>
              <a:gd name="T11" fmla="*/ 6 h 249"/>
              <a:gd name="T12" fmla="*/ 41 w 82"/>
              <a:gd name="T13" fmla="*/ 0 h 249"/>
              <a:gd name="T14" fmla="*/ 53 w 82"/>
              <a:gd name="T15" fmla="*/ 6 h 249"/>
              <a:gd name="T16" fmla="*/ 58 w 82"/>
              <a:gd name="T17" fmla="*/ 20 h 249"/>
              <a:gd name="T18" fmla="*/ 82 w 82"/>
              <a:gd name="T19" fmla="*/ 142 h 249"/>
              <a:gd name="T20" fmla="*/ 75 w 82"/>
              <a:gd name="T21" fmla="*/ 152 h 249"/>
              <a:gd name="T22" fmla="*/ 67 w 82"/>
              <a:gd name="T23" fmla="*/ 142 h 249"/>
              <a:gd name="T24" fmla="*/ 67 w 82"/>
              <a:gd name="T25" fmla="*/ 74 h 249"/>
              <a:gd name="T26" fmla="*/ 63 w 82"/>
              <a:gd name="T27" fmla="*/ 74 h 249"/>
              <a:gd name="T28" fmla="*/ 63 w 82"/>
              <a:gd name="T29" fmla="*/ 239 h 249"/>
              <a:gd name="T30" fmla="*/ 53 w 82"/>
              <a:gd name="T31" fmla="*/ 249 h 249"/>
              <a:gd name="T32" fmla="*/ 44 w 82"/>
              <a:gd name="T33" fmla="*/ 239 h 249"/>
              <a:gd name="T34" fmla="*/ 44 w 82"/>
              <a:gd name="T35" fmla="*/ 141 h 249"/>
              <a:gd name="T36" fmla="*/ 39 w 82"/>
              <a:gd name="T37" fmla="*/ 141 h 249"/>
              <a:gd name="T38" fmla="*/ 39 w 82"/>
              <a:gd name="T39" fmla="*/ 239 h 249"/>
              <a:gd name="T40" fmla="*/ 29 w 82"/>
              <a:gd name="T41" fmla="*/ 249 h 249"/>
              <a:gd name="T42" fmla="*/ 20 w 82"/>
              <a:gd name="T43" fmla="*/ 239 h 249"/>
              <a:gd name="T44" fmla="*/ 20 w 82"/>
              <a:gd name="T45" fmla="*/ 74 h 249"/>
              <a:gd name="T46" fmla="*/ 16 w 82"/>
              <a:gd name="T47" fmla="*/ 74 h 249"/>
              <a:gd name="T48" fmla="*/ 16 w 82"/>
              <a:gd name="T49" fmla="*/ 142 h 249"/>
              <a:gd name="T50" fmla="*/ 8 w 82"/>
              <a:gd name="T51" fmla="*/ 152 h 249"/>
              <a:gd name="T52" fmla="*/ 0 w 82"/>
              <a:gd name="T53" fmla="*/ 142 h 249"/>
              <a:gd name="T54" fmla="*/ 0 w 82"/>
              <a:gd name="T55" fmla="*/ 64 h 249"/>
              <a:gd name="T56" fmla="*/ 22 w 82"/>
              <a:gd name="T57" fmla="*/ 45 h 249"/>
              <a:gd name="T58" fmla="*/ 61 w 82"/>
              <a:gd name="T59" fmla="*/ 45 h 249"/>
              <a:gd name="T60" fmla="*/ 82 w 82"/>
              <a:gd name="T61" fmla="*/ 64 h 249"/>
              <a:gd name="T62" fmla="*/ 82 w 82"/>
              <a:gd name="T63" fmla="*/ 142 h 2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82" h="249">
                <a:moveTo>
                  <a:pt x="58" y="20"/>
                </a:moveTo>
                <a:cubicBezTo>
                  <a:pt x="58" y="26"/>
                  <a:pt x="56" y="31"/>
                  <a:pt x="53" y="36"/>
                </a:cubicBezTo>
                <a:cubicBezTo>
                  <a:pt x="50" y="40"/>
                  <a:pt x="46" y="42"/>
                  <a:pt x="41" y="42"/>
                </a:cubicBezTo>
                <a:cubicBezTo>
                  <a:pt x="36" y="42"/>
                  <a:pt x="32" y="40"/>
                  <a:pt x="29" y="36"/>
                </a:cubicBezTo>
                <a:cubicBezTo>
                  <a:pt x="26" y="31"/>
                  <a:pt x="24" y="26"/>
                  <a:pt x="24" y="20"/>
                </a:cubicBezTo>
                <a:cubicBezTo>
                  <a:pt x="24" y="15"/>
                  <a:pt x="26" y="10"/>
                  <a:pt x="29" y="6"/>
                </a:cubicBezTo>
                <a:cubicBezTo>
                  <a:pt x="32" y="2"/>
                  <a:pt x="36" y="0"/>
                  <a:pt x="41" y="0"/>
                </a:cubicBezTo>
                <a:cubicBezTo>
                  <a:pt x="46" y="0"/>
                  <a:pt x="50" y="2"/>
                  <a:pt x="53" y="6"/>
                </a:cubicBezTo>
                <a:cubicBezTo>
                  <a:pt x="56" y="10"/>
                  <a:pt x="58" y="15"/>
                  <a:pt x="58" y="20"/>
                </a:cubicBezTo>
                <a:close/>
                <a:moveTo>
                  <a:pt x="82" y="142"/>
                </a:moveTo>
                <a:cubicBezTo>
                  <a:pt x="82" y="149"/>
                  <a:pt x="80" y="152"/>
                  <a:pt x="75" y="152"/>
                </a:cubicBezTo>
                <a:cubicBezTo>
                  <a:pt x="69" y="152"/>
                  <a:pt x="67" y="149"/>
                  <a:pt x="67" y="142"/>
                </a:cubicBezTo>
                <a:cubicBezTo>
                  <a:pt x="67" y="74"/>
                  <a:pt x="67" y="74"/>
                  <a:pt x="67" y="74"/>
                </a:cubicBezTo>
                <a:cubicBezTo>
                  <a:pt x="63" y="74"/>
                  <a:pt x="63" y="74"/>
                  <a:pt x="63" y="74"/>
                </a:cubicBezTo>
                <a:cubicBezTo>
                  <a:pt x="63" y="239"/>
                  <a:pt x="63" y="239"/>
                  <a:pt x="63" y="239"/>
                </a:cubicBezTo>
                <a:cubicBezTo>
                  <a:pt x="63" y="245"/>
                  <a:pt x="60" y="249"/>
                  <a:pt x="53" y="249"/>
                </a:cubicBezTo>
                <a:cubicBezTo>
                  <a:pt x="47" y="249"/>
                  <a:pt x="44" y="245"/>
                  <a:pt x="44" y="239"/>
                </a:cubicBezTo>
                <a:cubicBezTo>
                  <a:pt x="44" y="141"/>
                  <a:pt x="44" y="141"/>
                  <a:pt x="44" y="141"/>
                </a:cubicBezTo>
                <a:cubicBezTo>
                  <a:pt x="39" y="141"/>
                  <a:pt x="39" y="141"/>
                  <a:pt x="39" y="141"/>
                </a:cubicBezTo>
                <a:cubicBezTo>
                  <a:pt x="39" y="239"/>
                  <a:pt x="39" y="239"/>
                  <a:pt x="39" y="239"/>
                </a:cubicBezTo>
                <a:cubicBezTo>
                  <a:pt x="39" y="245"/>
                  <a:pt x="36" y="249"/>
                  <a:pt x="29" y="249"/>
                </a:cubicBezTo>
                <a:cubicBezTo>
                  <a:pt x="23" y="249"/>
                  <a:pt x="20" y="245"/>
                  <a:pt x="20" y="239"/>
                </a:cubicBezTo>
                <a:cubicBezTo>
                  <a:pt x="20" y="74"/>
                  <a:pt x="20" y="74"/>
                  <a:pt x="20" y="74"/>
                </a:cubicBezTo>
                <a:cubicBezTo>
                  <a:pt x="16" y="74"/>
                  <a:pt x="16" y="74"/>
                  <a:pt x="16" y="74"/>
                </a:cubicBezTo>
                <a:cubicBezTo>
                  <a:pt x="16" y="142"/>
                  <a:pt x="16" y="142"/>
                  <a:pt x="16" y="142"/>
                </a:cubicBezTo>
                <a:cubicBezTo>
                  <a:pt x="16" y="149"/>
                  <a:pt x="13" y="152"/>
                  <a:pt x="8" y="152"/>
                </a:cubicBezTo>
                <a:cubicBezTo>
                  <a:pt x="3" y="152"/>
                  <a:pt x="0" y="149"/>
                  <a:pt x="0" y="142"/>
                </a:cubicBezTo>
                <a:cubicBezTo>
                  <a:pt x="0" y="64"/>
                  <a:pt x="0" y="64"/>
                  <a:pt x="0" y="64"/>
                </a:cubicBezTo>
                <a:cubicBezTo>
                  <a:pt x="0" y="51"/>
                  <a:pt x="7" y="45"/>
                  <a:pt x="22" y="45"/>
                </a:cubicBezTo>
                <a:cubicBezTo>
                  <a:pt x="61" y="45"/>
                  <a:pt x="61" y="45"/>
                  <a:pt x="61" y="45"/>
                </a:cubicBezTo>
                <a:cubicBezTo>
                  <a:pt x="75" y="45"/>
                  <a:pt x="82" y="51"/>
                  <a:pt x="82" y="64"/>
                </a:cubicBezTo>
                <a:lnTo>
                  <a:pt x="82" y="142"/>
                </a:lnTo>
                <a:close/>
              </a:path>
            </a:pathLst>
          </a:custGeom>
          <a:solidFill>
            <a:schemeClr val="bg1">
              <a:lumMod val="75000"/>
            </a:schemeClr>
          </a:solidFill>
          <a:ln>
            <a:noFill/>
          </a:ln>
        </p:spPr>
        <p:txBody>
          <a:bodyPr vert="horz" wrap="square" lIns="103693" tIns="51847" rIns="103693" bIns="51847" numCol="1" anchor="t" anchorCtr="0" compatLnSpc="1">
            <a:prstTxWarp prst="textNoShape">
              <a:avLst/>
            </a:prstTxWarp>
          </a:bodyPr>
          <a:lstStyle/>
          <a:p>
            <a:endParaRPr lang="en-US"/>
          </a:p>
        </p:txBody>
      </p:sp>
      <p:sp>
        <p:nvSpPr>
          <p:cNvPr id="42" name="Freeform 14"/>
          <p:cNvSpPr>
            <a:spLocks noEditPoints="1"/>
          </p:cNvSpPr>
          <p:nvPr/>
        </p:nvSpPr>
        <p:spPr bwMode="auto">
          <a:xfrm>
            <a:off x="4352704" y="1901012"/>
            <a:ext cx="261995" cy="610568"/>
          </a:xfrm>
          <a:custGeom>
            <a:avLst/>
            <a:gdLst>
              <a:gd name="T0" fmla="*/ 57 w 82"/>
              <a:gd name="T1" fmla="*/ 20 h 249"/>
              <a:gd name="T2" fmla="*/ 52 w 82"/>
              <a:gd name="T3" fmla="*/ 36 h 249"/>
              <a:gd name="T4" fmla="*/ 40 w 82"/>
              <a:gd name="T5" fmla="*/ 42 h 249"/>
              <a:gd name="T6" fmla="*/ 29 w 82"/>
              <a:gd name="T7" fmla="*/ 36 h 249"/>
              <a:gd name="T8" fmla="*/ 24 w 82"/>
              <a:gd name="T9" fmla="*/ 20 h 249"/>
              <a:gd name="T10" fmla="*/ 28 w 82"/>
              <a:gd name="T11" fmla="*/ 6 h 249"/>
              <a:gd name="T12" fmla="*/ 40 w 82"/>
              <a:gd name="T13" fmla="*/ 0 h 249"/>
              <a:gd name="T14" fmla="*/ 52 w 82"/>
              <a:gd name="T15" fmla="*/ 6 h 249"/>
              <a:gd name="T16" fmla="*/ 57 w 82"/>
              <a:gd name="T17" fmla="*/ 20 h 249"/>
              <a:gd name="T18" fmla="*/ 82 w 82"/>
              <a:gd name="T19" fmla="*/ 142 h 249"/>
              <a:gd name="T20" fmla="*/ 74 w 82"/>
              <a:gd name="T21" fmla="*/ 152 h 249"/>
              <a:gd name="T22" fmla="*/ 66 w 82"/>
              <a:gd name="T23" fmla="*/ 142 h 249"/>
              <a:gd name="T24" fmla="*/ 66 w 82"/>
              <a:gd name="T25" fmla="*/ 74 h 249"/>
              <a:gd name="T26" fmla="*/ 62 w 82"/>
              <a:gd name="T27" fmla="*/ 74 h 249"/>
              <a:gd name="T28" fmla="*/ 62 w 82"/>
              <a:gd name="T29" fmla="*/ 239 h 249"/>
              <a:gd name="T30" fmla="*/ 53 w 82"/>
              <a:gd name="T31" fmla="*/ 249 h 249"/>
              <a:gd name="T32" fmla="*/ 43 w 82"/>
              <a:gd name="T33" fmla="*/ 239 h 249"/>
              <a:gd name="T34" fmla="*/ 43 w 82"/>
              <a:gd name="T35" fmla="*/ 141 h 249"/>
              <a:gd name="T36" fmla="*/ 38 w 82"/>
              <a:gd name="T37" fmla="*/ 141 h 249"/>
              <a:gd name="T38" fmla="*/ 38 w 82"/>
              <a:gd name="T39" fmla="*/ 239 h 249"/>
              <a:gd name="T40" fmla="*/ 29 w 82"/>
              <a:gd name="T41" fmla="*/ 249 h 249"/>
              <a:gd name="T42" fmla="*/ 19 w 82"/>
              <a:gd name="T43" fmla="*/ 239 h 249"/>
              <a:gd name="T44" fmla="*/ 19 w 82"/>
              <a:gd name="T45" fmla="*/ 74 h 249"/>
              <a:gd name="T46" fmla="*/ 15 w 82"/>
              <a:gd name="T47" fmla="*/ 74 h 249"/>
              <a:gd name="T48" fmla="*/ 15 w 82"/>
              <a:gd name="T49" fmla="*/ 142 h 249"/>
              <a:gd name="T50" fmla="*/ 7 w 82"/>
              <a:gd name="T51" fmla="*/ 152 h 249"/>
              <a:gd name="T52" fmla="*/ 0 w 82"/>
              <a:gd name="T53" fmla="*/ 142 h 249"/>
              <a:gd name="T54" fmla="*/ 0 w 82"/>
              <a:gd name="T55" fmla="*/ 64 h 249"/>
              <a:gd name="T56" fmla="*/ 21 w 82"/>
              <a:gd name="T57" fmla="*/ 45 h 249"/>
              <a:gd name="T58" fmla="*/ 61 w 82"/>
              <a:gd name="T59" fmla="*/ 45 h 249"/>
              <a:gd name="T60" fmla="*/ 82 w 82"/>
              <a:gd name="T61" fmla="*/ 64 h 249"/>
              <a:gd name="T62" fmla="*/ 82 w 82"/>
              <a:gd name="T63" fmla="*/ 142 h 2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82" h="249">
                <a:moveTo>
                  <a:pt x="57" y="20"/>
                </a:moveTo>
                <a:cubicBezTo>
                  <a:pt x="57" y="26"/>
                  <a:pt x="56" y="31"/>
                  <a:pt x="52" y="36"/>
                </a:cubicBezTo>
                <a:cubicBezTo>
                  <a:pt x="49" y="40"/>
                  <a:pt x="45" y="42"/>
                  <a:pt x="40" y="42"/>
                </a:cubicBezTo>
                <a:cubicBezTo>
                  <a:pt x="36" y="42"/>
                  <a:pt x="32" y="40"/>
                  <a:pt x="29" y="36"/>
                </a:cubicBezTo>
                <a:cubicBezTo>
                  <a:pt x="25" y="31"/>
                  <a:pt x="24" y="26"/>
                  <a:pt x="24" y="20"/>
                </a:cubicBezTo>
                <a:cubicBezTo>
                  <a:pt x="24" y="15"/>
                  <a:pt x="25" y="10"/>
                  <a:pt x="28" y="6"/>
                </a:cubicBezTo>
                <a:cubicBezTo>
                  <a:pt x="32" y="2"/>
                  <a:pt x="36" y="0"/>
                  <a:pt x="40" y="0"/>
                </a:cubicBezTo>
                <a:cubicBezTo>
                  <a:pt x="45" y="0"/>
                  <a:pt x="49" y="2"/>
                  <a:pt x="52" y="6"/>
                </a:cubicBezTo>
                <a:cubicBezTo>
                  <a:pt x="56" y="10"/>
                  <a:pt x="57" y="15"/>
                  <a:pt x="57" y="20"/>
                </a:cubicBezTo>
                <a:close/>
                <a:moveTo>
                  <a:pt x="82" y="142"/>
                </a:moveTo>
                <a:cubicBezTo>
                  <a:pt x="82" y="149"/>
                  <a:pt x="79" y="152"/>
                  <a:pt x="74" y="152"/>
                </a:cubicBezTo>
                <a:cubicBezTo>
                  <a:pt x="69" y="152"/>
                  <a:pt x="66" y="149"/>
                  <a:pt x="66" y="142"/>
                </a:cubicBezTo>
                <a:cubicBezTo>
                  <a:pt x="66" y="74"/>
                  <a:pt x="66" y="74"/>
                  <a:pt x="66" y="74"/>
                </a:cubicBezTo>
                <a:cubicBezTo>
                  <a:pt x="62" y="74"/>
                  <a:pt x="62" y="74"/>
                  <a:pt x="62" y="74"/>
                </a:cubicBezTo>
                <a:cubicBezTo>
                  <a:pt x="62" y="239"/>
                  <a:pt x="62" y="239"/>
                  <a:pt x="62" y="239"/>
                </a:cubicBezTo>
                <a:cubicBezTo>
                  <a:pt x="62" y="245"/>
                  <a:pt x="59" y="249"/>
                  <a:pt x="53" y="249"/>
                </a:cubicBezTo>
                <a:cubicBezTo>
                  <a:pt x="46" y="249"/>
                  <a:pt x="43" y="245"/>
                  <a:pt x="43" y="239"/>
                </a:cubicBezTo>
                <a:cubicBezTo>
                  <a:pt x="43" y="141"/>
                  <a:pt x="43" y="141"/>
                  <a:pt x="43" y="141"/>
                </a:cubicBezTo>
                <a:cubicBezTo>
                  <a:pt x="38" y="141"/>
                  <a:pt x="38" y="141"/>
                  <a:pt x="38" y="141"/>
                </a:cubicBezTo>
                <a:cubicBezTo>
                  <a:pt x="38" y="239"/>
                  <a:pt x="38" y="239"/>
                  <a:pt x="38" y="239"/>
                </a:cubicBezTo>
                <a:cubicBezTo>
                  <a:pt x="38" y="245"/>
                  <a:pt x="35" y="249"/>
                  <a:pt x="29" y="249"/>
                </a:cubicBezTo>
                <a:cubicBezTo>
                  <a:pt x="22" y="249"/>
                  <a:pt x="19" y="245"/>
                  <a:pt x="19" y="239"/>
                </a:cubicBezTo>
                <a:cubicBezTo>
                  <a:pt x="19" y="74"/>
                  <a:pt x="19" y="74"/>
                  <a:pt x="19" y="74"/>
                </a:cubicBezTo>
                <a:cubicBezTo>
                  <a:pt x="15" y="74"/>
                  <a:pt x="15" y="74"/>
                  <a:pt x="15" y="74"/>
                </a:cubicBezTo>
                <a:cubicBezTo>
                  <a:pt x="15" y="142"/>
                  <a:pt x="15" y="142"/>
                  <a:pt x="15" y="142"/>
                </a:cubicBezTo>
                <a:cubicBezTo>
                  <a:pt x="15" y="149"/>
                  <a:pt x="13" y="152"/>
                  <a:pt x="7" y="152"/>
                </a:cubicBezTo>
                <a:cubicBezTo>
                  <a:pt x="2" y="152"/>
                  <a:pt x="0" y="149"/>
                  <a:pt x="0" y="142"/>
                </a:cubicBezTo>
                <a:cubicBezTo>
                  <a:pt x="0" y="64"/>
                  <a:pt x="0" y="64"/>
                  <a:pt x="0" y="64"/>
                </a:cubicBezTo>
                <a:cubicBezTo>
                  <a:pt x="0" y="51"/>
                  <a:pt x="7" y="45"/>
                  <a:pt x="21" y="45"/>
                </a:cubicBezTo>
                <a:cubicBezTo>
                  <a:pt x="61" y="45"/>
                  <a:pt x="61" y="45"/>
                  <a:pt x="61" y="45"/>
                </a:cubicBezTo>
                <a:cubicBezTo>
                  <a:pt x="75" y="45"/>
                  <a:pt x="82" y="51"/>
                  <a:pt x="82" y="64"/>
                </a:cubicBezTo>
                <a:lnTo>
                  <a:pt x="82" y="142"/>
                </a:lnTo>
                <a:close/>
              </a:path>
            </a:pathLst>
          </a:custGeom>
          <a:solidFill>
            <a:srgbClr val="0070C0"/>
          </a:solidFill>
          <a:ln>
            <a:noFill/>
          </a:ln>
        </p:spPr>
        <p:txBody>
          <a:bodyPr vert="horz" wrap="square" lIns="103693" tIns="51847" rIns="103693" bIns="51847" numCol="1" anchor="t" anchorCtr="0" compatLnSpc="1">
            <a:prstTxWarp prst="textNoShape">
              <a:avLst/>
            </a:prstTxWarp>
          </a:bodyPr>
          <a:lstStyle/>
          <a:p>
            <a:endParaRPr lang="en-US"/>
          </a:p>
        </p:txBody>
      </p:sp>
      <p:sp>
        <p:nvSpPr>
          <p:cNvPr id="43" name="Freeform 15"/>
          <p:cNvSpPr>
            <a:spLocks noEditPoints="1"/>
          </p:cNvSpPr>
          <p:nvPr/>
        </p:nvSpPr>
        <p:spPr bwMode="auto">
          <a:xfrm>
            <a:off x="3227566" y="1587389"/>
            <a:ext cx="212868" cy="497559"/>
          </a:xfrm>
          <a:custGeom>
            <a:avLst/>
            <a:gdLst>
              <a:gd name="T0" fmla="*/ 47 w 67"/>
              <a:gd name="T1" fmla="*/ 17 h 203"/>
              <a:gd name="T2" fmla="*/ 43 w 67"/>
              <a:gd name="T3" fmla="*/ 29 h 203"/>
              <a:gd name="T4" fmla="*/ 34 w 67"/>
              <a:gd name="T5" fmla="*/ 35 h 203"/>
              <a:gd name="T6" fmla="*/ 24 w 67"/>
              <a:gd name="T7" fmla="*/ 29 h 203"/>
              <a:gd name="T8" fmla="*/ 20 w 67"/>
              <a:gd name="T9" fmla="*/ 17 h 203"/>
              <a:gd name="T10" fmla="*/ 24 w 67"/>
              <a:gd name="T11" fmla="*/ 5 h 203"/>
              <a:gd name="T12" fmla="*/ 34 w 67"/>
              <a:gd name="T13" fmla="*/ 0 h 203"/>
              <a:gd name="T14" fmla="*/ 43 w 67"/>
              <a:gd name="T15" fmla="*/ 5 h 203"/>
              <a:gd name="T16" fmla="*/ 47 w 67"/>
              <a:gd name="T17" fmla="*/ 17 h 203"/>
              <a:gd name="T18" fmla="*/ 67 w 67"/>
              <a:gd name="T19" fmla="*/ 116 h 203"/>
              <a:gd name="T20" fmla="*/ 61 w 67"/>
              <a:gd name="T21" fmla="*/ 124 h 203"/>
              <a:gd name="T22" fmla="*/ 54 w 67"/>
              <a:gd name="T23" fmla="*/ 116 h 203"/>
              <a:gd name="T24" fmla="*/ 54 w 67"/>
              <a:gd name="T25" fmla="*/ 60 h 203"/>
              <a:gd name="T26" fmla="*/ 51 w 67"/>
              <a:gd name="T27" fmla="*/ 60 h 203"/>
              <a:gd name="T28" fmla="*/ 51 w 67"/>
              <a:gd name="T29" fmla="*/ 194 h 203"/>
              <a:gd name="T30" fmla="*/ 43 w 67"/>
              <a:gd name="T31" fmla="*/ 203 h 203"/>
              <a:gd name="T32" fmla="*/ 36 w 67"/>
              <a:gd name="T33" fmla="*/ 194 h 203"/>
              <a:gd name="T34" fmla="*/ 36 w 67"/>
              <a:gd name="T35" fmla="*/ 115 h 203"/>
              <a:gd name="T36" fmla="*/ 32 w 67"/>
              <a:gd name="T37" fmla="*/ 115 h 203"/>
              <a:gd name="T38" fmla="*/ 32 w 67"/>
              <a:gd name="T39" fmla="*/ 194 h 203"/>
              <a:gd name="T40" fmla="*/ 24 w 67"/>
              <a:gd name="T41" fmla="*/ 203 h 203"/>
              <a:gd name="T42" fmla="*/ 16 w 67"/>
              <a:gd name="T43" fmla="*/ 194 h 203"/>
              <a:gd name="T44" fmla="*/ 16 w 67"/>
              <a:gd name="T45" fmla="*/ 60 h 203"/>
              <a:gd name="T46" fmla="*/ 13 w 67"/>
              <a:gd name="T47" fmla="*/ 60 h 203"/>
              <a:gd name="T48" fmla="*/ 13 w 67"/>
              <a:gd name="T49" fmla="*/ 116 h 203"/>
              <a:gd name="T50" fmla="*/ 7 w 67"/>
              <a:gd name="T51" fmla="*/ 124 h 203"/>
              <a:gd name="T52" fmla="*/ 0 w 67"/>
              <a:gd name="T53" fmla="*/ 116 h 203"/>
              <a:gd name="T54" fmla="*/ 0 w 67"/>
              <a:gd name="T55" fmla="*/ 52 h 203"/>
              <a:gd name="T56" fmla="*/ 18 w 67"/>
              <a:gd name="T57" fmla="*/ 36 h 203"/>
              <a:gd name="T58" fmla="*/ 50 w 67"/>
              <a:gd name="T59" fmla="*/ 36 h 203"/>
              <a:gd name="T60" fmla="*/ 67 w 67"/>
              <a:gd name="T61" fmla="*/ 52 h 203"/>
              <a:gd name="T62" fmla="*/ 67 w 67"/>
              <a:gd name="T63" fmla="*/ 116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67" h="203">
                <a:moveTo>
                  <a:pt x="47" y="17"/>
                </a:moveTo>
                <a:cubicBezTo>
                  <a:pt x="47" y="21"/>
                  <a:pt x="46" y="26"/>
                  <a:pt x="43" y="29"/>
                </a:cubicBezTo>
                <a:cubicBezTo>
                  <a:pt x="41" y="33"/>
                  <a:pt x="37" y="35"/>
                  <a:pt x="34" y="35"/>
                </a:cubicBezTo>
                <a:cubicBezTo>
                  <a:pt x="30" y="35"/>
                  <a:pt x="27" y="33"/>
                  <a:pt x="24" y="29"/>
                </a:cubicBezTo>
                <a:cubicBezTo>
                  <a:pt x="21" y="26"/>
                  <a:pt x="20" y="21"/>
                  <a:pt x="20" y="17"/>
                </a:cubicBezTo>
                <a:cubicBezTo>
                  <a:pt x="20" y="12"/>
                  <a:pt x="21" y="8"/>
                  <a:pt x="24" y="5"/>
                </a:cubicBezTo>
                <a:cubicBezTo>
                  <a:pt x="26" y="2"/>
                  <a:pt x="30" y="0"/>
                  <a:pt x="34" y="0"/>
                </a:cubicBezTo>
                <a:cubicBezTo>
                  <a:pt x="37" y="0"/>
                  <a:pt x="41" y="2"/>
                  <a:pt x="43" y="5"/>
                </a:cubicBezTo>
                <a:cubicBezTo>
                  <a:pt x="46" y="8"/>
                  <a:pt x="47" y="12"/>
                  <a:pt x="47" y="17"/>
                </a:cubicBezTo>
                <a:close/>
                <a:moveTo>
                  <a:pt x="67" y="116"/>
                </a:moveTo>
                <a:cubicBezTo>
                  <a:pt x="67" y="121"/>
                  <a:pt x="65" y="124"/>
                  <a:pt x="61" y="124"/>
                </a:cubicBezTo>
                <a:cubicBezTo>
                  <a:pt x="57" y="124"/>
                  <a:pt x="54" y="121"/>
                  <a:pt x="54" y="116"/>
                </a:cubicBezTo>
                <a:cubicBezTo>
                  <a:pt x="54" y="60"/>
                  <a:pt x="54" y="60"/>
                  <a:pt x="54" y="60"/>
                </a:cubicBezTo>
                <a:cubicBezTo>
                  <a:pt x="51" y="60"/>
                  <a:pt x="51" y="60"/>
                  <a:pt x="51" y="60"/>
                </a:cubicBezTo>
                <a:cubicBezTo>
                  <a:pt x="51" y="194"/>
                  <a:pt x="51" y="194"/>
                  <a:pt x="51" y="194"/>
                </a:cubicBezTo>
                <a:cubicBezTo>
                  <a:pt x="51" y="200"/>
                  <a:pt x="49" y="203"/>
                  <a:pt x="43" y="203"/>
                </a:cubicBezTo>
                <a:cubicBezTo>
                  <a:pt x="38" y="203"/>
                  <a:pt x="36" y="200"/>
                  <a:pt x="36" y="194"/>
                </a:cubicBezTo>
                <a:cubicBezTo>
                  <a:pt x="36" y="115"/>
                  <a:pt x="36" y="115"/>
                  <a:pt x="36" y="115"/>
                </a:cubicBezTo>
                <a:cubicBezTo>
                  <a:pt x="32" y="115"/>
                  <a:pt x="32" y="115"/>
                  <a:pt x="32" y="115"/>
                </a:cubicBezTo>
                <a:cubicBezTo>
                  <a:pt x="32" y="194"/>
                  <a:pt x="32" y="194"/>
                  <a:pt x="32" y="194"/>
                </a:cubicBezTo>
                <a:cubicBezTo>
                  <a:pt x="32" y="200"/>
                  <a:pt x="29" y="203"/>
                  <a:pt x="24" y="203"/>
                </a:cubicBezTo>
                <a:cubicBezTo>
                  <a:pt x="19" y="203"/>
                  <a:pt x="16" y="200"/>
                  <a:pt x="16" y="194"/>
                </a:cubicBezTo>
                <a:cubicBezTo>
                  <a:pt x="16" y="60"/>
                  <a:pt x="16" y="60"/>
                  <a:pt x="16" y="60"/>
                </a:cubicBezTo>
                <a:cubicBezTo>
                  <a:pt x="13" y="60"/>
                  <a:pt x="13" y="60"/>
                  <a:pt x="13" y="60"/>
                </a:cubicBezTo>
                <a:cubicBezTo>
                  <a:pt x="13" y="116"/>
                  <a:pt x="13" y="116"/>
                  <a:pt x="13" y="116"/>
                </a:cubicBezTo>
                <a:cubicBezTo>
                  <a:pt x="13" y="121"/>
                  <a:pt x="11" y="124"/>
                  <a:pt x="7" y="124"/>
                </a:cubicBezTo>
                <a:cubicBezTo>
                  <a:pt x="2" y="124"/>
                  <a:pt x="0" y="121"/>
                  <a:pt x="0" y="116"/>
                </a:cubicBezTo>
                <a:cubicBezTo>
                  <a:pt x="0" y="52"/>
                  <a:pt x="0" y="52"/>
                  <a:pt x="0" y="52"/>
                </a:cubicBezTo>
                <a:cubicBezTo>
                  <a:pt x="0" y="42"/>
                  <a:pt x="6" y="36"/>
                  <a:pt x="18" y="36"/>
                </a:cubicBezTo>
                <a:cubicBezTo>
                  <a:pt x="50" y="36"/>
                  <a:pt x="50" y="36"/>
                  <a:pt x="50" y="36"/>
                </a:cubicBezTo>
                <a:cubicBezTo>
                  <a:pt x="61" y="36"/>
                  <a:pt x="67" y="42"/>
                  <a:pt x="67" y="52"/>
                </a:cubicBezTo>
                <a:lnTo>
                  <a:pt x="67" y="116"/>
                </a:lnTo>
                <a:close/>
              </a:path>
            </a:pathLst>
          </a:custGeom>
          <a:solidFill>
            <a:schemeClr val="bg1">
              <a:lumMod val="75000"/>
            </a:schemeClr>
          </a:solidFill>
          <a:ln>
            <a:noFill/>
          </a:ln>
        </p:spPr>
        <p:txBody>
          <a:bodyPr vert="horz" wrap="square" lIns="103693" tIns="51847" rIns="103693" bIns="51847" numCol="1" anchor="t" anchorCtr="0" compatLnSpc="1">
            <a:prstTxWarp prst="textNoShape">
              <a:avLst/>
            </a:prstTxWarp>
          </a:bodyPr>
          <a:lstStyle/>
          <a:p>
            <a:endParaRPr lang="en-US"/>
          </a:p>
        </p:txBody>
      </p:sp>
      <p:sp>
        <p:nvSpPr>
          <p:cNvPr id="44" name="Freeform 16"/>
          <p:cNvSpPr>
            <a:spLocks noEditPoints="1"/>
          </p:cNvSpPr>
          <p:nvPr/>
        </p:nvSpPr>
        <p:spPr bwMode="auto">
          <a:xfrm>
            <a:off x="3947655" y="1587389"/>
            <a:ext cx="214919" cy="497559"/>
          </a:xfrm>
          <a:custGeom>
            <a:avLst/>
            <a:gdLst>
              <a:gd name="T0" fmla="*/ 47 w 67"/>
              <a:gd name="T1" fmla="*/ 17 h 203"/>
              <a:gd name="T2" fmla="*/ 43 w 67"/>
              <a:gd name="T3" fmla="*/ 29 h 203"/>
              <a:gd name="T4" fmla="*/ 34 w 67"/>
              <a:gd name="T5" fmla="*/ 35 h 203"/>
              <a:gd name="T6" fmla="*/ 24 w 67"/>
              <a:gd name="T7" fmla="*/ 29 h 203"/>
              <a:gd name="T8" fmla="*/ 20 w 67"/>
              <a:gd name="T9" fmla="*/ 17 h 203"/>
              <a:gd name="T10" fmla="*/ 24 w 67"/>
              <a:gd name="T11" fmla="*/ 5 h 203"/>
              <a:gd name="T12" fmla="*/ 34 w 67"/>
              <a:gd name="T13" fmla="*/ 0 h 203"/>
              <a:gd name="T14" fmla="*/ 43 w 67"/>
              <a:gd name="T15" fmla="*/ 5 h 203"/>
              <a:gd name="T16" fmla="*/ 47 w 67"/>
              <a:gd name="T17" fmla="*/ 17 h 203"/>
              <a:gd name="T18" fmla="*/ 67 w 67"/>
              <a:gd name="T19" fmla="*/ 116 h 203"/>
              <a:gd name="T20" fmla="*/ 61 w 67"/>
              <a:gd name="T21" fmla="*/ 124 h 203"/>
              <a:gd name="T22" fmla="*/ 54 w 67"/>
              <a:gd name="T23" fmla="*/ 116 h 203"/>
              <a:gd name="T24" fmla="*/ 54 w 67"/>
              <a:gd name="T25" fmla="*/ 60 h 203"/>
              <a:gd name="T26" fmla="*/ 51 w 67"/>
              <a:gd name="T27" fmla="*/ 60 h 203"/>
              <a:gd name="T28" fmla="*/ 51 w 67"/>
              <a:gd name="T29" fmla="*/ 194 h 203"/>
              <a:gd name="T30" fmla="*/ 43 w 67"/>
              <a:gd name="T31" fmla="*/ 203 h 203"/>
              <a:gd name="T32" fmla="*/ 36 w 67"/>
              <a:gd name="T33" fmla="*/ 194 h 203"/>
              <a:gd name="T34" fmla="*/ 36 w 67"/>
              <a:gd name="T35" fmla="*/ 115 h 203"/>
              <a:gd name="T36" fmla="*/ 32 w 67"/>
              <a:gd name="T37" fmla="*/ 115 h 203"/>
              <a:gd name="T38" fmla="*/ 32 w 67"/>
              <a:gd name="T39" fmla="*/ 194 h 203"/>
              <a:gd name="T40" fmla="*/ 24 w 67"/>
              <a:gd name="T41" fmla="*/ 203 h 203"/>
              <a:gd name="T42" fmla="*/ 16 w 67"/>
              <a:gd name="T43" fmla="*/ 194 h 203"/>
              <a:gd name="T44" fmla="*/ 16 w 67"/>
              <a:gd name="T45" fmla="*/ 60 h 203"/>
              <a:gd name="T46" fmla="*/ 13 w 67"/>
              <a:gd name="T47" fmla="*/ 60 h 203"/>
              <a:gd name="T48" fmla="*/ 13 w 67"/>
              <a:gd name="T49" fmla="*/ 116 h 203"/>
              <a:gd name="T50" fmla="*/ 7 w 67"/>
              <a:gd name="T51" fmla="*/ 124 h 203"/>
              <a:gd name="T52" fmla="*/ 0 w 67"/>
              <a:gd name="T53" fmla="*/ 116 h 203"/>
              <a:gd name="T54" fmla="*/ 0 w 67"/>
              <a:gd name="T55" fmla="*/ 52 h 203"/>
              <a:gd name="T56" fmla="*/ 18 w 67"/>
              <a:gd name="T57" fmla="*/ 36 h 203"/>
              <a:gd name="T58" fmla="*/ 50 w 67"/>
              <a:gd name="T59" fmla="*/ 36 h 203"/>
              <a:gd name="T60" fmla="*/ 67 w 67"/>
              <a:gd name="T61" fmla="*/ 52 h 203"/>
              <a:gd name="T62" fmla="*/ 67 w 67"/>
              <a:gd name="T63" fmla="*/ 116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67" h="203">
                <a:moveTo>
                  <a:pt x="47" y="17"/>
                </a:moveTo>
                <a:cubicBezTo>
                  <a:pt x="47" y="21"/>
                  <a:pt x="46" y="26"/>
                  <a:pt x="43" y="29"/>
                </a:cubicBezTo>
                <a:cubicBezTo>
                  <a:pt x="41" y="33"/>
                  <a:pt x="37" y="35"/>
                  <a:pt x="34" y="35"/>
                </a:cubicBezTo>
                <a:cubicBezTo>
                  <a:pt x="30" y="35"/>
                  <a:pt x="27" y="33"/>
                  <a:pt x="24" y="29"/>
                </a:cubicBezTo>
                <a:cubicBezTo>
                  <a:pt x="21" y="26"/>
                  <a:pt x="20" y="21"/>
                  <a:pt x="20" y="17"/>
                </a:cubicBezTo>
                <a:cubicBezTo>
                  <a:pt x="20" y="12"/>
                  <a:pt x="21" y="8"/>
                  <a:pt x="24" y="5"/>
                </a:cubicBezTo>
                <a:cubicBezTo>
                  <a:pt x="26" y="2"/>
                  <a:pt x="30" y="0"/>
                  <a:pt x="34" y="0"/>
                </a:cubicBezTo>
                <a:cubicBezTo>
                  <a:pt x="37" y="0"/>
                  <a:pt x="41" y="2"/>
                  <a:pt x="43" y="5"/>
                </a:cubicBezTo>
                <a:cubicBezTo>
                  <a:pt x="46" y="8"/>
                  <a:pt x="47" y="12"/>
                  <a:pt x="47" y="17"/>
                </a:cubicBezTo>
                <a:close/>
                <a:moveTo>
                  <a:pt x="67" y="116"/>
                </a:moveTo>
                <a:cubicBezTo>
                  <a:pt x="67" y="121"/>
                  <a:pt x="65" y="124"/>
                  <a:pt x="61" y="124"/>
                </a:cubicBezTo>
                <a:cubicBezTo>
                  <a:pt x="57" y="124"/>
                  <a:pt x="54" y="121"/>
                  <a:pt x="54" y="116"/>
                </a:cubicBezTo>
                <a:cubicBezTo>
                  <a:pt x="54" y="60"/>
                  <a:pt x="54" y="60"/>
                  <a:pt x="54" y="60"/>
                </a:cubicBezTo>
                <a:cubicBezTo>
                  <a:pt x="51" y="60"/>
                  <a:pt x="51" y="60"/>
                  <a:pt x="51" y="60"/>
                </a:cubicBezTo>
                <a:cubicBezTo>
                  <a:pt x="51" y="194"/>
                  <a:pt x="51" y="194"/>
                  <a:pt x="51" y="194"/>
                </a:cubicBezTo>
                <a:cubicBezTo>
                  <a:pt x="51" y="200"/>
                  <a:pt x="49" y="203"/>
                  <a:pt x="43" y="203"/>
                </a:cubicBezTo>
                <a:cubicBezTo>
                  <a:pt x="38" y="203"/>
                  <a:pt x="36" y="200"/>
                  <a:pt x="36" y="194"/>
                </a:cubicBezTo>
                <a:cubicBezTo>
                  <a:pt x="36" y="115"/>
                  <a:pt x="36" y="115"/>
                  <a:pt x="36" y="115"/>
                </a:cubicBezTo>
                <a:cubicBezTo>
                  <a:pt x="32" y="115"/>
                  <a:pt x="32" y="115"/>
                  <a:pt x="32" y="115"/>
                </a:cubicBezTo>
                <a:cubicBezTo>
                  <a:pt x="32" y="194"/>
                  <a:pt x="32" y="194"/>
                  <a:pt x="32" y="194"/>
                </a:cubicBezTo>
                <a:cubicBezTo>
                  <a:pt x="32" y="200"/>
                  <a:pt x="29" y="203"/>
                  <a:pt x="24" y="203"/>
                </a:cubicBezTo>
                <a:cubicBezTo>
                  <a:pt x="19" y="203"/>
                  <a:pt x="16" y="200"/>
                  <a:pt x="16" y="194"/>
                </a:cubicBezTo>
                <a:cubicBezTo>
                  <a:pt x="16" y="60"/>
                  <a:pt x="16" y="60"/>
                  <a:pt x="16" y="60"/>
                </a:cubicBezTo>
                <a:cubicBezTo>
                  <a:pt x="13" y="60"/>
                  <a:pt x="13" y="60"/>
                  <a:pt x="13" y="60"/>
                </a:cubicBezTo>
                <a:cubicBezTo>
                  <a:pt x="13" y="116"/>
                  <a:pt x="13" y="116"/>
                  <a:pt x="13" y="116"/>
                </a:cubicBezTo>
                <a:cubicBezTo>
                  <a:pt x="13" y="121"/>
                  <a:pt x="11" y="124"/>
                  <a:pt x="7" y="124"/>
                </a:cubicBezTo>
                <a:cubicBezTo>
                  <a:pt x="2" y="124"/>
                  <a:pt x="0" y="121"/>
                  <a:pt x="0" y="116"/>
                </a:cubicBezTo>
                <a:cubicBezTo>
                  <a:pt x="0" y="52"/>
                  <a:pt x="0" y="52"/>
                  <a:pt x="0" y="52"/>
                </a:cubicBezTo>
                <a:cubicBezTo>
                  <a:pt x="0" y="42"/>
                  <a:pt x="6" y="36"/>
                  <a:pt x="18" y="36"/>
                </a:cubicBezTo>
                <a:cubicBezTo>
                  <a:pt x="50" y="36"/>
                  <a:pt x="50" y="36"/>
                  <a:pt x="50" y="36"/>
                </a:cubicBezTo>
                <a:cubicBezTo>
                  <a:pt x="61" y="36"/>
                  <a:pt x="67" y="42"/>
                  <a:pt x="67" y="52"/>
                </a:cubicBezTo>
                <a:lnTo>
                  <a:pt x="67" y="116"/>
                </a:lnTo>
                <a:close/>
              </a:path>
            </a:pathLst>
          </a:custGeom>
          <a:solidFill>
            <a:schemeClr val="bg1">
              <a:lumMod val="75000"/>
            </a:schemeClr>
          </a:solidFill>
          <a:ln>
            <a:noFill/>
          </a:ln>
        </p:spPr>
        <p:txBody>
          <a:bodyPr vert="horz" wrap="square" lIns="103693" tIns="51847" rIns="103693" bIns="51847" numCol="1" anchor="t" anchorCtr="0" compatLnSpc="1">
            <a:prstTxWarp prst="textNoShape">
              <a:avLst/>
            </a:prstTxWarp>
          </a:bodyPr>
          <a:lstStyle/>
          <a:p>
            <a:endParaRPr lang="en-US"/>
          </a:p>
        </p:txBody>
      </p:sp>
      <p:sp>
        <p:nvSpPr>
          <p:cNvPr id="45" name="Freeform 17"/>
          <p:cNvSpPr>
            <a:spLocks noEditPoints="1"/>
          </p:cNvSpPr>
          <p:nvPr/>
        </p:nvSpPr>
        <p:spPr bwMode="auto">
          <a:xfrm>
            <a:off x="4658367" y="1587389"/>
            <a:ext cx="214919" cy="497559"/>
          </a:xfrm>
          <a:custGeom>
            <a:avLst/>
            <a:gdLst>
              <a:gd name="T0" fmla="*/ 47 w 67"/>
              <a:gd name="T1" fmla="*/ 17 h 203"/>
              <a:gd name="T2" fmla="*/ 43 w 67"/>
              <a:gd name="T3" fmla="*/ 29 h 203"/>
              <a:gd name="T4" fmla="*/ 34 w 67"/>
              <a:gd name="T5" fmla="*/ 35 h 203"/>
              <a:gd name="T6" fmla="*/ 24 w 67"/>
              <a:gd name="T7" fmla="*/ 29 h 203"/>
              <a:gd name="T8" fmla="*/ 20 w 67"/>
              <a:gd name="T9" fmla="*/ 17 h 203"/>
              <a:gd name="T10" fmla="*/ 24 w 67"/>
              <a:gd name="T11" fmla="*/ 5 h 203"/>
              <a:gd name="T12" fmla="*/ 34 w 67"/>
              <a:gd name="T13" fmla="*/ 0 h 203"/>
              <a:gd name="T14" fmla="*/ 43 w 67"/>
              <a:gd name="T15" fmla="*/ 5 h 203"/>
              <a:gd name="T16" fmla="*/ 47 w 67"/>
              <a:gd name="T17" fmla="*/ 17 h 203"/>
              <a:gd name="T18" fmla="*/ 67 w 67"/>
              <a:gd name="T19" fmla="*/ 116 h 203"/>
              <a:gd name="T20" fmla="*/ 61 w 67"/>
              <a:gd name="T21" fmla="*/ 124 h 203"/>
              <a:gd name="T22" fmla="*/ 54 w 67"/>
              <a:gd name="T23" fmla="*/ 116 h 203"/>
              <a:gd name="T24" fmla="*/ 54 w 67"/>
              <a:gd name="T25" fmla="*/ 60 h 203"/>
              <a:gd name="T26" fmla="*/ 51 w 67"/>
              <a:gd name="T27" fmla="*/ 60 h 203"/>
              <a:gd name="T28" fmla="*/ 51 w 67"/>
              <a:gd name="T29" fmla="*/ 194 h 203"/>
              <a:gd name="T30" fmla="*/ 43 w 67"/>
              <a:gd name="T31" fmla="*/ 203 h 203"/>
              <a:gd name="T32" fmla="*/ 36 w 67"/>
              <a:gd name="T33" fmla="*/ 194 h 203"/>
              <a:gd name="T34" fmla="*/ 36 w 67"/>
              <a:gd name="T35" fmla="*/ 115 h 203"/>
              <a:gd name="T36" fmla="*/ 32 w 67"/>
              <a:gd name="T37" fmla="*/ 115 h 203"/>
              <a:gd name="T38" fmla="*/ 32 w 67"/>
              <a:gd name="T39" fmla="*/ 194 h 203"/>
              <a:gd name="T40" fmla="*/ 24 w 67"/>
              <a:gd name="T41" fmla="*/ 203 h 203"/>
              <a:gd name="T42" fmla="*/ 16 w 67"/>
              <a:gd name="T43" fmla="*/ 194 h 203"/>
              <a:gd name="T44" fmla="*/ 16 w 67"/>
              <a:gd name="T45" fmla="*/ 60 h 203"/>
              <a:gd name="T46" fmla="*/ 13 w 67"/>
              <a:gd name="T47" fmla="*/ 60 h 203"/>
              <a:gd name="T48" fmla="*/ 13 w 67"/>
              <a:gd name="T49" fmla="*/ 116 h 203"/>
              <a:gd name="T50" fmla="*/ 7 w 67"/>
              <a:gd name="T51" fmla="*/ 124 h 203"/>
              <a:gd name="T52" fmla="*/ 0 w 67"/>
              <a:gd name="T53" fmla="*/ 116 h 203"/>
              <a:gd name="T54" fmla="*/ 0 w 67"/>
              <a:gd name="T55" fmla="*/ 52 h 203"/>
              <a:gd name="T56" fmla="*/ 18 w 67"/>
              <a:gd name="T57" fmla="*/ 36 h 203"/>
              <a:gd name="T58" fmla="*/ 50 w 67"/>
              <a:gd name="T59" fmla="*/ 36 h 203"/>
              <a:gd name="T60" fmla="*/ 67 w 67"/>
              <a:gd name="T61" fmla="*/ 52 h 203"/>
              <a:gd name="T62" fmla="*/ 67 w 67"/>
              <a:gd name="T63" fmla="*/ 116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67" h="203">
                <a:moveTo>
                  <a:pt x="47" y="17"/>
                </a:moveTo>
                <a:cubicBezTo>
                  <a:pt x="47" y="21"/>
                  <a:pt x="46" y="26"/>
                  <a:pt x="43" y="29"/>
                </a:cubicBezTo>
                <a:cubicBezTo>
                  <a:pt x="41" y="33"/>
                  <a:pt x="37" y="35"/>
                  <a:pt x="34" y="35"/>
                </a:cubicBezTo>
                <a:cubicBezTo>
                  <a:pt x="30" y="35"/>
                  <a:pt x="27" y="33"/>
                  <a:pt x="24" y="29"/>
                </a:cubicBezTo>
                <a:cubicBezTo>
                  <a:pt x="21" y="26"/>
                  <a:pt x="20" y="21"/>
                  <a:pt x="20" y="17"/>
                </a:cubicBezTo>
                <a:cubicBezTo>
                  <a:pt x="20" y="12"/>
                  <a:pt x="21" y="8"/>
                  <a:pt x="24" y="5"/>
                </a:cubicBezTo>
                <a:cubicBezTo>
                  <a:pt x="26" y="2"/>
                  <a:pt x="30" y="0"/>
                  <a:pt x="34" y="0"/>
                </a:cubicBezTo>
                <a:cubicBezTo>
                  <a:pt x="37" y="0"/>
                  <a:pt x="41" y="2"/>
                  <a:pt x="43" y="5"/>
                </a:cubicBezTo>
                <a:cubicBezTo>
                  <a:pt x="46" y="8"/>
                  <a:pt x="47" y="12"/>
                  <a:pt x="47" y="17"/>
                </a:cubicBezTo>
                <a:close/>
                <a:moveTo>
                  <a:pt x="67" y="116"/>
                </a:moveTo>
                <a:cubicBezTo>
                  <a:pt x="67" y="121"/>
                  <a:pt x="65" y="124"/>
                  <a:pt x="61" y="124"/>
                </a:cubicBezTo>
                <a:cubicBezTo>
                  <a:pt x="57" y="124"/>
                  <a:pt x="54" y="121"/>
                  <a:pt x="54" y="116"/>
                </a:cubicBezTo>
                <a:cubicBezTo>
                  <a:pt x="54" y="60"/>
                  <a:pt x="54" y="60"/>
                  <a:pt x="54" y="60"/>
                </a:cubicBezTo>
                <a:cubicBezTo>
                  <a:pt x="51" y="60"/>
                  <a:pt x="51" y="60"/>
                  <a:pt x="51" y="60"/>
                </a:cubicBezTo>
                <a:cubicBezTo>
                  <a:pt x="51" y="194"/>
                  <a:pt x="51" y="194"/>
                  <a:pt x="51" y="194"/>
                </a:cubicBezTo>
                <a:cubicBezTo>
                  <a:pt x="51" y="200"/>
                  <a:pt x="49" y="203"/>
                  <a:pt x="43" y="203"/>
                </a:cubicBezTo>
                <a:cubicBezTo>
                  <a:pt x="38" y="203"/>
                  <a:pt x="36" y="200"/>
                  <a:pt x="36" y="194"/>
                </a:cubicBezTo>
                <a:cubicBezTo>
                  <a:pt x="36" y="115"/>
                  <a:pt x="36" y="115"/>
                  <a:pt x="36" y="115"/>
                </a:cubicBezTo>
                <a:cubicBezTo>
                  <a:pt x="32" y="115"/>
                  <a:pt x="32" y="115"/>
                  <a:pt x="32" y="115"/>
                </a:cubicBezTo>
                <a:cubicBezTo>
                  <a:pt x="32" y="194"/>
                  <a:pt x="32" y="194"/>
                  <a:pt x="32" y="194"/>
                </a:cubicBezTo>
                <a:cubicBezTo>
                  <a:pt x="32" y="200"/>
                  <a:pt x="29" y="203"/>
                  <a:pt x="24" y="203"/>
                </a:cubicBezTo>
                <a:cubicBezTo>
                  <a:pt x="19" y="203"/>
                  <a:pt x="16" y="200"/>
                  <a:pt x="16" y="194"/>
                </a:cubicBezTo>
                <a:cubicBezTo>
                  <a:pt x="16" y="60"/>
                  <a:pt x="16" y="60"/>
                  <a:pt x="16" y="60"/>
                </a:cubicBezTo>
                <a:cubicBezTo>
                  <a:pt x="13" y="60"/>
                  <a:pt x="13" y="60"/>
                  <a:pt x="13" y="60"/>
                </a:cubicBezTo>
                <a:cubicBezTo>
                  <a:pt x="13" y="116"/>
                  <a:pt x="13" y="116"/>
                  <a:pt x="13" y="116"/>
                </a:cubicBezTo>
                <a:cubicBezTo>
                  <a:pt x="13" y="121"/>
                  <a:pt x="11" y="124"/>
                  <a:pt x="7" y="124"/>
                </a:cubicBezTo>
                <a:cubicBezTo>
                  <a:pt x="2" y="124"/>
                  <a:pt x="0" y="121"/>
                  <a:pt x="0" y="116"/>
                </a:cubicBezTo>
                <a:cubicBezTo>
                  <a:pt x="0" y="52"/>
                  <a:pt x="0" y="52"/>
                  <a:pt x="0" y="52"/>
                </a:cubicBezTo>
                <a:cubicBezTo>
                  <a:pt x="0" y="42"/>
                  <a:pt x="6" y="36"/>
                  <a:pt x="18" y="36"/>
                </a:cubicBezTo>
                <a:cubicBezTo>
                  <a:pt x="50" y="36"/>
                  <a:pt x="50" y="36"/>
                  <a:pt x="50" y="36"/>
                </a:cubicBezTo>
                <a:cubicBezTo>
                  <a:pt x="61" y="36"/>
                  <a:pt x="67" y="42"/>
                  <a:pt x="67" y="52"/>
                </a:cubicBezTo>
                <a:lnTo>
                  <a:pt x="67" y="116"/>
                </a:lnTo>
                <a:close/>
              </a:path>
            </a:pathLst>
          </a:custGeom>
          <a:solidFill>
            <a:schemeClr val="bg1">
              <a:lumMod val="75000"/>
            </a:schemeClr>
          </a:solidFill>
          <a:ln>
            <a:noFill/>
          </a:ln>
        </p:spPr>
        <p:txBody>
          <a:bodyPr vert="horz" wrap="square" lIns="103693" tIns="51847" rIns="103693" bIns="51847" numCol="1" anchor="t" anchorCtr="0" compatLnSpc="1">
            <a:prstTxWarp prst="textNoShape">
              <a:avLst/>
            </a:prstTxWarp>
          </a:bodyPr>
          <a:lstStyle/>
          <a:p>
            <a:endParaRPr lang="en-US"/>
          </a:p>
        </p:txBody>
      </p:sp>
      <p:sp>
        <p:nvSpPr>
          <p:cNvPr id="46" name="Freeform 18"/>
          <p:cNvSpPr>
            <a:spLocks noEditPoints="1"/>
          </p:cNvSpPr>
          <p:nvPr/>
        </p:nvSpPr>
        <p:spPr bwMode="auto">
          <a:xfrm>
            <a:off x="2496223" y="1587389"/>
            <a:ext cx="214919" cy="497559"/>
          </a:xfrm>
          <a:custGeom>
            <a:avLst/>
            <a:gdLst>
              <a:gd name="T0" fmla="*/ 47 w 67"/>
              <a:gd name="T1" fmla="*/ 17 h 203"/>
              <a:gd name="T2" fmla="*/ 43 w 67"/>
              <a:gd name="T3" fmla="*/ 29 h 203"/>
              <a:gd name="T4" fmla="*/ 33 w 67"/>
              <a:gd name="T5" fmla="*/ 35 h 203"/>
              <a:gd name="T6" fmla="*/ 24 w 67"/>
              <a:gd name="T7" fmla="*/ 29 h 203"/>
              <a:gd name="T8" fmla="*/ 20 w 67"/>
              <a:gd name="T9" fmla="*/ 17 h 203"/>
              <a:gd name="T10" fmla="*/ 24 w 67"/>
              <a:gd name="T11" fmla="*/ 5 h 203"/>
              <a:gd name="T12" fmla="*/ 33 w 67"/>
              <a:gd name="T13" fmla="*/ 0 h 203"/>
              <a:gd name="T14" fmla="*/ 43 w 67"/>
              <a:gd name="T15" fmla="*/ 5 h 203"/>
              <a:gd name="T16" fmla="*/ 47 w 67"/>
              <a:gd name="T17" fmla="*/ 17 h 203"/>
              <a:gd name="T18" fmla="*/ 67 w 67"/>
              <a:gd name="T19" fmla="*/ 116 h 203"/>
              <a:gd name="T20" fmla="*/ 60 w 67"/>
              <a:gd name="T21" fmla="*/ 124 h 203"/>
              <a:gd name="T22" fmla="*/ 54 w 67"/>
              <a:gd name="T23" fmla="*/ 116 h 203"/>
              <a:gd name="T24" fmla="*/ 54 w 67"/>
              <a:gd name="T25" fmla="*/ 60 h 203"/>
              <a:gd name="T26" fmla="*/ 51 w 67"/>
              <a:gd name="T27" fmla="*/ 60 h 203"/>
              <a:gd name="T28" fmla="*/ 51 w 67"/>
              <a:gd name="T29" fmla="*/ 194 h 203"/>
              <a:gd name="T30" fmla="*/ 43 w 67"/>
              <a:gd name="T31" fmla="*/ 203 h 203"/>
              <a:gd name="T32" fmla="*/ 36 w 67"/>
              <a:gd name="T33" fmla="*/ 194 h 203"/>
              <a:gd name="T34" fmla="*/ 36 w 67"/>
              <a:gd name="T35" fmla="*/ 115 h 203"/>
              <a:gd name="T36" fmla="*/ 31 w 67"/>
              <a:gd name="T37" fmla="*/ 115 h 203"/>
              <a:gd name="T38" fmla="*/ 31 w 67"/>
              <a:gd name="T39" fmla="*/ 194 h 203"/>
              <a:gd name="T40" fmla="*/ 24 w 67"/>
              <a:gd name="T41" fmla="*/ 203 h 203"/>
              <a:gd name="T42" fmla="*/ 16 w 67"/>
              <a:gd name="T43" fmla="*/ 194 h 203"/>
              <a:gd name="T44" fmla="*/ 16 w 67"/>
              <a:gd name="T45" fmla="*/ 60 h 203"/>
              <a:gd name="T46" fmla="*/ 13 w 67"/>
              <a:gd name="T47" fmla="*/ 60 h 203"/>
              <a:gd name="T48" fmla="*/ 13 w 67"/>
              <a:gd name="T49" fmla="*/ 116 h 203"/>
              <a:gd name="T50" fmla="*/ 6 w 67"/>
              <a:gd name="T51" fmla="*/ 124 h 203"/>
              <a:gd name="T52" fmla="*/ 0 w 67"/>
              <a:gd name="T53" fmla="*/ 116 h 203"/>
              <a:gd name="T54" fmla="*/ 0 w 67"/>
              <a:gd name="T55" fmla="*/ 52 h 203"/>
              <a:gd name="T56" fmla="*/ 17 w 67"/>
              <a:gd name="T57" fmla="*/ 36 h 203"/>
              <a:gd name="T58" fmla="*/ 50 w 67"/>
              <a:gd name="T59" fmla="*/ 36 h 203"/>
              <a:gd name="T60" fmla="*/ 67 w 67"/>
              <a:gd name="T61" fmla="*/ 52 h 203"/>
              <a:gd name="T62" fmla="*/ 67 w 67"/>
              <a:gd name="T63" fmla="*/ 116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67" h="203">
                <a:moveTo>
                  <a:pt x="47" y="17"/>
                </a:moveTo>
                <a:cubicBezTo>
                  <a:pt x="47" y="21"/>
                  <a:pt x="46" y="26"/>
                  <a:pt x="43" y="29"/>
                </a:cubicBezTo>
                <a:cubicBezTo>
                  <a:pt x="40" y="33"/>
                  <a:pt x="37" y="35"/>
                  <a:pt x="33" y="35"/>
                </a:cubicBezTo>
                <a:cubicBezTo>
                  <a:pt x="30" y="35"/>
                  <a:pt x="26" y="33"/>
                  <a:pt x="24" y="29"/>
                </a:cubicBezTo>
                <a:cubicBezTo>
                  <a:pt x="21" y="26"/>
                  <a:pt x="20" y="21"/>
                  <a:pt x="20" y="17"/>
                </a:cubicBezTo>
                <a:cubicBezTo>
                  <a:pt x="20" y="12"/>
                  <a:pt x="21" y="8"/>
                  <a:pt x="24" y="5"/>
                </a:cubicBezTo>
                <a:cubicBezTo>
                  <a:pt x="26" y="2"/>
                  <a:pt x="29" y="0"/>
                  <a:pt x="33" y="0"/>
                </a:cubicBezTo>
                <a:cubicBezTo>
                  <a:pt x="37" y="0"/>
                  <a:pt x="40" y="2"/>
                  <a:pt x="43" y="5"/>
                </a:cubicBezTo>
                <a:cubicBezTo>
                  <a:pt x="46" y="8"/>
                  <a:pt x="47" y="12"/>
                  <a:pt x="47" y="17"/>
                </a:cubicBezTo>
                <a:close/>
                <a:moveTo>
                  <a:pt x="67" y="116"/>
                </a:moveTo>
                <a:cubicBezTo>
                  <a:pt x="67" y="121"/>
                  <a:pt x="65" y="124"/>
                  <a:pt x="60" y="124"/>
                </a:cubicBezTo>
                <a:cubicBezTo>
                  <a:pt x="56" y="124"/>
                  <a:pt x="54" y="121"/>
                  <a:pt x="54" y="116"/>
                </a:cubicBezTo>
                <a:cubicBezTo>
                  <a:pt x="54" y="60"/>
                  <a:pt x="54" y="60"/>
                  <a:pt x="54" y="60"/>
                </a:cubicBezTo>
                <a:cubicBezTo>
                  <a:pt x="51" y="60"/>
                  <a:pt x="51" y="60"/>
                  <a:pt x="51" y="60"/>
                </a:cubicBezTo>
                <a:cubicBezTo>
                  <a:pt x="51" y="194"/>
                  <a:pt x="51" y="194"/>
                  <a:pt x="51" y="194"/>
                </a:cubicBezTo>
                <a:cubicBezTo>
                  <a:pt x="51" y="200"/>
                  <a:pt x="48" y="203"/>
                  <a:pt x="43" y="203"/>
                </a:cubicBezTo>
                <a:cubicBezTo>
                  <a:pt x="38" y="203"/>
                  <a:pt x="36" y="200"/>
                  <a:pt x="36" y="194"/>
                </a:cubicBezTo>
                <a:cubicBezTo>
                  <a:pt x="36" y="115"/>
                  <a:pt x="36" y="115"/>
                  <a:pt x="36" y="115"/>
                </a:cubicBezTo>
                <a:cubicBezTo>
                  <a:pt x="31" y="115"/>
                  <a:pt x="31" y="115"/>
                  <a:pt x="31" y="115"/>
                </a:cubicBezTo>
                <a:cubicBezTo>
                  <a:pt x="31" y="194"/>
                  <a:pt x="31" y="194"/>
                  <a:pt x="31" y="194"/>
                </a:cubicBezTo>
                <a:cubicBezTo>
                  <a:pt x="31" y="200"/>
                  <a:pt x="29" y="203"/>
                  <a:pt x="24" y="203"/>
                </a:cubicBezTo>
                <a:cubicBezTo>
                  <a:pt x="18" y="203"/>
                  <a:pt x="16" y="200"/>
                  <a:pt x="16" y="194"/>
                </a:cubicBezTo>
                <a:cubicBezTo>
                  <a:pt x="16" y="60"/>
                  <a:pt x="16" y="60"/>
                  <a:pt x="16" y="60"/>
                </a:cubicBezTo>
                <a:cubicBezTo>
                  <a:pt x="13" y="60"/>
                  <a:pt x="13" y="60"/>
                  <a:pt x="13" y="60"/>
                </a:cubicBezTo>
                <a:cubicBezTo>
                  <a:pt x="13" y="116"/>
                  <a:pt x="13" y="116"/>
                  <a:pt x="13" y="116"/>
                </a:cubicBezTo>
                <a:cubicBezTo>
                  <a:pt x="13" y="121"/>
                  <a:pt x="11" y="124"/>
                  <a:pt x="6" y="124"/>
                </a:cubicBezTo>
                <a:cubicBezTo>
                  <a:pt x="2" y="124"/>
                  <a:pt x="0" y="121"/>
                  <a:pt x="0" y="116"/>
                </a:cubicBezTo>
                <a:cubicBezTo>
                  <a:pt x="0" y="52"/>
                  <a:pt x="0" y="52"/>
                  <a:pt x="0" y="52"/>
                </a:cubicBezTo>
                <a:cubicBezTo>
                  <a:pt x="0" y="42"/>
                  <a:pt x="6" y="36"/>
                  <a:pt x="17" y="36"/>
                </a:cubicBezTo>
                <a:cubicBezTo>
                  <a:pt x="50" y="36"/>
                  <a:pt x="50" y="36"/>
                  <a:pt x="50" y="36"/>
                </a:cubicBezTo>
                <a:cubicBezTo>
                  <a:pt x="61" y="36"/>
                  <a:pt x="67" y="42"/>
                  <a:pt x="67" y="52"/>
                </a:cubicBezTo>
                <a:lnTo>
                  <a:pt x="67" y="116"/>
                </a:lnTo>
                <a:close/>
              </a:path>
            </a:pathLst>
          </a:custGeom>
          <a:solidFill>
            <a:schemeClr val="bg1">
              <a:lumMod val="75000"/>
            </a:schemeClr>
          </a:solidFill>
          <a:ln>
            <a:noFill/>
          </a:ln>
        </p:spPr>
        <p:txBody>
          <a:bodyPr vert="horz" wrap="square" lIns="103693" tIns="51847" rIns="103693" bIns="51847" numCol="1" anchor="t" anchorCtr="0" compatLnSpc="1">
            <a:prstTxWarp prst="textNoShape">
              <a:avLst/>
            </a:prstTxWarp>
          </a:bodyPr>
          <a:lstStyle/>
          <a:p>
            <a:endParaRPr lang="en-US"/>
          </a:p>
        </p:txBody>
      </p:sp>
      <p:sp>
        <p:nvSpPr>
          <p:cNvPr id="47" name="Freeform 19"/>
          <p:cNvSpPr>
            <a:spLocks noEditPoints="1"/>
          </p:cNvSpPr>
          <p:nvPr/>
        </p:nvSpPr>
        <p:spPr bwMode="auto">
          <a:xfrm>
            <a:off x="1785510" y="1587389"/>
            <a:ext cx="214919" cy="497559"/>
          </a:xfrm>
          <a:custGeom>
            <a:avLst/>
            <a:gdLst>
              <a:gd name="T0" fmla="*/ 47 w 67"/>
              <a:gd name="T1" fmla="*/ 17 h 203"/>
              <a:gd name="T2" fmla="*/ 43 w 67"/>
              <a:gd name="T3" fmla="*/ 29 h 203"/>
              <a:gd name="T4" fmla="*/ 34 w 67"/>
              <a:gd name="T5" fmla="*/ 35 h 203"/>
              <a:gd name="T6" fmla="*/ 24 w 67"/>
              <a:gd name="T7" fmla="*/ 29 h 203"/>
              <a:gd name="T8" fmla="*/ 20 w 67"/>
              <a:gd name="T9" fmla="*/ 17 h 203"/>
              <a:gd name="T10" fmla="*/ 24 w 67"/>
              <a:gd name="T11" fmla="*/ 5 h 203"/>
              <a:gd name="T12" fmla="*/ 34 w 67"/>
              <a:gd name="T13" fmla="*/ 0 h 203"/>
              <a:gd name="T14" fmla="*/ 43 w 67"/>
              <a:gd name="T15" fmla="*/ 5 h 203"/>
              <a:gd name="T16" fmla="*/ 47 w 67"/>
              <a:gd name="T17" fmla="*/ 17 h 203"/>
              <a:gd name="T18" fmla="*/ 67 w 67"/>
              <a:gd name="T19" fmla="*/ 116 h 203"/>
              <a:gd name="T20" fmla="*/ 61 w 67"/>
              <a:gd name="T21" fmla="*/ 124 h 203"/>
              <a:gd name="T22" fmla="*/ 55 w 67"/>
              <a:gd name="T23" fmla="*/ 116 h 203"/>
              <a:gd name="T24" fmla="*/ 55 w 67"/>
              <a:gd name="T25" fmla="*/ 60 h 203"/>
              <a:gd name="T26" fmla="*/ 51 w 67"/>
              <a:gd name="T27" fmla="*/ 60 h 203"/>
              <a:gd name="T28" fmla="*/ 51 w 67"/>
              <a:gd name="T29" fmla="*/ 194 h 203"/>
              <a:gd name="T30" fmla="*/ 44 w 67"/>
              <a:gd name="T31" fmla="*/ 203 h 203"/>
              <a:gd name="T32" fmla="*/ 36 w 67"/>
              <a:gd name="T33" fmla="*/ 194 h 203"/>
              <a:gd name="T34" fmla="*/ 36 w 67"/>
              <a:gd name="T35" fmla="*/ 115 h 203"/>
              <a:gd name="T36" fmla="*/ 32 w 67"/>
              <a:gd name="T37" fmla="*/ 115 h 203"/>
              <a:gd name="T38" fmla="*/ 32 w 67"/>
              <a:gd name="T39" fmla="*/ 194 h 203"/>
              <a:gd name="T40" fmla="*/ 24 w 67"/>
              <a:gd name="T41" fmla="*/ 203 h 203"/>
              <a:gd name="T42" fmla="*/ 16 w 67"/>
              <a:gd name="T43" fmla="*/ 194 h 203"/>
              <a:gd name="T44" fmla="*/ 16 w 67"/>
              <a:gd name="T45" fmla="*/ 60 h 203"/>
              <a:gd name="T46" fmla="*/ 13 w 67"/>
              <a:gd name="T47" fmla="*/ 60 h 203"/>
              <a:gd name="T48" fmla="*/ 13 w 67"/>
              <a:gd name="T49" fmla="*/ 116 h 203"/>
              <a:gd name="T50" fmla="*/ 7 w 67"/>
              <a:gd name="T51" fmla="*/ 124 h 203"/>
              <a:gd name="T52" fmla="*/ 0 w 67"/>
              <a:gd name="T53" fmla="*/ 116 h 203"/>
              <a:gd name="T54" fmla="*/ 0 w 67"/>
              <a:gd name="T55" fmla="*/ 52 h 203"/>
              <a:gd name="T56" fmla="*/ 18 w 67"/>
              <a:gd name="T57" fmla="*/ 36 h 203"/>
              <a:gd name="T58" fmla="*/ 50 w 67"/>
              <a:gd name="T59" fmla="*/ 36 h 203"/>
              <a:gd name="T60" fmla="*/ 67 w 67"/>
              <a:gd name="T61" fmla="*/ 52 h 203"/>
              <a:gd name="T62" fmla="*/ 67 w 67"/>
              <a:gd name="T63" fmla="*/ 116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67" h="203">
                <a:moveTo>
                  <a:pt x="47" y="17"/>
                </a:moveTo>
                <a:cubicBezTo>
                  <a:pt x="47" y="21"/>
                  <a:pt x="46" y="26"/>
                  <a:pt x="43" y="29"/>
                </a:cubicBezTo>
                <a:cubicBezTo>
                  <a:pt x="41" y="33"/>
                  <a:pt x="37" y="35"/>
                  <a:pt x="34" y="35"/>
                </a:cubicBezTo>
                <a:cubicBezTo>
                  <a:pt x="30" y="35"/>
                  <a:pt x="27" y="33"/>
                  <a:pt x="24" y="29"/>
                </a:cubicBezTo>
                <a:cubicBezTo>
                  <a:pt x="21" y="26"/>
                  <a:pt x="20" y="21"/>
                  <a:pt x="20" y="17"/>
                </a:cubicBezTo>
                <a:cubicBezTo>
                  <a:pt x="20" y="12"/>
                  <a:pt x="21" y="8"/>
                  <a:pt x="24" y="5"/>
                </a:cubicBezTo>
                <a:cubicBezTo>
                  <a:pt x="26" y="2"/>
                  <a:pt x="30" y="0"/>
                  <a:pt x="34" y="0"/>
                </a:cubicBezTo>
                <a:cubicBezTo>
                  <a:pt x="37" y="0"/>
                  <a:pt x="41" y="2"/>
                  <a:pt x="43" y="5"/>
                </a:cubicBezTo>
                <a:cubicBezTo>
                  <a:pt x="46" y="8"/>
                  <a:pt x="47" y="12"/>
                  <a:pt x="47" y="17"/>
                </a:cubicBezTo>
                <a:close/>
                <a:moveTo>
                  <a:pt x="67" y="116"/>
                </a:moveTo>
                <a:cubicBezTo>
                  <a:pt x="67" y="121"/>
                  <a:pt x="65" y="124"/>
                  <a:pt x="61" y="124"/>
                </a:cubicBezTo>
                <a:cubicBezTo>
                  <a:pt x="57" y="124"/>
                  <a:pt x="55" y="121"/>
                  <a:pt x="55" y="116"/>
                </a:cubicBezTo>
                <a:cubicBezTo>
                  <a:pt x="55" y="60"/>
                  <a:pt x="55" y="60"/>
                  <a:pt x="55" y="60"/>
                </a:cubicBezTo>
                <a:cubicBezTo>
                  <a:pt x="51" y="60"/>
                  <a:pt x="51" y="60"/>
                  <a:pt x="51" y="60"/>
                </a:cubicBezTo>
                <a:cubicBezTo>
                  <a:pt x="51" y="194"/>
                  <a:pt x="51" y="194"/>
                  <a:pt x="51" y="194"/>
                </a:cubicBezTo>
                <a:cubicBezTo>
                  <a:pt x="51" y="200"/>
                  <a:pt x="49" y="203"/>
                  <a:pt x="44" y="203"/>
                </a:cubicBezTo>
                <a:cubicBezTo>
                  <a:pt x="38" y="203"/>
                  <a:pt x="36" y="200"/>
                  <a:pt x="36" y="194"/>
                </a:cubicBezTo>
                <a:cubicBezTo>
                  <a:pt x="36" y="115"/>
                  <a:pt x="36" y="115"/>
                  <a:pt x="36" y="115"/>
                </a:cubicBezTo>
                <a:cubicBezTo>
                  <a:pt x="32" y="115"/>
                  <a:pt x="32" y="115"/>
                  <a:pt x="32" y="115"/>
                </a:cubicBezTo>
                <a:cubicBezTo>
                  <a:pt x="32" y="194"/>
                  <a:pt x="32" y="194"/>
                  <a:pt x="32" y="194"/>
                </a:cubicBezTo>
                <a:cubicBezTo>
                  <a:pt x="32" y="200"/>
                  <a:pt x="29" y="203"/>
                  <a:pt x="24" y="203"/>
                </a:cubicBezTo>
                <a:cubicBezTo>
                  <a:pt x="19" y="203"/>
                  <a:pt x="16" y="200"/>
                  <a:pt x="16" y="194"/>
                </a:cubicBezTo>
                <a:cubicBezTo>
                  <a:pt x="16" y="60"/>
                  <a:pt x="16" y="60"/>
                  <a:pt x="16" y="60"/>
                </a:cubicBezTo>
                <a:cubicBezTo>
                  <a:pt x="13" y="60"/>
                  <a:pt x="13" y="60"/>
                  <a:pt x="13" y="60"/>
                </a:cubicBezTo>
                <a:cubicBezTo>
                  <a:pt x="13" y="116"/>
                  <a:pt x="13" y="116"/>
                  <a:pt x="13" y="116"/>
                </a:cubicBezTo>
                <a:cubicBezTo>
                  <a:pt x="13" y="121"/>
                  <a:pt x="11" y="124"/>
                  <a:pt x="7" y="124"/>
                </a:cubicBezTo>
                <a:cubicBezTo>
                  <a:pt x="2" y="124"/>
                  <a:pt x="0" y="121"/>
                  <a:pt x="0" y="116"/>
                </a:cubicBezTo>
                <a:cubicBezTo>
                  <a:pt x="0" y="52"/>
                  <a:pt x="0" y="52"/>
                  <a:pt x="0" y="52"/>
                </a:cubicBezTo>
                <a:cubicBezTo>
                  <a:pt x="0" y="42"/>
                  <a:pt x="6" y="36"/>
                  <a:pt x="18" y="36"/>
                </a:cubicBezTo>
                <a:cubicBezTo>
                  <a:pt x="50" y="36"/>
                  <a:pt x="50" y="36"/>
                  <a:pt x="50" y="36"/>
                </a:cubicBezTo>
                <a:cubicBezTo>
                  <a:pt x="61" y="36"/>
                  <a:pt x="67" y="42"/>
                  <a:pt x="67" y="52"/>
                </a:cubicBezTo>
                <a:lnTo>
                  <a:pt x="67" y="116"/>
                </a:lnTo>
                <a:close/>
              </a:path>
            </a:pathLst>
          </a:custGeom>
          <a:solidFill>
            <a:schemeClr val="bg1">
              <a:lumMod val="75000"/>
            </a:schemeClr>
          </a:solidFill>
          <a:ln>
            <a:noFill/>
          </a:ln>
        </p:spPr>
        <p:txBody>
          <a:bodyPr vert="horz" wrap="square" lIns="103693" tIns="51847" rIns="103693" bIns="51847" numCol="1" anchor="t" anchorCtr="0" compatLnSpc="1">
            <a:prstTxWarp prst="textNoShape">
              <a:avLst/>
            </a:prstTxWarp>
          </a:bodyPr>
          <a:lstStyle/>
          <a:p>
            <a:endParaRPr lang="en-US"/>
          </a:p>
        </p:txBody>
      </p:sp>
      <p:sp>
        <p:nvSpPr>
          <p:cNvPr id="48" name="Freeform 20"/>
          <p:cNvSpPr>
            <a:spLocks noEditPoints="1"/>
          </p:cNvSpPr>
          <p:nvPr/>
        </p:nvSpPr>
        <p:spPr bwMode="auto">
          <a:xfrm>
            <a:off x="1507974" y="1313434"/>
            <a:ext cx="198543" cy="464597"/>
          </a:xfrm>
          <a:custGeom>
            <a:avLst/>
            <a:gdLst>
              <a:gd name="T0" fmla="*/ 44 w 62"/>
              <a:gd name="T1" fmla="*/ 15 h 189"/>
              <a:gd name="T2" fmla="*/ 40 w 62"/>
              <a:gd name="T3" fmla="*/ 27 h 189"/>
              <a:gd name="T4" fmla="*/ 31 w 62"/>
              <a:gd name="T5" fmla="*/ 32 h 189"/>
              <a:gd name="T6" fmla="*/ 22 w 62"/>
              <a:gd name="T7" fmla="*/ 27 h 189"/>
              <a:gd name="T8" fmla="*/ 18 w 62"/>
              <a:gd name="T9" fmla="*/ 15 h 189"/>
              <a:gd name="T10" fmla="*/ 22 w 62"/>
              <a:gd name="T11" fmla="*/ 4 h 189"/>
              <a:gd name="T12" fmla="*/ 31 w 62"/>
              <a:gd name="T13" fmla="*/ 0 h 189"/>
              <a:gd name="T14" fmla="*/ 40 w 62"/>
              <a:gd name="T15" fmla="*/ 4 h 189"/>
              <a:gd name="T16" fmla="*/ 44 w 62"/>
              <a:gd name="T17" fmla="*/ 15 h 189"/>
              <a:gd name="T18" fmla="*/ 62 w 62"/>
              <a:gd name="T19" fmla="*/ 108 h 189"/>
              <a:gd name="T20" fmla="*/ 56 w 62"/>
              <a:gd name="T21" fmla="*/ 116 h 189"/>
              <a:gd name="T22" fmla="*/ 51 w 62"/>
              <a:gd name="T23" fmla="*/ 108 h 189"/>
              <a:gd name="T24" fmla="*/ 51 w 62"/>
              <a:gd name="T25" fmla="*/ 56 h 189"/>
              <a:gd name="T26" fmla="*/ 48 w 62"/>
              <a:gd name="T27" fmla="*/ 56 h 189"/>
              <a:gd name="T28" fmla="*/ 48 w 62"/>
              <a:gd name="T29" fmla="*/ 181 h 189"/>
              <a:gd name="T30" fmla="*/ 40 w 62"/>
              <a:gd name="T31" fmla="*/ 189 h 189"/>
              <a:gd name="T32" fmla="*/ 33 w 62"/>
              <a:gd name="T33" fmla="*/ 181 h 189"/>
              <a:gd name="T34" fmla="*/ 33 w 62"/>
              <a:gd name="T35" fmla="*/ 107 h 189"/>
              <a:gd name="T36" fmla="*/ 29 w 62"/>
              <a:gd name="T37" fmla="*/ 107 h 189"/>
              <a:gd name="T38" fmla="*/ 29 w 62"/>
              <a:gd name="T39" fmla="*/ 181 h 189"/>
              <a:gd name="T40" fmla="*/ 22 w 62"/>
              <a:gd name="T41" fmla="*/ 189 h 189"/>
              <a:gd name="T42" fmla="*/ 15 w 62"/>
              <a:gd name="T43" fmla="*/ 181 h 189"/>
              <a:gd name="T44" fmla="*/ 15 w 62"/>
              <a:gd name="T45" fmla="*/ 56 h 189"/>
              <a:gd name="T46" fmla="*/ 12 w 62"/>
              <a:gd name="T47" fmla="*/ 56 h 189"/>
              <a:gd name="T48" fmla="*/ 12 w 62"/>
              <a:gd name="T49" fmla="*/ 108 h 189"/>
              <a:gd name="T50" fmla="*/ 6 w 62"/>
              <a:gd name="T51" fmla="*/ 116 h 189"/>
              <a:gd name="T52" fmla="*/ 0 w 62"/>
              <a:gd name="T53" fmla="*/ 108 h 189"/>
              <a:gd name="T54" fmla="*/ 0 w 62"/>
              <a:gd name="T55" fmla="*/ 48 h 189"/>
              <a:gd name="T56" fmla="*/ 16 w 62"/>
              <a:gd name="T57" fmla="*/ 33 h 189"/>
              <a:gd name="T58" fmla="*/ 46 w 62"/>
              <a:gd name="T59" fmla="*/ 33 h 189"/>
              <a:gd name="T60" fmla="*/ 62 w 62"/>
              <a:gd name="T61" fmla="*/ 48 h 189"/>
              <a:gd name="T62" fmla="*/ 62 w 62"/>
              <a:gd name="T63" fmla="*/ 108 h 1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62" h="189">
                <a:moveTo>
                  <a:pt x="44" y="15"/>
                </a:moveTo>
                <a:cubicBezTo>
                  <a:pt x="44" y="19"/>
                  <a:pt x="43" y="23"/>
                  <a:pt x="40" y="27"/>
                </a:cubicBezTo>
                <a:cubicBezTo>
                  <a:pt x="37" y="30"/>
                  <a:pt x="35" y="32"/>
                  <a:pt x="31" y="32"/>
                </a:cubicBezTo>
                <a:cubicBezTo>
                  <a:pt x="27" y="32"/>
                  <a:pt x="24" y="30"/>
                  <a:pt x="22" y="27"/>
                </a:cubicBezTo>
                <a:cubicBezTo>
                  <a:pt x="19" y="23"/>
                  <a:pt x="18" y="19"/>
                  <a:pt x="18" y="15"/>
                </a:cubicBezTo>
                <a:cubicBezTo>
                  <a:pt x="18" y="11"/>
                  <a:pt x="19" y="7"/>
                  <a:pt x="22" y="4"/>
                </a:cubicBezTo>
                <a:cubicBezTo>
                  <a:pt x="24" y="1"/>
                  <a:pt x="27" y="0"/>
                  <a:pt x="31" y="0"/>
                </a:cubicBezTo>
                <a:cubicBezTo>
                  <a:pt x="35" y="0"/>
                  <a:pt x="37" y="1"/>
                  <a:pt x="40" y="4"/>
                </a:cubicBezTo>
                <a:cubicBezTo>
                  <a:pt x="43" y="7"/>
                  <a:pt x="44" y="11"/>
                  <a:pt x="44" y="15"/>
                </a:cubicBezTo>
                <a:close/>
                <a:moveTo>
                  <a:pt x="62" y="108"/>
                </a:moveTo>
                <a:cubicBezTo>
                  <a:pt x="62" y="113"/>
                  <a:pt x="60" y="116"/>
                  <a:pt x="56" y="116"/>
                </a:cubicBezTo>
                <a:cubicBezTo>
                  <a:pt x="52" y="116"/>
                  <a:pt x="51" y="113"/>
                  <a:pt x="51" y="108"/>
                </a:cubicBezTo>
                <a:cubicBezTo>
                  <a:pt x="51" y="56"/>
                  <a:pt x="51" y="56"/>
                  <a:pt x="51" y="56"/>
                </a:cubicBezTo>
                <a:cubicBezTo>
                  <a:pt x="48" y="56"/>
                  <a:pt x="48" y="56"/>
                  <a:pt x="48" y="56"/>
                </a:cubicBezTo>
                <a:cubicBezTo>
                  <a:pt x="48" y="181"/>
                  <a:pt x="48" y="181"/>
                  <a:pt x="48" y="181"/>
                </a:cubicBezTo>
                <a:cubicBezTo>
                  <a:pt x="48" y="186"/>
                  <a:pt x="45" y="189"/>
                  <a:pt x="40" y="189"/>
                </a:cubicBezTo>
                <a:cubicBezTo>
                  <a:pt x="35" y="189"/>
                  <a:pt x="33" y="186"/>
                  <a:pt x="33" y="181"/>
                </a:cubicBezTo>
                <a:cubicBezTo>
                  <a:pt x="33" y="107"/>
                  <a:pt x="33" y="107"/>
                  <a:pt x="33" y="107"/>
                </a:cubicBezTo>
                <a:cubicBezTo>
                  <a:pt x="29" y="107"/>
                  <a:pt x="29" y="107"/>
                  <a:pt x="29" y="107"/>
                </a:cubicBezTo>
                <a:cubicBezTo>
                  <a:pt x="29" y="181"/>
                  <a:pt x="29" y="181"/>
                  <a:pt x="29" y="181"/>
                </a:cubicBezTo>
                <a:cubicBezTo>
                  <a:pt x="29" y="186"/>
                  <a:pt x="27" y="189"/>
                  <a:pt x="22" y="189"/>
                </a:cubicBezTo>
                <a:cubicBezTo>
                  <a:pt x="17" y="189"/>
                  <a:pt x="15" y="186"/>
                  <a:pt x="15" y="181"/>
                </a:cubicBezTo>
                <a:cubicBezTo>
                  <a:pt x="15" y="56"/>
                  <a:pt x="15" y="56"/>
                  <a:pt x="15" y="56"/>
                </a:cubicBezTo>
                <a:cubicBezTo>
                  <a:pt x="12" y="56"/>
                  <a:pt x="12" y="56"/>
                  <a:pt x="12" y="56"/>
                </a:cubicBezTo>
                <a:cubicBezTo>
                  <a:pt x="12" y="108"/>
                  <a:pt x="12" y="108"/>
                  <a:pt x="12" y="108"/>
                </a:cubicBezTo>
                <a:cubicBezTo>
                  <a:pt x="12" y="113"/>
                  <a:pt x="10" y="116"/>
                  <a:pt x="6" y="116"/>
                </a:cubicBezTo>
                <a:cubicBezTo>
                  <a:pt x="2" y="116"/>
                  <a:pt x="0" y="113"/>
                  <a:pt x="0" y="108"/>
                </a:cubicBezTo>
                <a:cubicBezTo>
                  <a:pt x="0" y="48"/>
                  <a:pt x="0" y="48"/>
                  <a:pt x="0" y="48"/>
                </a:cubicBezTo>
                <a:cubicBezTo>
                  <a:pt x="0" y="38"/>
                  <a:pt x="5" y="33"/>
                  <a:pt x="16" y="33"/>
                </a:cubicBezTo>
                <a:cubicBezTo>
                  <a:pt x="46" y="33"/>
                  <a:pt x="46" y="33"/>
                  <a:pt x="46" y="33"/>
                </a:cubicBezTo>
                <a:cubicBezTo>
                  <a:pt x="57" y="33"/>
                  <a:pt x="62" y="38"/>
                  <a:pt x="62" y="48"/>
                </a:cubicBezTo>
                <a:lnTo>
                  <a:pt x="62" y="108"/>
                </a:lnTo>
                <a:close/>
              </a:path>
            </a:pathLst>
          </a:custGeom>
          <a:solidFill>
            <a:schemeClr val="bg1">
              <a:lumMod val="75000"/>
            </a:schemeClr>
          </a:solidFill>
          <a:ln>
            <a:noFill/>
          </a:ln>
        </p:spPr>
        <p:txBody>
          <a:bodyPr vert="horz" wrap="square" lIns="103693" tIns="51847" rIns="103693" bIns="51847" numCol="1" anchor="t" anchorCtr="0" compatLnSpc="1">
            <a:prstTxWarp prst="textNoShape">
              <a:avLst/>
            </a:prstTxWarp>
          </a:bodyPr>
          <a:lstStyle/>
          <a:p>
            <a:endParaRPr lang="en-US"/>
          </a:p>
        </p:txBody>
      </p:sp>
      <p:sp>
        <p:nvSpPr>
          <p:cNvPr id="49" name="Freeform 21"/>
          <p:cNvSpPr>
            <a:spLocks noEditPoints="1"/>
          </p:cNvSpPr>
          <p:nvPr/>
        </p:nvSpPr>
        <p:spPr bwMode="auto">
          <a:xfrm>
            <a:off x="2199940" y="1313434"/>
            <a:ext cx="202633" cy="464597"/>
          </a:xfrm>
          <a:custGeom>
            <a:avLst/>
            <a:gdLst>
              <a:gd name="T0" fmla="*/ 45 w 63"/>
              <a:gd name="T1" fmla="*/ 15 h 189"/>
              <a:gd name="T2" fmla="*/ 41 w 63"/>
              <a:gd name="T3" fmla="*/ 27 h 189"/>
              <a:gd name="T4" fmla="*/ 32 w 63"/>
              <a:gd name="T5" fmla="*/ 32 h 189"/>
              <a:gd name="T6" fmla="*/ 23 w 63"/>
              <a:gd name="T7" fmla="*/ 27 h 189"/>
              <a:gd name="T8" fmla="*/ 19 w 63"/>
              <a:gd name="T9" fmla="*/ 15 h 189"/>
              <a:gd name="T10" fmla="*/ 22 w 63"/>
              <a:gd name="T11" fmla="*/ 4 h 189"/>
              <a:gd name="T12" fmla="*/ 32 w 63"/>
              <a:gd name="T13" fmla="*/ 0 h 189"/>
              <a:gd name="T14" fmla="*/ 41 w 63"/>
              <a:gd name="T15" fmla="*/ 4 h 189"/>
              <a:gd name="T16" fmla="*/ 45 w 63"/>
              <a:gd name="T17" fmla="*/ 15 h 189"/>
              <a:gd name="T18" fmla="*/ 63 w 63"/>
              <a:gd name="T19" fmla="*/ 108 h 189"/>
              <a:gd name="T20" fmla="*/ 57 w 63"/>
              <a:gd name="T21" fmla="*/ 116 h 189"/>
              <a:gd name="T22" fmla="*/ 51 w 63"/>
              <a:gd name="T23" fmla="*/ 108 h 189"/>
              <a:gd name="T24" fmla="*/ 51 w 63"/>
              <a:gd name="T25" fmla="*/ 56 h 189"/>
              <a:gd name="T26" fmla="*/ 48 w 63"/>
              <a:gd name="T27" fmla="*/ 56 h 189"/>
              <a:gd name="T28" fmla="*/ 48 w 63"/>
              <a:gd name="T29" fmla="*/ 181 h 189"/>
              <a:gd name="T30" fmla="*/ 41 w 63"/>
              <a:gd name="T31" fmla="*/ 189 h 189"/>
              <a:gd name="T32" fmla="*/ 34 w 63"/>
              <a:gd name="T33" fmla="*/ 181 h 189"/>
              <a:gd name="T34" fmla="*/ 34 w 63"/>
              <a:gd name="T35" fmla="*/ 107 h 189"/>
              <a:gd name="T36" fmla="*/ 30 w 63"/>
              <a:gd name="T37" fmla="*/ 107 h 189"/>
              <a:gd name="T38" fmla="*/ 30 w 63"/>
              <a:gd name="T39" fmla="*/ 181 h 189"/>
              <a:gd name="T40" fmla="*/ 23 w 63"/>
              <a:gd name="T41" fmla="*/ 189 h 189"/>
              <a:gd name="T42" fmla="*/ 15 w 63"/>
              <a:gd name="T43" fmla="*/ 181 h 189"/>
              <a:gd name="T44" fmla="*/ 15 w 63"/>
              <a:gd name="T45" fmla="*/ 56 h 189"/>
              <a:gd name="T46" fmla="*/ 12 w 63"/>
              <a:gd name="T47" fmla="*/ 56 h 189"/>
              <a:gd name="T48" fmla="*/ 12 w 63"/>
              <a:gd name="T49" fmla="*/ 108 h 189"/>
              <a:gd name="T50" fmla="*/ 6 w 63"/>
              <a:gd name="T51" fmla="*/ 116 h 189"/>
              <a:gd name="T52" fmla="*/ 0 w 63"/>
              <a:gd name="T53" fmla="*/ 108 h 189"/>
              <a:gd name="T54" fmla="*/ 0 w 63"/>
              <a:gd name="T55" fmla="*/ 48 h 189"/>
              <a:gd name="T56" fmla="*/ 17 w 63"/>
              <a:gd name="T57" fmla="*/ 33 h 189"/>
              <a:gd name="T58" fmla="*/ 47 w 63"/>
              <a:gd name="T59" fmla="*/ 33 h 189"/>
              <a:gd name="T60" fmla="*/ 63 w 63"/>
              <a:gd name="T61" fmla="*/ 48 h 189"/>
              <a:gd name="T62" fmla="*/ 63 w 63"/>
              <a:gd name="T63" fmla="*/ 108 h 1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63" h="189">
                <a:moveTo>
                  <a:pt x="45" y="15"/>
                </a:moveTo>
                <a:cubicBezTo>
                  <a:pt x="45" y="19"/>
                  <a:pt x="43" y="23"/>
                  <a:pt x="41" y="27"/>
                </a:cubicBezTo>
                <a:cubicBezTo>
                  <a:pt x="38" y="30"/>
                  <a:pt x="35" y="32"/>
                  <a:pt x="32" y="32"/>
                </a:cubicBezTo>
                <a:cubicBezTo>
                  <a:pt x="28" y="32"/>
                  <a:pt x="25" y="30"/>
                  <a:pt x="23" y="27"/>
                </a:cubicBezTo>
                <a:cubicBezTo>
                  <a:pt x="20" y="23"/>
                  <a:pt x="19" y="19"/>
                  <a:pt x="19" y="15"/>
                </a:cubicBezTo>
                <a:cubicBezTo>
                  <a:pt x="19" y="11"/>
                  <a:pt x="20" y="7"/>
                  <a:pt x="22" y="4"/>
                </a:cubicBezTo>
                <a:cubicBezTo>
                  <a:pt x="25" y="1"/>
                  <a:pt x="28" y="0"/>
                  <a:pt x="32" y="0"/>
                </a:cubicBezTo>
                <a:cubicBezTo>
                  <a:pt x="35" y="0"/>
                  <a:pt x="38" y="1"/>
                  <a:pt x="41" y="4"/>
                </a:cubicBezTo>
                <a:cubicBezTo>
                  <a:pt x="43" y="7"/>
                  <a:pt x="45" y="11"/>
                  <a:pt x="45" y="15"/>
                </a:cubicBezTo>
                <a:close/>
                <a:moveTo>
                  <a:pt x="63" y="108"/>
                </a:moveTo>
                <a:cubicBezTo>
                  <a:pt x="63" y="113"/>
                  <a:pt x="61" y="116"/>
                  <a:pt x="57" y="116"/>
                </a:cubicBezTo>
                <a:cubicBezTo>
                  <a:pt x="53" y="116"/>
                  <a:pt x="51" y="113"/>
                  <a:pt x="51" y="108"/>
                </a:cubicBezTo>
                <a:cubicBezTo>
                  <a:pt x="51" y="56"/>
                  <a:pt x="51" y="56"/>
                  <a:pt x="51" y="56"/>
                </a:cubicBezTo>
                <a:cubicBezTo>
                  <a:pt x="48" y="56"/>
                  <a:pt x="48" y="56"/>
                  <a:pt x="48" y="56"/>
                </a:cubicBezTo>
                <a:cubicBezTo>
                  <a:pt x="48" y="181"/>
                  <a:pt x="48" y="181"/>
                  <a:pt x="48" y="181"/>
                </a:cubicBezTo>
                <a:cubicBezTo>
                  <a:pt x="48" y="186"/>
                  <a:pt x="46" y="189"/>
                  <a:pt x="41" y="189"/>
                </a:cubicBezTo>
                <a:cubicBezTo>
                  <a:pt x="36" y="189"/>
                  <a:pt x="34" y="186"/>
                  <a:pt x="34" y="181"/>
                </a:cubicBezTo>
                <a:cubicBezTo>
                  <a:pt x="34" y="107"/>
                  <a:pt x="34" y="107"/>
                  <a:pt x="34" y="107"/>
                </a:cubicBezTo>
                <a:cubicBezTo>
                  <a:pt x="30" y="107"/>
                  <a:pt x="30" y="107"/>
                  <a:pt x="30" y="107"/>
                </a:cubicBezTo>
                <a:cubicBezTo>
                  <a:pt x="30" y="181"/>
                  <a:pt x="30" y="181"/>
                  <a:pt x="30" y="181"/>
                </a:cubicBezTo>
                <a:cubicBezTo>
                  <a:pt x="30" y="186"/>
                  <a:pt x="27" y="189"/>
                  <a:pt x="23" y="189"/>
                </a:cubicBezTo>
                <a:cubicBezTo>
                  <a:pt x="18" y="189"/>
                  <a:pt x="15" y="186"/>
                  <a:pt x="15" y="181"/>
                </a:cubicBezTo>
                <a:cubicBezTo>
                  <a:pt x="15" y="56"/>
                  <a:pt x="15" y="56"/>
                  <a:pt x="15" y="56"/>
                </a:cubicBezTo>
                <a:cubicBezTo>
                  <a:pt x="12" y="56"/>
                  <a:pt x="12" y="56"/>
                  <a:pt x="12" y="56"/>
                </a:cubicBezTo>
                <a:cubicBezTo>
                  <a:pt x="12" y="108"/>
                  <a:pt x="12" y="108"/>
                  <a:pt x="12" y="108"/>
                </a:cubicBezTo>
                <a:cubicBezTo>
                  <a:pt x="12" y="113"/>
                  <a:pt x="10" y="116"/>
                  <a:pt x="6" y="116"/>
                </a:cubicBezTo>
                <a:cubicBezTo>
                  <a:pt x="2" y="116"/>
                  <a:pt x="0" y="113"/>
                  <a:pt x="0" y="108"/>
                </a:cubicBezTo>
                <a:cubicBezTo>
                  <a:pt x="0" y="48"/>
                  <a:pt x="0" y="48"/>
                  <a:pt x="0" y="48"/>
                </a:cubicBezTo>
                <a:cubicBezTo>
                  <a:pt x="0" y="38"/>
                  <a:pt x="6" y="33"/>
                  <a:pt x="17" y="33"/>
                </a:cubicBezTo>
                <a:cubicBezTo>
                  <a:pt x="47" y="33"/>
                  <a:pt x="47" y="33"/>
                  <a:pt x="47" y="33"/>
                </a:cubicBezTo>
                <a:cubicBezTo>
                  <a:pt x="58" y="33"/>
                  <a:pt x="63" y="38"/>
                  <a:pt x="63" y="48"/>
                </a:cubicBezTo>
                <a:lnTo>
                  <a:pt x="63" y="108"/>
                </a:lnTo>
                <a:close/>
              </a:path>
            </a:pathLst>
          </a:custGeom>
          <a:solidFill>
            <a:schemeClr val="bg1">
              <a:lumMod val="75000"/>
            </a:schemeClr>
          </a:solidFill>
          <a:ln>
            <a:noFill/>
          </a:ln>
        </p:spPr>
        <p:txBody>
          <a:bodyPr vert="horz" wrap="square" lIns="103693" tIns="51847" rIns="103693" bIns="51847" numCol="1" anchor="t" anchorCtr="0" compatLnSpc="1">
            <a:prstTxWarp prst="textNoShape">
              <a:avLst/>
            </a:prstTxWarp>
          </a:bodyPr>
          <a:lstStyle/>
          <a:p>
            <a:endParaRPr lang="en-US"/>
          </a:p>
        </p:txBody>
      </p:sp>
      <p:sp>
        <p:nvSpPr>
          <p:cNvPr id="50" name="Freeform 22"/>
          <p:cNvSpPr>
            <a:spLocks noEditPoints="1"/>
          </p:cNvSpPr>
          <p:nvPr/>
        </p:nvSpPr>
        <p:spPr bwMode="auto">
          <a:xfrm>
            <a:off x="2903153" y="1313434"/>
            <a:ext cx="202633" cy="464597"/>
          </a:xfrm>
          <a:custGeom>
            <a:avLst/>
            <a:gdLst>
              <a:gd name="T0" fmla="*/ 44 w 63"/>
              <a:gd name="T1" fmla="*/ 15 h 189"/>
              <a:gd name="T2" fmla="*/ 41 w 63"/>
              <a:gd name="T3" fmla="*/ 27 h 189"/>
              <a:gd name="T4" fmla="*/ 32 w 63"/>
              <a:gd name="T5" fmla="*/ 32 h 189"/>
              <a:gd name="T6" fmla="*/ 22 w 63"/>
              <a:gd name="T7" fmla="*/ 27 h 189"/>
              <a:gd name="T8" fmla="*/ 19 w 63"/>
              <a:gd name="T9" fmla="*/ 15 h 189"/>
              <a:gd name="T10" fmla="*/ 22 w 63"/>
              <a:gd name="T11" fmla="*/ 4 h 189"/>
              <a:gd name="T12" fmla="*/ 32 w 63"/>
              <a:gd name="T13" fmla="*/ 0 h 189"/>
              <a:gd name="T14" fmla="*/ 41 w 63"/>
              <a:gd name="T15" fmla="*/ 4 h 189"/>
              <a:gd name="T16" fmla="*/ 44 w 63"/>
              <a:gd name="T17" fmla="*/ 15 h 189"/>
              <a:gd name="T18" fmla="*/ 63 w 63"/>
              <a:gd name="T19" fmla="*/ 108 h 189"/>
              <a:gd name="T20" fmla="*/ 57 w 63"/>
              <a:gd name="T21" fmla="*/ 116 h 189"/>
              <a:gd name="T22" fmla="*/ 51 w 63"/>
              <a:gd name="T23" fmla="*/ 108 h 189"/>
              <a:gd name="T24" fmla="*/ 51 w 63"/>
              <a:gd name="T25" fmla="*/ 56 h 189"/>
              <a:gd name="T26" fmla="*/ 48 w 63"/>
              <a:gd name="T27" fmla="*/ 56 h 189"/>
              <a:gd name="T28" fmla="*/ 48 w 63"/>
              <a:gd name="T29" fmla="*/ 181 h 189"/>
              <a:gd name="T30" fmla="*/ 41 w 63"/>
              <a:gd name="T31" fmla="*/ 189 h 189"/>
              <a:gd name="T32" fmla="*/ 34 w 63"/>
              <a:gd name="T33" fmla="*/ 181 h 189"/>
              <a:gd name="T34" fmla="*/ 34 w 63"/>
              <a:gd name="T35" fmla="*/ 107 h 189"/>
              <a:gd name="T36" fmla="*/ 30 w 63"/>
              <a:gd name="T37" fmla="*/ 107 h 189"/>
              <a:gd name="T38" fmla="*/ 30 w 63"/>
              <a:gd name="T39" fmla="*/ 181 h 189"/>
              <a:gd name="T40" fmla="*/ 22 w 63"/>
              <a:gd name="T41" fmla="*/ 189 h 189"/>
              <a:gd name="T42" fmla="*/ 15 w 63"/>
              <a:gd name="T43" fmla="*/ 181 h 189"/>
              <a:gd name="T44" fmla="*/ 15 w 63"/>
              <a:gd name="T45" fmla="*/ 56 h 189"/>
              <a:gd name="T46" fmla="*/ 12 w 63"/>
              <a:gd name="T47" fmla="*/ 56 h 189"/>
              <a:gd name="T48" fmla="*/ 12 w 63"/>
              <a:gd name="T49" fmla="*/ 108 h 189"/>
              <a:gd name="T50" fmla="*/ 6 w 63"/>
              <a:gd name="T51" fmla="*/ 116 h 189"/>
              <a:gd name="T52" fmla="*/ 0 w 63"/>
              <a:gd name="T53" fmla="*/ 108 h 189"/>
              <a:gd name="T54" fmla="*/ 0 w 63"/>
              <a:gd name="T55" fmla="*/ 48 h 189"/>
              <a:gd name="T56" fmla="*/ 17 w 63"/>
              <a:gd name="T57" fmla="*/ 33 h 189"/>
              <a:gd name="T58" fmla="*/ 47 w 63"/>
              <a:gd name="T59" fmla="*/ 33 h 189"/>
              <a:gd name="T60" fmla="*/ 63 w 63"/>
              <a:gd name="T61" fmla="*/ 48 h 189"/>
              <a:gd name="T62" fmla="*/ 63 w 63"/>
              <a:gd name="T63" fmla="*/ 108 h 1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63" h="189">
                <a:moveTo>
                  <a:pt x="44" y="15"/>
                </a:moveTo>
                <a:cubicBezTo>
                  <a:pt x="44" y="19"/>
                  <a:pt x="43" y="23"/>
                  <a:pt x="41" y="27"/>
                </a:cubicBezTo>
                <a:cubicBezTo>
                  <a:pt x="38" y="30"/>
                  <a:pt x="35" y="32"/>
                  <a:pt x="32" y="32"/>
                </a:cubicBezTo>
                <a:cubicBezTo>
                  <a:pt x="28" y="32"/>
                  <a:pt x="25" y="30"/>
                  <a:pt x="22" y="27"/>
                </a:cubicBezTo>
                <a:cubicBezTo>
                  <a:pt x="20" y="23"/>
                  <a:pt x="19" y="19"/>
                  <a:pt x="19" y="15"/>
                </a:cubicBezTo>
                <a:cubicBezTo>
                  <a:pt x="19" y="11"/>
                  <a:pt x="20" y="7"/>
                  <a:pt x="22" y="4"/>
                </a:cubicBezTo>
                <a:cubicBezTo>
                  <a:pt x="25" y="1"/>
                  <a:pt x="28" y="0"/>
                  <a:pt x="32" y="0"/>
                </a:cubicBezTo>
                <a:cubicBezTo>
                  <a:pt x="35" y="0"/>
                  <a:pt x="38" y="1"/>
                  <a:pt x="41" y="4"/>
                </a:cubicBezTo>
                <a:cubicBezTo>
                  <a:pt x="43" y="7"/>
                  <a:pt x="44" y="11"/>
                  <a:pt x="44" y="15"/>
                </a:cubicBezTo>
                <a:close/>
                <a:moveTo>
                  <a:pt x="63" y="108"/>
                </a:moveTo>
                <a:cubicBezTo>
                  <a:pt x="63" y="113"/>
                  <a:pt x="61" y="116"/>
                  <a:pt x="57" y="116"/>
                </a:cubicBezTo>
                <a:cubicBezTo>
                  <a:pt x="53" y="116"/>
                  <a:pt x="51" y="113"/>
                  <a:pt x="51" y="108"/>
                </a:cubicBezTo>
                <a:cubicBezTo>
                  <a:pt x="51" y="56"/>
                  <a:pt x="51" y="56"/>
                  <a:pt x="51" y="56"/>
                </a:cubicBezTo>
                <a:cubicBezTo>
                  <a:pt x="48" y="56"/>
                  <a:pt x="48" y="56"/>
                  <a:pt x="48" y="56"/>
                </a:cubicBezTo>
                <a:cubicBezTo>
                  <a:pt x="48" y="181"/>
                  <a:pt x="48" y="181"/>
                  <a:pt x="48" y="181"/>
                </a:cubicBezTo>
                <a:cubicBezTo>
                  <a:pt x="48" y="186"/>
                  <a:pt x="46" y="189"/>
                  <a:pt x="41" y="189"/>
                </a:cubicBezTo>
                <a:cubicBezTo>
                  <a:pt x="36" y="189"/>
                  <a:pt x="34" y="186"/>
                  <a:pt x="34" y="181"/>
                </a:cubicBezTo>
                <a:cubicBezTo>
                  <a:pt x="34" y="107"/>
                  <a:pt x="34" y="107"/>
                  <a:pt x="34" y="107"/>
                </a:cubicBezTo>
                <a:cubicBezTo>
                  <a:pt x="30" y="107"/>
                  <a:pt x="30" y="107"/>
                  <a:pt x="30" y="107"/>
                </a:cubicBezTo>
                <a:cubicBezTo>
                  <a:pt x="30" y="181"/>
                  <a:pt x="30" y="181"/>
                  <a:pt x="30" y="181"/>
                </a:cubicBezTo>
                <a:cubicBezTo>
                  <a:pt x="30" y="186"/>
                  <a:pt x="27" y="189"/>
                  <a:pt x="22" y="189"/>
                </a:cubicBezTo>
                <a:cubicBezTo>
                  <a:pt x="18" y="189"/>
                  <a:pt x="15" y="186"/>
                  <a:pt x="15" y="181"/>
                </a:cubicBezTo>
                <a:cubicBezTo>
                  <a:pt x="15" y="56"/>
                  <a:pt x="15" y="56"/>
                  <a:pt x="15" y="56"/>
                </a:cubicBezTo>
                <a:cubicBezTo>
                  <a:pt x="12" y="56"/>
                  <a:pt x="12" y="56"/>
                  <a:pt x="12" y="56"/>
                </a:cubicBezTo>
                <a:cubicBezTo>
                  <a:pt x="12" y="108"/>
                  <a:pt x="12" y="108"/>
                  <a:pt x="12" y="108"/>
                </a:cubicBezTo>
                <a:cubicBezTo>
                  <a:pt x="12" y="113"/>
                  <a:pt x="10" y="116"/>
                  <a:pt x="6" y="116"/>
                </a:cubicBezTo>
                <a:cubicBezTo>
                  <a:pt x="2" y="116"/>
                  <a:pt x="0" y="113"/>
                  <a:pt x="0" y="108"/>
                </a:cubicBezTo>
                <a:cubicBezTo>
                  <a:pt x="0" y="48"/>
                  <a:pt x="0" y="48"/>
                  <a:pt x="0" y="48"/>
                </a:cubicBezTo>
                <a:cubicBezTo>
                  <a:pt x="0" y="38"/>
                  <a:pt x="6" y="33"/>
                  <a:pt x="17" y="33"/>
                </a:cubicBezTo>
                <a:cubicBezTo>
                  <a:pt x="47" y="33"/>
                  <a:pt x="47" y="33"/>
                  <a:pt x="47" y="33"/>
                </a:cubicBezTo>
                <a:cubicBezTo>
                  <a:pt x="58" y="33"/>
                  <a:pt x="63" y="38"/>
                  <a:pt x="63" y="48"/>
                </a:cubicBezTo>
                <a:lnTo>
                  <a:pt x="63" y="108"/>
                </a:lnTo>
                <a:close/>
              </a:path>
            </a:pathLst>
          </a:custGeom>
          <a:solidFill>
            <a:schemeClr val="bg1">
              <a:lumMod val="75000"/>
            </a:schemeClr>
          </a:solidFill>
          <a:ln>
            <a:noFill/>
          </a:ln>
        </p:spPr>
        <p:txBody>
          <a:bodyPr vert="horz" wrap="square" lIns="103693" tIns="51847" rIns="103693" bIns="51847" numCol="1" anchor="t" anchorCtr="0" compatLnSpc="1">
            <a:prstTxWarp prst="textNoShape">
              <a:avLst/>
            </a:prstTxWarp>
          </a:bodyPr>
          <a:lstStyle/>
          <a:p>
            <a:endParaRPr lang="en-US"/>
          </a:p>
        </p:txBody>
      </p:sp>
      <p:sp>
        <p:nvSpPr>
          <p:cNvPr id="51" name="Freeform 23"/>
          <p:cNvSpPr>
            <a:spLocks noEditPoints="1"/>
          </p:cNvSpPr>
          <p:nvPr/>
        </p:nvSpPr>
        <p:spPr bwMode="auto">
          <a:xfrm>
            <a:off x="3576358" y="1313434"/>
            <a:ext cx="200588" cy="464597"/>
          </a:xfrm>
          <a:custGeom>
            <a:avLst/>
            <a:gdLst>
              <a:gd name="T0" fmla="*/ 44 w 63"/>
              <a:gd name="T1" fmla="*/ 15 h 189"/>
              <a:gd name="T2" fmla="*/ 41 w 63"/>
              <a:gd name="T3" fmla="*/ 27 h 189"/>
              <a:gd name="T4" fmla="*/ 31 w 63"/>
              <a:gd name="T5" fmla="*/ 32 h 189"/>
              <a:gd name="T6" fmla="*/ 22 w 63"/>
              <a:gd name="T7" fmla="*/ 27 h 189"/>
              <a:gd name="T8" fmla="*/ 19 w 63"/>
              <a:gd name="T9" fmla="*/ 15 h 189"/>
              <a:gd name="T10" fmla="*/ 22 w 63"/>
              <a:gd name="T11" fmla="*/ 4 h 189"/>
              <a:gd name="T12" fmla="*/ 31 w 63"/>
              <a:gd name="T13" fmla="*/ 0 h 189"/>
              <a:gd name="T14" fmla="*/ 41 w 63"/>
              <a:gd name="T15" fmla="*/ 4 h 189"/>
              <a:gd name="T16" fmla="*/ 44 w 63"/>
              <a:gd name="T17" fmla="*/ 15 h 189"/>
              <a:gd name="T18" fmla="*/ 63 w 63"/>
              <a:gd name="T19" fmla="*/ 108 h 189"/>
              <a:gd name="T20" fmla="*/ 57 w 63"/>
              <a:gd name="T21" fmla="*/ 116 h 189"/>
              <a:gd name="T22" fmla="*/ 51 w 63"/>
              <a:gd name="T23" fmla="*/ 108 h 189"/>
              <a:gd name="T24" fmla="*/ 51 w 63"/>
              <a:gd name="T25" fmla="*/ 56 h 189"/>
              <a:gd name="T26" fmla="*/ 48 w 63"/>
              <a:gd name="T27" fmla="*/ 56 h 189"/>
              <a:gd name="T28" fmla="*/ 48 w 63"/>
              <a:gd name="T29" fmla="*/ 181 h 189"/>
              <a:gd name="T30" fmla="*/ 41 w 63"/>
              <a:gd name="T31" fmla="*/ 189 h 189"/>
              <a:gd name="T32" fmla="*/ 33 w 63"/>
              <a:gd name="T33" fmla="*/ 181 h 189"/>
              <a:gd name="T34" fmla="*/ 33 w 63"/>
              <a:gd name="T35" fmla="*/ 107 h 189"/>
              <a:gd name="T36" fmla="*/ 30 w 63"/>
              <a:gd name="T37" fmla="*/ 107 h 189"/>
              <a:gd name="T38" fmla="*/ 30 w 63"/>
              <a:gd name="T39" fmla="*/ 181 h 189"/>
              <a:gd name="T40" fmla="*/ 22 w 63"/>
              <a:gd name="T41" fmla="*/ 189 h 189"/>
              <a:gd name="T42" fmla="*/ 15 w 63"/>
              <a:gd name="T43" fmla="*/ 181 h 189"/>
              <a:gd name="T44" fmla="*/ 15 w 63"/>
              <a:gd name="T45" fmla="*/ 56 h 189"/>
              <a:gd name="T46" fmla="*/ 12 w 63"/>
              <a:gd name="T47" fmla="*/ 56 h 189"/>
              <a:gd name="T48" fmla="*/ 12 w 63"/>
              <a:gd name="T49" fmla="*/ 108 h 189"/>
              <a:gd name="T50" fmla="*/ 6 w 63"/>
              <a:gd name="T51" fmla="*/ 116 h 189"/>
              <a:gd name="T52" fmla="*/ 0 w 63"/>
              <a:gd name="T53" fmla="*/ 108 h 189"/>
              <a:gd name="T54" fmla="*/ 0 w 63"/>
              <a:gd name="T55" fmla="*/ 48 h 189"/>
              <a:gd name="T56" fmla="*/ 17 w 63"/>
              <a:gd name="T57" fmla="*/ 33 h 189"/>
              <a:gd name="T58" fmla="*/ 47 w 63"/>
              <a:gd name="T59" fmla="*/ 33 h 189"/>
              <a:gd name="T60" fmla="*/ 63 w 63"/>
              <a:gd name="T61" fmla="*/ 48 h 189"/>
              <a:gd name="T62" fmla="*/ 63 w 63"/>
              <a:gd name="T63" fmla="*/ 108 h 1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63" h="189">
                <a:moveTo>
                  <a:pt x="44" y="15"/>
                </a:moveTo>
                <a:cubicBezTo>
                  <a:pt x="44" y="19"/>
                  <a:pt x="43" y="23"/>
                  <a:pt x="41" y="27"/>
                </a:cubicBezTo>
                <a:cubicBezTo>
                  <a:pt x="38" y="30"/>
                  <a:pt x="35" y="32"/>
                  <a:pt x="31" y="32"/>
                </a:cubicBezTo>
                <a:cubicBezTo>
                  <a:pt x="28" y="32"/>
                  <a:pt x="25" y="30"/>
                  <a:pt x="22" y="27"/>
                </a:cubicBezTo>
                <a:cubicBezTo>
                  <a:pt x="20" y="23"/>
                  <a:pt x="19" y="19"/>
                  <a:pt x="19" y="15"/>
                </a:cubicBezTo>
                <a:cubicBezTo>
                  <a:pt x="19" y="11"/>
                  <a:pt x="20" y="7"/>
                  <a:pt x="22" y="4"/>
                </a:cubicBezTo>
                <a:cubicBezTo>
                  <a:pt x="25" y="1"/>
                  <a:pt x="28" y="0"/>
                  <a:pt x="31" y="0"/>
                </a:cubicBezTo>
                <a:cubicBezTo>
                  <a:pt x="35" y="0"/>
                  <a:pt x="38" y="1"/>
                  <a:pt x="41" y="4"/>
                </a:cubicBezTo>
                <a:cubicBezTo>
                  <a:pt x="43" y="7"/>
                  <a:pt x="44" y="11"/>
                  <a:pt x="44" y="15"/>
                </a:cubicBezTo>
                <a:close/>
                <a:moveTo>
                  <a:pt x="63" y="108"/>
                </a:moveTo>
                <a:cubicBezTo>
                  <a:pt x="63" y="113"/>
                  <a:pt x="61" y="116"/>
                  <a:pt x="57" y="116"/>
                </a:cubicBezTo>
                <a:cubicBezTo>
                  <a:pt x="53" y="116"/>
                  <a:pt x="51" y="113"/>
                  <a:pt x="51" y="108"/>
                </a:cubicBezTo>
                <a:cubicBezTo>
                  <a:pt x="51" y="56"/>
                  <a:pt x="51" y="56"/>
                  <a:pt x="51" y="56"/>
                </a:cubicBezTo>
                <a:cubicBezTo>
                  <a:pt x="48" y="56"/>
                  <a:pt x="48" y="56"/>
                  <a:pt x="48" y="56"/>
                </a:cubicBezTo>
                <a:cubicBezTo>
                  <a:pt x="48" y="181"/>
                  <a:pt x="48" y="181"/>
                  <a:pt x="48" y="181"/>
                </a:cubicBezTo>
                <a:cubicBezTo>
                  <a:pt x="48" y="186"/>
                  <a:pt x="46" y="189"/>
                  <a:pt x="41" y="189"/>
                </a:cubicBezTo>
                <a:cubicBezTo>
                  <a:pt x="36" y="189"/>
                  <a:pt x="33" y="186"/>
                  <a:pt x="33" y="181"/>
                </a:cubicBezTo>
                <a:cubicBezTo>
                  <a:pt x="33" y="107"/>
                  <a:pt x="33" y="107"/>
                  <a:pt x="33" y="107"/>
                </a:cubicBezTo>
                <a:cubicBezTo>
                  <a:pt x="30" y="107"/>
                  <a:pt x="30" y="107"/>
                  <a:pt x="30" y="107"/>
                </a:cubicBezTo>
                <a:cubicBezTo>
                  <a:pt x="30" y="181"/>
                  <a:pt x="30" y="181"/>
                  <a:pt x="30" y="181"/>
                </a:cubicBezTo>
                <a:cubicBezTo>
                  <a:pt x="30" y="186"/>
                  <a:pt x="27" y="189"/>
                  <a:pt x="22" y="189"/>
                </a:cubicBezTo>
                <a:cubicBezTo>
                  <a:pt x="17" y="189"/>
                  <a:pt x="15" y="186"/>
                  <a:pt x="15" y="181"/>
                </a:cubicBezTo>
                <a:cubicBezTo>
                  <a:pt x="15" y="56"/>
                  <a:pt x="15" y="56"/>
                  <a:pt x="15" y="56"/>
                </a:cubicBezTo>
                <a:cubicBezTo>
                  <a:pt x="12" y="56"/>
                  <a:pt x="12" y="56"/>
                  <a:pt x="12" y="56"/>
                </a:cubicBezTo>
                <a:cubicBezTo>
                  <a:pt x="12" y="108"/>
                  <a:pt x="12" y="108"/>
                  <a:pt x="12" y="108"/>
                </a:cubicBezTo>
                <a:cubicBezTo>
                  <a:pt x="12" y="113"/>
                  <a:pt x="10" y="116"/>
                  <a:pt x="6" y="116"/>
                </a:cubicBezTo>
                <a:cubicBezTo>
                  <a:pt x="2" y="116"/>
                  <a:pt x="0" y="113"/>
                  <a:pt x="0" y="108"/>
                </a:cubicBezTo>
                <a:cubicBezTo>
                  <a:pt x="0" y="48"/>
                  <a:pt x="0" y="48"/>
                  <a:pt x="0" y="48"/>
                </a:cubicBezTo>
                <a:cubicBezTo>
                  <a:pt x="0" y="38"/>
                  <a:pt x="6" y="33"/>
                  <a:pt x="17" y="33"/>
                </a:cubicBezTo>
                <a:cubicBezTo>
                  <a:pt x="47" y="33"/>
                  <a:pt x="47" y="33"/>
                  <a:pt x="47" y="33"/>
                </a:cubicBezTo>
                <a:cubicBezTo>
                  <a:pt x="57" y="33"/>
                  <a:pt x="63" y="38"/>
                  <a:pt x="63" y="48"/>
                </a:cubicBezTo>
                <a:lnTo>
                  <a:pt x="63" y="108"/>
                </a:lnTo>
                <a:close/>
              </a:path>
            </a:pathLst>
          </a:custGeom>
          <a:solidFill>
            <a:schemeClr val="bg1">
              <a:lumMod val="75000"/>
            </a:schemeClr>
          </a:solidFill>
          <a:ln>
            <a:noFill/>
          </a:ln>
        </p:spPr>
        <p:txBody>
          <a:bodyPr vert="horz" wrap="square" lIns="103693" tIns="51847" rIns="103693" bIns="51847" numCol="1" anchor="t" anchorCtr="0" compatLnSpc="1">
            <a:prstTxWarp prst="textNoShape">
              <a:avLst/>
            </a:prstTxWarp>
          </a:bodyPr>
          <a:lstStyle/>
          <a:p>
            <a:endParaRPr lang="en-US"/>
          </a:p>
        </p:txBody>
      </p:sp>
      <p:sp>
        <p:nvSpPr>
          <p:cNvPr id="52" name="Freeform 24"/>
          <p:cNvSpPr>
            <a:spLocks noEditPoints="1"/>
          </p:cNvSpPr>
          <p:nvPr/>
        </p:nvSpPr>
        <p:spPr bwMode="auto">
          <a:xfrm>
            <a:off x="4270198" y="1313434"/>
            <a:ext cx="202633" cy="464597"/>
          </a:xfrm>
          <a:custGeom>
            <a:avLst/>
            <a:gdLst>
              <a:gd name="T0" fmla="*/ 44 w 63"/>
              <a:gd name="T1" fmla="*/ 15 h 189"/>
              <a:gd name="T2" fmla="*/ 40 w 63"/>
              <a:gd name="T3" fmla="*/ 27 h 189"/>
              <a:gd name="T4" fmla="*/ 31 w 63"/>
              <a:gd name="T5" fmla="*/ 32 h 189"/>
              <a:gd name="T6" fmla="*/ 22 w 63"/>
              <a:gd name="T7" fmla="*/ 27 h 189"/>
              <a:gd name="T8" fmla="*/ 18 w 63"/>
              <a:gd name="T9" fmla="*/ 15 h 189"/>
              <a:gd name="T10" fmla="*/ 22 w 63"/>
              <a:gd name="T11" fmla="*/ 4 h 189"/>
              <a:gd name="T12" fmla="*/ 31 w 63"/>
              <a:gd name="T13" fmla="*/ 0 h 189"/>
              <a:gd name="T14" fmla="*/ 40 w 63"/>
              <a:gd name="T15" fmla="*/ 4 h 189"/>
              <a:gd name="T16" fmla="*/ 44 w 63"/>
              <a:gd name="T17" fmla="*/ 15 h 189"/>
              <a:gd name="T18" fmla="*/ 63 w 63"/>
              <a:gd name="T19" fmla="*/ 108 h 189"/>
              <a:gd name="T20" fmla="*/ 57 w 63"/>
              <a:gd name="T21" fmla="*/ 116 h 189"/>
              <a:gd name="T22" fmla="*/ 51 w 63"/>
              <a:gd name="T23" fmla="*/ 108 h 189"/>
              <a:gd name="T24" fmla="*/ 51 w 63"/>
              <a:gd name="T25" fmla="*/ 56 h 189"/>
              <a:gd name="T26" fmla="*/ 48 w 63"/>
              <a:gd name="T27" fmla="*/ 56 h 189"/>
              <a:gd name="T28" fmla="*/ 48 w 63"/>
              <a:gd name="T29" fmla="*/ 181 h 189"/>
              <a:gd name="T30" fmla="*/ 41 w 63"/>
              <a:gd name="T31" fmla="*/ 189 h 189"/>
              <a:gd name="T32" fmla="*/ 33 w 63"/>
              <a:gd name="T33" fmla="*/ 181 h 189"/>
              <a:gd name="T34" fmla="*/ 33 w 63"/>
              <a:gd name="T35" fmla="*/ 107 h 189"/>
              <a:gd name="T36" fmla="*/ 30 w 63"/>
              <a:gd name="T37" fmla="*/ 107 h 189"/>
              <a:gd name="T38" fmla="*/ 30 w 63"/>
              <a:gd name="T39" fmla="*/ 181 h 189"/>
              <a:gd name="T40" fmla="*/ 22 w 63"/>
              <a:gd name="T41" fmla="*/ 189 h 189"/>
              <a:gd name="T42" fmla="*/ 15 w 63"/>
              <a:gd name="T43" fmla="*/ 181 h 189"/>
              <a:gd name="T44" fmla="*/ 15 w 63"/>
              <a:gd name="T45" fmla="*/ 56 h 189"/>
              <a:gd name="T46" fmla="*/ 12 w 63"/>
              <a:gd name="T47" fmla="*/ 56 h 189"/>
              <a:gd name="T48" fmla="*/ 12 w 63"/>
              <a:gd name="T49" fmla="*/ 108 h 189"/>
              <a:gd name="T50" fmla="*/ 6 w 63"/>
              <a:gd name="T51" fmla="*/ 116 h 189"/>
              <a:gd name="T52" fmla="*/ 0 w 63"/>
              <a:gd name="T53" fmla="*/ 108 h 189"/>
              <a:gd name="T54" fmla="*/ 0 w 63"/>
              <a:gd name="T55" fmla="*/ 48 h 189"/>
              <a:gd name="T56" fmla="*/ 16 w 63"/>
              <a:gd name="T57" fmla="*/ 33 h 189"/>
              <a:gd name="T58" fmla="*/ 47 w 63"/>
              <a:gd name="T59" fmla="*/ 33 h 189"/>
              <a:gd name="T60" fmla="*/ 63 w 63"/>
              <a:gd name="T61" fmla="*/ 48 h 189"/>
              <a:gd name="T62" fmla="*/ 63 w 63"/>
              <a:gd name="T63" fmla="*/ 108 h 1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63" h="189">
                <a:moveTo>
                  <a:pt x="44" y="15"/>
                </a:moveTo>
                <a:cubicBezTo>
                  <a:pt x="44" y="19"/>
                  <a:pt x="43" y="23"/>
                  <a:pt x="40" y="27"/>
                </a:cubicBezTo>
                <a:cubicBezTo>
                  <a:pt x="38" y="30"/>
                  <a:pt x="35" y="32"/>
                  <a:pt x="31" y="32"/>
                </a:cubicBezTo>
                <a:cubicBezTo>
                  <a:pt x="28" y="32"/>
                  <a:pt x="25" y="30"/>
                  <a:pt x="22" y="27"/>
                </a:cubicBezTo>
                <a:cubicBezTo>
                  <a:pt x="20" y="23"/>
                  <a:pt x="18" y="19"/>
                  <a:pt x="18" y="15"/>
                </a:cubicBezTo>
                <a:cubicBezTo>
                  <a:pt x="18" y="11"/>
                  <a:pt x="20" y="7"/>
                  <a:pt x="22" y="4"/>
                </a:cubicBezTo>
                <a:cubicBezTo>
                  <a:pt x="25" y="1"/>
                  <a:pt x="28" y="0"/>
                  <a:pt x="31" y="0"/>
                </a:cubicBezTo>
                <a:cubicBezTo>
                  <a:pt x="35" y="0"/>
                  <a:pt x="38" y="1"/>
                  <a:pt x="40" y="4"/>
                </a:cubicBezTo>
                <a:cubicBezTo>
                  <a:pt x="43" y="7"/>
                  <a:pt x="44" y="11"/>
                  <a:pt x="44" y="15"/>
                </a:cubicBezTo>
                <a:close/>
                <a:moveTo>
                  <a:pt x="63" y="108"/>
                </a:moveTo>
                <a:cubicBezTo>
                  <a:pt x="63" y="113"/>
                  <a:pt x="61" y="116"/>
                  <a:pt x="57" y="116"/>
                </a:cubicBezTo>
                <a:cubicBezTo>
                  <a:pt x="53" y="116"/>
                  <a:pt x="51" y="113"/>
                  <a:pt x="51" y="108"/>
                </a:cubicBezTo>
                <a:cubicBezTo>
                  <a:pt x="51" y="56"/>
                  <a:pt x="51" y="56"/>
                  <a:pt x="51" y="56"/>
                </a:cubicBezTo>
                <a:cubicBezTo>
                  <a:pt x="48" y="56"/>
                  <a:pt x="48" y="56"/>
                  <a:pt x="48" y="56"/>
                </a:cubicBezTo>
                <a:cubicBezTo>
                  <a:pt x="48" y="181"/>
                  <a:pt x="48" y="181"/>
                  <a:pt x="48" y="181"/>
                </a:cubicBezTo>
                <a:cubicBezTo>
                  <a:pt x="48" y="186"/>
                  <a:pt x="46" y="189"/>
                  <a:pt x="41" y="189"/>
                </a:cubicBezTo>
                <a:cubicBezTo>
                  <a:pt x="36" y="189"/>
                  <a:pt x="33" y="186"/>
                  <a:pt x="33" y="181"/>
                </a:cubicBezTo>
                <a:cubicBezTo>
                  <a:pt x="33" y="107"/>
                  <a:pt x="33" y="107"/>
                  <a:pt x="33" y="107"/>
                </a:cubicBezTo>
                <a:cubicBezTo>
                  <a:pt x="30" y="107"/>
                  <a:pt x="30" y="107"/>
                  <a:pt x="30" y="107"/>
                </a:cubicBezTo>
                <a:cubicBezTo>
                  <a:pt x="30" y="181"/>
                  <a:pt x="30" y="181"/>
                  <a:pt x="30" y="181"/>
                </a:cubicBezTo>
                <a:cubicBezTo>
                  <a:pt x="30" y="186"/>
                  <a:pt x="27" y="189"/>
                  <a:pt x="22" y="189"/>
                </a:cubicBezTo>
                <a:cubicBezTo>
                  <a:pt x="17" y="189"/>
                  <a:pt x="15" y="186"/>
                  <a:pt x="15" y="181"/>
                </a:cubicBezTo>
                <a:cubicBezTo>
                  <a:pt x="15" y="56"/>
                  <a:pt x="15" y="56"/>
                  <a:pt x="15" y="56"/>
                </a:cubicBezTo>
                <a:cubicBezTo>
                  <a:pt x="12" y="56"/>
                  <a:pt x="12" y="56"/>
                  <a:pt x="12" y="56"/>
                </a:cubicBezTo>
                <a:cubicBezTo>
                  <a:pt x="12" y="108"/>
                  <a:pt x="12" y="108"/>
                  <a:pt x="12" y="108"/>
                </a:cubicBezTo>
                <a:cubicBezTo>
                  <a:pt x="12" y="113"/>
                  <a:pt x="10" y="116"/>
                  <a:pt x="6" y="116"/>
                </a:cubicBezTo>
                <a:cubicBezTo>
                  <a:pt x="2" y="116"/>
                  <a:pt x="0" y="113"/>
                  <a:pt x="0" y="108"/>
                </a:cubicBezTo>
                <a:cubicBezTo>
                  <a:pt x="0" y="48"/>
                  <a:pt x="0" y="48"/>
                  <a:pt x="0" y="48"/>
                </a:cubicBezTo>
                <a:cubicBezTo>
                  <a:pt x="0" y="38"/>
                  <a:pt x="6" y="33"/>
                  <a:pt x="16" y="33"/>
                </a:cubicBezTo>
                <a:cubicBezTo>
                  <a:pt x="47" y="33"/>
                  <a:pt x="47" y="33"/>
                  <a:pt x="47" y="33"/>
                </a:cubicBezTo>
                <a:cubicBezTo>
                  <a:pt x="57" y="33"/>
                  <a:pt x="63" y="38"/>
                  <a:pt x="63" y="48"/>
                </a:cubicBezTo>
                <a:lnTo>
                  <a:pt x="63" y="108"/>
                </a:lnTo>
                <a:close/>
              </a:path>
            </a:pathLst>
          </a:custGeom>
          <a:solidFill>
            <a:schemeClr val="bg1">
              <a:lumMod val="75000"/>
            </a:schemeClr>
          </a:solidFill>
          <a:ln>
            <a:noFill/>
          </a:ln>
        </p:spPr>
        <p:txBody>
          <a:bodyPr vert="horz" wrap="square" lIns="103693" tIns="51847" rIns="103693" bIns="51847" numCol="1" anchor="t" anchorCtr="0" compatLnSpc="1">
            <a:prstTxWarp prst="textNoShape">
              <a:avLst/>
            </a:prstTxWarp>
          </a:bodyPr>
          <a:lstStyle/>
          <a:p>
            <a:endParaRPr lang="en-US"/>
          </a:p>
        </p:txBody>
      </p:sp>
      <p:sp>
        <p:nvSpPr>
          <p:cNvPr id="53" name="Freeform 25"/>
          <p:cNvSpPr>
            <a:spLocks noEditPoints="1"/>
          </p:cNvSpPr>
          <p:nvPr/>
        </p:nvSpPr>
        <p:spPr bwMode="auto">
          <a:xfrm>
            <a:off x="4960285" y="1313434"/>
            <a:ext cx="202633" cy="464597"/>
          </a:xfrm>
          <a:custGeom>
            <a:avLst/>
            <a:gdLst>
              <a:gd name="T0" fmla="*/ 45 w 63"/>
              <a:gd name="T1" fmla="*/ 15 h 189"/>
              <a:gd name="T2" fmla="*/ 41 w 63"/>
              <a:gd name="T3" fmla="*/ 27 h 189"/>
              <a:gd name="T4" fmla="*/ 32 w 63"/>
              <a:gd name="T5" fmla="*/ 32 h 189"/>
              <a:gd name="T6" fmla="*/ 22 w 63"/>
              <a:gd name="T7" fmla="*/ 27 h 189"/>
              <a:gd name="T8" fmla="*/ 19 w 63"/>
              <a:gd name="T9" fmla="*/ 15 h 189"/>
              <a:gd name="T10" fmla="*/ 22 w 63"/>
              <a:gd name="T11" fmla="*/ 4 h 189"/>
              <a:gd name="T12" fmla="*/ 32 w 63"/>
              <a:gd name="T13" fmla="*/ 0 h 189"/>
              <a:gd name="T14" fmla="*/ 41 w 63"/>
              <a:gd name="T15" fmla="*/ 4 h 189"/>
              <a:gd name="T16" fmla="*/ 45 w 63"/>
              <a:gd name="T17" fmla="*/ 15 h 189"/>
              <a:gd name="T18" fmla="*/ 63 w 63"/>
              <a:gd name="T19" fmla="*/ 108 h 189"/>
              <a:gd name="T20" fmla="*/ 57 w 63"/>
              <a:gd name="T21" fmla="*/ 116 h 189"/>
              <a:gd name="T22" fmla="*/ 51 w 63"/>
              <a:gd name="T23" fmla="*/ 108 h 189"/>
              <a:gd name="T24" fmla="*/ 51 w 63"/>
              <a:gd name="T25" fmla="*/ 56 h 189"/>
              <a:gd name="T26" fmla="*/ 48 w 63"/>
              <a:gd name="T27" fmla="*/ 56 h 189"/>
              <a:gd name="T28" fmla="*/ 48 w 63"/>
              <a:gd name="T29" fmla="*/ 181 h 189"/>
              <a:gd name="T30" fmla="*/ 41 w 63"/>
              <a:gd name="T31" fmla="*/ 189 h 189"/>
              <a:gd name="T32" fmla="*/ 34 w 63"/>
              <a:gd name="T33" fmla="*/ 181 h 189"/>
              <a:gd name="T34" fmla="*/ 34 w 63"/>
              <a:gd name="T35" fmla="*/ 107 h 189"/>
              <a:gd name="T36" fmla="*/ 30 w 63"/>
              <a:gd name="T37" fmla="*/ 107 h 189"/>
              <a:gd name="T38" fmla="*/ 30 w 63"/>
              <a:gd name="T39" fmla="*/ 181 h 189"/>
              <a:gd name="T40" fmla="*/ 22 w 63"/>
              <a:gd name="T41" fmla="*/ 189 h 189"/>
              <a:gd name="T42" fmla="*/ 15 w 63"/>
              <a:gd name="T43" fmla="*/ 181 h 189"/>
              <a:gd name="T44" fmla="*/ 15 w 63"/>
              <a:gd name="T45" fmla="*/ 56 h 189"/>
              <a:gd name="T46" fmla="*/ 12 w 63"/>
              <a:gd name="T47" fmla="*/ 56 h 189"/>
              <a:gd name="T48" fmla="*/ 12 w 63"/>
              <a:gd name="T49" fmla="*/ 108 h 189"/>
              <a:gd name="T50" fmla="*/ 6 w 63"/>
              <a:gd name="T51" fmla="*/ 116 h 189"/>
              <a:gd name="T52" fmla="*/ 0 w 63"/>
              <a:gd name="T53" fmla="*/ 108 h 189"/>
              <a:gd name="T54" fmla="*/ 0 w 63"/>
              <a:gd name="T55" fmla="*/ 48 h 189"/>
              <a:gd name="T56" fmla="*/ 17 w 63"/>
              <a:gd name="T57" fmla="*/ 33 h 189"/>
              <a:gd name="T58" fmla="*/ 47 w 63"/>
              <a:gd name="T59" fmla="*/ 33 h 189"/>
              <a:gd name="T60" fmla="*/ 63 w 63"/>
              <a:gd name="T61" fmla="*/ 48 h 189"/>
              <a:gd name="T62" fmla="*/ 63 w 63"/>
              <a:gd name="T63" fmla="*/ 108 h 1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63" h="189">
                <a:moveTo>
                  <a:pt x="45" y="15"/>
                </a:moveTo>
                <a:cubicBezTo>
                  <a:pt x="45" y="19"/>
                  <a:pt x="43" y="23"/>
                  <a:pt x="41" y="27"/>
                </a:cubicBezTo>
                <a:cubicBezTo>
                  <a:pt x="38" y="30"/>
                  <a:pt x="35" y="32"/>
                  <a:pt x="32" y="32"/>
                </a:cubicBezTo>
                <a:cubicBezTo>
                  <a:pt x="28" y="32"/>
                  <a:pt x="25" y="30"/>
                  <a:pt x="22" y="27"/>
                </a:cubicBezTo>
                <a:cubicBezTo>
                  <a:pt x="20" y="23"/>
                  <a:pt x="19" y="19"/>
                  <a:pt x="19" y="15"/>
                </a:cubicBezTo>
                <a:cubicBezTo>
                  <a:pt x="19" y="11"/>
                  <a:pt x="20" y="7"/>
                  <a:pt x="22" y="4"/>
                </a:cubicBezTo>
                <a:cubicBezTo>
                  <a:pt x="25" y="1"/>
                  <a:pt x="28" y="0"/>
                  <a:pt x="32" y="0"/>
                </a:cubicBezTo>
                <a:cubicBezTo>
                  <a:pt x="35" y="0"/>
                  <a:pt x="38" y="1"/>
                  <a:pt x="41" y="4"/>
                </a:cubicBezTo>
                <a:cubicBezTo>
                  <a:pt x="43" y="7"/>
                  <a:pt x="45" y="11"/>
                  <a:pt x="45" y="15"/>
                </a:cubicBezTo>
                <a:close/>
                <a:moveTo>
                  <a:pt x="63" y="108"/>
                </a:moveTo>
                <a:cubicBezTo>
                  <a:pt x="63" y="113"/>
                  <a:pt x="61" y="116"/>
                  <a:pt x="57" y="116"/>
                </a:cubicBezTo>
                <a:cubicBezTo>
                  <a:pt x="53" y="116"/>
                  <a:pt x="51" y="113"/>
                  <a:pt x="51" y="108"/>
                </a:cubicBezTo>
                <a:cubicBezTo>
                  <a:pt x="51" y="56"/>
                  <a:pt x="51" y="56"/>
                  <a:pt x="51" y="56"/>
                </a:cubicBezTo>
                <a:cubicBezTo>
                  <a:pt x="48" y="56"/>
                  <a:pt x="48" y="56"/>
                  <a:pt x="48" y="56"/>
                </a:cubicBezTo>
                <a:cubicBezTo>
                  <a:pt x="48" y="181"/>
                  <a:pt x="48" y="181"/>
                  <a:pt x="48" y="181"/>
                </a:cubicBezTo>
                <a:cubicBezTo>
                  <a:pt x="48" y="186"/>
                  <a:pt x="46" y="189"/>
                  <a:pt x="41" y="189"/>
                </a:cubicBezTo>
                <a:cubicBezTo>
                  <a:pt x="36" y="189"/>
                  <a:pt x="34" y="186"/>
                  <a:pt x="34" y="181"/>
                </a:cubicBezTo>
                <a:cubicBezTo>
                  <a:pt x="34" y="107"/>
                  <a:pt x="34" y="107"/>
                  <a:pt x="34" y="107"/>
                </a:cubicBezTo>
                <a:cubicBezTo>
                  <a:pt x="30" y="107"/>
                  <a:pt x="30" y="107"/>
                  <a:pt x="30" y="107"/>
                </a:cubicBezTo>
                <a:cubicBezTo>
                  <a:pt x="30" y="181"/>
                  <a:pt x="30" y="181"/>
                  <a:pt x="30" y="181"/>
                </a:cubicBezTo>
                <a:cubicBezTo>
                  <a:pt x="30" y="186"/>
                  <a:pt x="27" y="189"/>
                  <a:pt x="22" y="189"/>
                </a:cubicBezTo>
                <a:cubicBezTo>
                  <a:pt x="18" y="189"/>
                  <a:pt x="15" y="186"/>
                  <a:pt x="15" y="181"/>
                </a:cubicBezTo>
                <a:cubicBezTo>
                  <a:pt x="15" y="56"/>
                  <a:pt x="15" y="56"/>
                  <a:pt x="15" y="56"/>
                </a:cubicBezTo>
                <a:cubicBezTo>
                  <a:pt x="12" y="56"/>
                  <a:pt x="12" y="56"/>
                  <a:pt x="12" y="56"/>
                </a:cubicBezTo>
                <a:cubicBezTo>
                  <a:pt x="12" y="108"/>
                  <a:pt x="12" y="108"/>
                  <a:pt x="12" y="108"/>
                </a:cubicBezTo>
                <a:cubicBezTo>
                  <a:pt x="12" y="113"/>
                  <a:pt x="10" y="116"/>
                  <a:pt x="6" y="116"/>
                </a:cubicBezTo>
                <a:cubicBezTo>
                  <a:pt x="2" y="116"/>
                  <a:pt x="0" y="113"/>
                  <a:pt x="0" y="108"/>
                </a:cubicBezTo>
                <a:cubicBezTo>
                  <a:pt x="0" y="48"/>
                  <a:pt x="0" y="48"/>
                  <a:pt x="0" y="48"/>
                </a:cubicBezTo>
                <a:cubicBezTo>
                  <a:pt x="0" y="38"/>
                  <a:pt x="6" y="33"/>
                  <a:pt x="17" y="33"/>
                </a:cubicBezTo>
                <a:cubicBezTo>
                  <a:pt x="47" y="33"/>
                  <a:pt x="47" y="33"/>
                  <a:pt x="47" y="33"/>
                </a:cubicBezTo>
                <a:cubicBezTo>
                  <a:pt x="58" y="33"/>
                  <a:pt x="63" y="38"/>
                  <a:pt x="63" y="48"/>
                </a:cubicBezTo>
                <a:lnTo>
                  <a:pt x="63" y="108"/>
                </a:lnTo>
                <a:close/>
              </a:path>
            </a:pathLst>
          </a:custGeom>
          <a:solidFill>
            <a:schemeClr val="bg1">
              <a:lumMod val="75000"/>
            </a:schemeClr>
          </a:solidFill>
          <a:ln>
            <a:noFill/>
          </a:ln>
        </p:spPr>
        <p:txBody>
          <a:bodyPr vert="horz" wrap="square" lIns="103693" tIns="51847" rIns="103693" bIns="51847" numCol="1" anchor="t" anchorCtr="0" compatLnSpc="1">
            <a:prstTxWarp prst="textNoShape">
              <a:avLst/>
            </a:prstTxWarp>
          </a:bodyPr>
          <a:lstStyle/>
          <a:p>
            <a:endParaRPr lang="en-US"/>
          </a:p>
        </p:txBody>
      </p:sp>
      <p:sp>
        <p:nvSpPr>
          <p:cNvPr id="54" name="Text Box 10"/>
          <p:cNvSpPr txBox="1">
            <a:spLocks noChangeArrowheads="1"/>
          </p:cNvSpPr>
          <p:nvPr/>
        </p:nvSpPr>
        <p:spPr bwMode="auto">
          <a:xfrm>
            <a:off x="1427769" y="4522856"/>
            <a:ext cx="4025329" cy="1706203"/>
          </a:xfrm>
          <a:prstGeom prst="rect">
            <a:avLst/>
          </a:prstGeom>
          <a:noFill/>
          <a:ln w="9525">
            <a:noFill/>
            <a:miter lim="800000"/>
            <a:headEnd/>
            <a:tailEnd/>
          </a:ln>
        </p:spPr>
        <p:txBody>
          <a:bodyPr wrap="square" lIns="51847" tIns="25923" rIns="51847" bIns="25923">
            <a:spAutoFit/>
          </a:bodyPr>
          <a:lstStyle/>
          <a:p>
            <a:pPr defTabSz="1234024">
              <a:lnSpc>
                <a:spcPct val="130000"/>
              </a:lnSpc>
            </a:pPr>
            <a:r>
              <a:rPr lang="zh-CN" altLang="en-US" sz="1867" dirty="0">
                <a:latin typeface="微软雅黑" pitchFamily="34" charset="-122"/>
                <a:ea typeface="微软雅黑" pitchFamily="34" charset="-122"/>
                <a:cs typeface="Open Sans" pitchFamily="34" charset="0"/>
              </a:rPr>
              <a:t>人才培养计划</a:t>
            </a:r>
            <a:endParaRPr lang="en-US" sz="1600" dirty="0">
              <a:latin typeface="微软雅黑" pitchFamily="34" charset="-122"/>
              <a:ea typeface="微软雅黑" pitchFamily="34" charset="-122"/>
              <a:cs typeface="Open Sans" pitchFamily="34" charset="0"/>
            </a:endParaRPr>
          </a:p>
          <a:p>
            <a:pPr defTabSz="1234024">
              <a:lnSpc>
                <a:spcPct val="130000"/>
              </a:lnSpc>
            </a:pPr>
            <a:r>
              <a:rPr lang="zh-CN" altLang="en-US" sz="1600" dirty="0">
                <a:latin typeface="微软雅黑" pitchFamily="34" charset="-122"/>
                <a:ea typeface="微软雅黑" pitchFamily="34" charset="-122"/>
                <a:cs typeface="Open Sans" pitchFamily="34" charset="0"/>
              </a:rPr>
              <a:t>您的内容打在这里，或者通过复制您的文本后，在此框中选择粘贴，并选择只保留文字。在此录入上述图表的综合描述说明，在此录入上述图表。</a:t>
            </a:r>
            <a:endParaRPr lang="en-US" sz="1600" dirty="0">
              <a:latin typeface="微软雅黑" pitchFamily="34" charset="-122"/>
              <a:ea typeface="微软雅黑" pitchFamily="34" charset="-122"/>
              <a:cs typeface="Open Sans" pitchFamily="34" charset="0"/>
            </a:endParaRPr>
          </a:p>
        </p:txBody>
      </p:sp>
      <p:sp>
        <p:nvSpPr>
          <p:cNvPr id="55" name="Right Brace 31"/>
          <p:cNvSpPr/>
          <p:nvPr/>
        </p:nvSpPr>
        <p:spPr>
          <a:xfrm>
            <a:off x="6210007" y="1333753"/>
            <a:ext cx="180024" cy="4777379"/>
          </a:xfrm>
          <a:prstGeom prst="rightBrace">
            <a:avLst/>
          </a:prstGeom>
          <a:ln w="19050">
            <a:solidFill>
              <a:schemeClr val="accent5">
                <a:lumMod val="10000"/>
              </a:schemeClr>
            </a:solidFill>
          </a:ln>
        </p:spPr>
        <p:style>
          <a:lnRef idx="1">
            <a:schemeClr val="accent1"/>
          </a:lnRef>
          <a:fillRef idx="0">
            <a:schemeClr val="accent1"/>
          </a:fillRef>
          <a:effectRef idx="0">
            <a:schemeClr val="accent1"/>
          </a:effectRef>
          <a:fontRef idx="minor">
            <a:schemeClr val="tx1"/>
          </a:fontRef>
        </p:style>
        <p:txBody>
          <a:bodyPr lIns="103693" tIns="51847" rIns="103693" bIns="51847" rtlCol="0" anchor="ctr"/>
          <a:lstStyle/>
          <a:p>
            <a:pPr algn="ctr"/>
            <a:endParaRPr lang="en-US"/>
          </a:p>
        </p:txBody>
      </p:sp>
      <p:sp>
        <p:nvSpPr>
          <p:cNvPr id="56" name="TextBox 55"/>
          <p:cNvSpPr txBox="1"/>
          <p:nvPr/>
        </p:nvSpPr>
        <p:spPr>
          <a:xfrm>
            <a:off x="7036612" y="1795410"/>
            <a:ext cx="3485187" cy="3416320"/>
          </a:xfrm>
          <a:prstGeom prst="rect">
            <a:avLst/>
          </a:prstGeom>
          <a:noFill/>
        </p:spPr>
        <p:txBody>
          <a:bodyPr wrap="square" rtlCol="0">
            <a:spAutoFit/>
          </a:bodyPr>
          <a:lstStyle/>
          <a:p>
            <a:pPr>
              <a:lnSpc>
                <a:spcPct val="150000"/>
              </a:lnSpc>
            </a:pPr>
            <a:r>
              <a:rPr lang="zh-CN" altLang="en-US" sz="1600" dirty="0">
                <a:latin typeface="微软雅黑" pitchFamily="34" charset="-122"/>
                <a:ea typeface="微软雅黑" pitchFamily="34" charset="-122"/>
                <a:sym typeface="Calibri" pitchFamily="34" charset="0"/>
              </a:rPr>
              <a:t>      点击输入简要文字内容，文字内容需概括精炼，不用多余的文字修饰，言简意赅的说明该项内容。点击输入简要文字内容，文字内容需概括精炼，不用多余的文字修饰，言简意赅的说明该项内容。</a:t>
            </a:r>
            <a:endParaRPr lang="en-US" altLang="zh-CN" sz="1600" dirty="0">
              <a:latin typeface="微软雅黑" pitchFamily="34" charset="-122"/>
              <a:ea typeface="微软雅黑" pitchFamily="34" charset="-122"/>
              <a:sym typeface="Calibri" pitchFamily="34" charset="0"/>
            </a:endParaRPr>
          </a:p>
          <a:p>
            <a:pPr>
              <a:lnSpc>
                <a:spcPct val="150000"/>
              </a:lnSpc>
            </a:pPr>
            <a:r>
              <a:rPr lang="zh-CN" altLang="en-US" sz="1600" dirty="0">
                <a:latin typeface="微软雅黑" pitchFamily="34" charset="-122"/>
                <a:ea typeface="微软雅黑" pitchFamily="34" charset="-122"/>
                <a:sym typeface="Calibri" pitchFamily="34" charset="0"/>
              </a:rPr>
              <a:t>       点击输入简要文字内容，文字内容需概括精炼，不用多余的文字修饰，言简意赅的说明该项内容。</a:t>
            </a:r>
            <a:endParaRPr lang="en-US" altLang="zh-CN" sz="1600" dirty="0">
              <a:latin typeface="微软雅黑" pitchFamily="34" charset="-122"/>
              <a:ea typeface="微软雅黑" pitchFamily="34" charset="-122"/>
              <a:sym typeface="Calibri" pitchFamily="34" charset="0"/>
            </a:endParaRPr>
          </a:p>
        </p:txBody>
      </p:sp>
    </p:spTree>
    <p:extLst>
      <p:ext uri="{BB962C8B-B14F-4D97-AF65-F5344CB8AC3E}">
        <p14:creationId xmlns:p14="http://schemas.microsoft.com/office/powerpoint/2010/main" val="2554912488"/>
      </p:ext>
    </p:extLst>
  </p:cSld>
  <p:clrMapOvr>
    <a:masterClrMapping/>
  </p:clrMapOvr>
  <mc:AlternateContent xmlns:mc="http://schemas.openxmlformats.org/markup-compatibility/2006" xmlns:p14="http://schemas.microsoft.com/office/powerpoint/2010/main">
    <mc:Choice Requires="p14">
      <p:transition spd="slow" p14:dur="1100" advClick="0" advTm="10000">
        <p14:switch dir="r"/>
      </p:transition>
    </mc:Choice>
    <mc:Fallback xmlns="">
      <p:transition spd="slow" advClick="0" advTm="10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4" fill="hold" grpId="0" nodeType="after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wheel(4)">
                                      <p:cBhvr>
                                        <p:cTn id="7" dur="1000"/>
                                        <p:tgtEl>
                                          <p:spTgt spid="21"/>
                                        </p:tgtEl>
                                      </p:cBhvr>
                                    </p:animEffect>
                                  </p:childTnLst>
                                </p:cTn>
                              </p:par>
                            </p:childTnLst>
                          </p:cTn>
                        </p:par>
                        <p:par>
                          <p:cTn id="8" fill="hold">
                            <p:stCondLst>
                              <p:cond delay="1000"/>
                            </p:stCondLst>
                            <p:childTnLst>
                              <p:par>
                                <p:cTn id="9" presetID="47" presetClass="entr" presetSubtype="0" fill="hold" grpId="0" nodeType="afterEffect">
                                  <p:stCondLst>
                                    <p:cond delay="0"/>
                                  </p:stCondLst>
                                  <p:childTnLst>
                                    <p:set>
                                      <p:cBhvr>
                                        <p:cTn id="10" dur="1" fill="hold">
                                          <p:stCondLst>
                                            <p:cond delay="0"/>
                                          </p:stCondLst>
                                        </p:cTn>
                                        <p:tgtEl>
                                          <p:spTgt spid="29"/>
                                        </p:tgtEl>
                                        <p:attrNameLst>
                                          <p:attrName>style.visibility</p:attrName>
                                        </p:attrNameLst>
                                      </p:cBhvr>
                                      <p:to>
                                        <p:strVal val="visible"/>
                                      </p:to>
                                    </p:set>
                                    <p:animEffect transition="in" filter="fade">
                                      <p:cBhvr>
                                        <p:cTn id="11" dur="1000"/>
                                        <p:tgtEl>
                                          <p:spTgt spid="29"/>
                                        </p:tgtEl>
                                      </p:cBhvr>
                                    </p:animEffect>
                                    <p:anim calcmode="lin" valueType="num">
                                      <p:cBhvr>
                                        <p:cTn id="12" dur="1000" fill="hold"/>
                                        <p:tgtEl>
                                          <p:spTgt spid="29"/>
                                        </p:tgtEl>
                                        <p:attrNameLst>
                                          <p:attrName>ppt_x</p:attrName>
                                        </p:attrNameLst>
                                      </p:cBhvr>
                                      <p:tavLst>
                                        <p:tav tm="0">
                                          <p:val>
                                            <p:strVal val="#ppt_x"/>
                                          </p:val>
                                        </p:tav>
                                        <p:tav tm="100000">
                                          <p:val>
                                            <p:strVal val="#ppt_x"/>
                                          </p:val>
                                        </p:tav>
                                      </p:tavLst>
                                    </p:anim>
                                    <p:anim calcmode="lin" valueType="num">
                                      <p:cBhvr>
                                        <p:cTn id="13" dur="1000" fill="hold"/>
                                        <p:tgtEl>
                                          <p:spTgt spid="29"/>
                                        </p:tgtEl>
                                        <p:attrNameLst>
                                          <p:attrName>ppt_y</p:attrName>
                                        </p:attrNameLst>
                                      </p:cBhvr>
                                      <p:tavLst>
                                        <p:tav tm="0">
                                          <p:val>
                                            <p:strVal val="#ppt_y-.1"/>
                                          </p:val>
                                        </p:tav>
                                        <p:tav tm="100000">
                                          <p:val>
                                            <p:strVal val="#ppt_y"/>
                                          </p:val>
                                        </p:tav>
                                      </p:tavLst>
                                    </p:anim>
                                  </p:childTnLst>
                                </p:cTn>
                              </p:par>
                              <p:par>
                                <p:cTn id="14" presetID="47" presetClass="entr" presetSubtype="0" fill="hold" grpId="0" nodeType="withEffect">
                                  <p:stCondLst>
                                    <p:cond delay="100"/>
                                  </p:stCondLst>
                                  <p:childTnLst>
                                    <p:set>
                                      <p:cBhvr>
                                        <p:cTn id="15" dur="1" fill="hold">
                                          <p:stCondLst>
                                            <p:cond delay="0"/>
                                          </p:stCondLst>
                                        </p:cTn>
                                        <p:tgtEl>
                                          <p:spTgt spid="35"/>
                                        </p:tgtEl>
                                        <p:attrNameLst>
                                          <p:attrName>style.visibility</p:attrName>
                                        </p:attrNameLst>
                                      </p:cBhvr>
                                      <p:to>
                                        <p:strVal val="visible"/>
                                      </p:to>
                                    </p:set>
                                    <p:animEffect transition="in" filter="fade">
                                      <p:cBhvr>
                                        <p:cTn id="16" dur="1000"/>
                                        <p:tgtEl>
                                          <p:spTgt spid="35"/>
                                        </p:tgtEl>
                                      </p:cBhvr>
                                    </p:animEffect>
                                    <p:anim calcmode="lin" valueType="num">
                                      <p:cBhvr>
                                        <p:cTn id="17" dur="1000" fill="hold"/>
                                        <p:tgtEl>
                                          <p:spTgt spid="35"/>
                                        </p:tgtEl>
                                        <p:attrNameLst>
                                          <p:attrName>ppt_x</p:attrName>
                                        </p:attrNameLst>
                                      </p:cBhvr>
                                      <p:tavLst>
                                        <p:tav tm="0">
                                          <p:val>
                                            <p:strVal val="#ppt_x"/>
                                          </p:val>
                                        </p:tav>
                                        <p:tav tm="100000">
                                          <p:val>
                                            <p:strVal val="#ppt_x"/>
                                          </p:val>
                                        </p:tav>
                                      </p:tavLst>
                                    </p:anim>
                                    <p:anim calcmode="lin" valueType="num">
                                      <p:cBhvr>
                                        <p:cTn id="18" dur="1000" fill="hold"/>
                                        <p:tgtEl>
                                          <p:spTgt spid="35"/>
                                        </p:tgtEl>
                                        <p:attrNameLst>
                                          <p:attrName>ppt_y</p:attrName>
                                        </p:attrNameLst>
                                      </p:cBhvr>
                                      <p:tavLst>
                                        <p:tav tm="0">
                                          <p:val>
                                            <p:strVal val="#ppt_y-.1"/>
                                          </p:val>
                                        </p:tav>
                                        <p:tav tm="100000">
                                          <p:val>
                                            <p:strVal val="#ppt_y"/>
                                          </p:val>
                                        </p:tav>
                                      </p:tavLst>
                                    </p:anim>
                                  </p:childTnLst>
                                </p:cTn>
                              </p:par>
                              <p:par>
                                <p:cTn id="19" presetID="47" presetClass="entr" presetSubtype="0" fill="hold" grpId="0" nodeType="withEffect">
                                  <p:stCondLst>
                                    <p:cond delay="200"/>
                                  </p:stCondLst>
                                  <p:childTnLst>
                                    <p:set>
                                      <p:cBhvr>
                                        <p:cTn id="20" dur="1" fill="hold">
                                          <p:stCondLst>
                                            <p:cond delay="0"/>
                                          </p:stCondLst>
                                        </p:cTn>
                                        <p:tgtEl>
                                          <p:spTgt spid="31"/>
                                        </p:tgtEl>
                                        <p:attrNameLst>
                                          <p:attrName>style.visibility</p:attrName>
                                        </p:attrNameLst>
                                      </p:cBhvr>
                                      <p:to>
                                        <p:strVal val="visible"/>
                                      </p:to>
                                    </p:set>
                                    <p:animEffect transition="in" filter="fade">
                                      <p:cBhvr>
                                        <p:cTn id="21" dur="1000"/>
                                        <p:tgtEl>
                                          <p:spTgt spid="31"/>
                                        </p:tgtEl>
                                      </p:cBhvr>
                                    </p:animEffect>
                                    <p:anim calcmode="lin" valueType="num">
                                      <p:cBhvr>
                                        <p:cTn id="22" dur="1000" fill="hold"/>
                                        <p:tgtEl>
                                          <p:spTgt spid="31"/>
                                        </p:tgtEl>
                                        <p:attrNameLst>
                                          <p:attrName>ppt_x</p:attrName>
                                        </p:attrNameLst>
                                      </p:cBhvr>
                                      <p:tavLst>
                                        <p:tav tm="0">
                                          <p:val>
                                            <p:strVal val="#ppt_x"/>
                                          </p:val>
                                        </p:tav>
                                        <p:tav tm="100000">
                                          <p:val>
                                            <p:strVal val="#ppt_x"/>
                                          </p:val>
                                        </p:tav>
                                      </p:tavLst>
                                    </p:anim>
                                    <p:anim calcmode="lin" valueType="num">
                                      <p:cBhvr>
                                        <p:cTn id="23" dur="1000" fill="hold"/>
                                        <p:tgtEl>
                                          <p:spTgt spid="31"/>
                                        </p:tgtEl>
                                        <p:attrNameLst>
                                          <p:attrName>ppt_y</p:attrName>
                                        </p:attrNameLst>
                                      </p:cBhvr>
                                      <p:tavLst>
                                        <p:tav tm="0">
                                          <p:val>
                                            <p:strVal val="#ppt_y-.1"/>
                                          </p:val>
                                        </p:tav>
                                        <p:tav tm="100000">
                                          <p:val>
                                            <p:strVal val="#ppt_y"/>
                                          </p:val>
                                        </p:tav>
                                      </p:tavLst>
                                    </p:anim>
                                  </p:childTnLst>
                                </p:cTn>
                              </p:par>
                              <p:par>
                                <p:cTn id="24" presetID="47" presetClass="entr" presetSubtype="0" fill="hold" grpId="0" nodeType="withEffect">
                                  <p:stCondLst>
                                    <p:cond delay="300"/>
                                  </p:stCondLst>
                                  <p:childTnLst>
                                    <p:set>
                                      <p:cBhvr>
                                        <p:cTn id="25" dur="1" fill="hold">
                                          <p:stCondLst>
                                            <p:cond delay="0"/>
                                          </p:stCondLst>
                                        </p:cTn>
                                        <p:tgtEl>
                                          <p:spTgt spid="36"/>
                                        </p:tgtEl>
                                        <p:attrNameLst>
                                          <p:attrName>style.visibility</p:attrName>
                                        </p:attrNameLst>
                                      </p:cBhvr>
                                      <p:to>
                                        <p:strVal val="visible"/>
                                      </p:to>
                                    </p:set>
                                    <p:animEffect transition="in" filter="fade">
                                      <p:cBhvr>
                                        <p:cTn id="26" dur="1000"/>
                                        <p:tgtEl>
                                          <p:spTgt spid="36"/>
                                        </p:tgtEl>
                                      </p:cBhvr>
                                    </p:animEffect>
                                    <p:anim calcmode="lin" valueType="num">
                                      <p:cBhvr>
                                        <p:cTn id="27" dur="1000" fill="hold"/>
                                        <p:tgtEl>
                                          <p:spTgt spid="36"/>
                                        </p:tgtEl>
                                        <p:attrNameLst>
                                          <p:attrName>ppt_x</p:attrName>
                                        </p:attrNameLst>
                                      </p:cBhvr>
                                      <p:tavLst>
                                        <p:tav tm="0">
                                          <p:val>
                                            <p:strVal val="#ppt_x"/>
                                          </p:val>
                                        </p:tav>
                                        <p:tav tm="100000">
                                          <p:val>
                                            <p:strVal val="#ppt_x"/>
                                          </p:val>
                                        </p:tav>
                                      </p:tavLst>
                                    </p:anim>
                                    <p:anim calcmode="lin" valueType="num">
                                      <p:cBhvr>
                                        <p:cTn id="28" dur="1000" fill="hold"/>
                                        <p:tgtEl>
                                          <p:spTgt spid="36"/>
                                        </p:tgtEl>
                                        <p:attrNameLst>
                                          <p:attrName>ppt_y</p:attrName>
                                        </p:attrNameLst>
                                      </p:cBhvr>
                                      <p:tavLst>
                                        <p:tav tm="0">
                                          <p:val>
                                            <p:strVal val="#ppt_y-.1"/>
                                          </p:val>
                                        </p:tav>
                                        <p:tav tm="100000">
                                          <p:val>
                                            <p:strVal val="#ppt_y"/>
                                          </p:val>
                                        </p:tav>
                                      </p:tavLst>
                                    </p:anim>
                                  </p:childTnLst>
                                </p:cTn>
                              </p:par>
                              <p:par>
                                <p:cTn id="29" presetID="47" presetClass="entr" presetSubtype="0" fill="hold" grpId="0" nodeType="withEffect">
                                  <p:stCondLst>
                                    <p:cond delay="400"/>
                                  </p:stCondLst>
                                  <p:childTnLst>
                                    <p:set>
                                      <p:cBhvr>
                                        <p:cTn id="30" dur="1" fill="hold">
                                          <p:stCondLst>
                                            <p:cond delay="0"/>
                                          </p:stCondLst>
                                        </p:cTn>
                                        <p:tgtEl>
                                          <p:spTgt spid="38"/>
                                        </p:tgtEl>
                                        <p:attrNameLst>
                                          <p:attrName>style.visibility</p:attrName>
                                        </p:attrNameLst>
                                      </p:cBhvr>
                                      <p:to>
                                        <p:strVal val="visible"/>
                                      </p:to>
                                    </p:set>
                                    <p:animEffect transition="in" filter="fade">
                                      <p:cBhvr>
                                        <p:cTn id="31" dur="1000"/>
                                        <p:tgtEl>
                                          <p:spTgt spid="38"/>
                                        </p:tgtEl>
                                      </p:cBhvr>
                                    </p:animEffect>
                                    <p:anim calcmode="lin" valueType="num">
                                      <p:cBhvr>
                                        <p:cTn id="32" dur="1000" fill="hold"/>
                                        <p:tgtEl>
                                          <p:spTgt spid="38"/>
                                        </p:tgtEl>
                                        <p:attrNameLst>
                                          <p:attrName>ppt_x</p:attrName>
                                        </p:attrNameLst>
                                      </p:cBhvr>
                                      <p:tavLst>
                                        <p:tav tm="0">
                                          <p:val>
                                            <p:strVal val="#ppt_x"/>
                                          </p:val>
                                        </p:tav>
                                        <p:tav tm="100000">
                                          <p:val>
                                            <p:strVal val="#ppt_x"/>
                                          </p:val>
                                        </p:tav>
                                      </p:tavLst>
                                    </p:anim>
                                    <p:anim calcmode="lin" valueType="num">
                                      <p:cBhvr>
                                        <p:cTn id="33" dur="1000" fill="hold"/>
                                        <p:tgtEl>
                                          <p:spTgt spid="38"/>
                                        </p:tgtEl>
                                        <p:attrNameLst>
                                          <p:attrName>ppt_y</p:attrName>
                                        </p:attrNameLst>
                                      </p:cBhvr>
                                      <p:tavLst>
                                        <p:tav tm="0">
                                          <p:val>
                                            <p:strVal val="#ppt_y-.1"/>
                                          </p:val>
                                        </p:tav>
                                        <p:tav tm="100000">
                                          <p:val>
                                            <p:strVal val="#ppt_y"/>
                                          </p:val>
                                        </p:tav>
                                      </p:tavLst>
                                    </p:anim>
                                  </p:childTnLst>
                                </p:cTn>
                              </p:par>
                              <p:par>
                                <p:cTn id="34" presetID="47" presetClass="entr" presetSubtype="0" fill="hold" grpId="0" nodeType="withEffect">
                                  <p:stCondLst>
                                    <p:cond delay="500"/>
                                  </p:stCondLst>
                                  <p:childTnLst>
                                    <p:set>
                                      <p:cBhvr>
                                        <p:cTn id="35" dur="1" fill="hold">
                                          <p:stCondLst>
                                            <p:cond delay="0"/>
                                          </p:stCondLst>
                                        </p:cTn>
                                        <p:tgtEl>
                                          <p:spTgt spid="37"/>
                                        </p:tgtEl>
                                        <p:attrNameLst>
                                          <p:attrName>style.visibility</p:attrName>
                                        </p:attrNameLst>
                                      </p:cBhvr>
                                      <p:to>
                                        <p:strVal val="visible"/>
                                      </p:to>
                                    </p:set>
                                    <p:animEffect transition="in" filter="fade">
                                      <p:cBhvr>
                                        <p:cTn id="36" dur="1000"/>
                                        <p:tgtEl>
                                          <p:spTgt spid="37"/>
                                        </p:tgtEl>
                                      </p:cBhvr>
                                    </p:animEffect>
                                    <p:anim calcmode="lin" valueType="num">
                                      <p:cBhvr>
                                        <p:cTn id="37" dur="1000" fill="hold"/>
                                        <p:tgtEl>
                                          <p:spTgt spid="37"/>
                                        </p:tgtEl>
                                        <p:attrNameLst>
                                          <p:attrName>ppt_x</p:attrName>
                                        </p:attrNameLst>
                                      </p:cBhvr>
                                      <p:tavLst>
                                        <p:tav tm="0">
                                          <p:val>
                                            <p:strVal val="#ppt_x"/>
                                          </p:val>
                                        </p:tav>
                                        <p:tav tm="100000">
                                          <p:val>
                                            <p:strVal val="#ppt_x"/>
                                          </p:val>
                                        </p:tav>
                                      </p:tavLst>
                                    </p:anim>
                                    <p:anim calcmode="lin" valueType="num">
                                      <p:cBhvr>
                                        <p:cTn id="38" dur="1000" fill="hold"/>
                                        <p:tgtEl>
                                          <p:spTgt spid="37"/>
                                        </p:tgtEl>
                                        <p:attrNameLst>
                                          <p:attrName>ppt_y</p:attrName>
                                        </p:attrNameLst>
                                      </p:cBhvr>
                                      <p:tavLst>
                                        <p:tav tm="0">
                                          <p:val>
                                            <p:strVal val="#ppt_y-.1"/>
                                          </p:val>
                                        </p:tav>
                                        <p:tav tm="100000">
                                          <p:val>
                                            <p:strVal val="#ppt_y"/>
                                          </p:val>
                                        </p:tav>
                                      </p:tavLst>
                                    </p:anim>
                                  </p:childTnLst>
                                </p:cTn>
                              </p:par>
                              <p:par>
                                <p:cTn id="39" presetID="47" presetClass="entr" presetSubtype="0" fill="hold" grpId="0" nodeType="withEffect">
                                  <p:stCondLst>
                                    <p:cond delay="600"/>
                                  </p:stCondLst>
                                  <p:childTnLst>
                                    <p:set>
                                      <p:cBhvr>
                                        <p:cTn id="40" dur="1" fill="hold">
                                          <p:stCondLst>
                                            <p:cond delay="0"/>
                                          </p:stCondLst>
                                        </p:cTn>
                                        <p:tgtEl>
                                          <p:spTgt spid="41"/>
                                        </p:tgtEl>
                                        <p:attrNameLst>
                                          <p:attrName>style.visibility</p:attrName>
                                        </p:attrNameLst>
                                      </p:cBhvr>
                                      <p:to>
                                        <p:strVal val="visible"/>
                                      </p:to>
                                    </p:set>
                                    <p:animEffect transition="in" filter="fade">
                                      <p:cBhvr>
                                        <p:cTn id="41" dur="1000"/>
                                        <p:tgtEl>
                                          <p:spTgt spid="41"/>
                                        </p:tgtEl>
                                      </p:cBhvr>
                                    </p:animEffect>
                                    <p:anim calcmode="lin" valueType="num">
                                      <p:cBhvr>
                                        <p:cTn id="42" dur="1000" fill="hold"/>
                                        <p:tgtEl>
                                          <p:spTgt spid="41"/>
                                        </p:tgtEl>
                                        <p:attrNameLst>
                                          <p:attrName>ppt_x</p:attrName>
                                        </p:attrNameLst>
                                      </p:cBhvr>
                                      <p:tavLst>
                                        <p:tav tm="0">
                                          <p:val>
                                            <p:strVal val="#ppt_x"/>
                                          </p:val>
                                        </p:tav>
                                        <p:tav tm="100000">
                                          <p:val>
                                            <p:strVal val="#ppt_x"/>
                                          </p:val>
                                        </p:tav>
                                      </p:tavLst>
                                    </p:anim>
                                    <p:anim calcmode="lin" valueType="num">
                                      <p:cBhvr>
                                        <p:cTn id="43" dur="1000" fill="hold"/>
                                        <p:tgtEl>
                                          <p:spTgt spid="41"/>
                                        </p:tgtEl>
                                        <p:attrNameLst>
                                          <p:attrName>ppt_y</p:attrName>
                                        </p:attrNameLst>
                                      </p:cBhvr>
                                      <p:tavLst>
                                        <p:tav tm="0">
                                          <p:val>
                                            <p:strVal val="#ppt_y-.1"/>
                                          </p:val>
                                        </p:tav>
                                        <p:tav tm="100000">
                                          <p:val>
                                            <p:strVal val="#ppt_y"/>
                                          </p:val>
                                        </p:tav>
                                      </p:tavLst>
                                    </p:anim>
                                  </p:childTnLst>
                                </p:cTn>
                              </p:par>
                              <p:par>
                                <p:cTn id="44" presetID="47" presetClass="entr" presetSubtype="0" fill="hold" grpId="0" nodeType="withEffect">
                                  <p:stCondLst>
                                    <p:cond delay="700"/>
                                  </p:stCondLst>
                                  <p:childTnLst>
                                    <p:set>
                                      <p:cBhvr>
                                        <p:cTn id="45" dur="1" fill="hold">
                                          <p:stCondLst>
                                            <p:cond delay="0"/>
                                          </p:stCondLst>
                                        </p:cTn>
                                        <p:tgtEl>
                                          <p:spTgt spid="39"/>
                                        </p:tgtEl>
                                        <p:attrNameLst>
                                          <p:attrName>style.visibility</p:attrName>
                                        </p:attrNameLst>
                                      </p:cBhvr>
                                      <p:to>
                                        <p:strVal val="visible"/>
                                      </p:to>
                                    </p:set>
                                    <p:animEffect transition="in" filter="fade">
                                      <p:cBhvr>
                                        <p:cTn id="46" dur="1000"/>
                                        <p:tgtEl>
                                          <p:spTgt spid="39"/>
                                        </p:tgtEl>
                                      </p:cBhvr>
                                    </p:animEffect>
                                    <p:anim calcmode="lin" valueType="num">
                                      <p:cBhvr>
                                        <p:cTn id="47" dur="1000" fill="hold"/>
                                        <p:tgtEl>
                                          <p:spTgt spid="39"/>
                                        </p:tgtEl>
                                        <p:attrNameLst>
                                          <p:attrName>ppt_x</p:attrName>
                                        </p:attrNameLst>
                                      </p:cBhvr>
                                      <p:tavLst>
                                        <p:tav tm="0">
                                          <p:val>
                                            <p:strVal val="#ppt_x"/>
                                          </p:val>
                                        </p:tav>
                                        <p:tav tm="100000">
                                          <p:val>
                                            <p:strVal val="#ppt_x"/>
                                          </p:val>
                                        </p:tav>
                                      </p:tavLst>
                                    </p:anim>
                                    <p:anim calcmode="lin" valueType="num">
                                      <p:cBhvr>
                                        <p:cTn id="48" dur="1000" fill="hold"/>
                                        <p:tgtEl>
                                          <p:spTgt spid="39"/>
                                        </p:tgtEl>
                                        <p:attrNameLst>
                                          <p:attrName>ppt_y</p:attrName>
                                        </p:attrNameLst>
                                      </p:cBhvr>
                                      <p:tavLst>
                                        <p:tav tm="0">
                                          <p:val>
                                            <p:strVal val="#ppt_y-.1"/>
                                          </p:val>
                                        </p:tav>
                                        <p:tav tm="100000">
                                          <p:val>
                                            <p:strVal val="#ppt_y"/>
                                          </p:val>
                                        </p:tav>
                                      </p:tavLst>
                                    </p:anim>
                                  </p:childTnLst>
                                </p:cTn>
                              </p:par>
                              <p:par>
                                <p:cTn id="49" presetID="47" presetClass="entr" presetSubtype="0" fill="hold" grpId="0" nodeType="withEffect">
                                  <p:stCondLst>
                                    <p:cond delay="800"/>
                                  </p:stCondLst>
                                  <p:childTnLst>
                                    <p:set>
                                      <p:cBhvr>
                                        <p:cTn id="50" dur="1" fill="hold">
                                          <p:stCondLst>
                                            <p:cond delay="0"/>
                                          </p:stCondLst>
                                        </p:cTn>
                                        <p:tgtEl>
                                          <p:spTgt spid="40"/>
                                        </p:tgtEl>
                                        <p:attrNameLst>
                                          <p:attrName>style.visibility</p:attrName>
                                        </p:attrNameLst>
                                      </p:cBhvr>
                                      <p:to>
                                        <p:strVal val="visible"/>
                                      </p:to>
                                    </p:set>
                                    <p:animEffect transition="in" filter="fade">
                                      <p:cBhvr>
                                        <p:cTn id="51" dur="1000"/>
                                        <p:tgtEl>
                                          <p:spTgt spid="40"/>
                                        </p:tgtEl>
                                      </p:cBhvr>
                                    </p:animEffect>
                                    <p:anim calcmode="lin" valueType="num">
                                      <p:cBhvr>
                                        <p:cTn id="52" dur="1000" fill="hold"/>
                                        <p:tgtEl>
                                          <p:spTgt spid="40"/>
                                        </p:tgtEl>
                                        <p:attrNameLst>
                                          <p:attrName>ppt_x</p:attrName>
                                        </p:attrNameLst>
                                      </p:cBhvr>
                                      <p:tavLst>
                                        <p:tav tm="0">
                                          <p:val>
                                            <p:strVal val="#ppt_x"/>
                                          </p:val>
                                        </p:tav>
                                        <p:tav tm="100000">
                                          <p:val>
                                            <p:strVal val="#ppt_x"/>
                                          </p:val>
                                        </p:tav>
                                      </p:tavLst>
                                    </p:anim>
                                    <p:anim calcmode="lin" valueType="num">
                                      <p:cBhvr>
                                        <p:cTn id="53" dur="1000" fill="hold"/>
                                        <p:tgtEl>
                                          <p:spTgt spid="40"/>
                                        </p:tgtEl>
                                        <p:attrNameLst>
                                          <p:attrName>ppt_y</p:attrName>
                                        </p:attrNameLst>
                                      </p:cBhvr>
                                      <p:tavLst>
                                        <p:tav tm="0">
                                          <p:val>
                                            <p:strVal val="#ppt_y-.1"/>
                                          </p:val>
                                        </p:tav>
                                        <p:tav tm="100000">
                                          <p:val>
                                            <p:strVal val="#ppt_y"/>
                                          </p:val>
                                        </p:tav>
                                      </p:tavLst>
                                    </p:anim>
                                  </p:childTnLst>
                                </p:cTn>
                              </p:par>
                              <p:par>
                                <p:cTn id="54" presetID="47" presetClass="entr" presetSubtype="0" fill="hold" grpId="0" nodeType="withEffect">
                                  <p:stCondLst>
                                    <p:cond delay="900"/>
                                  </p:stCondLst>
                                  <p:childTnLst>
                                    <p:set>
                                      <p:cBhvr>
                                        <p:cTn id="55" dur="1" fill="hold">
                                          <p:stCondLst>
                                            <p:cond delay="0"/>
                                          </p:stCondLst>
                                        </p:cTn>
                                        <p:tgtEl>
                                          <p:spTgt spid="42"/>
                                        </p:tgtEl>
                                        <p:attrNameLst>
                                          <p:attrName>style.visibility</p:attrName>
                                        </p:attrNameLst>
                                      </p:cBhvr>
                                      <p:to>
                                        <p:strVal val="visible"/>
                                      </p:to>
                                    </p:set>
                                    <p:animEffect transition="in" filter="fade">
                                      <p:cBhvr>
                                        <p:cTn id="56" dur="1000"/>
                                        <p:tgtEl>
                                          <p:spTgt spid="42"/>
                                        </p:tgtEl>
                                      </p:cBhvr>
                                    </p:animEffect>
                                    <p:anim calcmode="lin" valueType="num">
                                      <p:cBhvr>
                                        <p:cTn id="57" dur="1000" fill="hold"/>
                                        <p:tgtEl>
                                          <p:spTgt spid="42"/>
                                        </p:tgtEl>
                                        <p:attrNameLst>
                                          <p:attrName>ppt_x</p:attrName>
                                        </p:attrNameLst>
                                      </p:cBhvr>
                                      <p:tavLst>
                                        <p:tav tm="0">
                                          <p:val>
                                            <p:strVal val="#ppt_x"/>
                                          </p:val>
                                        </p:tav>
                                        <p:tav tm="100000">
                                          <p:val>
                                            <p:strVal val="#ppt_x"/>
                                          </p:val>
                                        </p:tav>
                                      </p:tavLst>
                                    </p:anim>
                                    <p:anim calcmode="lin" valueType="num">
                                      <p:cBhvr>
                                        <p:cTn id="58" dur="1000" fill="hold"/>
                                        <p:tgtEl>
                                          <p:spTgt spid="42"/>
                                        </p:tgtEl>
                                        <p:attrNameLst>
                                          <p:attrName>ppt_y</p:attrName>
                                        </p:attrNameLst>
                                      </p:cBhvr>
                                      <p:tavLst>
                                        <p:tav tm="0">
                                          <p:val>
                                            <p:strVal val="#ppt_y-.1"/>
                                          </p:val>
                                        </p:tav>
                                        <p:tav tm="100000">
                                          <p:val>
                                            <p:strVal val="#ppt_y"/>
                                          </p:val>
                                        </p:tav>
                                      </p:tavLst>
                                    </p:anim>
                                  </p:childTnLst>
                                </p:cTn>
                              </p:par>
                              <p:par>
                                <p:cTn id="59" presetID="47" presetClass="entr" presetSubtype="0" fill="hold" grpId="0" nodeType="withEffect">
                                  <p:stCondLst>
                                    <p:cond delay="1000"/>
                                  </p:stCondLst>
                                  <p:childTnLst>
                                    <p:set>
                                      <p:cBhvr>
                                        <p:cTn id="60" dur="1" fill="hold">
                                          <p:stCondLst>
                                            <p:cond delay="0"/>
                                          </p:stCondLst>
                                        </p:cTn>
                                        <p:tgtEl>
                                          <p:spTgt spid="47"/>
                                        </p:tgtEl>
                                        <p:attrNameLst>
                                          <p:attrName>style.visibility</p:attrName>
                                        </p:attrNameLst>
                                      </p:cBhvr>
                                      <p:to>
                                        <p:strVal val="visible"/>
                                      </p:to>
                                    </p:set>
                                    <p:animEffect transition="in" filter="fade">
                                      <p:cBhvr>
                                        <p:cTn id="61" dur="1000"/>
                                        <p:tgtEl>
                                          <p:spTgt spid="47"/>
                                        </p:tgtEl>
                                      </p:cBhvr>
                                    </p:animEffect>
                                    <p:anim calcmode="lin" valueType="num">
                                      <p:cBhvr>
                                        <p:cTn id="62" dur="1000" fill="hold"/>
                                        <p:tgtEl>
                                          <p:spTgt spid="47"/>
                                        </p:tgtEl>
                                        <p:attrNameLst>
                                          <p:attrName>ppt_x</p:attrName>
                                        </p:attrNameLst>
                                      </p:cBhvr>
                                      <p:tavLst>
                                        <p:tav tm="0">
                                          <p:val>
                                            <p:strVal val="#ppt_x"/>
                                          </p:val>
                                        </p:tav>
                                        <p:tav tm="100000">
                                          <p:val>
                                            <p:strVal val="#ppt_x"/>
                                          </p:val>
                                        </p:tav>
                                      </p:tavLst>
                                    </p:anim>
                                    <p:anim calcmode="lin" valueType="num">
                                      <p:cBhvr>
                                        <p:cTn id="63" dur="1000" fill="hold"/>
                                        <p:tgtEl>
                                          <p:spTgt spid="47"/>
                                        </p:tgtEl>
                                        <p:attrNameLst>
                                          <p:attrName>ppt_y</p:attrName>
                                        </p:attrNameLst>
                                      </p:cBhvr>
                                      <p:tavLst>
                                        <p:tav tm="0">
                                          <p:val>
                                            <p:strVal val="#ppt_y-.1"/>
                                          </p:val>
                                        </p:tav>
                                        <p:tav tm="100000">
                                          <p:val>
                                            <p:strVal val="#ppt_y"/>
                                          </p:val>
                                        </p:tav>
                                      </p:tavLst>
                                    </p:anim>
                                  </p:childTnLst>
                                </p:cTn>
                              </p:par>
                              <p:par>
                                <p:cTn id="64" presetID="47" presetClass="entr" presetSubtype="0" fill="hold" grpId="0" nodeType="withEffect">
                                  <p:stCondLst>
                                    <p:cond delay="1100"/>
                                  </p:stCondLst>
                                  <p:childTnLst>
                                    <p:set>
                                      <p:cBhvr>
                                        <p:cTn id="65" dur="1" fill="hold">
                                          <p:stCondLst>
                                            <p:cond delay="0"/>
                                          </p:stCondLst>
                                        </p:cTn>
                                        <p:tgtEl>
                                          <p:spTgt spid="46"/>
                                        </p:tgtEl>
                                        <p:attrNameLst>
                                          <p:attrName>style.visibility</p:attrName>
                                        </p:attrNameLst>
                                      </p:cBhvr>
                                      <p:to>
                                        <p:strVal val="visible"/>
                                      </p:to>
                                    </p:set>
                                    <p:animEffect transition="in" filter="fade">
                                      <p:cBhvr>
                                        <p:cTn id="66" dur="1000"/>
                                        <p:tgtEl>
                                          <p:spTgt spid="46"/>
                                        </p:tgtEl>
                                      </p:cBhvr>
                                    </p:animEffect>
                                    <p:anim calcmode="lin" valueType="num">
                                      <p:cBhvr>
                                        <p:cTn id="67" dur="1000" fill="hold"/>
                                        <p:tgtEl>
                                          <p:spTgt spid="46"/>
                                        </p:tgtEl>
                                        <p:attrNameLst>
                                          <p:attrName>ppt_x</p:attrName>
                                        </p:attrNameLst>
                                      </p:cBhvr>
                                      <p:tavLst>
                                        <p:tav tm="0">
                                          <p:val>
                                            <p:strVal val="#ppt_x"/>
                                          </p:val>
                                        </p:tav>
                                        <p:tav tm="100000">
                                          <p:val>
                                            <p:strVal val="#ppt_x"/>
                                          </p:val>
                                        </p:tav>
                                      </p:tavLst>
                                    </p:anim>
                                    <p:anim calcmode="lin" valueType="num">
                                      <p:cBhvr>
                                        <p:cTn id="68" dur="1000" fill="hold"/>
                                        <p:tgtEl>
                                          <p:spTgt spid="46"/>
                                        </p:tgtEl>
                                        <p:attrNameLst>
                                          <p:attrName>ppt_y</p:attrName>
                                        </p:attrNameLst>
                                      </p:cBhvr>
                                      <p:tavLst>
                                        <p:tav tm="0">
                                          <p:val>
                                            <p:strVal val="#ppt_y-.1"/>
                                          </p:val>
                                        </p:tav>
                                        <p:tav tm="100000">
                                          <p:val>
                                            <p:strVal val="#ppt_y"/>
                                          </p:val>
                                        </p:tav>
                                      </p:tavLst>
                                    </p:anim>
                                  </p:childTnLst>
                                </p:cTn>
                              </p:par>
                              <p:par>
                                <p:cTn id="69" presetID="47" presetClass="entr" presetSubtype="0" fill="hold" grpId="0" nodeType="withEffect">
                                  <p:stCondLst>
                                    <p:cond delay="1200"/>
                                  </p:stCondLst>
                                  <p:childTnLst>
                                    <p:set>
                                      <p:cBhvr>
                                        <p:cTn id="70" dur="1" fill="hold">
                                          <p:stCondLst>
                                            <p:cond delay="0"/>
                                          </p:stCondLst>
                                        </p:cTn>
                                        <p:tgtEl>
                                          <p:spTgt spid="43"/>
                                        </p:tgtEl>
                                        <p:attrNameLst>
                                          <p:attrName>style.visibility</p:attrName>
                                        </p:attrNameLst>
                                      </p:cBhvr>
                                      <p:to>
                                        <p:strVal val="visible"/>
                                      </p:to>
                                    </p:set>
                                    <p:animEffect transition="in" filter="fade">
                                      <p:cBhvr>
                                        <p:cTn id="71" dur="1000"/>
                                        <p:tgtEl>
                                          <p:spTgt spid="43"/>
                                        </p:tgtEl>
                                      </p:cBhvr>
                                    </p:animEffect>
                                    <p:anim calcmode="lin" valueType="num">
                                      <p:cBhvr>
                                        <p:cTn id="72" dur="1000" fill="hold"/>
                                        <p:tgtEl>
                                          <p:spTgt spid="43"/>
                                        </p:tgtEl>
                                        <p:attrNameLst>
                                          <p:attrName>ppt_x</p:attrName>
                                        </p:attrNameLst>
                                      </p:cBhvr>
                                      <p:tavLst>
                                        <p:tav tm="0">
                                          <p:val>
                                            <p:strVal val="#ppt_x"/>
                                          </p:val>
                                        </p:tav>
                                        <p:tav tm="100000">
                                          <p:val>
                                            <p:strVal val="#ppt_x"/>
                                          </p:val>
                                        </p:tav>
                                      </p:tavLst>
                                    </p:anim>
                                    <p:anim calcmode="lin" valueType="num">
                                      <p:cBhvr>
                                        <p:cTn id="73" dur="1000" fill="hold"/>
                                        <p:tgtEl>
                                          <p:spTgt spid="43"/>
                                        </p:tgtEl>
                                        <p:attrNameLst>
                                          <p:attrName>ppt_y</p:attrName>
                                        </p:attrNameLst>
                                      </p:cBhvr>
                                      <p:tavLst>
                                        <p:tav tm="0">
                                          <p:val>
                                            <p:strVal val="#ppt_y-.1"/>
                                          </p:val>
                                        </p:tav>
                                        <p:tav tm="100000">
                                          <p:val>
                                            <p:strVal val="#ppt_y"/>
                                          </p:val>
                                        </p:tav>
                                      </p:tavLst>
                                    </p:anim>
                                  </p:childTnLst>
                                </p:cTn>
                              </p:par>
                              <p:par>
                                <p:cTn id="74" presetID="47" presetClass="entr" presetSubtype="0" fill="hold" grpId="0" nodeType="withEffect">
                                  <p:stCondLst>
                                    <p:cond delay="1300"/>
                                  </p:stCondLst>
                                  <p:childTnLst>
                                    <p:set>
                                      <p:cBhvr>
                                        <p:cTn id="75" dur="1" fill="hold">
                                          <p:stCondLst>
                                            <p:cond delay="0"/>
                                          </p:stCondLst>
                                        </p:cTn>
                                        <p:tgtEl>
                                          <p:spTgt spid="44"/>
                                        </p:tgtEl>
                                        <p:attrNameLst>
                                          <p:attrName>style.visibility</p:attrName>
                                        </p:attrNameLst>
                                      </p:cBhvr>
                                      <p:to>
                                        <p:strVal val="visible"/>
                                      </p:to>
                                    </p:set>
                                    <p:animEffect transition="in" filter="fade">
                                      <p:cBhvr>
                                        <p:cTn id="76" dur="1000"/>
                                        <p:tgtEl>
                                          <p:spTgt spid="44"/>
                                        </p:tgtEl>
                                      </p:cBhvr>
                                    </p:animEffect>
                                    <p:anim calcmode="lin" valueType="num">
                                      <p:cBhvr>
                                        <p:cTn id="77" dur="1000" fill="hold"/>
                                        <p:tgtEl>
                                          <p:spTgt spid="44"/>
                                        </p:tgtEl>
                                        <p:attrNameLst>
                                          <p:attrName>ppt_x</p:attrName>
                                        </p:attrNameLst>
                                      </p:cBhvr>
                                      <p:tavLst>
                                        <p:tav tm="0">
                                          <p:val>
                                            <p:strVal val="#ppt_x"/>
                                          </p:val>
                                        </p:tav>
                                        <p:tav tm="100000">
                                          <p:val>
                                            <p:strVal val="#ppt_x"/>
                                          </p:val>
                                        </p:tav>
                                      </p:tavLst>
                                    </p:anim>
                                    <p:anim calcmode="lin" valueType="num">
                                      <p:cBhvr>
                                        <p:cTn id="78" dur="1000" fill="hold"/>
                                        <p:tgtEl>
                                          <p:spTgt spid="44"/>
                                        </p:tgtEl>
                                        <p:attrNameLst>
                                          <p:attrName>ppt_y</p:attrName>
                                        </p:attrNameLst>
                                      </p:cBhvr>
                                      <p:tavLst>
                                        <p:tav tm="0">
                                          <p:val>
                                            <p:strVal val="#ppt_y-.1"/>
                                          </p:val>
                                        </p:tav>
                                        <p:tav tm="100000">
                                          <p:val>
                                            <p:strVal val="#ppt_y"/>
                                          </p:val>
                                        </p:tav>
                                      </p:tavLst>
                                    </p:anim>
                                  </p:childTnLst>
                                </p:cTn>
                              </p:par>
                              <p:par>
                                <p:cTn id="79" presetID="47" presetClass="entr" presetSubtype="0" fill="hold" grpId="0" nodeType="withEffect">
                                  <p:stCondLst>
                                    <p:cond delay="1400"/>
                                  </p:stCondLst>
                                  <p:childTnLst>
                                    <p:set>
                                      <p:cBhvr>
                                        <p:cTn id="80" dur="1" fill="hold">
                                          <p:stCondLst>
                                            <p:cond delay="0"/>
                                          </p:stCondLst>
                                        </p:cTn>
                                        <p:tgtEl>
                                          <p:spTgt spid="45"/>
                                        </p:tgtEl>
                                        <p:attrNameLst>
                                          <p:attrName>style.visibility</p:attrName>
                                        </p:attrNameLst>
                                      </p:cBhvr>
                                      <p:to>
                                        <p:strVal val="visible"/>
                                      </p:to>
                                    </p:set>
                                    <p:animEffect transition="in" filter="fade">
                                      <p:cBhvr>
                                        <p:cTn id="81" dur="1000"/>
                                        <p:tgtEl>
                                          <p:spTgt spid="45"/>
                                        </p:tgtEl>
                                      </p:cBhvr>
                                    </p:animEffect>
                                    <p:anim calcmode="lin" valueType="num">
                                      <p:cBhvr>
                                        <p:cTn id="82" dur="1000" fill="hold"/>
                                        <p:tgtEl>
                                          <p:spTgt spid="45"/>
                                        </p:tgtEl>
                                        <p:attrNameLst>
                                          <p:attrName>ppt_x</p:attrName>
                                        </p:attrNameLst>
                                      </p:cBhvr>
                                      <p:tavLst>
                                        <p:tav tm="0">
                                          <p:val>
                                            <p:strVal val="#ppt_x"/>
                                          </p:val>
                                        </p:tav>
                                        <p:tav tm="100000">
                                          <p:val>
                                            <p:strVal val="#ppt_x"/>
                                          </p:val>
                                        </p:tav>
                                      </p:tavLst>
                                    </p:anim>
                                    <p:anim calcmode="lin" valueType="num">
                                      <p:cBhvr>
                                        <p:cTn id="83" dur="1000" fill="hold"/>
                                        <p:tgtEl>
                                          <p:spTgt spid="45"/>
                                        </p:tgtEl>
                                        <p:attrNameLst>
                                          <p:attrName>ppt_y</p:attrName>
                                        </p:attrNameLst>
                                      </p:cBhvr>
                                      <p:tavLst>
                                        <p:tav tm="0">
                                          <p:val>
                                            <p:strVal val="#ppt_y-.1"/>
                                          </p:val>
                                        </p:tav>
                                        <p:tav tm="100000">
                                          <p:val>
                                            <p:strVal val="#ppt_y"/>
                                          </p:val>
                                        </p:tav>
                                      </p:tavLst>
                                    </p:anim>
                                  </p:childTnLst>
                                </p:cTn>
                              </p:par>
                              <p:par>
                                <p:cTn id="84" presetID="47" presetClass="entr" presetSubtype="0" fill="hold" grpId="0" nodeType="withEffect">
                                  <p:stCondLst>
                                    <p:cond delay="1500"/>
                                  </p:stCondLst>
                                  <p:childTnLst>
                                    <p:set>
                                      <p:cBhvr>
                                        <p:cTn id="85" dur="1" fill="hold">
                                          <p:stCondLst>
                                            <p:cond delay="0"/>
                                          </p:stCondLst>
                                        </p:cTn>
                                        <p:tgtEl>
                                          <p:spTgt spid="48"/>
                                        </p:tgtEl>
                                        <p:attrNameLst>
                                          <p:attrName>style.visibility</p:attrName>
                                        </p:attrNameLst>
                                      </p:cBhvr>
                                      <p:to>
                                        <p:strVal val="visible"/>
                                      </p:to>
                                    </p:set>
                                    <p:animEffect transition="in" filter="fade">
                                      <p:cBhvr>
                                        <p:cTn id="86" dur="1000"/>
                                        <p:tgtEl>
                                          <p:spTgt spid="48"/>
                                        </p:tgtEl>
                                      </p:cBhvr>
                                    </p:animEffect>
                                    <p:anim calcmode="lin" valueType="num">
                                      <p:cBhvr>
                                        <p:cTn id="87" dur="1000" fill="hold"/>
                                        <p:tgtEl>
                                          <p:spTgt spid="48"/>
                                        </p:tgtEl>
                                        <p:attrNameLst>
                                          <p:attrName>ppt_x</p:attrName>
                                        </p:attrNameLst>
                                      </p:cBhvr>
                                      <p:tavLst>
                                        <p:tav tm="0">
                                          <p:val>
                                            <p:strVal val="#ppt_x"/>
                                          </p:val>
                                        </p:tav>
                                        <p:tav tm="100000">
                                          <p:val>
                                            <p:strVal val="#ppt_x"/>
                                          </p:val>
                                        </p:tav>
                                      </p:tavLst>
                                    </p:anim>
                                    <p:anim calcmode="lin" valueType="num">
                                      <p:cBhvr>
                                        <p:cTn id="88" dur="1000" fill="hold"/>
                                        <p:tgtEl>
                                          <p:spTgt spid="48"/>
                                        </p:tgtEl>
                                        <p:attrNameLst>
                                          <p:attrName>ppt_y</p:attrName>
                                        </p:attrNameLst>
                                      </p:cBhvr>
                                      <p:tavLst>
                                        <p:tav tm="0">
                                          <p:val>
                                            <p:strVal val="#ppt_y-.1"/>
                                          </p:val>
                                        </p:tav>
                                        <p:tav tm="100000">
                                          <p:val>
                                            <p:strVal val="#ppt_y"/>
                                          </p:val>
                                        </p:tav>
                                      </p:tavLst>
                                    </p:anim>
                                  </p:childTnLst>
                                </p:cTn>
                              </p:par>
                              <p:par>
                                <p:cTn id="89" presetID="47" presetClass="entr" presetSubtype="0" fill="hold" grpId="0" nodeType="withEffect">
                                  <p:stCondLst>
                                    <p:cond delay="1600"/>
                                  </p:stCondLst>
                                  <p:childTnLst>
                                    <p:set>
                                      <p:cBhvr>
                                        <p:cTn id="90" dur="1" fill="hold">
                                          <p:stCondLst>
                                            <p:cond delay="0"/>
                                          </p:stCondLst>
                                        </p:cTn>
                                        <p:tgtEl>
                                          <p:spTgt spid="49"/>
                                        </p:tgtEl>
                                        <p:attrNameLst>
                                          <p:attrName>style.visibility</p:attrName>
                                        </p:attrNameLst>
                                      </p:cBhvr>
                                      <p:to>
                                        <p:strVal val="visible"/>
                                      </p:to>
                                    </p:set>
                                    <p:animEffect transition="in" filter="fade">
                                      <p:cBhvr>
                                        <p:cTn id="91" dur="1000"/>
                                        <p:tgtEl>
                                          <p:spTgt spid="49"/>
                                        </p:tgtEl>
                                      </p:cBhvr>
                                    </p:animEffect>
                                    <p:anim calcmode="lin" valueType="num">
                                      <p:cBhvr>
                                        <p:cTn id="92" dur="1000" fill="hold"/>
                                        <p:tgtEl>
                                          <p:spTgt spid="49"/>
                                        </p:tgtEl>
                                        <p:attrNameLst>
                                          <p:attrName>ppt_x</p:attrName>
                                        </p:attrNameLst>
                                      </p:cBhvr>
                                      <p:tavLst>
                                        <p:tav tm="0">
                                          <p:val>
                                            <p:strVal val="#ppt_x"/>
                                          </p:val>
                                        </p:tav>
                                        <p:tav tm="100000">
                                          <p:val>
                                            <p:strVal val="#ppt_x"/>
                                          </p:val>
                                        </p:tav>
                                      </p:tavLst>
                                    </p:anim>
                                    <p:anim calcmode="lin" valueType="num">
                                      <p:cBhvr>
                                        <p:cTn id="93" dur="1000" fill="hold"/>
                                        <p:tgtEl>
                                          <p:spTgt spid="49"/>
                                        </p:tgtEl>
                                        <p:attrNameLst>
                                          <p:attrName>ppt_y</p:attrName>
                                        </p:attrNameLst>
                                      </p:cBhvr>
                                      <p:tavLst>
                                        <p:tav tm="0">
                                          <p:val>
                                            <p:strVal val="#ppt_y-.1"/>
                                          </p:val>
                                        </p:tav>
                                        <p:tav tm="100000">
                                          <p:val>
                                            <p:strVal val="#ppt_y"/>
                                          </p:val>
                                        </p:tav>
                                      </p:tavLst>
                                    </p:anim>
                                  </p:childTnLst>
                                </p:cTn>
                              </p:par>
                              <p:par>
                                <p:cTn id="94" presetID="47" presetClass="entr" presetSubtype="0" fill="hold" grpId="0" nodeType="withEffect">
                                  <p:stCondLst>
                                    <p:cond delay="1700"/>
                                  </p:stCondLst>
                                  <p:childTnLst>
                                    <p:set>
                                      <p:cBhvr>
                                        <p:cTn id="95" dur="1" fill="hold">
                                          <p:stCondLst>
                                            <p:cond delay="0"/>
                                          </p:stCondLst>
                                        </p:cTn>
                                        <p:tgtEl>
                                          <p:spTgt spid="50"/>
                                        </p:tgtEl>
                                        <p:attrNameLst>
                                          <p:attrName>style.visibility</p:attrName>
                                        </p:attrNameLst>
                                      </p:cBhvr>
                                      <p:to>
                                        <p:strVal val="visible"/>
                                      </p:to>
                                    </p:set>
                                    <p:animEffect transition="in" filter="fade">
                                      <p:cBhvr>
                                        <p:cTn id="96" dur="1000"/>
                                        <p:tgtEl>
                                          <p:spTgt spid="50"/>
                                        </p:tgtEl>
                                      </p:cBhvr>
                                    </p:animEffect>
                                    <p:anim calcmode="lin" valueType="num">
                                      <p:cBhvr>
                                        <p:cTn id="97" dur="1000" fill="hold"/>
                                        <p:tgtEl>
                                          <p:spTgt spid="50"/>
                                        </p:tgtEl>
                                        <p:attrNameLst>
                                          <p:attrName>ppt_x</p:attrName>
                                        </p:attrNameLst>
                                      </p:cBhvr>
                                      <p:tavLst>
                                        <p:tav tm="0">
                                          <p:val>
                                            <p:strVal val="#ppt_x"/>
                                          </p:val>
                                        </p:tav>
                                        <p:tav tm="100000">
                                          <p:val>
                                            <p:strVal val="#ppt_x"/>
                                          </p:val>
                                        </p:tav>
                                      </p:tavLst>
                                    </p:anim>
                                    <p:anim calcmode="lin" valueType="num">
                                      <p:cBhvr>
                                        <p:cTn id="98" dur="1000" fill="hold"/>
                                        <p:tgtEl>
                                          <p:spTgt spid="50"/>
                                        </p:tgtEl>
                                        <p:attrNameLst>
                                          <p:attrName>ppt_y</p:attrName>
                                        </p:attrNameLst>
                                      </p:cBhvr>
                                      <p:tavLst>
                                        <p:tav tm="0">
                                          <p:val>
                                            <p:strVal val="#ppt_y-.1"/>
                                          </p:val>
                                        </p:tav>
                                        <p:tav tm="100000">
                                          <p:val>
                                            <p:strVal val="#ppt_y"/>
                                          </p:val>
                                        </p:tav>
                                      </p:tavLst>
                                    </p:anim>
                                  </p:childTnLst>
                                </p:cTn>
                              </p:par>
                              <p:par>
                                <p:cTn id="99" presetID="47" presetClass="entr" presetSubtype="0" fill="hold" grpId="0" nodeType="withEffect">
                                  <p:stCondLst>
                                    <p:cond delay="1800"/>
                                  </p:stCondLst>
                                  <p:childTnLst>
                                    <p:set>
                                      <p:cBhvr>
                                        <p:cTn id="100" dur="1" fill="hold">
                                          <p:stCondLst>
                                            <p:cond delay="0"/>
                                          </p:stCondLst>
                                        </p:cTn>
                                        <p:tgtEl>
                                          <p:spTgt spid="51"/>
                                        </p:tgtEl>
                                        <p:attrNameLst>
                                          <p:attrName>style.visibility</p:attrName>
                                        </p:attrNameLst>
                                      </p:cBhvr>
                                      <p:to>
                                        <p:strVal val="visible"/>
                                      </p:to>
                                    </p:set>
                                    <p:animEffect transition="in" filter="fade">
                                      <p:cBhvr>
                                        <p:cTn id="101" dur="1000"/>
                                        <p:tgtEl>
                                          <p:spTgt spid="51"/>
                                        </p:tgtEl>
                                      </p:cBhvr>
                                    </p:animEffect>
                                    <p:anim calcmode="lin" valueType="num">
                                      <p:cBhvr>
                                        <p:cTn id="102" dur="1000" fill="hold"/>
                                        <p:tgtEl>
                                          <p:spTgt spid="51"/>
                                        </p:tgtEl>
                                        <p:attrNameLst>
                                          <p:attrName>ppt_x</p:attrName>
                                        </p:attrNameLst>
                                      </p:cBhvr>
                                      <p:tavLst>
                                        <p:tav tm="0">
                                          <p:val>
                                            <p:strVal val="#ppt_x"/>
                                          </p:val>
                                        </p:tav>
                                        <p:tav tm="100000">
                                          <p:val>
                                            <p:strVal val="#ppt_x"/>
                                          </p:val>
                                        </p:tav>
                                      </p:tavLst>
                                    </p:anim>
                                    <p:anim calcmode="lin" valueType="num">
                                      <p:cBhvr>
                                        <p:cTn id="103" dur="1000" fill="hold"/>
                                        <p:tgtEl>
                                          <p:spTgt spid="51"/>
                                        </p:tgtEl>
                                        <p:attrNameLst>
                                          <p:attrName>ppt_y</p:attrName>
                                        </p:attrNameLst>
                                      </p:cBhvr>
                                      <p:tavLst>
                                        <p:tav tm="0">
                                          <p:val>
                                            <p:strVal val="#ppt_y-.1"/>
                                          </p:val>
                                        </p:tav>
                                        <p:tav tm="100000">
                                          <p:val>
                                            <p:strVal val="#ppt_y"/>
                                          </p:val>
                                        </p:tav>
                                      </p:tavLst>
                                    </p:anim>
                                  </p:childTnLst>
                                </p:cTn>
                              </p:par>
                              <p:par>
                                <p:cTn id="104" presetID="47" presetClass="entr" presetSubtype="0" fill="hold" grpId="0" nodeType="withEffect">
                                  <p:stCondLst>
                                    <p:cond delay="1900"/>
                                  </p:stCondLst>
                                  <p:childTnLst>
                                    <p:set>
                                      <p:cBhvr>
                                        <p:cTn id="105" dur="1" fill="hold">
                                          <p:stCondLst>
                                            <p:cond delay="0"/>
                                          </p:stCondLst>
                                        </p:cTn>
                                        <p:tgtEl>
                                          <p:spTgt spid="52"/>
                                        </p:tgtEl>
                                        <p:attrNameLst>
                                          <p:attrName>style.visibility</p:attrName>
                                        </p:attrNameLst>
                                      </p:cBhvr>
                                      <p:to>
                                        <p:strVal val="visible"/>
                                      </p:to>
                                    </p:set>
                                    <p:animEffect transition="in" filter="fade">
                                      <p:cBhvr>
                                        <p:cTn id="106" dur="1000"/>
                                        <p:tgtEl>
                                          <p:spTgt spid="52"/>
                                        </p:tgtEl>
                                      </p:cBhvr>
                                    </p:animEffect>
                                    <p:anim calcmode="lin" valueType="num">
                                      <p:cBhvr>
                                        <p:cTn id="107" dur="1000" fill="hold"/>
                                        <p:tgtEl>
                                          <p:spTgt spid="52"/>
                                        </p:tgtEl>
                                        <p:attrNameLst>
                                          <p:attrName>ppt_x</p:attrName>
                                        </p:attrNameLst>
                                      </p:cBhvr>
                                      <p:tavLst>
                                        <p:tav tm="0">
                                          <p:val>
                                            <p:strVal val="#ppt_x"/>
                                          </p:val>
                                        </p:tav>
                                        <p:tav tm="100000">
                                          <p:val>
                                            <p:strVal val="#ppt_x"/>
                                          </p:val>
                                        </p:tav>
                                      </p:tavLst>
                                    </p:anim>
                                    <p:anim calcmode="lin" valueType="num">
                                      <p:cBhvr>
                                        <p:cTn id="108" dur="1000" fill="hold"/>
                                        <p:tgtEl>
                                          <p:spTgt spid="52"/>
                                        </p:tgtEl>
                                        <p:attrNameLst>
                                          <p:attrName>ppt_y</p:attrName>
                                        </p:attrNameLst>
                                      </p:cBhvr>
                                      <p:tavLst>
                                        <p:tav tm="0">
                                          <p:val>
                                            <p:strVal val="#ppt_y-.1"/>
                                          </p:val>
                                        </p:tav>
                                        <p:tav tm="100000">
                                          <p:val>
                                            <p:strVal val="#ppt_y"/>
                                          </p:val>
                                        </p:tav>
                                      </p:tavLst>
                                    </p:anim>
                                  </p:childTnLst>
                                </p:cTn>
                              </p:par>
                              <p:par>
                                <p:cTn id="109" presetID="47" presetClass="entr" presetSubtype="0" fill="hold" grpId="0" nodeType="withEffect">
                                  <p:stCondLst>
                                    <p:cond delay="2000"/>
                                  </p:stCondLst>
                                  <p:childTnLst>
                                    <p:set>
                                      <p:cBhvr>
                                        <p:cTn id="110" dur="1" fill="hold">
                                          <p:stCondLst>
                                            <p:cond delay="0"/>
                                          </p:stCondLst>
                                        </p:cTn>
                                        <p:tgtEl>
                                          <p:spTgt spid="53"/>
                                        </p:tgtEl>
                                        <p:attrNameLst>
                                          <p:attrName>style.visibility</p:attrName>
                                        </p:attrNameLst>
                                      </p:cBhvr>
                                      <p:to>
                                        <p:strVal val="visible"/>
                                      </p:to>
                                    </p:set>
                                    <p:animEffect transition="in" filter="fade">
                                      <p:cBhvr>
                                        <p:cTn id="111" dur="1000"/>
                                        <p:tgtEl>
                                          <p:spTgt spid="53"/>
                                        </p:tgtEl>
                                      </p:cBhvr>
                                    </p:animEffect>
                                    <p:anim calcmode="lin" valueType="num">
                                      <p:cBhvr>
                                        <p:cTn id="112" dur="1000" fill="hold"/>
                                        <p:tgtEl>
                                          <p:spTgt spid="53"/>
                                        </p:tgtEl>
                                        <p:attrNameLst>
                                          <p:attrName>ppt_x</p:attrName>
                                        </p:attrNameLst>
                                      </p:cBhvr>
                                      <p:tavLst>
                                        <p:tav tm="0">
                                          <p:val>
                                            <p:strVal val="#ppt_x"/>
                                          </p:val>
                                        </p:tav>
                                        <p:tav tm="100000">
                                          <p:val>
                                            <p:strVal val="#ppt_x"/>
                                          </p:val>
                                        </p:tav>
                                      </p:tavLst>
                                    </p:anim>
                                    <p:anim calcmode="lin" valueType="num">
                                      <p:cBhvr>
                                        <p:cTn id="113" dur="1000" fill="hold"/>
                                        <p:tgtEl>
                                          <p:spTgt spid="53"/>
                                        </p:tgtEl>
                                        <p:attrNameLst>
                                          <p:attrName>ppt_y</p:attrName>
                                        </p:attrNameLst>
                                      </p:cBhvr>
                                      <p:tavLst>
                                        <p:tav tm="0">
                                          <p:val>
                                            <p:strVal val="#ppt_y-.1"/>
                                          </p:val>
                                        </p:tav>
                                        <p:tav tm="100000">
                                          <p:val>
                                            <p:strVal val="#ppt_y"/>
                                          </p:val>
                                        </p:tav>
                                      </p:tavLst>
                                    </p:anim>
                                  </p:childTnLst>
                                </p:cTn>
                              </p:par>
                            </p:childTnLst>
                          </p:cTn>
                        </p:par>
                        <p:par>
                          <p:cTn id="114" fill="hold">
                            <p:stCondLst>
                              <p:cond delay="4000"/>
                            </p:stCondLst>
                            <p:childTnLst>
                              <p:par>
                                <p:cTn id="115" presetID="22" presetClass="entr" presetSubtype="8" fill="hold" grpId="0" nodeType="afterEffect">
                                  <p:stCondLst>
                                    <p:cond delay="0"/>
                                  </p:stCondLst>
                                  <p:childTnLst>
                                    <p:set>
                                      <p:cBhvr>
                                        <p:cTn id="116" dur="1" fill="hold">
                                          <p:stCondLst>
                                            <p:cond delay="0"/>
                                          </p:stCondLst>
                                        </p:cTn>
                                        <p:tgtEl>
                                          <p:spTgt spid="54"/>
                                        </p:tgtEl>
                                        <p:attrNameLst>
                                          <p:attrName>style.visibility</p:attrName>
                                        </p:attrNameLst>
                                      </p:cBhvr>
                                      <p:to>
                                        <p:strVal val="visible"/>
                                      </p:to>
                                    </p:set>
                                    <p:animEffect transition="in" filter="wipe(left)">
                                      <p:cBhvr>
                                        <p:cTn id="117" dur="500"/>
                                        <p:tgtEl>
                                          <p:spTgt spid="54"/>
                                        </p:tgtEl>
                                      </p:cBhvr>
                                    </p:animEffect>
                                  </p:childTnLst>
                                </p:cTn>
                              </p:par>
                            </p:childTnLst>
                          </p:cTn>
                        </p:par>
                        <p:par>
                          <p:cTn id="118" fill="hold">
                            <p:stCondLst>
                              <p:cond delay="4500"/>
                            </p:stCondLst>
                            <p:childTnLst>
                              <p:par>
                                <p:cTn id="119" presetID="22" presetClass="entr" presetSubtype="1" fill="hold" grpId="0" nodeType="afterEffect">
                                  <p:stCondLst>
                                    <p:cond delay="0"/>
                                  </p:stCondLst>
                                  <p:childTnLst>
                                    <p:set>
                                      <p:cBhvr>
                                        <p:cTn id="120" dur="1" fill="hold">
                                          <p:stCondLst>
                                            <p:cond delay="0"/>
                                          </p:stCondLst>
                                        </p:cTn>
                                        <p:tgtEl>
                                          <p:spTgt spid="55"/>
                                        </p:tgtEl>
                                        <p:attrNameLst>
                                          <p:attrName>style.visibility</p:attrName>
                                        </p:attrNameLst>
                                      </p:cBhvr>
                                      <p:to>
                                        <p:strVal val="visible"/>
                                      </p:to>
                                    </p:set>
                                    <p:animEffect transition="in" filter="wipe(up)">
                                      <p:cBhvr>
                                        <p:cTn id="121" dur="500"/>
                                        <p:tgtEl>
                                          <p:spTgt spid="55"/>
                                        </p:tgtEl>
                                      </p:cBhvr>
                                    </p:animEffect>
                                  </p:childTnLst>
                                </p:cTn>
                              </p:par>
                            </p:childTnLst>
                          </p:cTn>
                        </p:par>
                        <p:par>
                          <p:cTn id="122" fill="hold">
                            <p:stCondLst>
                              <p:cond delay="5000"/>
                            </p:stCondLst>
                            <p:childTnLst>
                              <p:par>
                                <p:cTn id="123" presetID="22" presetClass="entr" presetSubtype="8" fill="hold" grpId="0" nodeType="afterEffect">
                                  <p:stCondLst>
                                    <p:cond delay="0"/>
                                  </p:stCondLst>
                                  <p:iterate type="lt">
                                    <p:tmPct val="30000"/>
                                  </p:iterate>
                                  <p:childTnLst>
                                    <p:set>
                                      <p:cBhvr>
                                        <p:cTn id="124" dur="1" fill="hold">
                                          <p:stCondLst>
                                            <p:cond delay="0"/>
                                          </p:stCondLst>
                                        </p:cTn>
                                        <p:tgtEl>
                                          <p:spTgt spid="56"/>
                                        </p:tgtEl>
                                        <p:attrNameLst>
                                          <p:attrName>style.visibility</p:attrName>
                                        </p:attrNameLst>
                                      </p:cBhvr>
                                      <p:to>
                                        <p:strVal val="visible"/>
                                      </p:to>
                                    </p:set>
                                    <p:animEffect transition="in" filter="wipe(left)">
                                      <p:cBhvr>
                                        <p:cTn id="125" dur="50"/>
                                        <p:tgtEl>
                                          <p:spTgt spid="56"/>
                                        </p:tgtEl>
                                      </p:cBhvr>
                                    </p:animEffect>
                                  </p:childTnLst>
                                </p:cTn>
                              </p:par>
                              <p:par>
                                <p:cTn id="126" presetID="36" presetClass="emph" presetSubtype="0" fill="hold" grpId="1" nodeType="withEffect">
                                  <p:stCondLst>
                                    <p:cond delay="0"/>
                                  </p:stCondLst>
                                  <p:iterate type="lt">
                                    <p:tmPct val="30000"/>
                                  </p:iterate>
                                  <p:childTnLst>
                                    <p:animScale>
                                      <p:cBhvr>
                                        <p:cTn id="127" dur="25" autoRev="1" fill="hold">
                                          <p:stCondLst>
                                            <p:cond delay="0"/>
                                          </p:stCondLst>
                                        </p:cTn>
                                        <p:tgtEl>
                                          <p:spTgt spid="56"/>
                                        </p:tgtEl>
                                      </p:cBhvr>
                                      <p:to x="80000" y="100000"/>
                                    </p:animScale>
                                    <p:anim by="(#ppt_w*0.10)" calcmode="lin" valueType="num">
                                      <p:cBhvr>
                                        <p:cTn id="128" dur="25" autoRev="1" fill="hold">
                                          <p:stCondLst>
                                            <p:cond delay="0"/>
                                          </p:stCondLst>
                                        </p:cTn>
                                        <p:tgtEl>
                                          <p:spTgt spid="56"/>
                                        </p:tgtEl>
                                        <p:attrNameLst>
                                          <p:attrName>ppt_x</p:attrName>
                                        </p:attrNameLst>
                                      </p:cBhvr>
                                    </p:anim>
                                    <p:anim by="(-#ppt_w*0.10)" calcmode="lin" valueType="num">
                                      <p:cBhvr>
                                        <p:cTn id="129" dur="25" autoRev="1" fill="hold">
                                          <p:stCondLst>
                                            <p:cond delay="0"/>
                                          </p:stCondLst>
                                        </p:cTn>
                                        <p:tgtEl>
                                          <p:spTgt spid="56"/>
                                        </p:tgtEl>
                                        <p:attrNameLst>
                                          <p:attrName>ppt_y</p:attrName>
                                        </p:attrNameLst>
                                      </p:cBhvr>
                                    </p:anim>
                                    <p:animRot by="-480000">
                                      <p:cBhvr>
                                        <p:cTn id="130" dur="25" autoRev="1" fill="hold">
                                          <p:stCondLst>
                                            <p:cond delay="0"/>
                                          </p:stCondLst>
                                        </p:cTn>
                                        <p:tgtEl>
                                          <p:spTgt spid="56"/>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29" grpId="0" animBg="1"/>
      <p:bldP spid="31" grpId="0" animBg="1"/>
      <p:bldP spid="35" grpId="0" animBg="1"/>
      <p:bldP spid="36" grpId="0" animBg="1"/>
      <p:bldP spid="37" grpId="0" animBg="1"/>
      <p:bldP spid="38" grpId="0" animBg="1"/>
      <p:bldP spid="39" grpId="0" animBg="1"/>
      <p:bldP spid="40" grpId="0" animBg="1"/>
      <p:bldP spid="41" grpId="0" animBg="1"/>
      <p:bldP spid="42" grpId="0" animBg="1"/>
      <p:bldP spid="43" grpId="0" animBg="1"/>
      <p:bldP spid="44" grpId="0" animBg="1"/>
      <p:bldP spid="45" grpId="0" animBg="1"/>
      <p:bldP spid="46" grpId="0" animBg="1"/>
      <p:bldP spid="47" grpId="0" animBg="1"/>
      <p:bldP spid="48" grpId="0" animBg="1"/>
      <p:bldP spid="49" grpId="0" animBg="1"/>
      <p:bldP spid="50" grpId="0" animBg="1"/>
      <p:bldP spid="51" grpId="0" animBg="1"/>
      <p:bldP spid="52" grpId="0" animBg="1"/>
      <p:bldP spid="53" grpId="0" animBg="1"/>
      <p:bldP spid="54" grpId="0"/>
      <p:bldP spid="55" grpId="0" animBg="1"/>
      <p:bldP spid="56" grpId="0"/>
      <p:bldP spid="56" grpId="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30"/>
          <p:cNvGrpSpPr>
            <a:grpSpLocks/>
          </p:cNvGrpSpPr>
          <p:nvPr/>
        </p:nvGrpSpPr>
        <p:grpSpPr bwMode="auto">
          <a:xfrm>
            <a:off x="11550649" y="6507164"/>
            <a:ext cx="298451" cy="300037"/>
            <a:chOff x="0" y="0"/>
            <a:chExt cx="299785" cy="299785"/>
          </a:xfrm>
        </p:grpSpPr>
        <p:sp>
          <p:nvSpPr>
            <p:cNvPr id="3" name="椭圆 35"/>
            <p:cNvSpPr>
              <a:spLocks noChangeArrowheads="1"/>
            </p:cNvSpPr>
            <p:nvPr/>
          </p:nvSpPr>
          <p:spPr bwMode="auto">
            <a:xfrm>
              <a:off x="0" y="0"/>
              <a:ext cx="299785" cy="299785"/>
            </a:xfrm>
            <a:prstGeom prst="ellipse">
              <a:avLst/>
            </a:prstGeom>
            <a:solidFill>
              <a:srgbClr val="FCF8ED"/>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pPr algn="ctr"/>
              <a:endParaRPr lang="zh-CN" altLang="zh-CN" b="0">
                <a:solidFill>
                  <a:srgbClr val="FFFFFF"/>
                </a:solidFill>
                <a:latin typeface="宋体" pitchFamily="2" charset="-122"/>
                <a:sym typeface="宋体" pitchFamily="2" charset="-122"/>
              </a:endParaRPr>
            </a:p>
          </p:txBody>
        </p:sp>
        <p:sp>
          <p:nvSpPr>
            <p:cNvPr id="4" name="右箭头 36"/>
            <p:cNvSpPr>
              <a:spLocks noChangeArrowheads="1"/>
            </p:cNvSpPr>
            <p:nvPr/>
          </p:nvSpPr>
          <p:spPr bwMode="auto">
            <a:xfrm>
              <a:off x="89734" y="60159"/>
              <a:ext cx="144379" cy="168442"/>
            </a:xfrm>
            <a:prstGeom prst="rightArrow">
              <a:avLst>
                <a:gd name="adj1" fmla="val 50000"/>
                <a:gd name="adj2" fmla="val 50000"/>
              </a:avLst>
            </a:prstGeom>
            <a:solidFill>
              <a:srgbClr val="131426"/>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pPr algn="ctr"/>
              <a:endParaRPr lang="zh-CN" altLang="zh-CN" b="0">
                <a:solidFill>
                  <a:srgbClr val="FFFFFF"/>
                </a:solidFill>
                <a:latin typeface="宋体" pitchFamily="2" charset="-122"/>
                <a:sym typeface="宋体" pitchFamily="2" charset="-122"/>
              </a:endParaRPr>
            </a:p>
          </p:txBody>
        </p:sp>
      </p:grpSp>
      <p:grpSp>
        <p:nvGrpSpPr>
          <p:cNvPr id="5" name="组合 37"/>
          <p:cNvGrpSpPr>
            <a:grpSpLocks/>
          </p:cNvGrpSpPr>
          <p:nvPr/>
        </p:nvGrpSpPr>
        <p:grpSpPr bwMode="auto">
          <a:xfrm flipH="1">
            <a:off x="11055350" y="6507164"/>
            <a:ext cx="300039" cy="300037"/>
            <a:chOff x="0" y="0"/>
            <a:chExt cx="299785" cy="299785"/>
          </a:xfrm>
        </p:grpSpPr>
        <p:sp>
          <p:nvSpPr>
            <p:cNvPr id="6" name="椭圆 38"/>
            <p:cNvSpPr>
              <a:spLocks noChangeArrowheads="1"/>
            </p:cNvSpPr>
            <p:nvPr/>
          </p:nvSpPr>
          <p:spPr bwMode="auto">
            <a:xfrm>
              <a:off x="0" y="0"/>
              <a:ext cx="299785" cy="299785"/>
            </a:xfrm>
            <a:prstGeom prst="ellipse">
              <a:avLst/>
            </a:prstGeom>
            <a:solidFill>
              <a:srgbClr val="FCF8ED"/>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pPr algn="ctr"/>
              <a:endParaRPr lang="zh-CN" altLang="zh-CN" b="0">
                <a:solidFill>
                  <a:srgbClr val="FFFFFF"/>
                </a:solidFill>
                <a:latin typeface="宋体" pitchFamily="2" charset="-122"/>
                <a:sym typeface="宋体" pitchFamily="2" charset="-122"/>
              </a:endParaRPr>
            </a:p>
          </p:txBody>
        </p:sp>
        <p:sp>
          <p:nvSpPr>
            <p:cNvPr id="7" name="右箭头 39"/>
            <p:cNvSpPr>
              <a:spLocks noChangeArrowheads="1"/>
            </p:cNvSpPr>
            <p:nvPr/>
          </p:nvSpPr>
          <p:spPr bwMode="auto">
            <a:xfrm>
              <a:off x="89734" y="60159"/>
              <a:ext cx="144379" cy="168442"/>
            </a:xfrm>
            <a:prstGeom prst="rightArrow">
              <a:avLst>
                <a:gd name="adj1" fmla="val 50000"/>
                <a:gd name="adj2" fmla="val 50000"/>
              </a:avLst>
            </a:prstGeom>
            <a:solidFill>
              <a:srgbClr val="131426"/>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pPr algn="ctr"/>
              <a:endParaRPr lang="zh-CN" altLang="zh-CN" b="0">
                <a:solidFill>
                  <a:srgbClr val="FFFFFF"/>
                </a:solidFill>
                <a:latin typeface="宋体" pitchFamily="2" charset="-122"/>
                <a:sym typeface="宋体" pitchFamily="2" charset="-122"/>
              </a:endParaRPr>
            </a:p>
          </p:txBody>
        </p:sp>
      </p:grpSp>
      <p:sp>
        <p:nvSpPr>
          <p:cNvPr id="8" name="文本框 49"/>
          <p:cNvSpPr>
            <a:spLocks noChangeArrowheads="1"/>
          </p:cNvSpPr>
          <p:nvPr/>
        </p:nvSpPr>
        <p:spPr bwMode="auto">
          <a:xfrm>
            <a:off x="35310" y="6429746"/>
            <a:ext cx="104380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40" tIns="45720" rIns="91440" bIns="45720">
            <a:spAutoFit/>
          </a:bodyPr>
          <a:lstStyle/>
          <a:p>
            <a:pPr algn="r"/>
            <a:r>
              <a:rPr lang="en-US" altLang="zh-CN" b="0" dirty="0">
                <a:solidFill>
                  <a:schemeClr val="bg1"/>
                </a:solidFill>
              </a:rPr>
              <a:t>Part </a:t>
            </a:r>
            <a:r>
              <a:rPr lang="en-US" altLang="zh-CN" b="0" dirty="0" smtClean="0">
                <a:solidFill>
                  <a:schemeClr val="bg1"/>
                </a:solidFill>
              </a:rPr>
              <a:t>2</a:t>
            </a:r>
            <a:endParaRPr lang="zh-CN" altLang="en-US" b="0" dirty="0">
              <a:solidFill>
                <a:schemeClr val="bg1"/>
              </a:solidFill>
            </a:endParaRPr>
          </a:p>
        </p:txBody>
      </p:sp>
      <p:sp>
        <p:nvSpPr>
          <p:cNvPr id="54" name="Freeform 6"/>
          <p:cNvSpPr>
            <a:spLocks/>
          </p:cNvSpPr>
          <p:nvPr/>
        </p:nvSpPr>
        <p:spPr bwMode="auto">
          <a:xfrm>
            <a:off x="6645856" y="2868614"/>
            <a:ext cx="1375825" cy="1587500"/>
          </a:xfrm>
          <a:custGeom>
            <a:avLst/>
            <a:gdLst>
              <a:gd name="T0" fmla="*/ 1130 w 2260"/>
              <a:gd name="T1" fmla="*/ 0 h 2610"/>
              <a:gd name="T2" fmla="*/ 1695 w 2260"/>
              <a:gd name="T3" fmla="*/ 326 h 2610"/>
              <a:gd name="T4" fmla="*/ 2260 w 2260"/>
              <a:gd name="T5" fmla="*/ 652 h 2610"/>
              <a:gd name="T6" fmla="*/ 2260 w 2260"/>
              <a:gd name="T7" fmla="*/ 1305 h 2610"/>
              <a:gd name="T8" fmla="*/ 2260 w 2260"/>
              <a:gd name="T9" fmla="*/ 1957 h 2610"/>
              <a:gd name="T10" fmla="*/ 1695 w 2260"/>
              <a:gd name="T11" fmla="*/ 2283 h 2610"/>
              <a:gd name="T12" fmla="*/ 1130 w 2260"/>
              <a:gd name="T13" fmla="*/ 2610 h 2610"/>
              <a:gd name="T14" fmla="*/ 565 w 2260"/>
              <a:gd name="T15" fmla="*/ 2283 h 2610"/>
              <a:gd name="T16" fmla="*/ 0 w 2260"/>
              <a:gd name="T17" fmla="*/ 1957 h 2610"/>
              <a:gd name="T18" fmla="*/ 0 w 2260"/>
              <a:gd name="T19" fmla="*/ 1305 h 2610"/>
              <a:gd name="T20" fmla="*/ 0 w 2260"/>
              <a:gd name="T21" fmla="*/ 652 h 2610"/>
              <a:gd name="T22" fmla="*/ 565 w 2260"/>
              <a:gd name="T23" fmla="*/ 326 h 2610"/>
              <a:gd name="T24" fmla="*/ 1130 w 2260"/>
              <a:gd name="T25" fmla="*/ 0 h 26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260" h="2610">
                <a:moveTo>
                  <a:pt x="1130" y="0"/>
                </a:moveTo>
                <a:lnTo>
                  <a:pt x="1695" y="326"/>
                </a:lnTo>
                <a:lnTo>
                  <a:pt x="2260" y="652"/>
                </a:lnTo>
                <a:lnTo>
                  <a:pt x="2260" y="1305"/>
                </a:lnTo>
                <a:lnTo>
                  <a:pt x="2260" y="1957"/>
                </a:lnTo>
                <a:lnTo>
                  <a:pt x="1695" y="2283"/>
                </a:lnTo>
                <a:lnTo>
                  <a:pt x="1130" y="2610"/>
                </a:lnTo>
                <a:lnTo>
                  <a:pt x="565" y="2283"/>
                </a:lnTo>
                <a:lnTo>
                  <a:pt x="0" y="1957"/>
                </a:lnTo>
                <a:lnTo>
                  <a:pt x="0" y="1305"/>
                </a:lnTo>
                <a:lnTo>
                  <a:pt x="0" y="652"/>
                </a:lnTo>
                <a:lnTo>
                  <a:pt x="565" y="326"/>
                </a:lnTo>
                <a:lnTo>
                  <a:pt x="1130" y="0"/>
                </a:lnTo>
                <a:close/>
              </a:path>
            </a:pathLst>
          </a:custGeom>
          <a:solidFill>
            <a:srgbClr val="0070C0"/>
          </a:solidFill>
          <a:ln>
            <a:noFill/>
          </a:ln>
        </p:spPr>
        <p:txBody>
          <a:bodyPr vert="horz" wrap="square" lIns="91416" tIns="45708" rIns="91416" bIns="45708" numCol="1" anchor="t" anchorCtr="0" compatLnSpc="1">
            <a:prstTxWarp prst="textNoShape">
              <a:avLst/>
            </a:prstTxWarp>
          </a:bodyPr>
          <a:lstStyle/>
          <a:p>
            <a:endParaRPr lang="zh-CN" altLang="en-US" sz="1867"/>
          </a:p>
        </p:txBody>
      </p:sp>
      <p:sp>
        <p:nvSpPr>
          <p:cNvPr id="55" name="Freeform 7"/>
          <p:cNvSpPr>
            <a:spLocks/>
          </p:cNvSpPr>
          <p:nvPr/>
        </p:nvSpPr>
        <p:spPr bwMode="auto">
          <a:xfrm>
            <a:off x="3792645" y="2868614"/>
            <a:ext cx="1374239" cy="1587500"/>
          </a:xfrm>
          <a:custGeom>
            <a:avLst/>
            <a:gdLst>
              <a:gd name="T0" fmla="*/ 1130 w 2260"/>
              <a:gd name="T1" fmla="*/ 0 h 2610"/>
              <a:gd name="T2" fmla="*/ 1695 w 2260"/>
              <a:gd name="T3" fmla="*/ 326 h 2610"/>
              <a:gd name="T4" fmla="*/ 2260 w 2260"/>
              <a:gd name="T5" fmla="*/ 652 h 2610"/>
              <a:gd name="T6" fmla="*/ 2260 w 2260"/>
              <a:gd name="T7" fmla="*/ 1305 h 2610"/>
              <a:gd name="T8" fmla="*/ 2260 w 2260"/>
              <a:gd name="T9" fmla="*/ 1957 h 2610"/>
              <a:gd name="T10" fmla="*/ 1695 w 2260"/>
              <a:gd name="T11" fmla="*/ 2283 h 2610"/>
              <a:gd name="T12" fmla="*/ 1130 w 2260"/>
              <a:gd name="T13" fmla="*/ 2610 h 2610"/>
              <a:gd name="T14" fmla="*/ 565 w 2260"/>
              <a:gd name="T15" fmla="*/ 2283 h 2610"/>
              <a:gd name="T16" fmla="*/ 0 w 2260"/>
              <a:gd name="T17" fmla="*/ 1957 h 2610"/>
              <a:gd name="T18" fmla="*/ 0 w 2260"/>
              <a:gd name="T19" fmla="*/ 1305 h 2610"/>
              <a:gd name="T20" fmla="*/ 0 w 2260"/>
              <a:gd name="T21" fmla="*/ 652 h 2610"/>
              <a:gd name="T22" fmla="*/ 565 w 2260"/>
              <a:gd name="T23" fmla="*/ 326 h 2610"/>
              <a:gd name="T24" fmla="*/ 1130 w 2260"/>
              <a:gd name="T25" fmla="*/ 0 h 26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260" h="2610">
                <a:moveTo>
                  <a:pt x="1130" y="0"/>
                </a:moveTo>
                <a:lnTo>
                  <a:pt x="1695" y="326"/>
                </a:lnTo>
                <a:lnTo>
                  <a:pt x="2260" y="652"/>
                </a:lnTo>
                <a:lnTo>
                  <a:pt x="2260" y="1305"/>
                </a:lnTo>
                <a:lnTo>
                  <a:pt x="2260" y="1957"/>
                </a:lnTo>
                <a:lnTo>
                  <a:pt x="1695" y="2283"/>
                </a:lnTo>
                <a:lnTo>
                  <a:pt x="1130" y="2610"/>
                </a:lnTo>
                <a:lnTo>
                  <a:pt x="565" y="2283"/>
                </a:lnTo>
                <a:lnTo>
                  <a:pt x="0" y="1957"/>
                </a:lnTo>
                <a:lnTo>
                  <a:pt x="0" y="1305"/>
                </a:lnTo>
                <a:lnTo>
                  <a:pt x="0" y="652"/>
                </a:lnTo>
                <a:lnTo>
                  <a:pt x="565" y="326"/>
                </a:lnTo>
                <a:lnTo>
                  <a:pt x="1130" y="0"/>
                </a:lnTo>
                <a:close/>
              </a:path>
            </a:pathLst>
          </a:custGeom>
          <a:solidFill>
            <a:srgbClr val="00B0F0"/>
          </a:solidFill>
          <a:ln>
            <a:noFill/>
          </a:ln>
        </p:spPr>
        <p:txBody>
          <a:bodyPr vert="horz" wrap="square" lIns="91416" tIns="45708" rIns="91416" bIns="45708" numCol="1" anchor="t" anchorCtr="0" compatLnSpc="1">
            <a:prstTxWarp prst="textNoShape">
              <a:avLst/>
            </a:prstTxWarp>
          </a:bodyPr>
          <a:lstStyle/>
          <a:p>
            <a:endParaRPr lang="zh-CN" altLang="en-US" sz="1867"/>
          </a:p>
        </p:txBody>
      </p:sp>
      <p:sp>
        <p:nvSpPr>
          <p:cNvPr id="56" name="Freeform 8"/>
          <p:cNvSpPr>
            <a:spLocks/>
          </p:cNvSpPr>
          <p:nvPr/>
        </p:nvSpPr>
        <p:spPr bwMode="auto">
          <a:xfrm>
            <a:off x="4505154" y="1628775"/>
            <a:ext cx="1374239" cy="1589088"/>
          </a:xfrm>
          <a:custGeom>
            <a:avLst/>
            <a:gdLst>
              <a:gd name="T0" fmla="*/ 1130 w 2260"/>
              <a:gd name="T1" fmla="*/ 0 h 2610"/>
              <a:gd name="T2" fmla="*/ 1695 w 2260"/>
              <a:gd name="T3" fmla="*/ 326 h 2610"/>
              <a:gd name="T4" fmla="*/ 2260 w 2260"/>
              <a:gd name="T5" fmla="*/ 652 h 2610"/>
              <a:gd name="T6" fmla="*/ 2260 w 2260"/>
              <a:gd name="T7" fmla="*/ 1305 h 2610"/>
              <a:gd name="T8" fmla="*/ 2260 w 2260"/>
              <a:gd name="T9" fmla="*/ 1957 h 2610"/>
              <a:gd name="T10" fmla="*/ 1695 w 2260"/>
              <a:gd name="T11" fmla="*/ 2283 h 2610"/>
              <a:gd name="T12" fmla="*/ 1130 w 2260"/>
              <a:gd name="T13" fmla="*/ 2610 h 2610"/>
              <a:gd name="T14" fmla="*/ 565 w 2260"/>
              <a:gd name="T15" fmla="*/ 2283 h 2610"/>
              <a:gd name="T16" fmla="*/ 0 w 2260"/>
              <a:gd name="T17" fmla="*/ 1957 h 2610"/>
              <a:gd name="T18" fmla="*/ 0 w 2260"/>
              <a:gd name="T19" fmla="*/ 1305 h 2610"/>
              <a:gd name="T20" fmla="*/ 0 w 2260"/>
              <a:gd name="T21" fmla="*/ 652 h 2610"/>
              <a:gd name="T22" fmla="*/ 565 w 2260"/>
              <a:gd name="T23" fmla="*/ 326 h 2610"/>
              <a:gd name="T24" fmla="*/ 1130 w 2260"/>
              <a:gd name="T25" fmla="*/ 0 h 26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260" h="2610">
                <a:moveTo>
                  <a:pt x="1130" y="0"/>
                </a:moveTo>
                <a:lnTo>
                  <a:pt x="1695" y="326"/>
                </a:lnTo>
                <a:lnTo>
                  <a:pt x="2260" y="652"/>
                </a:lnTo>
                <a:lnTo>
                  <a:pt x="2260" y="1305"/>
                </a:lnTo>
                <a:lnTo>
                  <a:pt x="2260" y="1957"/>
                </a:lnTo>
                <a:lnTo>
                  <a:pt x="1695" y="2283"/>
                </a:lnTo>
                <a:lnTo>
                  <a:pt x="1130" y="2610"/>
                </a:lnTo>
                <a:lnTo>
                  <a:pt x="565" y="2283"/>
                </a:lnTo>
                <a:lnTo>
                  <a:pt x="0" y="1957"/>
                </a:lnTo>
                <a:lnTo>
                  <a:pt x="0" y="1305"/>
                </a:lnTo>
                <a:lnTo>
                  <a:pt x="0" y="652"/>
                </a:lnTo>
                <a:lnTo>
                  <a:pt x="565" y="326"/>
                </a:lnTo>
                <a:lnTo>
                  <a:pt x="1130" y="0"/>
                </a:lnTo>
                <a:close/>
              </a:path>
            </a:pathLst>
          </a:custGeom>
          <a:solidFill>
            <a:srgbClr val="0070C0"/>
          </a:solidFill>
          <a:ln>
            <a:noFill/>
          </a:ln>
        </p:spPr>
        <p:txBody>
          <a:bodyPr vert="horz" wrap="square" lIns="91416" tIns="45708" rIns="91416" bIns="45708" numCol="1" anchor="t" anchorCtr="0" compatLnSpc="1">
            <a:prstTxWarp prst="textNoShape">
              <a:avLst/>
            </a:prstTxWarp>
          </a:bodyPr>
          <a:lstStyle/>
          <a:p>
            <a:endParaRPr lang="zh-CN" altLang="en-US" sz="1867"/>
          </a:p>
        </p:txBody>
      </p:sp>
      <p:sp>
        <p:nvSpPr>
          <p:cNvPr id="57" name="Freeform 9"/>
          <p:cNvSpPr>
            <a:spLocks/>
          </p:cNvSpPr>
          <p:nvPr/>
        </p:nvSpPr>
        <p:spPr bwMode="auto">
          <a:xfrm>
            <a:off x="5934933" y="1628775"/>
            <a:ext cx="1374239" cy="1589088"/>
          </a:xfrm>
          <a:custGeom>
            <a:avLst/>
            <a:gdLst>
              <a:gd name="T0" fmla="*/ 1130 w 2260"/>
              <a:gd name="T1" fmla="*/ 0 h 2610"/>
              <a:gd name="T2" fmla="*/ 1695 w 2260"/>
              <a:gd name="T3" fmla="*/ 326 h 2610"/>
              <a:gd name="T4" fmla="*/ 2260 w 2260"/>
              <a:gd name="T5" fmla="*/ 652 h 2610"/>
              <a:gd name="T6" fmla="*/ 2260 w 2260"/>
              <a:gd name="T7" fmla="*/ 1305 h 2610"/>
              <a:gd name="T8" fmla="*/ 2260 w 2260"/>
              <a:gd name="T9" fmla="*/ 1957 h 2610"/>
              <a:gd name="T10" fmla="*/ 1695 w 2260"/>
              <a:gd name="T11" fmla="*/ 2283 h 2610"/>
              <a:gd name="T12" fmla="*/ 1130 w 2260"/>
              <a:gd name="T13" fmla="*/ 2610 h 2610"/>
              <a:gd name="T14" fmla="*/ 565 w 2260"/>
              <a:gd name="T15" fmla="*/ 2283 h 2610"/>
              <a:gd name="T16" fmla="*/ 0 w 2260"/>
              <a:gd name="T17" fmla="*/ 1957 h 2610"/>
              <a:gd name="T18" fmla="*/ 0 w 2260"/>
              <a:gd name="T19" fmla="*/ 1305 h 2610"/>
              <a:gd name="T20" fmla="*/ 0 w 2260"/>
              <a:gd name="T21" fmla="*/ 652 h 2610"/>
              <a:gd name="T22" fmla="*/ 565 w 2260"/>
              <a:gd name="T23" fmla="*/ 326 h 2610"/>
              <a:gd name="T24" fmla="*/ 1130 w 2260"/>
              <a:gd name="T25" fmla="*/ 0 h 26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260" h="2610">
                <a:moveTo>
                  <a:pt x="1130" y="0"/>
                </a:moveTo>
                <a:lnTo>
                  <a:pt x="1695" y="326"/>
                </a:lnTo>
                <a:lnTo>
                  <a:pt x="2260" y="652"/>
                </a:lnTo>
                <a:lnTo>
                  <a:pt x="2260" y="1305"/>
                </a:lnTo>
                <a:lnTo>
                  <a:pt x="2260" y="1957"/>
                </a:lnTo>
                <a:lnTo>
                  <a:pt x="1695" y="2283"/>
                </a:lnTo>
                <a:lnTo>
                  <a:pt x="1130" y="2610"/>
                </a:lnTo>
                <a:lnTo>
                  <a:pt x="565" y="2283"/>
                </a:lnTo>
                <a:lnTo>
                  <a:pt x="0" y="1957"/>
                </a:lnTo>
                <a:lnTo>
                  <a:pt x="0" y="1305"/>
                </a:lnTo>
                <a:lnTo>
                  <a:pt x="0" y="652"/>
                </a:lnTo>
                <a:lnTo>
                  <a:pt x="565" y="326"/>
                </a:lnTo>
                <a:lnTo>
                  <a:pt x="1130" y="0"/>
                </a:lnTo>
                <a:close/>
              </a:path>
            </a:pathLst>
          </a:custGeom>
          <a:solidFill>
            <a:srgbClr val="00B0F0"/>
          </a:solidFill>
          <a:ln>
            <a:noFill/>
          </a:ln>
        </p:spPr>
        <p:txBody>
          <a:bodyPr vert="horz" wrap="square" lIns="91416" tIns="45708" rIns="91416" bIns="45708" numCol="1" anchor="t" anchorCtr="0" compatLnSpc="1">
            <a:prstTxWarp prst="textNoShape">
              <a:avLst/>
            </a:prstTxWarp>
          </a:bodyPr>
          <a:lstStyle/>
          <a:p>
            <a:endParaRPr lang="zh-CN" altLang="en-US" sz="1867"/>
          </a:p>
        </p:txBody>
      </p:sp>
      <p:sp>
        <p:nvSpPr>
          <p:cNvPr id="58" name="Freeform 10"/>
          <p:cNvSpPr>
            <a:spLocks/>
          </p:cNvSpPr>
          <p:nvPr/>
        </p:nvSpPr>
        <p:spPr bwMode="auto">
          <a:xfrm>
            <a:off x="4505154" y="4100513"/>
            <a:ext cx="1374239" cy="1589088"/>
          </a:xfrm>
          <a:custGeom>
            <a:avLst/>
            <a:gdLst>
              <a:gd name="T0" fmla="*/ 1130 w 2260"/>
              <a:gd name="T1" fmla="*/ 0 h 2609"/>
              <a:gd name="T2" fmla="*/ 1695 w 2260"/>
              <a:gd name="T3" fmla="*/ 326 h 2609"/>
              <a:gd name="T4" fmla="*/ 2260 w 2260"/>
              <a:gd name="T5" fmla="*/ 652 h 2609"/>
              <a:gd name="T6" fmla="*/ 2260 w 2260"/>
              <a:gd name="T7" fmla="*/ 1305 h 2609"/>
              <a:gd name="T8" fmla="*/ 2260 w 2260"/>
              <a:gd name="T9" fmla="*/ 1957 h 2609"/>
              <a:gd name="T10" fmla="*/ 1695 w 2260"/>
              <a:gd name="T11" fmla="*/ 2283 h 2609"/>
              <a:gd name="T12" fmla="*/ 1130 w 2260"/>
              <a:gd name="T13" fmla="*/ 2609 h 2609"/>
              <a:gd name="T14" fmla="*/ 565 w 2260"/>
              <a:gd name="T15" fmla="*/ 2283 h 2609"/>
              <a:gd name="T16" fmla="*/ 0 w 2260"/>
              <a:gd name="T17" fmla="*/ 1957 h 2609"/>
              <a:gd name="T18" fmla="*/ 0 w 2260"/>
              <a:gd name="T19" fmla="*/ 1305 h 2609"/>
              <a:gd name="T20" fmla="*/ 0 w 2260"/>
              <a:gd name="T21" fmla="*/ 652 h 2609"/>
              <a:gd name="T22" fmla="*/ 565 w 2260"/>
              <a:gd name="T23" fmla="*/ 326 h 2609"/>
              <a:gd name="T24" fmla="*/ 1130 w 2260"/>
              <a:gd name="T25" fmla="*/ 0 h 26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260" h="2609">
                <a:moveTo>
                  <a:pt x="1130" y="0"/>
                </a:moveTo>
                <a:lnTo>
                  <a:pt x="1695" y="326"/>
                </a:lnTo>
                <a:lnTo>
                  <a:pt x="2260" y="652"/>
                </a:lnTo>
                <a:lnTo>
                  <a:pt x="2260" y="1305"/>
                </a:lnTo>
                <a:lnTo>
                  <a:pt x="2260" y="1957"/>
                </a:lnTo>
                <a:lnTo>
                  <a:pt x="1695" y="2283"/>
                </a:lnTo>
                <a:lnTo>
                  <a:pt x="1130" y="2609"/>
                </a:lnTo>
                <a:lnTo>
                  <a:pt x="565" y="2283"/>
                </a:lnTo>
                <a:lnTo>
                  <a:pt x="0" y="1957"/>
                </a:lnTo>
                <a:lnTo>
                  <a:pt x="0" y="1305"/>
                </a:lnTo>
                <a:lnTo>
                  <a:pt x="0" y="652"/>
                </a:lnTo>
                <a:lnTo>
                  <a:pt x="565" y="326"/>
                </a:lnTo>
                <a:lnTo>
                  <a:pt x="1130" y="0"/>
                </a:lnTo>
                <a:close/>
              </a:path>
            </a:pathLst>
          </a:custGeom>
          <a:solidFill>
            <a:srgbClr val="0070C0"/>
          </a:solidFill>
          <a:ln>
            <a:noFill/>
          </a:ln>
        </p:spPr>
        <p:txBody>
          <a:bodyPr vert="horz" wrap="square" lIns="91416" tIns="45708" rIns="91416" bIns="45708" numCol="1" anchor="t" anchorCtr="0" compatLnSpc="1">
            <a:prstTxWarp prst="textNoShape">
              <a:avLst/>
            </a:prstTxWarp>
          </a:bodyPr>
          <a:lstStyle/>
          <a:p>
            <a:endParaRPr lang="zh-CN" altLang="en-US" sz="1867"/>
          </a:p>
        </p:txBody>
      </p:sp>
      <p:sp>
        <p:nvSpPr>
          <p:cNvPr id="59" name="Freeform 11"/>
          <p:cNvSpPr>
            <a:spLocks/>
          </p:cNvSpPr>
          <p:nvPr/>
        </p:nvSpPr>
        <p:spPr bwMode="auto">
          <a:xfrm>
            <a:off x="5934933" y="4100513"/>
            <a:ext cx="1374239" cy="1589088"/>
          </a:xfrm>
          <a:custGeom>
            <a:avLst/>
            <a:gdLst>
              <a:gd name="T0" fmla="*/ 1130 w 2260"/>
              <a:gd name="T1" fmla="*/ 0 h 2609"/>
              <a:gd name="T2" fmla="*/ 1695 w 2260"/>
              <a:gd name="T3" fmla="*/ 326 h 2609"/>
              <a:gd name="T4" fmla="*/ 2260 w 2260"/>
              <a:gd name="T5" fmla="*/ 652 h 2609"/>
              <a:gd name="T6" fmla="*/ 2260 w 2260"/>
              <a:gd name="T7" fmla="*/ 1305 h 2609"/>
              <a:gd name="T8" fmla="*/ 2260 w 2260"/>
              <a:gd name="T9" fmla="*/ 1957 h 2609"/>
              <a:gd name="T10" fmla="*/ 1695 w 2260"/>
              <a:gd name="T11" fmla="*/ 2283 h 2609"/>
              <a:gd name="T12" fmla="*/ 1130 w 2260"/>
              <a:gd name="T13" fmla="*/ 2609 h 2609"/>
              <a:gd name="T14" fmla="*/ 565 w 2260"/>
              <a:gd name="T15" fmla="*/ 2283 h 2609"/>
              <a:gd name="T16" fmla="*/ 0 w 2260"/>
              <a:gd name="T17" fmla="*/ 1957 h 2609"/>
              <a:gd name="T18" fmla="*/ 0 w 2260"/>
              <a:gd name="T19" fmla="*/ 1305 h 2609"/>
              <a:gd name="T20" fmla="*/ 0 w 2260"/>
              <a:gd name="T21" fmla="*/ 652 h 2609"/>
              <a:gd name="T22" fmla="*/ 565 w 2260"/>
              <a:gd name="T23" fmla="*/ 326 h 2609"/>
              <a:gd name="T24" fmla="*/ 1130 w 2260"/>
              <a:gd name="T25" fmla="*/ 0 h 26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260" h="2609">
                <a:moveTo>
                  <a:pt x="1130" y="0"/>
                </a:moveTo>
                <a:lnTo>
                  <a:pt x="1695" y="326"/>
                </a:lnTo>
                <a:lnTo>
                  <a:pt x="2260" y="652"/>
                </a:lnTo>
                <a:lnTo>
                  <a:pt x="2260" y="1305"/>
                </a:lnTo>
                <a:lnTo>
                  <a:pt x="2260" y="1957"/>
                </a:lnTo>
                <a:lnTo>
                  <a:pt x="1695" y="2283"/>
                </a:lnTo>
                <a:lnTo>
                  <a:pt x="1130" y="2609"/>
                </a:lnTo>
                <a:lnTo>
                  <a:pt x="565" y="2283"/>
                </a:lnTo>
                <a:lnTo>
                  <a:pt x="0" y="1957"/>
                </a:lnTo>
                <a:lnTo>
                  <a:pt x="0" y="1305"/>
                </a:lnTo>
                <a:lnTo>
                  <a:pt x="0" y="652"/>
                </a:lnTo>
                <a:lnTo>
                  <a:pt x="565" y="326"/>
                </a:lnTo>
                <a:lnTo>
                  <a:pt x="1130" y="0"/>
                </a:lnTo>
                <a:close/>
              </a:path>
            </a:pathLst>
          </a:custGeom>
          <a:solidFill>
            <a:srgbClr val="00B0F0"/>
          </a:solidFill>
          <a:ln>
            <a:noFill/>
          </a:ln>
        </p:spPr>
        <p:txBody>
          <a:bodyPr vert="horz" wrap="square" lIns="91416" tIns="45708" rIns="91416" bIns="45708" numCol="1" anchor="t" anchorCtr="0" compatLnSpc="1">
            <a:prstTxWarp prst="textNoShape">
              <a:avLst/>
            </a:prstTxWarp>
          </a:bodyPr>
          <a:lstStyle/>
          <a:p>
            <a:endParaRPr lang="zh-CN" altLang="en-US" sz="1867"/>
          </a:p>
        </p:txBody>
      </p:sp>
      <p:sp>
        <p:nvSpPr>
          <p:cNvPr id="60" name="Freeform 12"/>
          <p:cNvSpPr>
            <a:spLocks noEditPoints="1"/>
          </p:cNvSpPr>
          <p:nvPr/>
        </p:nvSpPr>
        <p:spPr bwMode="auto">
          <a:xfrm>
            <a:off x="4909807" y="4645025"/>
            <a:ext cx="598255" cy="446088"/>
          </a:xfrm>
          <a:custGeom>
            <a:avLst/>
            <a:gdLst>
              <a:gd name="T0" fmla="*/ 201 w 983"/>
              <a:gd name="T1" fmla="*/ 386 h 731"/>
              <a:gd name="T2" fmla="*/ 359 w 983"/>
              <a:gd name="T3" fmla="*/ 110 h 731"/>
              <a:gd name="T4" fmla="*/ 398 w 983"/>
              <a:gd name="T5" fmla="*/ 64 h 731"/>
              <a:gd name="T6" fmla="*/ 759 w 983"/>
              <a:gd name="T7" fmla="*/ 93 h 731"/>
              <a:gd name="T8" fmla="*/ 738 w 983"/>
              <a:gd name="T9" fmla="*/ 49 h 731"/>
              <a:gd name="T10" fmla="*/ 821 w 983"/>
              <a:gd name="T11" fmla="*/ 24 h 731"/>
              <a:gd name="T12" fmla="*/ 877 w 983"/>
              <a:gd name="T13" fmla="*/ 27 h 731"/>
              <a:gd name="T14" fmla="*/ 859 w 983"/>
              <a:gd name="T15" fmla="*/ 109 h 731"/>
              <a:gd name="T16" fmla="*/ 830 w 983"/>
              <a:gd name="T17" fmla="*/ 154 h 731"/>
              <a:gd name="T18" fmla="*/ 623 w 983"/>
              <a:gd name="T19" fmla="*/ 344 h 731"/>
              <a:gd name="T20" fmla="*/ 622 w 983"/>
              <a:gd name="T21" fmla="*/ 345 h 731"/>
              <a:gd name="T22" fmla="*/ 952 w 983"/>
              <a:gd name="T23" fmla="*/ 670 h 731"/>
              <a:gd name="T24" fmla="*/ 952 w 983"/>
              <a:gd name="T25" fmla="*/ 731 h 731"/>
              <a:gd name="T26" fmla="*/ 763 w 983"/>
              <a:gd name="T27" fmla="*/ 731 h 731"/>
              <a:gd name="T28" fmla="*/ 558 w 983"/>
              <a:gd name="T29" fmla="*/ 731 h 731"/>
              <a:gd name="T30" fmla="*/ 353 w 983"/>
              <a:gd name="T31" fmla="*/ 731 h 731"/>
              <a:gd name="T32" fmla="*/ 148 w 983"/>
              <a:gd name="T33" fmla="*/ 731 h 731"/>
              <a:gd name="T34" fmla="*/ 0 w 983"/>
              <a:gd name="T35" fmla="*/ 701 h 731"/>
              <a:gd name="T36" fmla="*/ 31 w 983"/>
              <a:gd name="T37" fmla="*/ 0 h 731"/>
              <a:gd name="T38" fmla="*/ 62 w 983"/>
              <a:gd name="T39" fmla="*/ 670 h 731"/>
              <a:gd name="T40" fmla="*/ 148 w 983"/>
              <a:gd name="T41" fmla="*/ 530 h 731"/>
              <a:gd name="T42" fmla="*/ 236 w 983"/>
              <a:gd name="T43" fmla="*/ 499 h 731"/>
              <a:gd name="T44" fmla="*/ 267 w 983"/>
              <a:gd name="T45" fmla="*/ 670 h 731"/>
              <a:gd name="T46" fmla="*/ 353 w 983"/>
              <a:gd name="T47" fmla="*/ 316 h 731"/>
              <a:gd name="T48" fmla="*/ 441 w 983"/>
              <a:gd name="T49" fmla="*/ 286 h 731"/>
              <a:gd name="T50" fmla="*/ 472 w 983"/>
              <a:gd name="T51" fmla="*/ 670 h 731"/>
              <a:gd name="T52" fmla="*/ 558 w 983"/>
              <a:gd name="T53" fmla="*/ 421 h 731"/>
              <a:gd name="T54" fmla="*/ 646 w 983"/>
              <a:gd name="T55" fmla="*/ 390 h 731"/>
              <a:gd name="T56" fmla="*/ 677 w 983"/>
              <a:gd name="T57" fmla="*/ 670 h 731"/>
              <a:gd name="T58" fmla="*/ 763 w 983"/>
              <a:gd name="T59" fmla="*/ 245 h 731"/>
              <a:gd name="T60" fmla="*/ 851 w 983"/>
              <a:gd name="T61" fmla="*/ 214 h 731"/>
              <a:gd name="T62" fmla="*/ 881 w 983"/>
              <a:gd name="T63" fmla="*/ 670 h 7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983" h="731">
                <a:moveTo>
                  <a:pt x="404" y="154"/>
                </a:moveTo>
                <a:lnTo>
                  <a:pt x="201" y="386"/>
                </a:lnTo>
                <a:lnTo>
                  <a:pt x="153" y="345"/>
                </a:lnTo>
                <a:lnTo>
                  <a:pt x="359" y="110"/>
                </a:lnTo>
                <a:lnTo>
                  <a:pt x="359" y="110"/>
                </a:lnTo>
                <a:lnTo>
                  <a:pt x="398" y="64"/>
                </a:lnTo>
                <a:lnTo>
                  <a:pt x="616" y="255"/>
                </a:lnTo>
                <a:lnTo>
                  <a:pt x="759" y="93"/>
                </a:lnTo>
                <a:lnTo>
                  <a:pt x="734" y="71"/>
                </a:lnTo>
                <a:cubicBezTo>
                  <a:pt x="724" y="63"/>
                  <a:pt x="726" y="53"/>
                  <a:pt x="738" y="49"/>
                </a:cubicBezTo>
                <a:lnTo>
                  <a:pt x="777" y="37"/>
                </a:lnTo>
                <a:cubicBezTo>
                  <a:pt x="789" y="34"/>
                  <a:pt x="809" y="27"/>
                  <a:pt x="821" y="24"/>
                </a:cubicBezTo>
                <a:lnTo>
                  <a:pt x="860" y="12"/>
                </a:lnTo>
                <a:cubicBezTo>
                  <a:pt x="872" y="8"/>
                  <a:pt x="880" y="15"/>
                  <a:pt x="877" y="27"/>
                </a:cubicBezTo>
                <a:lnTo>
                  <a:pt x="869" y="65"/>
                </a:lnTo>
                <a:cubicBezTo>
                  <a:pt x="866" y="77"/>
                  <a:pt x="862" y="97"/>
                  <a:pt x="859" y="109"/>
                </a:cubicBezTo>
                <a:lnTo>
                  <a:pt x="851" y="147"/>
                </a:lnTo>
                <a:cubicBezTo>
                  <a:pt x="849" y="159"/>
                  <a:pt x="839" y="162"/>
                  <a:pt x="830" y="154"/>
                </a:cubicBezTo>
                <a:lnTo>
                  <a:pt x="807" y="134"/>
                </a:lnTo>
                <a:lnTo>
                  <a:pt x="623" y="344"/>
                </a:lnTo>
                <a:lnTo>
                  <a:pt x="623" y="344"/>
                </a:lnTo>
                <a:lnTo>
                  <a:pt x="622" y="345"/>
                </a:lnTo>
                <a:lnTo>
                  <a:pt x="404" y="154"/>
                </a:lnTo>
                <a:close/>
                <a:moveTo>
                  <a:pt x="952" y="670"/>
                </a:moveTo>
                <a:cubicBezTo>
                  <a:pt x="969" y="670"/>
                  <a:pt x="983" y="684"/>
                  <a:pt x="983" y="701"/>
                </a:cubicBezTo>
                <a:cubicBezTo>
                  <a:pt x="983" y="718"/>
                  <a:pt x="969" y="731"/>
                  <a:pt x="952" y="731"/>
                </a:cubicBezTo>
                <a:lnTo>
                  <a:pt x="881" y="731"/>
                </a:lnTo>
                <a:lnTo>
                  <a:pt x="763" y="731"/>
                </a:lnTo>
                <a:lnTo>
                  <a:pt x="677" y="731"/>
                </a:lnTo>
                <a:lnTo>
                  <a:pt x="558" y="731"/>
                </a:lnTo>
                <a:lnTo>
                  <a:pt x="472" y="731"/>
                </a:lnTo>
                <a:lnTo>
                  <a:pt x="353" y="731"/>
                </a:lnTo>
                <a:lnTo>
                  <a:pt x="267" y="731"/>
                </a:lnTo>
                <a:lnTo>
                  <a:pt x="148" y="731"/>
                </a:lnTo>
                <a:lnTo>
                  <a:pt x="32" y="731"/>
                </a:lnTo>
                <a:cubicBezTo>
                  <a:pt x="14" y="731"/>
                  <a:pt x="0" y="718"/>
                  <a:pt x="0" y="701"/>
                </a:cubicBezTo>
                <a:lnTo>
                  <a:pt x="0" y="31"/>
                </a:lnTo>
                <a:cubicBezTo>
                  <a:pt x="0" y="14"/>
                  <a:pt x="14" y="0"/>
                  <a:pt x="31" y="0"/>
                </a:cubicBezTo>
                <a:cubicBezTo>
                  <a:pt x="48" y="0"/>
                  <a:pt x="62" y="14"/>
                  <a:pt x="62" y="31"/>
                </a:cubicBezTo>
                <a:lnTo>
                  <a:pt x="62" y="670"/>
                </a:lnTo>
                <a:lnTo>
                  <a:pt x="148" y="670"/>
                </a:lnTo>
                <a:lnTo>
                  <a:pt x="148" y="530"/>
                </a:lnTo>
                <a:cubicBezTo>
                  <a:pt x="148" y="513"/>
                  <a:pt x="162" y="499"/>
                  <a:pt x="179" y="499"/>
                </a:cubicBezTo>
                <a:lnTo>
                  <a:pt x="236" y="499"/>
                </a:lnTo>
                <a:cubicBezTo>
                  <a:pt x="253" y="499"/>
                  <a:pt x="267" y="513"/>
                  <a:pt x="267" y="530"/>
                </a:cubicBezTo>
                <a:lnTo>
                  <a:pt x="267" y="670"/>
                </a:lnTo>
                <a:lnTo>
                  <a:pt x="353" y="670"/>
                </a:lnTo>
                <a:lnTo>
                  <a:pt x="353" y="316"/>
                </a:lnTo>
                <a:cubicBezTo>
                  <a:pt x="353" y="299"/>
                  <a:pt x="367" y="286"/>
                  <a:pt x="384" y="286"/>
                </a:cubicBezTo>
                <a:lnTo>
                  <a:pt x="441" y="286"/>
                </a:lnTo>
                <a:cubicBezTo>
                  <a:pt x="458" y="286"/>
                  <a:pt x="472" y="299"/>
                  <a:pt x="472" y="316"/>
                </a:cubicBezTo>
                <a:lnTo>
                  <a:pt x="472" y="670"/>
                </a:lnTo>
                <a:lnTo>
                  <a:pt x="558" y="670"/>
                </a:lnTo>
                <a:lnTo>
                  <a:pt x="558" y="421"/>
                </a:lnTo>
                <a:cubicBezTo>
                  <a:pt x="558" y="404"/>
                  <a:pt x="572" y="390"/>
                  <a:pt x="589" y="390"/>
                </a:cubicBezTo>
                <a:lnTo>
                  <a:pt x="646" y="390"/>
                </a:lnTo>
                <a:cubicBezTo>
                  <a:pt x="663" y="390"/>
                  <a:pt x="677" y="404"/>
                  <a:pt x="677" y="421"/>
                </a:cubicBezTo>
                <a:lnTo>
                  <a:pt x="677" y="670"/>
                </a:lnTo>
                <a:lnTo>
                  <a:pt x="763" y="670"/>
                </a:lnTo>
                <a:lnTo>
                  <a:pt x="763" y="245"/>
                </a:lnTo>
                <a:cubicBezTo>
                  <a:pt x="763" y="228"/>
                  <a:pt x="776" y="214"/>
                  <a:pt x="793" y="214"/>
                </a:cubicBezTo>
                <a:lnTo>
                  <a:pt x="851" y="214"/>
                </a:lnTo>
                <a:cubicBezTo>
                  <a:pt x="868" y="214"/>
                  <a:pt x="881" y="228"/>
                  <a:pt x="881" y="245"/>
                </a:cubicBezTo>
                <a:lnTo>
                  <a:pt x="881" y="670"/>
                </a:lnTo>
                <a:lnTo>
                  <a:pt x="952" y="670"/>
                </a:lnTo>
                <a:close/>
              </a:path>
            </a:pathLst>
          </a:custGeom>
          <a:solidFill>
            <a:schemeClr val="bg1"/>
          </a:solidFill>
          <a:ln>
            <a:noFill/>
          </a:ln>
        </p:spPr>
        <p:txBody>
          <a:bodyPr vert="horz" wrap="square" lIns="91416" tIns="45708" rIns="91416" bIns="45708" numCol="1" anchor="t" anchorCtr="0" compatLnSpc="1">
            <a:prstTxWarp prst="textNoShape">
              <a:avLst/>
            </a:prstTxWarp>
          </a:bodyPr>
          <a:lstStyle/>
          <a:p>
            <a:endParaRPr lang="zh-CN" altLang="en-US" sz="1867"/>
          </a:p>
        </p:txBody>
      </p:sp>
      <p:sp>
        <p:nvSpPr>
          <p:cNvPr id="61" name="Freeform 13"/>
          <p:cNvSpPr>
            <a:spLocks noEditPoints="1"/>
          </p:cNvSpPr>
          <p:nvPr/>
        </p:nvSpPr>
        <p:spPr bwMode="auto">
          <a:xfrm>
            <a:off x="7074312" y="3362326"/>
            <a:ext cx="612536" cy="604839"/>
          </a:xfrm>
          <a:custGeom>
            <a:avLst/>
            <a:gdLst>
              <a:gd name="T0" fmla="*/ 909 w 1006"/>
              <a:gd name="T1" fmla="*/ 858 h 995"/>
              <a:gd name="T2" fmla="*/ 805 w 1006"/>
              <a:gd name="T3" fmla="*/ 858 h 995"/>
              <a:gd name="T4" fmla="*/ 969 w 1006"/>
              <a:gd name="T5" fmla="*/ 97 h 995"/>
              <a:gd name="T6" fmla="*/ 834 w 1006"/>
              <a:gd name="T7" fmla="*/ 0 h 995"/>
              <a:gd name="T8" fmla="*/ 472 w 1006"/>
              <a:gd name="T9" fmla="*/ 323 h 995"/>
              <a:gd name="T10" fmla="*/ 421 w 1006"/>
              <a:gd name="T11" fmla="*/ 397 h 995"/>
              <a:gd name="T12" fmla="*/ 376 w 1006"/>
              <a:gd name="T13" fmla="*/ 419 h 995"/>
              <a:gd name="T14" fmla="*/ 381 w 1006"/>
              <a:gd name="T15" fmla="*/ 556 h 995"/>
              <a:gd name="T16" fmla="*/ 89 w 1006"/>
              <a:gd name="T17" fmla="*/ 810 h 995"/>
              <a:gd name="T18" fmla="*/ 57 w 1006"/>
              <a:gd name="T19" fmla="*/ 995 h 995"/>
              <a:gd name="T20" fmla="*/ 208 w 1006"/>
              <a:gd name="T21" fmla="*/ 844 h 995"/>
              <a:gd name="T22" fmla="*/ 445 w 1006"/>
              <a:gd name="T23" fmla="*/ 621 h 995"/>
              <a:gd name="T24" fmla="*/ 578 w 1006"/>
              <a:gd name="T25" fmla="*/ 621 h 995"/>
              <a:gd name="T26" fmla="*/ 616 w 1006"/>
              <a:gd name="T27" fmla="*/ 537 h 995"/>
              <a:gd name="T28" fmla="*/ 674 w 1006"/>
              <a:gd name="T29" fmla="*/ 525 h 995"/>
              <a:gd name="T30" fmla="*/ 969 w 1006"/>
              <a:gd name="T31" fmla="*/ 97 h 995"/>
              <a:gd name="T32" fmla="*/ 392 w 1006"/>
              <a:gd name="T33" fmla="*/ 325 h 995"/>
              <a:gd name="T34" fmla="*/ 404 w 1006"/>
              <a:gd name="T35" fmla="*/ 312 h 995"/>
              <a:gd name="T36" fmla="*/ 436 w 1006"/>
              <a:gd name="T37" fmla="*/ 281 h 995"/>
              <a:gd name="T38" fmla="*/ 215 w 1006"/>
              <a:gd name="T39" fmla="*/ 1 h 995"/>
              <a:gd name="T40" fmla="*/ 280 w 1006"/>
              <a:gd name="T41" fmla="*/ 160 h 995"/>
              <a:gd name="T42" fmla="*/ 21 w 1006"/>
              <a:gd name="T43" fmla="*/ 195 h 995"/>
              <a:gd name="T44" fmla="*/ 232 w 1006"/>
              <a:gd name="T45" fmla="*/ 447 h 995"/>
              <a:gd name="T46" fmla="*/ 303 w 1006"/>
              <a:gd name="T47" fmla="*/ 433 h 995"/>
              <a:gd name="T48" fmla="*/ 363 w 1006"/>
              <a:gd name="T49" fmla="*/ 354 h 995"/>
              <a:gd name="T50" fmla="*/ 672 w 1006"/>
              <a:gd name="T51" fmla="*/ 606 h 995"/>
              <a:gd name="T52" fmla="*/ 617 w 1006"/>
              <a:gd name="T53" fmla="*/ 660 h 995"/>
              <a:gd name="T54" fmla="*/ 741 w 1006"/>
              <a:gd name="T55" fmla="*/ 871 h 995"/>
              <a:gd name="T56" fmla="*/ 869 w 1006"/>
              <a:gd name="T57" fmla="*/ 995 h 995"/>
              <a:gd name="T58" fmla="*/ 980 w 1006"/>
              <a:gd name="T59" fmla="*/ 825 h 995"/>
              <a:gd name="T60" fmla="*/ 702 w 1006"/>
              <a:gd name="T61" fmla="*/ 576 h 995"/>
              <a:gd name="T62" fmla="*/ 658 w 1006"/>
              <a:gd name="T63" fmla="*/ 579 h 9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006" h="995">
                <a:moveTo>
                  <a:pt x="857" y="806"/>
                </a:moveTo>
                <a:cubicBezTo>
                  <a:pt x="886" y="806"/>
                  <a:pt x="909" y="829"/>
                  <a:pt x="909" y="858"/>
                </a:cubicBezTo>
                <a:cubicBezTo>
                  <a:pt x="909" y="887"/>
                  <a:pt x="886" y="910"/>
                  <a:pt x="857" y="910"/>
                </a:cubicBezTo>
                <a:cubicBezTo>
                  <a:pt x="828" y="910"/>
                  <a:pt x="805" y="887"/>
                  <a:pt x="805" y="858"/>
                </a:cubicBezTo>
                <a:cubicBezTo>
                  <a:pt x="805" y="829"/>
                  <a:pt x="828" y="806"/>
                  <a:pt x="857" y="806"/>
                </a:cubicBezTo>
                <a:close/>
                <a:moveTo>
                  <a:pt x="969" y="97"/>
                </a:moveTo>
                <a:lnTo>
                  <a:pt x="900" y="28"/>
                </a:lnTo>
                <a:cubicBezTo>
                  <a:pt x="882" y="9"/>
                  <a:pt x="858" y="0"/>
                  <a:pt x="834" y="0"/>
                </a:cubicBezTo>
                <a:cubicBezTo>
                  <a:pt x="810" y="0"/>
                  <a:pt x="786" y="9"/>
                  <a:pt x="767" y="28"/>
                </a:cubicBezTo>
                <a:lnTo>
                  <a:pt x="472" y="323"/>
                </a:lnTo>
                <a:cubicBezTo>
                  <a:pt x="481" y="340"/>
                  <a:pt x="475" y="367"/>
                  <a:pt x="460" y="381"/>
                </a:cubicBezTo>
                <a:cubicBezTo>
                  <a:pt x="451" y="391"/>
                  <a:pt x="435" y="397"/>
                  <a:pt x="421" y="397"/>
                </a:cubicBezTo>
                <a:cubicBezTo>
                  <a:pt x="414" y="397"/>
                  <a:pt x="408" y="396"/>
                  <a:pt x="402" y="393"/>
                </a:cubicBezTo>
                <a:lnTo>
                  <a:pt x="376" y="419"/>
                </a:lnTo>
                <a:cubicBezTo>
                  <a:pt x="340" y="455"/>
                  <a:pt x="340" y="515"/>
                  <a:pt x="376" y="552"/>
                </a:cubicBezTo>
                <a:lnTo>
                  <a:pt x="381" y="556"/>
                </a:lnTo>
                <a:lnTo>
                  <a:pt x="151" y="787"/>
                </a:lnTo>
                <a:lnTo>
                  <a:pt x="89" y="810"/>
                </a:lnTo>
                <a:lnTo>
                  <a:pt x="0" y="938"/>
                </a:lnTo>
                <a:lnTo>
                  <a:pt x="57" y="995"/>
                </a:lnTo>
                <a:lnTo>
                  <a:pt x="185" y="906"/>
                </a:lnTo>
                <a:lnTo>
                  <a:pt x="208" y="844"/>
                </a:lnTo>
                <a:lnTo>
                  <a:pt x="439" y="614"/>
                </a:lnTo>
                <a:lnTo>
                  <a:pt x="445" y="621"/>
                </a:lnTo>
                <a:cubicBezTo>
                  <a:pt x="464" y="639"/>
                  <a:pt x="488" y="648"/>
                  <a:pt x="512" y="648"/>
                </a:cubicBezTo>
                <a:cubicBezTo>
                  <a:pt x="536" y="648"/>
                  <a:pt x="560" y="639"/>
                  <a:pt x="578" y="621"/>
                </a:cubicBezTo>
                <a:lnTo>
                  <a:pt x="604" y="595"/>
                </a:lnTo>
                <a:cubicBezTo>
                  <a:pt x="596" y="577"/>
                  <a:pt x="602" y="551"/>
                  <a:pt x="616" y="537"/>
                </a:cubicBezTo>
                <a:cubicBezTo>
                  <a:pt x="626" y="527"/>
                  <a:pt x="642" y="521"/>
                  <a:pt x="656" y="521"/>
                </a:cubicBezTo>
                <a:cubicBezTo>
                  <a:pt x="662" y="521"/>
                  <a:pt x="669" y="522"/>
                  <a:pt x="674" y="525"/>
                </a:cubicBezTo>
                <a:lnTo>
                  <a:pt x="969" y="230"/>
                </a:lnTo>
                <a:cubicBezTo>
                  <a:pt x="1006" y="193"/>
                  <a:pt x="1006" y="133"/>
                  <a:pt x="969" y="97"/>
                </a:cubicBezTo>
                <a:close/>
                <a:moveTo>
                  <a:pt x="363" y="354"/>
                </a:moveTo>
                <a:lnTo>
                  <a:pt x="392" y="325"/>
                </a:lnTo>
                <a:lnTo>
                  <a:pt x="418" y="338"/>
                </a:lnTo>
                <a:lnTo>
                  <a:pt x="404" y="312"/>
                </a:lnTo>
                <a:lnTo>
                  <a:pt x="433" y="284"/>
                </a:lnTo>
                <a:lnTo>
                  <a:pt x="436" y="281"/>
                </a:lnTo>
                <a:cubicBezTo>
                  <a:pt x="442" y="264"/>
                  <a:pt x="446" y="248"/>
                  <a:pt x="446" y="233"/>
                </a:cubicBezTo>
                <a:cubicBezTo>
                  <a:pt x="446" y="115"/>
                  <a:pt x="333" y="0"/>
                  <a:pt x="215" y="1"/>
                </a:cubicBezTo>
                <a:cubicBezTo>
                  <a:pt x="214" y="1"/>
                  <a:pt x="201" y="15"/>
                  <a:pt x="193" y="22"/>
                </a:cubicBezTo>
                <a:cubicBezTo>
                  <a:pt x="288" y="117"/>
                  <a:pt x="280" y="102"/>
                  <a:pt x="280" y="160"/>
                </a:cubicBezTo>
                <a:cubicBezTo>
                  <a:pt x="280" y="207"/>
                  <a:pt x="205" y="282"/>
                  <a:pt x="159" y="282"/>
                </a:cubicBezTo>
                <a:cubicBezTo>
                  <a:pt x="99" y="282"/>
                  <a:pt x="118" y="291"/>
                  <a:pt x="21" y="195"/>
                </a:cubicBezTo>
                <a:cubicBezTo>
                  <a:pt x="14" y="202"/>
                  <a:pt x="0" y="215"/>
                  <a:pt x="0" y="216"/>
                </a:cubicBezTo>
                <a:cubicBezTo>
                  <a:pt x="2" y="334"/>
                  <a:pt x="113" y="447"/>
                  <a:pt x="232" y="447"/>
                </a:cubicBezTo>
                <a:cubicBezTo>
                  <a:pt x="253" y="447"/>
                  <a:pt x="276" y="440"/>
                  <a:pt x="299" y="429"/>
                </a:cubicBezTo>
                <a:lnTo>
                  <a:pt x="303" y="433"/>
                </a:lnTo>
                <a:cubicBezTo>
                  <a:pt x="310" y="414"/>
                  <a:pt x="322" y="395"/>
                  <a:pt x="337" y="380"/>
                </a:cubicBezTo>
                <a:lnTo>
                  <a:pt x="363" y="354"/>
                </a:lnTo>
                <a:close/>
                <a:moveTo>
                  <a:pt x="658" y="579"/>
                </a:moveTo>
                <a:lnTo>
                  <a:pt x="672" y="606"/>
                </a:lnTo>
                <a:lnTo>
                  <a:pt x="644" y="634"/>
                </a:lnTo>
                <a:lnTo>
                  <a:pt x="617" y="660"/>
                </a:lnTo>
                <a:cubicBezTo>
                  <a:pt x="602" y="675"/>
                  <a:pt x="584" y="687"/>
                  <a:pt x="564" y="694"/>
                </a:cubicBezTo>
                <a:lnTo>
                  <a:pt x="741" y="871"/>
                </a:lnTo>
                <a:lnTo>
                  <a:pt x="824" y="983"/>
                </a:lnTo>
                <a:lnTo>
                  <a:pt x="869" y="995"/>
                </a:lnTo>
                <a:lnTo>
                  <a:pt x="992" y="871"/>
                </a:lnTo>
                <a:lnTo>
                  <a:pt x="980" y="825"/>
                </a:lnTo>
                <a:lnTo>
                  <a:pt x="869" y="743"/>
                </a:lnTo>
                <a:lnTo>
                  <a:pt x="702" y="576"/>
                </a:lnTo>
                <a:lnTo>
                  <a:pt x="685" y="592"/>
                </a:lnTo>
                <a:lnTo>
                  <a:pt x="658" y="579"/>
                </a:lnTo>
                <a:close/>
              </a:path>
            </a:pathLst>
          </a:custGeom>
          <a:solidFill>
            <a:schemeClr val="bg1"/>
          </a:solidFill>
          <a:ln>
            <a:noFill/>
          </a:ln>
        </p:spPr>
        <p:txBody>
          <a:bodyPr vert="horz" wrap="square" lIns="91416" tIns="45708" rIns="91416" bIns="45708" numCol="1" anchor="t" anchorCtr="0" compatLnSpc="1">
            <a:prstTxWarp prst="textNoShape">
              <a:avLst/>
            </a:prstTxWarp>
          </a:bodyPr>
          <a:lstStyle/>
          <a:p>
            <a:endParaRPr lang="zh-CN" altLang="en-US" sz="1867"/>
          </a:p>
        </p:txBody>
      </p:sp>
      <p:sp>
        <p:nvSpPr>
          <p:cNvPr id="62" name="Freeform 14"/>
          <p:cNvSpPr>
            <a:spLocks noEditPoints="1"/>
          </p:cNvSpPr>
          <p:nvPr/>
        </p:nvSpPr>
        <p:spPr bwMode="auto">
          <a:xfrm>
            <a:off x="4993913" y="2058989"/>
            <a:ext cx="439567" cy="600075"/>
          </a:xfrm>
          <a:custGeom>
            <a:avLst/>
            <a:gdLst>
              <a:gd name="T0" fmla="*/ 95 w 723"/>
              <a:gd name="T1" fmla="*/ 160 h 986"/>
              <a:gd name="T2" fmla="*/ 80 w 723"/>
              <a:gd name="T3" fmla="*/ 986 h 986"/>
              <a:gd name="T4" fmla="*/ 723 w 723"/>
              <a:gd name="T5" fmla="*/ 242 h 986"/>
              <a:gd name="T6" fmla="*/ 668 w 723"/>
              <a:gd name="T7" fmla="*/ 260 h 986"/>
              <a:gd name="T8" fmla="*/ 83 w 723"/>
              <a:gd name="T9" fmla="*/ 929 h 986"/>
              <a:gd name="T10" fmla="*/ 313 w 723"/>
              <a:gd name="T11" fmla="*/ 105 h 986"/>
              <a:gd name="T12" fmla="*/ 410 w 723"/>
              <a:gd name="T13" fmla="*/ 105 h 986"/>
              <a:gd name="T14" fmla="*/ 360 w 723"/>
              <a:gd name="T15" fmla="*/ 157 h 986"/>
              <a:gd name="T16" fmla="*/ 253 w 723"/>
              <a:gd name="T17" fmla="*/ 107 h 986"/>
              <a:gd name="T18" fmla="*/ 133 w 723"/>
              <a:gd name="T19" fmla="*/ 250 h 986"/>
              <a:gd name="T20" fmla="*/ 590 w 723"/>
              <a:gd name="T21" fmla="*/ 250 h 986"/>
              <a:gd name="T22" fmla="*/ 470 w 723"/>
              <a:gd name="T23" fmla="*/ 107 h 986"/>
              <a:gd name="T24" fmla="*/ 253 w 723"/>
              <a:gd name="T25" fmla="*/ 107 h 986"/>
              <a:gd name="T26" fmla="*/ 255 w 723"/>
              <a:gd name="T27" fmla="*/ 749 h 986"/>
              <a:gd name="T28" fmla="*/ 175 w 723"/>
              <a:gd name="T29" fmla="*/ 771 h 986"/>
              <a:gd name="T30" fmla="*/ 158 w 723"/>
              <a:gd name="T31" fmla="*/ 789 h 986"/>
              <a:gd name="T32" fmla="*/ 255 w 723"/>
              <a:gd name="T33" fmla="*/ 796 h 986"/>
              <a:gd name="T34" fmla="*/ 153 w 723"/>
              <a:gd name="T35" fmla="*/ 846 h 986"/>
              <a:gd name="T36" fmla="*/ 280 w 723"/>
              <a:gd name="T37" fmla="*/ 784 h 986"/>
              <a:gd name="T38" fmla="*/ 280 w 723"/>
              <a:gd name="T39" fmla="*/ 744 h 986"/>
              <a:gd name="T40" fmla="*/ 128 w 723"/>
              <a:gd name="T41" fmla="*/ 751 h 986"/>
              <a:gd name="T42" fmla="*/ 248 w 723"/>
              <a:gd name="T43" fmla="*/ 879 h 986"/>
              <a:gd name="T44" fmla="*/ 248 w 723"/>
              <a:gd name="T45" fmla="*/ 387 h 986"/>
              <a:gd name="T46" fmla="*/ 175 w 723"/>
              <a:gd name="T47" fmla="*/ 409 h 986"/>
              <a:gd name="T48" fmla="*/ 200 w 723"/>
              <a:gd name="T49" fmla="*/ 474 h 986"/>
              <a:gd name="T50" fmla="*/ 153 w 723"/>
              <a:gd name="T51" fmla="*/ 492 h 986"/>
              <a:gd name="T52" fmla="*/ 248 w 723"/>
              <a:gd name="T53" fmla="*/ 362 h 986"/>
              <a:gd name="T54" fmla="*/ 128 w 723"/>
              <a:gd name="T55" fmla="*/ 489 h 986"/>
              <a:gd name="T56" fmla="*/ 279 w 723"/>
              <a:gd name="T57" fmla="*/ 416 h 986"/>
              <a:gd name="T58" fmla="*/ 278 w 723"/>
              <a:gd name="T59" fmla="*/ 382 h 986"/>
              <a:gd name="T60" fmla="*/ 255 w 723"/>
              <a:gd name="T61" fmla="*/ 582 h 986"/>
              <a:gd name="T62" fmla="*/ 158 w 723"/>
              <a:gd name="T63" fmla="*/ 607 h 986"/>
              <a:gd name="T64" fmla="*/ 255 w 723"/>
              <a:gd name="T65" fmla="*/ 672 h 986"/>
              <a:gd name="T66" fmla="*/ 280 w 723"/>
              <a:gd name="T67" fmla="*/ 563 h 986"/>
              <a:gd name="T68" fmla="*/ 128 w 723"/>
              <a:gd name="T69" fmla="*/ 569 h 986"/>
              <a:gd name="T70" fmla="*/ 255 w 723"/>
              <a:gd name="T71" fmla="*/ 696 h 986"/>
              <a:gd name="T72" fmla="*/ 334 w 723"/>
              <a:gd name="T73" fmla="*/ 538 h 986"/>
              <a:gd name="T74" fmla="*/ 378 w 723"/>
              <a:gd name="T75" fmla="*/ 836 h 986"/>
              <a:gd name="T76" fmla="*/ 580 w 723"/>
              <a:gd name="T77" fmla="*/ 774 h 986"/>
              <a:gd name="T78" fmla="*/ 370 w 723"/>
              <a:gd name="T79" fmla="*/ 829 h 986"/>
              <a:gd name="T80" fmla="*/ 580 w 723"/>
              <a:gd name="T81" fmla="*/ 587 h 986"/>
              <a:gd name="T82" fmla="*/ 370 w 723"/>
              <a:gd name="T83" fmla="*/ 474 h 986"/>
              <a:gd name="T84" fmla="*/ 370 w 723"/>
              <a:gd name="T85" fmla="*/ 407 h 9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723" h="986">
                <a:moveTo>
                  <a:pt x="55" y="260"/>
                </a:moveTo>
                <a:cubicBezTo>
                  <a:pt x="55" y="232"/>
                  <a:pt x="68" y="218"/>
                  <a:pt x="95" y="217"/>
                </a:cubicBezTo>
                <a:lnTo>
                  <a:pt x="95" y="160"/>
                </a:lnTo>
                <a:cubicBezTo>
                  <a:pt x="45" y="161"/>
                  <a:pt x="0" y="193"/>
                  <a:pt x="0" y="242"/>
                </a:cubicBezTo>
                <a:lnTo>
                  <a:pt x="0" y="906"/>
                </a:lnTo>
                <a:cubicBezTo>
                  <a:pt x="0" y="947"/>
                  <a:pt x="40" y="986"/>
                  <a:pt x="80" y="986"/>
                </a:cubicBezTo>
                <a:lnTo>
                  <a:pt x="643" y="986"/>
                </a:lnTo>
                <a:cubicBezTo>
                  <a:pt x="683" y="986"/>
                  <a:pt x="723" y="947"/>
                  <a:pt x="723" y="906"/>
                </a:cubicBezTo>
                <a:lnTo>
                  <a:pt x="723" y="242"/>
                </a:lnTo>
                <a:cubicBezTo>
                  <a:pt x="723" y="193"/>
                  <a:pt x="678" y="161"/>
                  <a:pt x="628" y="160"/>
                </a:cubicBezTo>
                <a:lnTo>
                  <a:pt x="628" y="217"/>
                </a:lnTo>
                <a:cubicBezTo>
                  <a:pt x="655" y="218"/>
                  <a:pt x="668" y="232"/>
                  <a:pt x="668" y="260"/>
                </a:cubicBezTo>
                <a:lnTo>
                  <a:pt x="668" y="889"/>
                </a:lnTo>
                <a:cubicBezTo>
                  <a:pt x="668" y="908"/>
                  <a:pt x="659" y="929"/>
                  <a:pt x="640" y="929"/>
                </a:cubicBezTo>
                <a:lnTo>
                  <a:pt x="83" y="929"/>
                </a:lnTo>
                <a:cubicBezTo>
                  <a:pt x="61" y="929"/>
                  <a:pt x="55" y="906"/>
                  <a:pt x="55" y="884"/>
                </a:cubicBezTo>
                <a:lnTo>
                  <a:pt x="55" y="260"/>
                </a:lnTo>
                <a:close/>
                <a:moveTo>
                  <a:pt x="313" y="105"/>
                </a:moveTo>
                <a:cubicBezTo>
                  <a:pt x="313" y="82"/>
                  <a:pt x="335" y="60"/>
                  <a:pt x="358" y="60"/>
                </a:cubicBezTo>
                <a:lnTo>
                  <a:pt x="365" y="60"/>
                </a:lnTo>
                <a:cubicBezTo>
                  <a:pt x="388" y="60"/>
                  <a:pt x="410" y="82"/>
                  <a:pt x="410" y="105"/>
                </a:cubicBezTo>
                <a:lnTo>
                  <a:pt x="410" y="110"/>
                </a:lnTo>
                <a:cubicBezTo>
                  <a:pt x="410" y="135"/>
                  <a:pt x="388" y="157"/>
                  <a:pt x="363" y="157"/>
                </a:cubicBezTo>
                <a:lnTo>
                  <a:pt x="360" y="157"/>
                </a:lnTo>
                <a:cubicBezTo>
                  <a:pt x="335" y="157"/>
                  <a:pt x="313" y="135"/>
                  <a:pt x="313" y="110"/>
                </a:cubicBezTo>
                <a:lnTo>
                  <a:pt x="313" y="105"/>
                </a:lnTo>
                <a:close/>
                <a:moveTo>
                  <a:pt x="253" y="107"/>
                </a:moveTo>
                <a:lnTo>
                  <a:pt x="173" y="107"/>
                </a:lnTo>
                <a:cubicBezTo>
                  <a:pt x="145" y="107"/>
                  <a:pt x="133" y="120"/>
                  <a:pt x="133" y="147"/>
                </a:cubicBezTo>
                <a:lnTo>
                  <a:pt x="133" y="250"/>
                </a:lnTo>
                <a:cubicBezTo>
                  <a:pt x="133" y="267"/>
                  <a:pt x="144" y="285"/>
                  <a:pt x="160" y="285"/>
                </a:cubicBezTo>
                <a:lnTo>
                  <a:pt x="563" y="285"/>
                </a:lnTo>
                <a:cubicBezTo>
                  <a:pt x="579" y="285"/>
                  <a:pt x="590" y="267"/>
                  <a:pt x="590" y="250"/>
                </a:cubicBezTo>
                <a:lnTo>
                  <a:pt x="590" y="147"/>
                </a:lnTo>
                <a:cubicBezTo>
                  <a:pt x="590" y="120"/>
                  <a:pt x="578" y="107"/>
                  <a:pt x="550" y="107"/>
                </a:cubicBezTo>
                <a:lnTo>
                  <a:pt x="470" y="107"/>
                </a:lnTo>
                <a:cubicBezTo>
                  <a:pt x="470" y="52"/>
                  <a:pt x="423" y="0"/>
                  <a:pt x="370" y="0"/>
                </a:cubicBezTo>
                <a:lnTo>
                  <a:pt x="353" y="0"/>
                </a:lnTo>
                <a:cubicBezTo>
                  <a:pt x="300" y="0"/>
                  <a:pt x="253" y="52"/>
                  <a:pt x="253" y="107"/>
                </a:cubicBezTo>
                <a:close/>
                <a:moveTo>
                  <a:pt x="153" y="756"/>
                </a:moveTo>
                <a:cubicBezTo>
                  <a:pt x="153" y="751"/>
                  <a:pt x="154" y="749"/>
                  <a:pt x="160" y="749"/>
                </a:cubicBezTo>
                <a:lnTo>
                  <a:pt x="255" y="749"/>
                </a:lnTo>
                <a:lnTo>
                  <a:pt x="255" y="756"/>
                </a:lnTo>
                <a:cubicBezTo>
                  <a:pt x="255" y="764"/>
                  <a:pt x="216" y="787"/>
                  <a:pt x="208" y="791"/>
                </a:cubicBezTo>
                <a:cubicBezTo>
                  <a:pt x="201" y="786"/>
                  <a:pt x="186" y="771"/>
                  <a:pt x="175" y="771"/>
                </a:cubicBezTo>
                <a:lnTo>
                  <a:pt x="173" y="771"/>
                </a:lnTo>
                <a:cubicBezTo>
                  <a:pt x="167" y="771"/>
                  <a:pt x="158" y="780"/>
                  <a:pt x="158" y="786"/>
                </a:cubicBezTo>
                <a:lnTo>
                  <a:pt x="158" y="789"/>
                </a:lnTo>
                <a:cubicBezTo>
                  <a:pt x="158" y="795"/>
                  <a:pt x="193" y="834"/>
                  <a:pt x="200" y="834"/>
                </a:cubicBezTo>
                <a:lnTo>
                  <a:pt x="203" y="834"/>
                </a:lnTo>
                <a:cubicBezTo>
                  <a:pt x="208" y="834"/>
                  <a:pt x="247" y="802"/>
                  <a:pt x="255" y="796"/>
                </a:cubicBezTo>
                <a:cubicBezTo>
                  <a:pt x="255" y="810"/>
                  <a:pt x="261" y="854"/>
                  <a:pt x="248" y="854"/>
                </a:cubicBezTo>
                <a:lnTo>
                  <a:pt x="160" y="854"/>
                </a:lnTo>
                <a:cubicBezTo>
                  <a:pt x="154" y="854"/>
                  <a:pt x="153" y="852"/>
                  <a:pt x="153" y="846"/>
                </a:cubicBezTo>
                <a:lnTo>
                  <a:pt x="153" y="756"/>
                </a:lnTo>
                <a:close/>
                <a:moveTo>
                  <a:pt x="248" y="879"/>
                </a:moveTo>
                <a:cubicBezTo>
                  <a:pt x="295" y="879"/>
                  <a:pt x="277" y="827"/>
                  <a:pt x="280" y="784"/>
                </a:cubicBezTo>
                <a:cubicBezTo>
                  <a:pt x="282" y="762"/>
                  <a:pt x="337" y="742"/>
                  <a:pt x="343" y="721"/>
                </a:cubicBezTo>
                <a:lnTo>
                  <a:pt x="335" y="721"/>
                </a:lnTo>
                <a:cubicBezTo>
                  <a:pt x="318" y="721"/>
                  <a:pt x="293" y="737"/>
                  <a:pt x="280" y="744"/>
                </a:cubicBezTo>
                <a:cubicBezTo>
                  <a:pt x="274" y="735"/>
                  <a:pt x="268" y="724"/>
                  <a:pt x="253" y="724"/>
                </a:cubicBezTo>
                <a:lnTo>
                  <a:pt x="155" y="724"/>
                </a:lnTo>
                <a:cubicBezTo>
                  <a:pt x="141" y="724"/>
                  <a:pt x="128" y="737"/>
                  <a:pt x="128" y="751"/>
                </a:cubicBezTo>
                <a:lnTo>
                  <a:pt x="128" y="851"/>
                </a:lnTo>
                <a:cubicBezTo>
                  <a:pt x="128" y="868"/>
                  <a:pt x="143" y="879"/>
                  <a:pt x="160" y="879"/>
                </a:cubicBezTo>
                <a:lnTo>
                  <a:pt x="248" y="879"/>
                </a:lnTo>
                <a:close/>
                <a:moveTo>
                  <a:pt x="153" y="394"/>
                </a:moveTo>
                <a:cubicBezTo>
                  <a:pt x="153" y="389"/>
                  <a:pt x="154" y="387"/>
                  <a:pt x="160" y="387"/>
                </a:cubicBezTo>
                <a:lnTo>
                  <a:pt x="248" y="387"/>
                </a:lnTo>
                <a:cubicBezTo>
                  <a:pt x="253" y="387"/>
                  <a:pt x="255" y="389"/>
                  <a:pt x="255" y="394"/>
                </a:cubicBezTo>
                <a:cubicBezTo>
                  <a:pt x="255" y="401"/>
                  <a:pt x="213" y="429"/>
                  <a:pt x="208" y="429"/>
                </a:cubicBezTo>
                <a:cubicBezTo>
                  <a:pt x="203" y="429"/>
                  <a:pt x="190" y="409"/>
                  <a:pt x="175" y="409"/>
                </a:cubicBezTo>
                <a:cubicBezTo>
                  <a:pt x="168" y="409"/>
                  <a:pt x="158" y="417"/>
                  <a:pt x="158" y="424"/>
                </a:cubicBezTo>
                <a:lnTo>
                  <a:pt x="158" y="427"/>
                </a:lnTo>
                <a:cubicBezTo>
                  <a:pt x="158" y="437"/>
                  <a:pt x="192" y="470"/>
                  <a:pt x="200" y="474"/>
                </a:cubicBezTo>
                <a:lnTo>
                  <a:pt x="255" y="434"/>
                </a:lnTo>
                <a:lnTo>
                  <a:pt x="255" y="492"/>
                </a:lnTo>
                <a:lnTo>
                  <a:pt x="153" y="492"/>
                </a:lnTo>
                <a:lnTo>
                  <a:pt x="153" y="394"/>
                </a:lnTo>
                <a:close/>
                <a:moveTo>
                  <a:pt x="278" y="382"/>
                </a:moveTo>
                <a:cubicBezTo>
                  <a:pt x="275" y="369"/>
                  <a:pt x="264" y="362"/>
                  <a:pt x="248" y="362"/>
                </a:cubicBezTo>
                <a:lnTo>
                  <a:pt x="160" y="362"/>
                </a:lnTo>
                <a:cubicBezTo>
                  <a:pt x="143" y="362"/>
                  <a:pt x="128" y="373"/>
                  <a:pt x="128" y="390"/>
                </a:cubicBezTo>
                <a:lnTo>
                  <a:pt x="128" y="489"/>
                </a:lnTo>
                <a:cubicBezTo>
                  <a:pt x="128" y="504"/>
                  <a:pt x="141" y="517"/>
                  <a:pt x="155" y="517"/>
                </a:cubicBezTo>
                <a:lnTo>
                  <a:pt x="253" y="517"/>
                </a:lnTo>
                <a:cubicBezTo>
                  <a:pt x="292" y="517"/>
                  <a:pt x="280" y="455"/>
                  <a:pt x="279" y="416"/>
                </a:cubicBezTo>
                <a:lnTo>
                  <a:pt x="343" y="362"/>
                </a:lnTo>
                <a:cubicBezTo>
                  <a:pt x="343" y="362"/>
                  <a:pt x="338" y="360"/>
                  <a:pt x="338" y="360"/>
                </a:cubicBezTo>
                <a:cubicBezTo>
                  <a:pt x="313" y="360"/>
                  <a:pt x="293" y="381"/>
                  <a:pt x="278" y="382"/>
                </a:cubicBezTo>
                <a:close/>
                <a:moveTo>
                  <a:pt x="153" y="569"/>
                </a:moveTo>
                <a:lnTo>
                  <a:pt x="255" y="569"/>
                </a:lnTo>
                <a:lnTo>
                  <a:pt x="255" y="582"/>
                </a:lnTo>
                <a:lnTo>
                  <a:pt x="208" y="612"/>
                </a:lnTo>
                <a:lnTo>
                  <a:pt x="176" y="588"/>
                </a:lnTo>
                <a:cubicBezTo>
                  <a:pt x="168" y="593"/>
                  <a:pt x="158" y="595"/>
                  <a:pt x="158" y="607"/>
                </a:cubicBezTo>
                <a:cubicBezTo>
                  <a:pt x="158" y="614"/>
                  <a:pt x="193" y="654"/>
                  <a:pt x="200" y="654"/>
                </a:cubicBezTo>
                <a:cubicBezTo>
                  <a:pt x="212" y="654"/>
                  <a:pt x="242" y="620"/>
                  <a:pt x="255" y="617"/>
                </a:cubicBezTo>
                <a:lnTo>
                  <a:pt x="255" y="672"/>
                </a:lnTo>
                <a:lnTo>
                  <a:pt x="153" y="672"/>
                </a:lnTo>
                <a:lnTo>
                  <a:pt x="153" y="569"/>
                </a:lnTo>
                <a:close/>
                <a:moveTo>
                  <a:pt x="280" y="563"/>
                </a:moveTo>
                <a:cubicBezTo>
                  <a:pt x="275" y="555"/>
                  <a:pt x="269" y="544"/>
                  <a:pt x="255" y="544"/>
                </a:cubicBezTo>
                <a:lnTo>
                  <a:pt x="153" y="544"/>
                </a:lnTo>
                <a:cubicBezTo>
                  <a:pt x="140" y="544"/>
                  <a:pt x="128" y="557"/>
                  <a:pt x="128" y="569"/>
                </a:cubicBezTo>
                <a:lnTo>
                  <a:pt x="128" y="672"/>
                </a:lnTo>
                <a:cubicBezTo>
                  <a:pt x="128" y="684"/>
                  <a:pt x="140" y="696"/>
                  <a:pt x="153" y="696"/>
                </a:cubicBezTo>
                <a:lnTo>
                  <a:pt x="255" y="696"/>
                </a:lnTo>
                <a:cubicBezTo>
                  <a:pt x="291" y="696"/>
                  <a:pt x="280" y="632"/>
                  <a:pt x="279" y="596"/>
                </a:cubicBezTo>
                <a:lnTo>
                  <a:pt x="343" y="542"/>
                </a:lnTo>
                <a:lnTo>
                  <a:pt x="334" y="538"/>
                </a:lnTo>
                <a:lnTo>
                  <a:pt x="280" y="563"/>
                </a:lnTo>
                <a:close/>
                <a:moveTo>
                  <a:pt x="370" y="829"/>
                </a:moveTo>
                <a:cubicBezTo>
                  <a:pt x="370" y="834"/>
                  <a:pt x="372" y="836"/>
                  <a:pt x="378" y="836"/>
                </a:cubicBezTo>
                <a:lnTo>
                  <a:pt x="573" y="836"/>
                </a:lnTo>
                <a:cubicBezTo>
                  <a:pt x="579" y="836"/>
                  <a:pt x="580" y="834"/>
                  <a:pt x="580" y="829"/>
                </a:cubicBezTo>
                <a:lnTo>
                  <a:pt x="580" y="774"/>
                </a:lnTo>
                <a:cubicBezTo>
                  <a:pt x="580" y="768"/>
                  <a:pt x="579" y="766"/>
                  <a:pt x="573" y="766"/>
                </a:cubicBezTo>
                <a:lnTo>
                  <a:pt x="370" y="766"/>
                </a:lnTo>
                <a:lnTo>
                  <a:pt x="370" y="829"/>
                </a:lnTo>
                <a:close/>
                <a:moveTo>
                  <a:pt x="370" y="654"/>
                </a:moveTo>
                <a:lnTo>
                  <a:pt x="580" y="654"/>
                </a:lnTo>
                <a:lnTo>
                  <a:pt x="580" y="587"/>
                </a:lnTo>
                <a:lnTo>
                  <a:pt x="370" y="587"/>
                </a:lnTo>
                <a:lnTo>
                  <a:pt x="370" y="654"/>
                </a:lnTo>
                <a:close/>
                <a:moveTo>
                  <a:pt x="370" y="474"/>
                </a:moveTo>
                <a:lnTo>
                  <a:pt x="523" y="474"/>
                </a:lnTo>
                <a:lnTo>
                  <a:pt x="523" y="407"/>
                </a:lnTo>
                <a:lnTo>
                  <a:pt x="370" y="407"/>
                </a:lnTo>
                <a:lnTo>
                  <a:pt x="370" y="474"/>
                </a:lnTo>
                <a:close/>
              </a:path>
            </a:pathLst>
          </a:custGeom>
          <a:solidFill>
            <a:schemeClr val="bg1"/>
          </a:solidFill>
          <a:ln>
            <a:noFill/>
          </a:ln>
        </p:spPr>
        <p:txBody>
          <a:bodyPr vert="horz" wrap="square" lIns="91416" tIns="45708" rIns="91416" bIns="45708" numCol="1" anchor="t" anchorCtr="0" compatLnSpc="1">
            <a:prstTxWarp prst="textNoShape">
              <a:avLst/>
            </a:prstTxWarp>
          </a:bodyPr>
          <a:lstStyle/>
          <a:p>
            <a:endParaRPr lang="zh-CN" altLang="en-US" sz="1867"/>
          </a:p>
        </p:txBody>
      </p:sp>
      <p:sp>
        <p:nvSpPr>
          <p:cNvPr id="63" name="Freeform 15"/>
          <p:cNvSpPr>
            <a:spLocks noEditPoints="1"/>
          </p:cNvSpPr>
          <p:nvPr/>
        </p:nvSpPr>
        <p:spPr bwMode="auto">
          <a:xfrm>
            <a:off x="6274524" y="2125663"/>
            <a:ext cx="698227" cy="598488"/>
          </a:xfrm>
          <a:custGeom>
            <a:avLst/>
            <a:gdLst>
              <a:gd name="T0" fmla="*/ 737 w 1149"/>
              <a:gd name="T1" fmla="*/ 427 h 983"/>
              <a:gd name="T2" fmla="*/ 640 w 1149"/>
              <a:gd name="T3" fmla="*/ 427 h 983"/>
              <a:gd name="T4" fmla="*/ 616 w 1149"/>
              <a:gd name="T5" fmla="*/ 502 h 983"/>
              <a:gd name="T6" fmla="*/ 640 w 1149"/>
              <a:gd name="T7" fmla="*/ 810 h 983"/>
              <a:gd name="T8" fmla="*/ 575 w 1149"/>
              <a:gd name="T9" fmla="*/ 921 h 983"/>
              <a:gd name="T10" fmla="*/ 514 w 1149"/>
              <a:gd name="T11" fmla="*/ 810 h 983"/>
              <a:gd name="T12" fmla="*/ 549 w 1149"/>
              <a:gd name="T13" fmla="*/ 503 h 983"/>
              <a:gd name="T14" fmla="*/ 524 w 1149"/>
              <a:gd name="T15" fmla="*/ 427 h 983"/>
              <a:gd name="T16" fmla="*/ 417 w 1149"/>
              <a:gd name="T17" fmla="*/ 427 h 983"/>
              <a:gd name="T18" fmla="*/ 417 w 1149"/>
              <a:gd name="T19" fmla="*/ 427 h 983"/>
              <a:gd name="T20" fmla="*/ 241 w 1149"/>
              <a:gd name="T21" fmla="*/ 612 h 983"/>
              <a:gd name="T22" fmla="*/ 266 w 1149"/>
              <a:gd name="T23" fmla="*/ 801 h 983"/>
              <a:gd name="T24" fmla="*/ 443 w 1149"/>
              <a:gd name="T25" fmla="*/ 983 h 983"/>
              <a:gd name="T26" fmla="*/ 711 w 1149"/>
              <a:gd name="T27" fmla="*/ 983 h 983"/>
              <a:gd name="T28" fmla="*/ 888 w 1149"/>
              <a:gd name="T29" fmla="*/ 799 h 983"/>
              <a:gd name="T30" fmla="*/ 913 w 1149"/>
              <a:gd name="T31" fmla="*/ 609 h 983"/>
              <a:gd name="T32" fmla="*/ 737 w 1149"/>
              <a:gd name="T33" fmla="*/ 427 h 983"/>
              <a:gd name="T34" fmla="*/ 218 w 1149"/>
              <a:gd name="T35" fmla="*/ 308 h 983"/>
              <a:gd name="T36" fmla="*/ 330 w 1149"/>
              <a:gd name="T37" fmla="*/ 196 h 983"/>
              <a:gd name="T38" fmla="*/ 218 w 1149"/>
              <a:gd name="T39" fmla="*/ 83 h 983"/>
              <a:gd name="T40" fmla="*/ 105 w 1149"/>
              <a:gd name="T41" fmla="*/ 196 h 983"/>
              <a:gd name="T42" fmla="*/ 218 w 1149"/>
              <a:gd name="T43" fmla="*/ 308 h 983"/>
              <a:gd name="T44" fmla="*/ 318 w 1149"/>
              <a:gd name="T45" fmla="*/ 344 h 983"/>
              <a:gd name="T46" fmla="*/ 118 w 1149"/>
              <a:gd name="T47" fmla="*/ 344 h 983"/>
              <a:gd name="T48" fmla="*/ 118 w 1149"/>
              <a:gd name="T49" fmla="*/ 343 h 983"/>
              <a:gd name="T50" fmla="*/ 7 w 1149"/>
              <a:gd name="T51" fmla="*/ 458 h 983"/>
              <a:gd name="T52" fmla="*/ 23 w 1149"/>
              <a:gd name="T53" fmla="*/ 577 h 983"/>
              <a:gd name="T54" fmla="*/ 134 w 1149"/>
              <a:gd name="T55" fmla="*/ 689 h 983"/>
              <a:gd name="T56" fmla="*/ 191 w 1149"/>
              <a:gd name="T57" fmla="*/ 689 h 983"/>
              <a:gd name="T58" fmla="*/ 180 w 1149"/>
              <a:gd name="T59" fmla="*/ 606 h 983"/>
              <a:gd name="T60" fmla="*/ 180 w 1149"/>
              <a:gd name="T61" fmla="*/ 606 h 983"/>
              <a:gd name="T62" fmla="*/ 180 w 1149"/>
              <a:gd name="T63" fmla="*/ 606 h 983"/>
              <a:gd name="T64" fmla="*/ 231 w 1149"/>
              <a:gd name="T65" fmla="*/ 449 h 983"/>
              <a:gd name="T66" fmla="*/ 308 w 1149"/>
              <a:gd name="T67" fmla="*/ 393 h 983"/>
              <a:gd name="T68" fmla="*/ 387 w 1149"/>
              <a:gd name="T69" fmla="*/ 367 h 983"/>
              <a:gd name="T70" fmla="*/ 318 w 1149"/>
              <a:gd name="T71" fmla="*/ 344 h 983"/>
              <a:gd name="T72" fmla="*/ 931 w 1149"/>
              <a:gd name="T73" fmla="*/ 308 h 983"/>
              <a:gd name="T74" fmla="*/ 1043 w 1149"/>
              <a:gd name="T75" fmla="*/ 196 h 983"/>
              <a:gd name="T76" fmla="*/ 931 w 1149"/>
              <a:gd name="T77" fmla="*/ 83 h 983"/>
              <a:gd name="T78" fmla="*/ 819 w 1149"/>
              <a:gd name="T79" fmla="*/ 196 h 983"/>
              <a:gd name="T80" fmla="*/ 931 w 1149"/>
              <a:gd name="T81" fmla="*/ 308 h 983"/>
              <a:gd name="T82" fmla="*/ 1031 w 1149"/>
              <a:gd name="T83" fmla="*/ 344 h 983"/>
              <a:gd name="T84" fmla="*/ 831 w 1149"/>
              <a:gd name="T85" fmla="*/ 344 h 983"/>
              <a:gd name="T86" fmla="*/ 831 w 1149"/>
              <a:gd name="T87" fmla="*/ 343 h 983"/>
              <a:gd name="T88" fmla="*/ 763 w 1149"/>
              <a:gd name="T89" fmla="*/ 366 h 983"/>
              <a:gd name="T90" fmla="*/ 847 w 1149"/>
              <a:gd name="T91" fmla="*/ 393 h 983"/>
              <a:gd name="T92" fmla="*/ 925 w 1149"/>
              <a:gd name="T93" fmla="*/ 450 h 983"/>
              <a:gd name="T94" fmla="*/ 974 w 1149"/>
              <a:gd name="T95" fmla="*/ 603 h 983"/>
              <a:gd name="T96" fmla="*/ 974 w 1149"/>
              <a:gd name="T97" fmla="*/ 603 h 983"/>
              <a:gd name="T98" fmla="*/ 974 w 1149"/>
              <a:gd name="T99" fmla="*/ 603 h 983"/>
              <a:gd name="T100" fmla="*/ 962 w 1149"/>
              <a:gd name="T101" fmla="*/ 689 h 983"/>
              <a:gd name="T102" fmla="*/ 1015 w 1149"/>
              <a:gd name="T103" fmla="*/ 689 h 983"/>
              <a:gd name="T104" fmla="*/ 1126 w 1149"/>
              <a:gd name="T105" fmla="*/ 575 h 983"/>
              <a:gd name="T106" fmla="*/ 1142 w 1149"/>
              <a:gd name="T107" fmla="*/ 456 h 983"/>
              <a:gd name="T108" fmla="*/ 1031 w 1149"/>
              <a:gd name="T109" fmla="*/ 344 h 983"/>
              <a:gd name="T110" fmla="*/ 756 w 1149"/>
              <a:gd name="T111" fmla="*/ 184 h 983"/>
              <a:gd name="T112" fmla="*/ 577 w 1149"/>
              <a:gd name="T113" fmla="*/ 369 h 983"/>
              <a:gd name="T114" fmla="*/ 398 w 1149"/>
              <a:gd name="T115" fmla="*/ 184 h 983"/>
              <a:gd name="T116" fmla="*/ 577 w 1149"/>
              <a:gd name="T117" fmla="*/ 0 h 983"/>
              <a:gd name="T118" fmla="*/ 756 w 1149"/>
              <a:gd name="T119" fmla="*/ 184 h 9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149" h="983">
                <a:moveTo>
                  <a:pt x="737" y="427"/>
                </a:moveTo>
                <a:lnTo>
                  <a:pt x="640" y="427"/>
                </a:lnTo>
                <a:cubicBezTo>
                  <a:pt x="641" y="437"/>
                  <a:pt x="642" y="483"/>
                  <a:pt x="616" y="502"/>
                </a:cubicBezTo>
                <a:cubicBezTo>
                  <a:pt x="616" y="502"/>
                  <a:pt x="658" y="735"/>
                  <a:pt x="640" y="810"/>
                </a:cubicBezTo>
                <a:cubicBezTo>
                  <a:pt x="633" y="842"/>
                  <a:pt x="606" y="921"/>
                  <a:pt x="575" y="921"/>
                </a:cubicBezTo>
                <a:cubicBezTo>
                  <a:pt x="544" y="920"/>
                  <a:pt x="520" y="841"/>
                  <a:pt x="514" y="810"/>
                </a:cubicBezTo>
                <a:cubicBezTo>
                  <a:pt x="499" y="735"/>
                  <a:pt x="549" y="503"/>
                  <a:pt x="549" y="503"/>
                </a:cubicBezTo>
                <a:cubicBezTo>
                  <a:pt x="541" y="500"/>
                  <a:pt x="527" y="486"/>
                  <a:pt x="524" y="427"/>
                </a:cubicBezTo>
                <a:lnTo>
                  <a:pt x="417" y="427"/>
                </a:lnTo>
                <a:lnTo>
                  <a:pt x="417" y="427"/>
                </a:lnTo>
                <a:cubicBezTo>
                  <a:pt x="320" y="427"/>
                  <a:pt x="229" y="510"/>
                  <a:pt x="241" y="612"/>
                </a:cubicBezTo>
                <a:lnTo>
                  <a:pt x="266" y="801"/>
                </a:lnTo>
                <a:cubicBezTo>
                  <a:pt x="286" y="902"/>
                  <a:pt x="345" y="983"/>
                  <a:pt x="443" y="983"/>
                </a:cubicBezTo>
                <a:lnTo>
                  <a:pt x="711" y="983"/>
                </a:lnTo>
                <a:cubicBezTo>
                  <a:pt x="809" y="983"/>
                  <a:pt x="868" y="899"/>
                  <a:pt x="888" y="799"/>
                </a:cubicBezTo>
                <a:lnTo>
                  <a:pt x="913" y="609"/>
                </a:lnTo>
                <a:cubicBezTo>
                  <a:pt x="925" y="510"/>
                  <a:pt x="834" y="427"/>
                  <a:pt x="737" y="427"/>
                </a:cubicBezTo>
                <a:close/>
                <a:moveTo>
                  <a:pt x="218" y="308"/>
                </a:moveTo>
                <a:cubicBezTo>
                  <a:pt x="280" y="308"/>
                  <a:pt x="330" y="258"/>
                  <a:pt x="330" y="196"/>
                </a:cubicBezTo>
                <a:cubicBezTo>
                  <a:pt x="330" y="134"/>
                  <a:pt x="280" y="83"/>
                  <a:pt x="218" y="83"/>
                </a:cubicBezTo>
                <a:cubicBezTo>
                  <a:pt x="156" y="83"/>
                  <a:pt x="105" y="134"/>
                  <a:pt x="105" y="196"/>
                </a:cubicBezTo>
                <a:cubicBezTo>
                  <a:pt x="105" y="258"/>
                  <a:pt x="156" y="308"/>
                  <a:pt x="218" y="308"/>
                </a:cubicBezTo>
                <a:close/>
                <a:moveTo>
                  <a:pt x="318" y="344"/>
                </a:moveTo>
                <a:lnTo>
                  <a:pt x="118" y="344"/>
                </a:lnTo>
                <a:lnTo>
                  <a:pt x="118" y="343"/>
                </a:lnTo>
                <a:cubicBezTo>
                  <a:pt x="57" y="343"/>
                  <a:pt x="0" y="395"/>
                  <a:pt x="7" y="458"/>
                </a:cubicBezTo>
                <a:lnTo>
                  <a:pt x="23" y="577"/>
                </a:lnTo>
                <a:cubicBezTo>
                  <a:pt x="35" y="639"/>
                  <a:pt x="73" y="689"/>
                  <a:pt x="134" y="689"/>
                </a:cubicBezTo>
                <a:lnTo>
                  <a:pt x="191" y="689"/>
                </a:lnTo>
                <a:lnTo>
                  <a:pt x="180" y="606"/>
                </a:lnTo>
                <a:lnTo>
                  <a:pt x="180" y="606"/>
                </a:lnTo>
                <a:lnTo>
                  <a:pt x="180" y="606"/>
                </a:lnTo>
                <a:cubicBezTo>
                  <a:pt x="173" y="549"/>
                  <a:pt x="191" y="493"/>
                  <a:pt x="231" y="449"/>
                </a:cubicBezTo>
                <a:cubicBezTo>
                  <a:pt x="252" y="425"/>
                  <a:pt x="279" y="406"/>
                  <a:pt x="308" y="393"/>
                </a:cubicBezTo>
                <a:cubicBezTo>
                  <a:pt x="333" y="379"/>
                  <a:pt x="359" y="371"/>
                  <a:pt x="387" y="367"/>
                </a:cubicBezTo>
                <a:cubicBezTo>
                  <a:pt x="367" y="352"/>
                  <a:pt x="343" y="344"/>
                  <a:pt x="318" y="344"/>
                </a:cubicBezTo>
                <a:close/>
                <a:moveTo>
                  <a:pt x="931" y="308"/>
                </a:moveTo>
                <a:cubicBezTo>
                  <a:pt x="993" y="308"/>
                  <a:pt x="1043" y="258"/>
                  <a:pt x="1043" y="196"/>
                </a:cubicBezTo>
                <a:cubicBezTo>
                  <a:pt x="1043" y="134"/>
                  <a:pt x="993" y="83"/>
                  <a:pt x="931" y="83"/>
                </a:cubicBezTo>
                <a:cubicBezTo>
                  <a:pt x="869" y="83"/>
                  <a:pt x="819" y="134"/>
                  <a:pt x="819" y="196"/>
                </a:cubicBezTo>
                <a:cubicBezTo>
                  <a:pt x="819" y="258"/>
                  <a:pt x="869" y="308"/>
                  <a:pt x="931" y="308"/>
                </a:cubicBezTo>
                <a:close/>
                <a:moveTo>
                  <a:pt x="1031" y="344"/>
                </a:moveTo>
                <a:lnTo>
                  <a:pt x="831" y="344"/>
                </a:lnTo>
                <a:lnTo>
                  <a:pt x="831" y="343"/>
                </a:lnTo>
                <a:cubicBezTo>
                  <a:pt x="806" y="343"/>
                  <a:pt x="782" y="352"/>
                  <a:pt x="763" y="366"/>
                </a:cubicBezTo>
                <a:cubicBezTo>
                  <a:pt x="792" y="370"/>
                  <a:pt x="821" y="379"/>
                  <a:pt x="847" y="393"/>
                </a:cubicBezTo>
                <a:cubicBezTo>
                  <a:pt x="877" y="406"/>
                  <a:pt x="903" y="426"/>
                  <a:pt x="925" y="450"/>
                </a:cubicBezTo>
                <a:cubicBezTo>
                  <a:pt x="963" y="494"/>
                  <a:pt x="981" y="548"/>
                  <a:pt x="974" y="603"/>
                </a:cubicBezTo>
                <a:lnTo>
                  <a:pt x="974" y="603"/>
                </a:lnTo>
                <a:lnTo>
                  <a:pt x="974" y="603"/>
                </a:lnTo>
                <a:lnTo>
                  <a:pt x="962" y="689"/>
                </a:lnTo>
                <a:lnTo>
                  <a:pt x="1015" y="689"/>
                </a:lnTo>
                <a:cubicBezTo>
                  <a:pt x="1076" y="689"/>
                  <a:pt x="1114" y="637"/>
                  <a:pt x="1126" y="575"/>
                </a:cubicBezTo>
                <a:lnTo>
                  <a:pt x="1142" y="456"/>
                </a:lnTo>
                <a:cubicBezTo>
                  <a:pt x="1149" y="395"/>
                  <a:pt x="1092" y="344"/>
                  <a:pt x="1031" y="344"/>
                </a:cubicBezTo>
                <a:close/>
                <a:moveTo>
                  <a:pt x="756" y="184"/>
                </a:moveTo>
                <a:cubicBezTo>
                  <a:pt x="756" y="286"/>
                  <a:pt x="676" y="369"/>
                  <a:pt x="577" y="369"/>
                </a:cubicBezTo>
                <a:cubicBezTo>
                  <a:pt x="478" y="369"/>
                  <a:pt x="398" y="286"/>
                  <a:pt x="398" y="184"/>
                </a:cubicBezTo>
                <a:cubicBezTo>
                  <a:pt x="398" y="82"/>
                  <a:pt x="478" y="0"/>
                  <a:pt x="577" y="0"/>
                </a:cubicBezTo>
                <a:cubicBezTo>
                  <a:pt x="676" y="0"/>
                  <a:pt x="756" y="82"/>
                  <a:pt x="756" y="184"/>
                </a:cubicBezTo>
                <a:close/>
              </a:path>
            </a:pathLst>
          </a:custGeom>
          <a:solidFill>
            <a:schemeClr val="bg1"/>
          </a:solidFill>
          <a:ln>
            <a:noFill/>
          </a:ln>
        </p:spPr>
        <p:txBody>
          <a:bodyPr vert="horz" wrap="square" lIns="91416" tIns="45708" rIns="91416" bIns="45708" numCol="1" anchor="t" anchorCtr="0" compatLnSpc="1">
            <a:prstTxWarp prst="textNoShape">
              <a:avLst/>
            </a:prstTxWarp>
          </a:bodyPr>
          <a:lstStyle/>
          <a:p>
            <a:endParaRPr lang="zh-CN" altLang="en-US" sz="1867"/>
          </a:p>
        </p:txBody>
      </p:sp>
      <p:sp>
        <p:nvSpPr>
          <p:cNvPr id="64" name="Freeform 16"/>
          <p:cNvSpPr>
            <a:spLocks noEditPoints="1"/>
          </p:cNvSpPr>
          <p:nvPr/>
        </p:nvSpPr>
        <p:spPr bwMode="auto">
          <a:xfrm>
            <a:off x="6290394" y="4614864"/>
            <a:ext cx="752181" cy="600075"/>
          </a:xfrm>
          <a:custGeom>
            <a:avLst/>
            <a:gdLst>
              <a:gd name="T0" fmla="*/ 1238 w 1238"/>
              <a:gd name="T1" fmla="*/ 579 h 986"/>
              <a:gd name="T2" fmla="*/ 424 w 1238"/>
              <a:gd name="T3" fmla="*/ 579 h 986"/>
              <a:gd name="T4" fmla="*/ 443 w 1238"/>
              <a:gd name="T5" fmla="*/ 209 h 986"/>
              <a:gd name="T6" fmla="*/ 357 w 1238"/>
              <a:gd name="T7" fmla="*/ 223 h 986"/>
              <a:gd name="T8" fmla="*/ 329 w 1238"/>
              <a:gd name="T9" fmla="*/ 254 h 986"/>
              <a:gd name="T10" fmla="*/ 441 w 1238"/>
              <a:gd name="T11" fmla="*/ 316 h 986"/>
              <a:gd name="T12" fmla="*/ 311 w 1238"/>
              <a:gd name="T13" fmla="*/ 0 h 986"/>
              <a:gd name="T14" fmla="*/ 311 w 1238"/>
              <a:gd name="T15" fmla="*/ 620 h 986"/>
              <a:gd name="T16" fmla="*/ 367 w 1238"/>
              <a:gd name="T17" fmla="*/ 550 h 986"/>
              <a:gd name="T18" fmla="*/ 329 w 1238"/>
              <a:gd name="T19" fmla="*/ 473 h 986"/>
              <a:gd name="T20" fmla="*/ 295 w 1238"/>
              <a:gd name="T21" fmla="*/ 516 h 986"/>
              <a:gd name="T22" fmla="*/ 168 w 1238"/>
              <a:gd name="T23" fmla="*/ 370 h 986"/>
              <a:gd name="T24" fmla="*/ 295 w 1238"/>
              <a:gd name="T25" fmla="*/ 410 h 986"/>
              <a:gd name="T26" fmla="*/ 229 w 1238"/>
              <a:gd name="T27" fmla="*/ 307 h 986"/>
              <a:gd name="T28" fmla="*/ 295 w 1238"/>
              <a:gd name="T29" fmla="*/ 127 h 986"/>
              <a:gd name="T30" fmla="*/ 329 w 1238"/>
              <a:gd name="T31" fmla="*/ 104 h 986"/>
              <a:gd name="T32" fmla="*/ 443 w 1238"/>
              <a:gd name="T33" fmla="*/ 209 h 986"/>
              <a:gd name="T34" fmla="*/ 295 w 1238"/>
              <a:gd name="T35" fmla="*/ 186 h 986"/>
              <a:gd name="T36" fmla="*/ 295 w 1238"/>
              <a:gd name="T37" fmla="*/ 245 h 986"/>
              <a:gd name="T38" fmla="*/ 329 w 1238"/>
              <a:gd name="T39" fmla="*/ 413 h 986"/>
              <a:gd name="T40" fmla="*/ 357 w 1238"/>
              <a:gd name="T41" fmla="*/ 398 h 986"/>
              <a:gd name="T42" fmla="*/ 359 w 1238"/>
              <a:gd name="T43" fmla="*/ 356 h 986"/>
              <a:gd name="T44" fmla="*/ 329 w 1238"/>
              <a:gd name="T45" fmla="*/ 413 h 986"/>
              <a:gd name="T46" fmla="*/ 854 w 1238"/>
              <a:gd name="T47" fmla="*/ 713 h 986"/>
              <a:gd name="T48" fmla="*/ 904 w 1238"/>
              <a:gd name="T49" fmla="*/ 665 h 986"/>
              <a:gd name="T50" fmla="*/ 854 w 1238"/>
              <a:gd name="T51" fmla="*/ 617 h 986"/>
              <a:gd name="T52" fmla="*/ 810 w 1238"/>
              <a:gd name="T53" fmla="*/ 416 h 986"/>
              <a:gd name="T54" fmla="*/ 784 w 1238"/>
              <a:gd name="T55" fmla="*/ 477 h 986"/>
              <a:gd name="T56" fmla="*/ 810 w 1238"/>
              <a:gd name="T57" fmla="*/ 416 h 986"/>
              <a:gd name="T58" fmla="*/ 1004 w 1238"/>
              <a:gd name="T59" fmla="*/ 447 h 986"/>
              <a:gd name="T60" fmla="*/ 854 w 1238"/>
              <a:gd name="T61" fmla="*/ 418 h 986"/>
              <a:gd name="T62" fmla="*/ 977 w 1238"/>
              <a:gd name="T63" fmla="*/ 557 h 986"/>
              <a:gd name="T64" fmla="*/ 854 w 1238"/>
              <a:gd name="T65" fmla="*/ 792 h 986"/>
              <a:gd name="T66" fmla="*/ 810 w 1238"/>
              <a:gd name="T67" fmla="*/ 849 h 986"/>
              <a:gd name="T68" fmla="*/ 643 w 1238"/>
              <a:gd name="T69" fmla="*/ 658 h 986"/>
              <a:gd name="T70" fmla="*/ 810 w 1238"/>
              <a:gd name="T71" fmla="*/ 710 h 986"/>
              <a:gd name="T72" fmla="*/ 724 w 1238"/>
              <a:gd name="T73" fmla="*/ 575 h 986"/>
              <a:gd name="T74" fmla="*/ 810 w 1238"/>
              <a:gd name="T75" fmla="*/ 339 h 986"/>
              <a:gd name="T76" fmla="*/ 854 w 1238"/>
              <a:gd name="T77" fmla="*/ 309 h 986"/>
              <a:gd name="T78" fmla="*/ 1004 w 1238"/>
              <a:gd name="T79" fmla="*/ 447 h 9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238" h="986">
                <a:moveTo>
                  <a:pt x="831" y="172"/>
                </a:moveTo>
                <a:cubicBezTo>
                  <a:pt x="1055" y="172"/>
                  <a:pt x="1238" y="354"/>
                  <a:pt x="1238" y="579"/>
                </a:cubicBezTo>
                <a:cubicBezTo>
                  <a:pt x="1238" y="804"/>
                  <a:pt x="1055" y="986"/>
                  <a:pt x="831" y="986"/>
                </a:cubicBezTo>
                <a:cubicBezTo>
                  <a:pt x="606" y="986"/>
                  <a:pt x="424" y="804"/>
                  <a:pt x="424" y="579"/>
                </a:cubicBezTo>
                <a:cubicBezTo>
                  <a:pt x="424" y="354"/>
                  <a:pt x="606" y="172"/>
                  <a:pt x="831" y="172"/>
                </a:cubicBezTo>
                <a:close/>
                <a:moveTo>
                  <a:pt x="443" y="209"/>
                </a:moveTo>
                <a:lnTo>
                  <a:pt x="443" y="209"/>
                </a:lnTo>
                <a:lnTo>
                  <a:pt x="357" y="223"/>
                </a:lnTo>
                <a:cubicBezTo>
                  <a:pt x="350" y="204"/>
                  <a:pt x="346" y="197"/>
                  <a:pt x="329" y="187"/>
                </a:cubicBezTo>
                <a:lnTo>
                  <a:pt x="329" y="254"/>
                </a:lnTo>
                <a:cubicBezTo>
                  <a:pt x="375" y="266"/>
                  <a:pt x="406" y="279"/>
                  <a:pt x="422" y="293"/>
                </a:cubicBezTo>
                <a:cubicBezTo>
                  <a:pt x="430" y="300"/>
                  <a:pt x="436" y="308"/>
                  <a:pt x="441" y="316"/>
                </a:cubicBezTo>
                <a:cubicBezTo>
                  <a:pt x="480" y="260"/>
                  <a:pt x="533" y="215"/>
                  <a:pt x="594" y="185"/>
                </a:cubicBezTo>
                <a:cubicBezTo>
                  <a:pt x="546" y="76"/>
                  <a:pt x="437" y="0"/>
                  <a:pt x="311" y="0"/>
                </a:cubicBezTo>
                <a:cubicBezTo>
                  <a:pt x="139" y="0"/>
                  <a:pt x="0" y="139"/>
                  <a:pt x="0" y="310"/>
                </a:cubicBezTo>
                <a:cubicBezTo>
                  <a:pt x="0" y="481"/>
                  <a:pt x="139" y="620"/>
                  <a:pt x="311" y="620"/>
                </a:cubicBezTo>
                <a:cubicBezTo>
                  <a:pt x="331" y="620"/>
                  <a:pt x="352" y="618"/>
                  <a:pt x="372" y="614"/>
                </a:cubicBezTo>
                <a:cubicBezTo>
                  <a:pt x="368" y="593"/>
                  <a:pt x="367" y="572"/>
                  <a:pt x="367" y="550"/>
                </a:cubicBezTo>
                <a:cubicBezTo>
                  <a:pt x="367" y="521"/>
                  <a:pt x="370" y="493"/>
                  <a:pt x="376" y="465"/>
                </a:cubicBezTo>
                <a:cubicBezTo>
                  <a:pt x="361" y="470"/>
                  <a:pt x="345" y="472"/>
                  <a:pt x="329" y="473"/>
                </a:cubicBezTo>
                <a:lnTo>
                  <a:pt x="329" y="516"/>
                </a:lnTo>
                <a:lnTo>
                  <a:pt x="295" y="516"/>
                </a:lnTo>
                <a:lnTo>
                  <a:pt x="295" y="473"/>
                </a:lnTo>
                <a:cubicBezTo>
                  <a:pt x="226" y="467"/>
                  <a:pt x="180" y="440"/>
                  <a:pt x="168" y="370"/>
                </a:cubicBezTo>
                <a:lnTo>
                  <a:pt x="261" y="359"/>
                </a:lnTo>
                <a:cubicBezTo>
                  <a:pt x="265" y="385"/>
                  <a:pt x="271" y="398"/>
                  <a:pt x="295" y="410"/>
                </a:cubicBezTo>
                <a:lnTo>
                  <a:pt x="295" y="329"/>
                </a:lnTo>
                <a:cubicBezTo>
                  <a:pt x="264" y="320"/>
                  <a:pt x="242" y="313"/>
                  <a:pt x="229" y="307"/>
                </a:cubicBezTo>
                <a:cubicBezTo>
                  <a:pt x="173" y="279"/>
                  <a:pt x="166" y="200"/>
                  <a:pt x="210" y="157"/>
                </a:cubicBezTo>
                <a:cubicBezTo>
                  <a:pt x="229" y="139"/>
                  <a:pt x="257" y="129"/>
                  <a:pt x="295" y="127"/>
                </a:cubicBezTo>
                <a:lnTo>
                  <a:pt x="295" y="104"/>
                </a:lnTo>
                <a:lnTo>
                  <a:pt x="329" y="104"/>
                </a:lnTo>
                <a:lnTo>
                  <a:pt x="329" y="127"/>
                </a:lnTo>
                <a:cubicBezTo>
                  <a:pt x="384" y="130"/>
                  <a:pt x="430" y="151"/>
                  <a:pt x="443" y="209"/>
                </a:cubicBezTo>
                <a:close/>
                <a:moveTo>
                  <a:pt x="295" y="186"/>
                </a:moveTo>
                <a:lnTo>
                  <a:pt x="295" y="186"/>
                </a:lnTo>
                <a:cubicBezTo>
                  <a:pt x="274" y="193"/>
                  <a:pt x="259" y="212"/>
                  <a:pt x="275" y="233"/>
                </a:cubicBezTo>
                <a:cubicBezTo>
                  <a:pt x="279" y="238"/>
                  <a:pt x="285" y="242"/>
                  <a:pt x="295" y="245"/>
                </a:cubicBezTo>
                <a:lnTo>
                  <a:pt x="295" y="186"/>
                </a:lnTo>
                <a:close/>
                <a:moveTo>
                  <a:pt x="329" y="413"/>
                </a:moveTo>
                <a:lnTo>
                  <a:pt x="329" y="413"/>
                </a:lnTo>
                <a:cubicBezTo>
                  <a:pt x="342" y="410"/>
                  <a:pt x="351" y="405"/>
                  <a:pt x="357" y="398"/>
                </a:cubicBezTo>
                <a:cubicBezTo>
                  <a:pt x="363" y="392"/>
                  <a:pt x="366" y="384"/>
                  <a:pt x="366" y="376"/>
                </a:cubicBezTo>
                <a:cubicBezTo>
                  <a:pt x="366" y="368"/>
                  <a:pt x="364" y="362"/>
                  <a:pt x="359" y="356"/>
                </a:cubicBezTo>
                <a:cubicBezTo>
                  <a:pt x="354" y="350"/>
                  <a:pt x="344" y="344"/>
                  <a:pt x="329" y="339"/>
                </a:cubicBezTo>
                <a:lnTo>
                  <a:pt x="329" y="413"/>
                </a:lnTo>
                <a:close/>
                <a:moveTo>
                  <a:pt x="854" y="713"/>
                </a:moveTo>
                <a:lnTo>
                  <a:pt x="854" y="713"/>
                </a:lnTo>
                <a:cubicBezTo>
                  <a:pt x="871" y="710"/>
                  <a:pt x="884" y="703"/>
                  <a:pt x="892" y="695"/>
                </a:cubicBezTo>
                <a:cubicBezTo>
                  <a:pt x="900" y="686"/>
                  <a:pt x="904" y="676"/>
                  <a:pt x="904" y="665"/>
                </a:cubicBezTo>
                <a:cubicBezTo>
                  <a:pt x="904" y="656"/>
                  <a:pt x="901" y="647"/>
                  <a:pt x="894" y="639"/>
                </a:cubicBezTo>
                <a:cubicBezTo>
                  <a:pt x="887" y="631"/>
                  <a:pt x="874" y="624"/>
                  <a:pt x="854" y="617"/>
                </a:cubicBezTo>
                <a:lnTo>
                  <a:pt x="854" y="713"/>
                </a:lnTo>
                <a:close/>
                <a:moveTo>
                  <a:pt x="810" y="416"/>
                </a:moveTo>
                <a:lnTo>
                  <a:pt x="810" y="416"/>
                </a:lnTo>
                <a:cubicBezTo>
                  <a:pt x="783" y="426"/>
                  <a:pt x="763" y="451"/>
                  <a:pt x="784" y="477"/>
                </a:cubicBezTo>
                <a:cubicBezTo>
                  <a:pt x="789" y="484"/>
                  <a:pt x="798" y="489"/>
                  <a:pt x="810" y="494"/>
                </a:cubicBezTo>
                <a:lnTo>
                  <a:pt x="810" y="416"/>
                </a:lnTo>
                <a:close/>
                <a:moveTo>
                  <a:pt x="1004" y="447"/>
                </a:moveTo>
                <a:lnTo>
                  <a:pt x="1004" y="447"/>
                </a:lnTo>
                <a:lnTo>
                  <a:pt x="892" y="464"/>
                </a:lnTo>
                <a:cubicBezTo>
                  <a:pt x="883" y="440"/>
                  <a:pt x="877" y="430"/>
                  <a:pt x="854" y="418"/>
                </a:cubicBezTo>
                <a:lnTo>
                  <a:pt x="854" y="505"/>
                </a:lnTo>
                <a:cubicBezTo>
                  <a:pt x="916" y="521"/>
                  <a:pt x="956" y="539"/>
                  <a:pt x="977" y="557"/>
                </a:cubicBezTo>
                <a:cubicBezTo>
                  <a:pt x="1043" y="616"/>
                  <a:pt x="1024" y="719"/>
                  <a:pt x="953" y="765"/>
                </a:cubicBezTo>
                <a:cubicBezTo>
                  <a:pt x="925" y="783"/>
                  <a:pt x="892" y="791"/>
                  <a:pt x="854" y="792"/>
                </a:cubicBezTo>
                <a:lnTo>
                  <a:pt x="854" y="849"/>
                </a:lnTo>
                <a:lnTo>
                  <a:pt x="810" y="849"/>
                </a:lnTo>
                <a:lnTo>
                  <a:pt x="810" y="792"/>
                </a:lnTo>
                <a:cubicBezTo>
                  <a:pt x="720" y="784"/>
                  <a:pt x="660" y="750"/>
                  <a:pt x="643" y="658"/>
                </a:cubicBezTo>
                <a:lnTo>
                  <a:pt x="765" y="644"/>
                </a:lnTo>
                <a:cubicBezTo>
                  <a:pt x="772" y="677"/>
                  <a:pt x="779" y="695"/>
                  <a:pt x="810" y="710"/>
                </a:cubicBezTo>
                <a:lnTo>
                  <a:pt x="810" y="604"/>
                </a:lnTo>
                <a:cubicBezTo>
                  <a:pt x="770" y="593"/>
                  <a:pt x="741" y="583"/>
                  <a:pt x="724" y="575"/>
                </a:cubicBezTo>
                <a:cubicBezTo>
                  <a:pt x="650" y="539"/>
                  <a:pt x="641" y="434"/>
                  <a:pt x="699" y="379"/>
                </a:cubicBezTo>
                <a:cubicBezTo>
                  <a:pt x="724" y="355"/>
                  <a:pt x="761" y="341"/>
                  <a:pt x="810" y="339"/>
                </a:cubicBezTo>
                <a:lnTo>
                  <a:pt x="810" y="309"/>
                </a:lnTo>
                <a:lnTo>
                  <a:pt x="854" y="309"/>
                </a:lnTo>
                <a:lnTo>
                  <a:pt x="854" y="339"/>
                </a:lnTo>
                <a:cubicBezTo>
                  <a:pt x="927" y="343"/>
                  <a:pt x="987" y="370"/>
                  <a:pt x="1004" y="447"/>
                </a:cubicBezTo>
                <a:close/>
              </a:path>
            </a:pathLst>
          </a:custGeom>
          <a:solidFill>
            <a:schemeClr val="bg1"/>
          </a:solidFill>
          <a:ln>
            <a:noFill/>
          </a:ln>
        </p:spPr>
        <p:txBody>
          <a:bodyPr vert="horz" wrap="square" lIns="91416" tIns="45708" rIns="91416" bIns="45708" numCol="1" anchor="t" anchorCtr="0" compatLnSpc="1">
            <a:prstTxWarp prst="textNoShape">
              <a:avLst/>
            </a:prstTxWarp>
          </a:bodyPr>
          <a:lstStyle/>
          <a:p>
            <a:endParaRPr lang="zh-CN" altLang="en-US" sz="1867"/>
          </a:p>
        </p:txBody>
      </p:sp>
      <p:sp>
        <p:nvSpPr>
          <p:cNvPr id="65" name="Freeform 17"/>
          <p:cNvSpPr>
            <a:spLocks noEditPoints="1"/>
          </p:cNvSpPr>
          <p:nvPr/>
        </p:nvSpPr>
        <p:spPr bwMode="auto">
          <a:xfrm>
            <a:off x="4183016" y="3359151"/>
            <a:ext cx="612536" cy="614363"/>
          </a:xfrm>
          <a:custGeom>
            <a:avLst/>
            <a:gdLst>
              <a:gd name="T0" fmla="*/ 504 w 1008"/>
              <a:gd name="T1" fmla="*/ 1009 h 1009"/>
              <a:gd name="T2" fmla="*/ 0 w 1008"/>
              <a:gd name="T3" fmla="*/ 504 h 1009"/>
              <a:gd name="T4" fmla="*/ 504 w 1008"/>
              <a:gd name="T5" fmla="*/ 0 h 1009"/>
              <a:gd name="T6" fmla="*/ 1008 w 1008"/>
              <a:gd name="T7" fmla="*/ 504 h 1009"/>
              <a:gd name="T8" fmla="*/ 504 w 1008"/>
              <a:gd name="T9" fmla="*/ 1009 h 1009"/>
              <a:gd name="T10" fmla="*/ 725 w 1008"/>
              <a:gd name="T11" fmla="*/ 769 h 1009"/>
              <a:gd name="T12" fmla="*/ 725 w 1008"/>
              <a:gd name="T13" fmla="*/ 769 h 1009"/>
              <a:gd name="T14" fmla="*/ 538 w 1008"/>
              <a:gd name="T15" fmla="*/ 586 h 1009"/>
              <a:gd name="T16" fmla="*/ 504 w 1008"/>
              <a:gd name="T17" fmla="*/ 592 h 1009"/>
              <a:gd name="T18" fmla="*/ 416 w 1008"/>
              <a:gd name="T19" fmla="*/ 504 h 1009"/>
              <a:gd name="T20" fmla="*/ 456 w 1008"/>
              <a:gd name="T21" fmla="*/ 431 h 1009"/>
              <a:gd name="T22" fmla="*/ 456 w 1008"/>
              <a:gd name="T23" fmla="*/ 179 h 1009"/>
              <a:gd name="T24" fmla="*/ 553 w 1008"/>
              <a:gd name="T25" fmla="*/ 179 h 1009"/>
              <a:gd name="T26" fmla="*/ 553 w 1008"/>
              <a:gd name="T27" fmla="*/ 431 h 1009"/>
              <a:gd name="T28" fmla="*/ 592 w 1008"/>
              <a:gd name="T29" fmla="*/ 504 h 1009"/>
              <a:gd name="T30" fmla="*/ 586 w 1008"/>
              <a:gd name="T31" fmla="*/ 536 h 1009"/>
              <a:gd name="T32" fmla="*/ 774 w 1008"/>
              <a:gd name="T33" fmla="*/ 719 h 1009"/>
              <a:gd name="T34" fmla="*/ 725 w 1008"/>
              <a:gd name="T35" fmla="*/ 769 h 1009"/>
              <a:gd name="T36" fmla="*/ 168 w 1008"/>
              <a:gd name="T37" fmla="*/ 471 h 1009"/>
              <a:gd name="T38" fmla="*/ 168 w 1008"/>
              <a:gd name="T39" fmla="*/ 471 h 1009"/>
              <a:gd name="T40" fmla="*/ 234 w 1008"/>
              <a:gd name="T41" fmla="*/ 471 h 1009"/>
              <a:gd name="T42" fmla="*/ 234 w 1008"/>
              <a:gd name="T43" fmla="*/ 538 h 1009"/>
              <a:gd name="T44" fmla="*/ 168 w 1008"/>
              <a:gd name="T45" fmla="*/ 538 h 1009"/>
              <a:gd name="T46" fmla="*/ 168 w 1008"/>
              <a:gd name="T47" fmla="*/ 471 h 1009"/>
              <a:gd name="T48" fmla="*/ 774 w 1008"/>
              <a:gd name="T49" fmla="*/ 471 h 1009"/>
              <a:gd name="T50" fmla="*/ 774 w 1008"/>
              <a:gd name="T51" fmla="*/ 471 h 1009"/>
              <a:gd name="T52" fmla="*/ 840 w 1008"/>
              <a:gd name="T53" fmla="*/ 471 h 1009"/>
              <a:gd name="T54" fmla="*/ 840 w 1008"/>
              <a:gd name="T55" fmla="*/ 538 h 1009"/>
              <a:gd name="T56" fmla="*/ 774 w 1008"/>
              <a:gd name="T57" fmla="*/ 538 h 1009"/>
              <a:gd name="T58" fmla="*/ 774 w 1008"/>
              <a:gd name="T59" fmla="*/ 471 h 1009"/>
              <a:gd name="T60" fmla="*/ 470 w 1008"/>
              <a:gd name="T61" fmla="*/ 840 h 1009"/>
              <a:gd name="T62" fmla="*/ 470 w 1008"/>
              <a:gd name="T63" fmla="*/ 840 h 1009"/>
              <a:gd name="T64" fmla="*/ 470 w 1008"/>
              <a:gd name="T65" fmla="*/ 775 h 1009"/>
              <a:gd name="T66" fmla="*/ 538 w 1008"/>
              <a:gd name="T67" fmla="*/ 775 h 1009"/>
              <a:gd name="T68" fmla="*/ 538 w 1008"/>
              <a:gd name="T69" fmla="*/ 840 h 1009"/>
              <a:gd name="T70" fmla="*/ 470 w 1008"/>
              <a:gd name="T71" fmla="*/ 840 h 1009"/>
              <a:gd name="T72" fmla="*/ 504 w 1008"/>
              <a:gd name="T73" fmla="*/ 912 h 1009"/>
              <a:gd name="T74" fmla="*/ 504 w 1008"/>
              <a:gd name="T75" fmla="*/ 912 h 1009"/>
              <a:gd name="T76" fmla="*/ 912 w 1008"/>
              <a:gd name="T77" fmla="*/ 504 h 1009"/>
              <a:gd name="T78" fmla="*/ 504 w 1008"/>
              <a:gd name="T79" fmla="*/ 97 h 1009"/>
              <a:gd name="T80" fmla="*/ 96 w 1008"/>
              <a:gd name="T81" fmla="*/ 504 h 1009"/>
              <a:gd name="T82" fmla="*/ 504 w 1008"/>
              <a:gd name="T83" fmla="*/ 912 h 10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008" h="1009">
                <a:moveTo>
                  <a:pt x="504" y="1009"/>
                </a:moveTo>
                <a:cubicBezTo>
                  <a:pt x="226" y="1009"/>
                  <a:pt x="0" y="783"/>
                  <a:pt x="0" y="504"/>
                </a:cubicBezTo>
                <a:cubicBezTo>
                  <a:pt x="0" y="226"/>
                  <a:pt x="226" y="0"/>
                  <a:pt x="504" y="0"/>
                </a:cubicBezTo>
                <a:cubicBezTo>
                  <a:pt x="782" y="0"/>
                  <a:pt x="1008" y="226"/>
                  <a:pt x="1008" y="504"/>
                </a:cubicBezTo>
                <a:cubicBezTo>
                  <a:pt x="1008" y="783"/>
                  <a:pt x="782" y="1009"/>
                  <a:pt x="504" y="1009"/>
                </a:cubicBezTo>
                <a:close/>
                <a:moveTo>
                  <a:pt x="725" y="769"/>
                </a:moveTo>
                <a:lnTo>
                  <a:pt x="725" y="769"/>
                </a:lnTo>
                <a:lnTo>
                  <a:pt x="538" y="586"/>
                </a:lnTo>
                <a:cubicBezTo>
                  <a:pt x="528" y="590"/>
                  <a:pt x="516" y="592"/>
                  <a:pt x="504" y="592"/>
                </a:cubicBezTo>
                <a:cubicBezTo>
                  <a:pt x="455" y="592"/>
                  <a:pt x="416" y="553"/>
                  <a:pt x="416" y="504"/>
                </a:cubicBezTo>
                <a:cubicBezTo>
                  <a:pt x="416" y="474"/>
                  <a:pt x="432" y="447"/>
                  <a:pt x="456" y="431"/>
                </a:cubicBezTo>
                <a:lnTo>
                  <a:pt x="456" y="179"/>
                </a:lnTo>
                <a:cubicBezTo>
                  <a:pt x="456" y="115"/>
                  <a:pt x="553" y="115"/>
                  <a:pt x="553" y="179"/>
                </a:cubicBezTo>
                <a:lnTo>
                  <a:pt x="553" y="431"/>
                </a:lnTo>
                <a:cubicBezTo>
                  <a:pt x="576" y="447"/>
                  <a:pt x="592" y="474"/>
                  <a:pt x="592" y="504"/>
                </a:cubicBezTo>
                <a:cubicBezTo>
                  <a:pt x="592" y="516"/>
                  <a:pt x="590" y="526"/>
                  <a:pt x="586" y="536"/>
                </a:cubicBezTo>
                <a:lnTo>
                  <a:pt x="774" y="719"/>
                </a:lnTo>
                <a:cubicBezTo>
                  <a:pt x="806" y="751"/>
                  <a:pt x="758" y="801"/>
                  <a:pt x="725" y="769"/>
                </a:cubicBezTo>
                <a:close/>
                <a:moveTo>
                  <a:pt x="168" y="471"/>
                </a:moveTo>
                <a:lnTo>
                  <a:pt x="168" y="471"/>
                </a:lnTo>
                <a:lnTo>
                  <a:pt x="234" y="471"/>
                </a:lnTo>
                <a:cubicBezTo>
                  <a:pt x="278" y="471"/>
                  <a:pt x="278" y="538"/>
                  <a:pt x="234" y="538"/>
                </a:cubicBezTo>
                <a:lnTo>
                  <a:pt x="168" y="538"/>
                </a:lnTo>
                <a:cubicBezTo>
                  <a:pt x="123" y="538"/>
                  <a:pt x="123" y="471"/>
                  <a:pt x="168" y="471"/>
                </a:cubicBezTo>
                <a:close/>
                <a:moveTo>
                  <a:pt x="774" y="471"/>
                </a:moveTo>
                <a:lnTo>
                  <a:pt x="774" y="471"/>
                </a:lnTo>
                <a:lnTo>
                  <a:pt x="840" y="471"/>
                </a:lnTo>
                <a:cubicBezTo>
                  <a:pt x="885" y="471"/>
                  <a:pt x="885" y="538"/>
                  <a:pt x="840" y="538"/>
                </a:cubicBezTo>
                <a:lnTo>
                  <a:pt x="774" y="538"/>
                </a:lnTo>
                <a:cubicBezTo>
                  <a:pt x="730" y="538"/>
                  <a:pt x="730" y="471"/>
                  <a:pt x="774" y="471"/>
                </a:cubicBezTo>
                <a:close/>
                <a:moveTo>
                  <a:pt x="470" y="840"/>
                </a:moveTo>
                <a:lnTo>
                  <a:pt x="470" y="840"/>
                </a:lnTo>
                <a:lnTo>
                  <a:pt x="470" y="775"/>
                </a:lnTo>
                <a:cubicBezTo>
                  <a:pt x="470" y="730"/>
                  <a:pt x="538" y="730"/>
                  <a:pt x="538" y="775"/>
                </a:cubicBezTo>
                <a:lnTo>
                  <a:pt x="538" y="840"/>
                </a:lnTo>
                <a:cubicBezTo>
                  <a:pt x="538" y="885"/>
                  <a:pt x="470" y="885"/>
                  <a:pt x="470" y="840"/>
                </a:cubicBezTo>
                <a:close/>
                <a:moveTo>
                  <a:pt x="504" y="912"/>
                </a:moveTo>
                <a:lnTo>
                  <a:pt x="504" y="912"/>
                </a:lnTo>
                <a:cubicBezTo>
                  <a:pt x="729" y="912"/>
                  <a:pt x="912" y="730"/>
                  <a:pt x="912" y="504"/>
                </a:cubicBezTo>
                <a:cubicBezTo>
                  <a:pt x="912" y="279"/>
                  <a:pt x="729" y="97"/>
                  <a:pt x="504" y="97"/>
                </a:cubicBezTo>
                <a:cubicBezTo>
                  <a:pt x="279" y="97"/>
                  <a:pt x="96" y="279"/>
                  <a:pt x="96" y="504"/>
                </a:cubicBezTo>
                <a:cubicBezTo>
                  <a:pt x="96" y="730"/>
                  <a:pt x="279" y="912"/>
                  <a:pt x="504" y="912"/>
                </a:cubicBezTo>
                <a:close/>
              </a:path>
            </a:pathLst>
          </a:custGeom>
          <a:solidFill>
            <a:schemeClr val="bg1"/>
          </a:solidFill>
          <a:ln>
            <a:noFill/>
          </a:ln>
        </p:spPr>
        <p:txBody>
          <a:bodyPr vert="horz" wrap="square" lIns="91416" tIns="45708" rIns="91416" bIns="45708" numCol="1" anchor="t" anchorCtr="0" compatLnSpc="1">
            <a:prstTxWarp prst="textNoShape">
              <a:avLst/>
            </a:prstTxWarp>
          </a:bodyPr>
          <a:lstStyle/>
          <a:p>
            <a:endParaRPr lang="zh-CN" altLang="en-US" sz="1867"/>
          </a:p>
        </p:txBody>
      </p:sp>
      <p:sp>
        <p:nvSpPr>
          <p:cNvPr id="66" name="TextBox 65"/>
          <p:cNvSpPr txBox="1"/>
          <p:nvPr/>
        </p:nvSpPr>
        <p:spPr>
          <a:xfrm>
            <a:off x="2186450" y="1695971"/>
            <a:ext cx="1996567" cy="338530"/>
          </a:xfrm>
          <a:prstGeom prst="rect">
            <a:avLst/>
          </a:prstGeom>
          <a:noFill/>
        </p:spPr>
        <p:txBody>
          <a:bodyPr wrap="square" lIns="91416" tIns="45708" rIns="91416" bIns="45708" rtlCol="0">
            <a:spAutoFit/>
          </a:bodyPr>
          <a:lstStyle/>
          <a:p>
            <a:pPr algn="r"/>
            <a:r>
              <a:rPr lang="zh-CN" altLang="en-US" sz="1600" dirty="0">
                <a:latin typeface="+mj-ea"/>
                <a:ea typeface="+mj-ea"/>
              </a:rPr>
              <a:t>主要任务</a:t>
            </a:r>
          </a:p>
        </p:txBody>
      </p:sp>
      <p:sp>
        <p:nvSpPr>
          <p:cNvPr id="67" name="TextBox 66"/>
          <p:cNvSpPr txBox="1"/>
          <p:nvPr/>
        </p:nvSpPr>
        <p:spPr>
          <a:xfrm>
            <a:off x="795246" y="2089399"/>
            <a:ext cx="3406957" cy="666953"/>
          </a:xfrm>
          <a:prstGeom prst="rect">
            <a:avLst/>
          </a:prstGeom>
          <a:noFill/>
        </p:spPr>
        <p:txBody>
          <a:bodyPr wrap="square" lIns="91416" tIns="45708" rIns="91416" bIns="45708" rtlCol="0">
            <a:spAutoFit/>
          </a:bodyPr>
          <a:lstStyle/>
          <a:p>
            <a:pPr algn="r"/>
            <a:r>
              <a:rPr lang="zh-CN" altLang="en-US" sz="1867" dirty="0">
                <a:latin typeface="+mn-ea"/>
                <a:ea typeface="+mn-ea"/>
              </a:rPr>
              <a:t>请在这里输入段落文本内容请在这里输入段落文本内容</a:t>
            </a:r>
          </a:p>
        </p:txBody>
      </p:sp>
      <p:sp>
        <p:nvSpPr>
          <p:cNvPr id="68" name="TextBox 67"/>
          <p:cNvSpPr txBox="1"/>
          <p:nvPr/>
        </p:nvSpPr>
        <p:spPr>
          <a:xfrm>
            <a:off x="7495961" y="1695971"/>
            <a:ext cx="1996567" cy="338530"/>
          </a:xfrm>
          <a:prstGeom prst="rect">
            <a:avLst/>
          </a:prstGeom>
          <a:noFill/>
        </p:spPr>
        <p:txBody>
          <a:bodyPr wrap="square" lIns="91416" tIns="45708" rIns="91416" bIns="45708" rtlCol="0">
            <a:spAutoFit/>
          </a:bodyPr>
          <a:lstStyle/>
          <a:p>
            <a:r>
              <a:rPr lang="zh-CN" altLang="en-US" sz="1600" dirty="0">
                <a:latin typeface="+mj-ea"/>
                <a:ea typeface="+mj-ea"/>
              </a:rPr>
              <a:t>团队协同较好</a:t>
            </a:r>
          </a:p>
        </p:txBody>
      </p:sp>
      <p:sp>
        <p:nvSpPr>
          <p:cNvPr id="69" name="TextBox 68"/>
          <p:cNvSpPr txBox="1"/>
          <p:nvPr/>
        </p:nvSpPr>
        <p:spPr>
          <a:xfrm>
            <a:off x="7461455" y="2089399"/>
            <a:ext cx="3406957" cy="666953"/>
          </a:xfrm>
          <a:prstGeom prst="rect">
            <a:avLst/>
          </a:prstGeom>
          <a:noFill/>
        </p:spPr>
        <p:txBody>
          <a:bodyPr wrap="square" lIns="91416" tIns="45708" rIns="91416" bIns="45708" rtlCol="0">
            <a:spAutoFit/>
          </a:bodyPr>
          <a:lstStyle/>
          <a:p>
            <a:r>
              <a:rPr lang="zh-CN" altLang="en-US" sz="1867" dirty="0">
                <a:latin typeface="+mn-ea"/>
                <a:ea typeface="+mn-ea"/>
              </a:rPr>
              <a:t>请在这里输入段落文本内容请在这里输入段落文本内容</a:t>
            </a:r>
          </a:p>
        </p:txBody>
      </p:sp>
      <p:sp>
        <p:nvSpPr>
          <p:cNvPr id="70" name="TextBox 69"/>
          <p:cNvSpPr txBox="1"/>
          <p:nvPr/>
        </p:nvSpPr>
        <p:spPr>
          <a:xfrm>
            <a:off x="8189373" y="3099102"/>
            <a:ext cx="1996567" cy="338530"/>
          </a:xfrm>
          <a:prstGeom prst="rect">
            <a:avLst/>
          </a:prstGeom>
          <a:noFill/>
        </p:spPr>
        <p:txBody>
          <a:bodyPr wrap="square" lIns="91416" tIns="45708" rIns="91416" bIns="45708" rtlCol="0">
            <a:spAutoFit/>
          </a:bodyPr>
          <a:lstStyle/>
          <a:p>
            <a:r>
              <a:rPr lang="zh-CN" altLang="en-US" sz="1600" dirty="0">
                <a:latin typeface="+mj-ea"/>
                <a:ea typeface="+mj-ea"/>
              </a:rPr>
              <a:t>操作方式</a:t>
            </a:r>
          </a:p>
        </p:txBody>
      </p:sp>
      <p:sp>
        <p:nvSpPr>
          <p:cNvPr id="71" name="TextBox 70"/>
          <p:cNvSpPr txBox="1"/>
          <p:nvPr/>
        </p:nvSpPr>
        <p:spPr>
          <a:xfrm>
            <a:off x="8154867" y="3492530"/>
            <a:ext cx="3406957" cy="666953"/>
          </a:xfrm>
          <a:prstGeom prst="rect">
            <a:avLst/>
          </a:prstGeom>
          <a:noFill/>
        </p:spPr>
        <p:txBody>
          <a:bodyPr wrap="square" lIns="91416" tIns="45708" rIns="91416" bIns="45708" rtlCol="0">
            <a:spAutoFit/>
          </a:bodyPr>
          <a:lstStyle/>
          <a:p>
            <a:r>
              <a:rPr lang="zh-CN" altLang="en-US" sz="1867" dirty="0">
                <a:latin typeface="+mn-ea"/>
                <a:ea typeface="+mn-ea"/>
              </a:rPr>
              <a:t>请在这里输入段落文本内容请在这里输入段落文本内容</a:t>
            </a:r>
          </a:p>
        </p:txBody>
      </p:sp>
      <p:sp>
        <p:nvSpPr>
          <p:cNvPr id="72" name="TextBox 71"/>
          <p:cNvSpPr txBox="1"/>
          <p:nvPr/>
        </p:nvSpPr>
        <p:spPr>
          <a:xfrm>
            <a:off x="7464442" y="4439171"/>
            <a:ext cx="1996567" cy="338530"/>
          </a:xfrm>
          <a:prstGeom prst="rect">
            <a:avLst/>
          </a:prstGeom>
          <a:noFill/>
        </p:spPr>
        <p:txBody>
          <a:bodyPr wrap="square" lIns="91416" tIns="45708" rIns="91416" bIns="45708" rtlCol="0">
            <a:spAutoFit/>
          </a:bodyPr>
          <a:lstStyle/>
          <a:p>
            <a:r>
              <a:rPr lang="zh-CN" altLang="en-US" sz="1600" dirty="0">
                <a:latin typeface="+mj-ea"/>
                <a:ea typeface="+mj-ea"/>
              </a:rPr>
              <a:t>资金略欠缺</a:t>
            </a:r>
          </a:p>
        </p:txBody>
      </p:sp>
      <p:sp>
        <p:nvSpPr>
          <p:cNvPr id="73" name="TextBox 72"/>
          <p:cNvSpPr txBox="1"/>
          <p:nvPr/>
        </p:nvSpPr>
        <p:spPr>
          <a:xfrm>
            <a:off x="7429936" y="4832599"/>
            <a:ext cx="3406957" cy="666953"/>
          </a:xfrm>
          <a:prstGeom prst="rect">
            <a:avLst/>
          </a:prstGeom>
          <a:noFill/>
        </p:spPr>
        <p:txBody>
          <a:bodyPr wrap="square" lIns="91416" tIns="45708" rIns="91416" bIns="45708" rtlCol="0">
            <a:spAutoFit/>
          </a:bodyPr>
          <a:lstStyle/>
          <a:p>
            <a:r>
              <a:rPr lang="zh-CN" altLang="en-US" sz="1867" dirty="0">
                <a:latin typeface="+mn-ea"/>
                <a:ea typeface="+mn-ea"/>
              </a:rPr>
              <a:t>请在这里输入段落文本内容请在这里输入段落文本内容</a:t>
            </a:r>
          </a:p>
        </p:txBody>
      </p:sp>
      <p:sp>
        <p:nvSpPr>
          <p:cNvPr id="74" name="TextBox 73"/>
          <p:cNvSpPr txBox="1"/>
          <p:nvPr/>
        </p:nvSpPr>
        <p:spPr>
          <a:xfrm>
            <a:off x="2312526" y="4454938"/>
            <a:ext cx="1996567" cy="338530"/>
          </a:xfrm>
          <a:prstGeom prst="rect">
            <a:avLst/>
          </a:prstGeom>
          <a:noFill/>
        </p:spPr>
        <p:txBody>
          <a:bodyPr wrap="square" lIns="91416" tIns="45708" rIns="91416" bIns="45708" rtlCol="0">
            <a:spAutoFit/>
          </a:bodyPr>
          <a:lstStyle/>
          <a:p>
            <a:pPr algn="r"/>
            <a:r>
              <a:rPr lang="zh-CN" altLang="en-US" sz="1600" dirty="0">
                <a:latin typeface="+mj-ea"/>
                <a:ea typeface="+mj-ea"/>
              </a:rPr>
              <a:t>效益预测</a:t>
            </a:r>
          </a:p>
        </p:txBody>
      </p:sp>
      <p:sp>
        <p:nvSpPr>
          <p:cNvPr id="75" name="TextBox 74"/>
          <p:cNvSpPr txBox="1"/>
          <p:nvPr/>
        </p:nvSpPr>
        <p:spPr>
          <a:xfrm>
            <a:off x="921322" y="4848366"/>
            <a:ext cx="3406957" cy="666953"/>
          </a:xfrm>
          <a:prstGeom prst="rect">
            <a:avLst/>
          </a:prstGeom>
          <a:noFill/>
        </p:spPr>
        <p:txBody>
          <a:bodyPr wrap="square" lIns="91416" tIns="45708" rIns="91416" bIns="45708" rtlCol="0">
            <a:spAutoFit/>
          </a:bodyPr>
          <a:lstStyle/>
          <a:p>
            <a:pPr algn="r"/>
            <a:r>
              <a:rPr lang="zh-CN" altLang="en-US" sz="1867" dirty="0">
                <a:latin typeface="+mn-ea"/>
                <a:ea typeface="+mn-ea"/>
              </a:rPr>
              <a:t>请在这里输入段落文本内容请在这里输入段落文本内容</a:t>
            </a:r>
          </a:p>
        </p:txBody>
      </p:sp>
      <p:sp>
        <p:nvSpPr>
          <p:cNvPr id="76" name="TextBox 75"/>
          <p:cNvSpPr txBox="1"/>
          <p:nvPr/>
        </p:nvSpPr>
        <p:spPr>
          <a:xfrm>
            <a:off x="1666393" y="3099103"/>
            <a:ext cx="1996567" cy="338530"/>
          </a:xfrm>
          <a:prstGeom prst="rect">
            <a:avLst/>
          </a:prstGeom>
          <a:noFill/>
        </p:spPr>
        <p:txBody>
          <a:bodyPr wrap="square" lIns="91416" tIns="45708" rIns="91416" bIns="45708" rtlCol="0">
            <a:spAutoFit/>
          </a:bodyPr>
          <a:lstStyle/>
          <a:p>
            <a:pPr algn="r"/>
            <a:r>
              <a:rPr lang="zh-CN" altLang="en-US" sz="1600" dirty="0">
                <a:latin typeface="+mj-ea"/>
                <a:ea typeface="+mj-ea"/>
              </a:rPr>
              <a:t>时间表</a:t>
            </a:r>
          </a:p>
        </p:txBody>
      </p:sp>
      <p:sp>
        <p:nvSpPr>
          <p:cNvPr id="77" name="TextBox 76"/>
          <p:cNvSpPr txBox="1"/>
          <p:nvPr/>
        </p:nvSpPr>
        <p:spPr>
          <a:xfrm>
            <a:off x="275188" y="3492531"/>
            <a:ext cx="3406957" cy="666953"/>
          </a:xfrm>
          <a:prstGeom prst="rect">
            <a:avLst/>
          </a:prstGeom>
          <a:noFill/>
        </p:spPr>
        <p:txBody>
          <a:bodyPr wrap="square" lIns="91416" tIns="45708" rIns="91416" bIns="45708" rtlCol="0">
            <a:spAutoFit/>
          </a:bodyPr>
          <a:lstStyle/>
          <a:p>
            <a:pPr algn="r"/>
            <a:r>
              <a:rPr lang="zh-CN" altLang="en-US" sz="1867" dirty="0">
                <a:latin typeface="+mn-ea"/>
                <a:ea typeface="+mn-ea"/>
              </a:rPr>
              <a:t>请在这里输入段落文本内容请在这里输入段落文本内容</a:t>
            </a:r>
          </a:p>
        </p:txBody>
      </p:sp>
      <p:sp>
        <p:nvSpPr>
          <p:cNvPr id="35" name="Text Box 55"/>
          <p:cNvSpPr txBox="1">
            <a:spLocks noChangeArrowheads="1"/>
          </p:cNvSpPr>
          <p:nvPr/>
        </p:nvSpPr>
        <p:spPr bwMode="auto">
          <a:xfrm>
            <a:off x="815413" y="164638"/>
            <a:ext cx="4186435" cy="6975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121892" tIns="60945" rIns="121892" bIns="60945">
            <a:spAutoFit/>
          </a:bodyPr>
          <a:lstStyle>
            <a:lvl1pPr eaLnBrk="0" hangingPunct="0">
              <a:defRPr i="1">
                <a:solidFill>
                  <a:schemeClr val="tx1"/>
                </a:solidFill>
                <a:latin typeface="Arial" pitchFamily="34" charset="0"/>
                <a:ea typeface="宋体" pitchFamily="2" charset="-122"/>
              </a:defRPr>
            </a:lvl1pPr>
            <a:lvl2pPr marL="742950" indent="-285750" eaLnBrk="0" hangingPunct="0">
              <a:defRPr i="1">
                <a:solidFill>
                  <a:schemeClr val="tx1"/>
                </a:solidFill>
                <a:latin typeface="Arial" pitchFamily="34" charset="0"/>
                <a:ea typeface="宋体" pitchFamily="2" charset="-122"/>
              </a:defRPr>
            </a:lvl2pPr>
            <a:lvl3pPr marL="1143000" indent="-228600" eaLnBrk="0" hangingPunct="0">
              <a:defRPr i="1">
                <a:solidFill>
                  <a:schemeClr val="tx1"/>
                </a:solidFill>
                <a:latin typeface="Arial" pitchFamily="34" charset="0"/>
                <a:ea typeface="宋体" pitchFamily="2" charset="-122"/>
              </a:defRPr>
            </a:lvl3pPr>
            <a:lvl4pPr marL="1600200" indent="-228600" eaLnBrk="0" hangingPunct="0">
              <a:defRPr i="1">
                <a:solidFill>
                  <a:schemeClr val="tx1"/>
                </a:solidFill>
                <a:latin typeface="Arial" pitchFamily="34" charset="0"/>
                <a:ea typeface="宋体" pitchFamily="2" charset="-122"/>
              </a:defRPr>
            </a:lvl4pPr>
            <a:lvl5pPr marL="2057400" indent="-228600" eaLnBrk="0" hangingPunct="0">
              <a:defRPr i="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9pPr>
          </a:lstStyle>
          <a:p>
            <a:pPr algn="ctr"/>
            <a:r>
              <a:rPr lang="en-US" altLang="zh-CN" sz="3733" i="0" dirty="0">
                <a:latin typeface="方正楷体简体" panose="02010601030101010101" pitchFamily="2" charset="-122"/>
                <a:ea typeface="方正楷体简体" panose="02010601030101010101" pitchFamily="2" charset="-122"/>
              </a:rPr>
              <a:t>2.7 </a:t>
            </a:r>
            <a:r>
              <a:rPr lang="zh-CN" altLang="en-US" sz="3733" i="0" dirty="0">
                <a:latin typeface="方正楷体简体" panose="02010601030101010101" pitchFamily="2" charset="-122"/>
                <a:ea typeface="方正楷体简体" panose="02010601030101010101" pitchFamily="2" charset="-122"/>
              </a:rPr>
              <a:t>可行性分析</a:t>
            </a:r>
          </a:p>
        </p:txBody>
      </p:sp>
    </p:spTree>
    <p:extLst>
      <p:ext uri="{BB962C8B-B14F-4D97-AF65-F5344CB8AC3E}">
        <p14:creationId xmlns:p14="http://schemas.microsoft.com/office/powerpoint/2010/main" val="535721172"/>
      </p:ext>
    </p:extLst>
  </p:cSld>
  <p:clrMapOvr>
    <a:masterClrMapping/>
  </p:clrMapOvr>
  <p:transition spd="slow" advClick="0" advTm="10000">
    <p:pull/>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4" fill="hold" grpId="0" nodeType="afterEffect">
                                      <p:stCondLst>
                                        <p:cond delay="0"/>
                                      </p:stCondLst>
                                      <p:childTnLst>
                                        <p:set>
                                          <p:cBhvr>
                                            <p:cTn id="6" dur="1" fill="hold">
                                              <p:stCondLst>
                                                <p:cond delay="0"/>
                                              </p:stCondLst>
                                            </p:cTn>
                                            <p:tgtEl>
                                              <p:spTgt spid="35"/>
                                            </p:tgtEl>
                                            <p:attrNameLst>
                                              <p:attrName>style.visibility</p:attrName>
                                            </p:attrNameLst>
                                          </p:cBhvr>
                                          <p:to>
                                            <p:strVal val="visible"/>
                                          </p:to>
                                        </p:set>
                                        <p:animEffect transition="in" filter="wheel(4)">
                                          <p:cBhvr>
                                            <p:cTn id="7" dur="1000"/>
                                            <p:tgtEl>
                                              <p:spTgt spid="35"/>
                                            </p:tgtEl>
                                          </p:cBhvr>
                                        </p:animEffect>
                                      </p:childTnLst>
                                    </p:cTn>
                                  </p:par>
                                </p:childTnLst>
                              </p:cTn>
                            </p:par>
                            <p:par>
                              <p:cTn id="8" fill="hold">
                                <p:stCondLst>
                                  <p:cond delay="1000"/>
                                </p:stCondLst>
                                <p:childTnLst>
                                  <p:par>
                                    <p:cTn id="9" presetID="2" presetClass="entr" presetSubtype="9" fill="hold" grpId="0" nodeType="afterEffect" p14:presetBounceEnd="40000">
                                      <p:stCondLst>
                                        <p:cond delay="0"/>
                                      </p:stCondLst>
                                      <p:childTnLst>
                                        <p:set>
                                          <p:cBhvr>
                                            <p:cTn id="10" dur="1" fill="hold">
                                              <p:stCondLst>
                                                <p:cond delay="0"/>
                                              </p:stCondLst>
                                            </p:cTn>
                                            <p:tgtEl>
                                              <p:spTgt spid="56"/>
                                            </p:tgtEl>
                                            <p:attrNameLst>
                                              <p:attrName>style.visibility</p:attrName>
                                            </p:attrNameLst>
                                          </p:cBhvr>
                                          <p:to>
                                            <p:strVal val="visible"/>
                                          </p:to>
                                        </p:set>
                                        <p:anim calcmode="lin" valueType="num" p14:bounceEnd="40000">
                                          <p:cBhvr additive="base">
                                            <p:cTn id="11" dur="500" fill="hold"/>
                                            <p:tgtEl>
                                              <p:spTgt spid="56"/>
                                            </p:tgtEl>
                                            <p:attrNameLst>
                                              <p:attrName>ppt_x</p:attrName>
                                            </p:attrNameLst>
                                          </p:cBhvr>
                                          <p:tavLst>
                                            <p:tav tm="0">
                                              <p:val>
                                                <p:strVal val="0-#ppt_w/2"/>
                                              </p:val>
                                            </p:tav>
                                            <p:tav tm="100000">
                                              <p:val>
                                                <p:strVal val="#ppt_x"/>
                                              </p:val>
                                            </p:tav>
                                          </p:tavLst>
                                        </p:anim>
                                        <p:anim calcmode="lin" valueType="num" p14:bounceEnd="40000">
                                          <p:cBhvr additive="base">
                                            <p:cTn id="12" dur="500" fill="hold"/>
                                            <p:tgtEl>
                                              <p:spTgt spid="56"/>
                                            </p:tgtEl>
                                            <p:attrNameLst>
                                              <p:attrName>ppt_y</p:attrName>
                                            </p:attrNameLst>
                                          </p:cBhvr>
                                          <p:tavLst>
                                            <p:tav tm="0">
                                              <p:val>
                                                <p:strVal val="0-#ppt_h/2"/>
                                              </p:val>
                                            </p:tav>
                                            <p:tav tm="100000">
                                              <p:val>
                                                <p:strVal val="#ppt_y"/>
                                              </p:val>
                                            </p:tav>
                                          </p:tavLst>
                                        </p:anim>
                                      </p:childTnLst>
                                    </p:cTn>
                                  </p:par>
                                  <p:par>
                                    <p:cTn id="13" presetID="2" presetClass="entr" presetSubtype="3" fill="hold" grpId="0" nodeType="withEffect" p14:presetBounceEnd="40000">
                                      <p:stCondLst>
                                        <p:cond delay="0"/>
                                      </p:stCondLst>
                                      <p:childTnLst>
                                        <p:set>
                                          <p:cBhvr>
                                            <p:cTn id="14" dur="1" fill="hold">
                                              <p:stCondLst>
                                                <p:cond delay="0"/>
                                              </p:stCondLst>
                                            </p:cTn>
                                            <p:tgtEl>
                                              <p:spTgt spid="57"/>
                                            </p:tgtEl>
                                            <p:attrNameLst>
                                              <p:attrName>style.visibility</p:attrName>
                                            </p:attrNameLst>
                                          </p:cBhvr>
                                          <p:to>
                                            <p:strVal val="visible"/>
                                          </p:to>
                                        </p:set>
                                        <p:anim calcmode="lin" valueType="num" p14:bounceEnd="40000">
                                          <p:cBhvr additive="base">
                                            <p:cTn id="15" dur="500" fill="hold"/>
                                            <p:tgtEl>
                                              <p:spTgt spid="57"/>
                                            </p:tgtEl>
                                            <p:attrNameLst>
                                              <p:attrName>ppt_x</p:attrName>
                                            </p:attrNameLst>
                                          </p:cBhvr>
                                          <p:tavLst>
                                            <p:tav tm="0">
                                              <p:val>
                                                <p:strVal val="1+#ppt_w/2"/>
                                              </p:val>
                                            </p:tav>
                                            <p:tav tm="100000">
                                              <p:val>
                                                <p:strVal val="#ppt_x"/>
                                              </p:val>
                                            </p:tav>
                                          </p:tavLst>
                                        </p:anim>
                                        <p:anim calcmode="lin" valueType="num" p14:bounceEnd="40000">
                                          <p:cBhvr additive="base">
                                            <p:cTn id="16" dur="500" fill="hold"/>
                                            <p:tgtEl>
                                              <p:spTgt spid="57"/>
                                            </p:tgtEl>
                                            <p:attrNameLst>
                                              <p:attrName>ppt_y</p:attrName>
                                            </p:attrNameLst>
                                          </p:cBhvr>
                                          <p:tavLst>
                                            <p:tav tm="0">
                                              <p:val>
                                                <p:strVal val="0-#ppt_h/2"/>
                                              </p:val>
                                            </p:tav>
                                            <p:tav tm="100000">
                                              <p:val>
                                                <p:strVal val="#ppt_y"/>
                                              </p:val>
                                            </p:tav>
                                          </p:tavLst>
                                        </p:anim>
                                      </p:childTnLst>
                                    </p:cTn>
                                  </p:par>
                                  <p:par>
                                    <p:cTn id="17" presetID="2" presetClass="entr" presetSubtype="2" fill="hold" grpId="0" nodeType="withEffect" p14:presetBounceEnd="40000">
                                      <p:stCondLst>
                                        <p:cond delay="0"/>
                                      </p:stCondLst>
                                      <p:childTnLst>
                                        <p:set>
                                          <p:cBhvr>
                                            <p:cTn id="18" dur="1" fill="hold">
                                              <p:stCondLst>
                                                <p:cond delay="0"/>
                                              </p:stCondLst>
                                            </p:cTn>
                                            <p:tgtEl>
                                              <p:spTgt spid="54"/>
                                            </p:tgtEl>
                                            <p:attrNameLst>
                                              <p:attrName>style.visibility</p:attrName>
                                            </p:attrNameLst>
                                          </p:cBhvr>
                                          <p:to>
                                            <p:strVal val="visible"/>
                                          </p:to>
                                        </p:set>
                                        <p:anim calcmode="lin" valueType="num" p14:bounceEnd="40000">
                                          <p:cBhvr additive="base">
                                            <p:cTn id="19" dur="500" fill="hold"/>
                                            <p:tgtEl>
                                              <p:spTgt spid="54"/>
                                            </p:tgtEl>
                                            <p:attrNameLst>
                                              <p:attrName>ppt_x</p:attrName>
                                            </p:attrNameLst>
                                          </p:cBhvr>
                                          <p:tavLst>
                                            <p:tav tm="0">
                                              <p:val>
                                                <p:strVal val="1+#ppt_w/2"/>
                                              </p:val>
                                            </p:tav>
                                            <p:tav tm="100000">
                                              <p:val>
                                                <p:strVal val="#ppt_x"/>
                                              </p:val>
                                            </p:tav>
                                          </p:tavLst>
                                        </p:anim>
                                        <p:anim calcmode="lin" valueType="num" p14:bounceEnd="40000">
                                          <p:cBhvr additive="base">
                                            <p:cTn id="20" dur="500" fill="hold"/>
                                            <p:tgtEl>
                                              <p:spTgt spid="54"/>
                                            </p:tgtEl>
                                            <p:attrNameLst>
                                              <p:attrName>ppt_y</p:attrName>
                                            </p:attrNameLst>
                                          </p:cBhvr>
                                          <p:tavLst>
                                            <p:tav tm="0">
                                              <p:val>
                                                <p:strVal val="#ppt_y"/>
                                              </p:val>
                                            </p:tav>
                                            <p:tav tm="100000">
                                              <p:val>
                                                <p:strVal val="#ppt_y"/>
                                              </p:val>
                                            </p:tav>
                                          </p:tavLst>
                                        </p:anim>
                                      </p:childTnLst>
                                    </p:cTn>
                                  </p:par>
                                  <p:par>
                                    <p:cTn id="21" presetID="2" presetClass="entr" presetSubtype="6" fill="hold" grpId="0" nodeType="withEffect" p14:presetBounceEnd="40000">
                                      <p:stCondLst>
                                        <p:cond delay="0"/>
                                      </p:stCondLst>
                                      <p:childTnLst>
                                        <p:set>
                                          <p:cBhvr>
                                            <p:cTn id="22" dur="1" fill="hold">
                                              <p:stCondLst>
                                                <p:cond delay="0"/>
                                              </p:stCondLst>
                                            </p:cTn>
                                            <p:tgtEl>
                                              <p:spTgt spid="59"/>
                                            </p:tgtEl>
                                            <p:attrNameLst>
                                              <p:attrName>style.visibility</p:attrName>
                                            </p:attrNameLst>
                                          </p:cBhvr>
                                          <p:to>
                                            <p:strVal val="visible"/>
                                          </p:to>
                                        </p:set>
                                        <p:anim calcmode="lin" valueType="num" p14:bounceEnd="40000">
                                          <p:cBhvr additive="base">
                                            <p:cTn id="23" dur="500" fill="hold"/>
                                            <p:tgtEl>
                                              <p:spTgt spid="59"/>
                                            </p:tgtEl>
                                            <p:attrNameLst>
                                              <p:attrName>ppt_x</p:attrName>
                                            </p:attrNameLst>
                                          </p:cBhvr>
                                          <p:tavLst>
                                            <p:tav tm="0">
                                              <p:val>
                                                <p:strVal val="1+#ppt_w/2"/>
                                              </p:val>
                                            </p:tav>
                                            <p:tav tm="100000">
                                              <p:val>
                                                <p:strVal val="#ppt_x"/>
                                              </p:val>
                                            </p:tav>
                                          </p:tavLst>
                                        </p:anim>
                                        <p:anim calcmode="lin" valueType="num" p14:bounceEnd="40000">
                                          <p:cBhvr additive="base">
                                            <p:cTn id="24" dur="500" fill="hold"/>
                                            <p:tgtEl>
                                              <p:spTgt spid="59"/>
                                            </p:tgtEl>
                                            <p:attrNameLst>
                                              <p:attrName>ppt_y</p:attrName>
                                            </p:attrNameLst>
                                          </p:cBhvr>
                                          <p:tavLst>
                                            <p:tav tm="0">
                                              <p:val>
                                                <p:strVal val="1+#ppt_h/2"/>
                                              </p:val>
                                            </p:tav>
                                            <p:tav tm="100000">
                                              <p:val>
                                                <p:strVal val="#ppt_y"/>
                                              </p:val>
                                            </p:tav>
                                          </p:tavLst>
                                        </p:anim>
                                      </p:childTnLst>
                                    </p:cTn>
                                  </p:par>
                                  <p:par>
                                    <p:cTn id="25" presetID="2" presetClass="entr" presetSubtype="12" fill="hold" grpId="0" nodeType="withEffect" p14:presetBounceEnd="40000">
                                      <p:stCondLst>
                                        <p:cond delay="0"/>
                                      </p:stCondLst>
                                      <p:childTnLst>
                                        <p:set>
                                          <p:cBhvr>
                                            <p:cTn id="26" dur="1" fill="hold">
                                              <p:stCondLst>
                                                <p:cond delay="0"/>
                                              </p:stCondLst>
                                            </p:cTn>
                                            <p:tgtEl>
                                              <p:spTgt spid="58"/>
                                            </p:tgtEl>
                                            <p:attrNameLst>
                                              <p:attrName>style.visibility</p:attrName>
                                            </p:attrNameLst>
                                          </p:cBhvr>
                                          <p:to>
                                            <p:strVal val="visible"/>
                                          </p:to>
                                        </p:set>
                                        <p:anim calcmode="lin" valueType="num" p14:bounceEnd="40000">
                                          <p:cBhvr additive="base">
                                            <p:cTn id="27" dur="500" fill="hold"/>
                                            <p:tgtEl>
                                              <p:spTgt spid="58"/>
                                            </p:tgtEl>
                                            <p:attrNameLst>
                                              <p:attrName>ppt_x</p:attrName>
                                            </p:attrNameLst>
                                          </p:cBhvr>
                                          <p:tavLst>
                                            <p:tav tm="0">
                                              <p:val>
                                                <p:strVal val="0-#ppt_w/2"/>
                                              </p:val>
                                            </p:tav>
                                            <p:tav tm="100000">
                                              <p:val>
                                                <p:strVal val="#ppt_x"/>
                                              </p:val>
                                            </p:tav>
                                          </p:tavLst>
                                        </p:anim>
                                        <p:anim calcmode="lin" valueType="num" p14:bounceEnd="40000">
                                          <p:cBhvr additive="base">
                                            <p:cTn id="28" dur="500" fill="hold"/>
                                            <p:tgtEl>
                                              <p:spTgt spid="58"/>
                                            </p:tgtEl>
                                            <p:attrNameLst>
                                              <p:attrName>ppt_y</p:attrName>
                                            </p:attrNameLst>
                                          </p:cBhvr>
                                          <p:tavLst>
                                            <p:tav tm="0">
                                              <p:val>
                                                <p:strVal val="1+#ppt_h/2"/>
                                              </p:val>
                                            </p:tav>
                                            <p:tav tm="100000">
                                              <p:val>
                                                <p:strVal val="#ppt_y"/>
                                              </p:val>
                                            </p:tav>
                                          </p:tavLst>
                                        </p:anim>
                                      </p:childTnLst>
                                    </p:cTn>
                                  </p:par>
                                  <p:par>
                                    <p:cTn id="29" presetID="2" presetClass="entr" presetSubtype="8" fill="hold" grpId="0" nodeType="withEffect" p14:presetBounceEnd="40000">
                                      <p:stCondLst>
                                        <p:cond delay="0"/>
                                      </p:stCondLst>
                                      <p:childTnLst>
                                        <p:set>
                                          <p:cBhvr>
                                            <p:cTn id="30" dur="1" fill="hold">
                                              <p:stCondLst>
                                                <p:cond delay="0"/>
                                              </p:stCondLst>
                                            </p:cTn>
                                            <p:tgtEl>
                                              <p:spTgt spid="55"/>
                                            </p:tgtEl>
                                            <p:attrNameLst>
                                              <p:attrName>style.visibility</p:attrName>
                                            </p:attrNameLst>
                                          </p:cBhvr>
                                          <p:to>
                                            <p:strVal val="visible"/>
                                          </p:to>
                                        </p:set>
                                        <p:anim calcmode="lin" valueType="num" p14:bounceEnd="40000">
                                          <p:cBhvr additive="base">
                                            <p:cTn id="31" dur="500" fill="hold"/>
                                            <p:tgtEl>
                                              <p:spTgt spid="55"/>
                                            </p:tgtEl>
                                            <p:attrNameLst>
                                              <p:attrName>ppt_x</p:attrName>
                                            </p:attrNameLst>
                                          </p:cBhvr>
                                          <p:tavLst>
                                            <p:tav tm="0">
                                              <p:val>
                                                <p:strVal val="0-#ppt_w/2"/>
                                              </p:val>
                                            </p:tav>
                                            <p:tav tm="100000">
                                              <p:val>
                                                <p:strVal val="#ppt_x"/>
                                              </p:val>
                                            </p:tav>
                                          </p:tavLst>
                                        </p:anim>
                                        <p:anim calcmode="lin" valueType="num" p14:bounceEnd="40000">
                                          <p:cBhvr additive="base">
                                            <p:cTn id="32" dur="500" fill="hold"/>
                                            <p:tgtEl>
                                              <p:spTgt spid="55"/>
                                            </p:tgtEl>
                                            <p:attrNameLst>
                                              <p:attrName>ppt_y</p:attrName>
                                            </p:attrNameLst>
                                          </p:cBhvr>
                                          <p:tavLst>
                                            <p:tav tm="0">
                                              <p:val>
                                                <p:strVal val="#ppt_y"/>
                                              </p:val>
                                            </p:tav>
                                            <p:tav tm="100000">
                                              <p:val>
                                                <p:strVal val="#ppt_y"/>
                                              </p:val>
                                            </p:tav>
                                          </p:tavLst>
                                        </p:anim>
                                      </p:childTnLst>
                                    </p:cTn>
                                  </p:par>
                                </p:childTnLst>
                              </p:cTn>
                            </p:par>
                            <p:par>
                              <p:cTn id="33" fill="hold">
                                <p:stCondLst>
                                  <p:cond delay="1500"/>
                                </p:stCondLst>
                                <p:childTnLst>
                                  <p:par>
                                    <p:cTn id="34" presetID="31" presetClass="entr" presetSubtype="0" fill="hold" grpId="0" nodeType="afterEffect">
                                      <p:stCondLst>
                                        <p:cond delay="0"/>
                                      </p:stCondLst>
                                      <p:childTnLst>
                                        <p:set>
                                          <p:cBhvr>
                                            <p:cTn id="35" dur="1" fill="hold">
                                              <p:stCondLst>
                                                <p:cond delay="0"/>
                                              </p:stCondLst>
                                            </p:cTn>
                                            <p:tgtEl>
                                              <p:spTgt spid="62"/>
                                            </p:tgtEl>
                                            <p:attrNameLst>
                                              <p:attrName>style.visibility</p:attrName>
                                            </p:attrNameLst>
                                          </p:cBhvr>
                                          <p:to>
                                            <p:strVal val="visible"/>
                                          </p:to>
                                        </p:set>
                                        <p:anim calcmode="lin" valueType="num">
                                          <p:cBhvr>
                                            <p:cTn id="36" dur="400" fill="hold"/>
                                            <p:tgtEl>
                                              <p:spTgt spid="62"/>
                                            </p:tgtEl>
                                            <p:attrNameLst>
                                              <p:attrName>ppt_w</p:attrName>
                                            </p:attrNameLst>
                                          </p:cBhvr>
                                          <p:tavLst>
                                            <p:tav tm="0">
                                              <p:val>
                                                <p:fltVal val="0"/>
                                              </p:val>
                                            </p:tav>
                                            <p:tav tm="100000">
                                              <p:val>
                                                <p:strVal val="#ppt_w"/>
                                              </p:val>
                                            </p:tav>
                                          </p:tavLst>
                                        </p:anim>
                                        <p:anim calcmode="lin" valueType="num">
                                          <p:cBhvr>
                                            <p:cTn id="37" dur="400" fill="hold"/>
                                            <p:tgtEl>
                                              <p:spTgt spid="62"/>
                                            </p:tgtEl>
                                            <p:attrNameLst>
                                              <p:attrName>ppt_h</p:attrName>
                                            </p:attrNameLst>
                                          </p:cBhvr>
                                          <p:tavLst>
                                            <p:tav tm="0">
                                              <p:val>
                                                <p:fltVal val="0"/>
                                              </p:val>
                                            </p:tav>
                                            <p:tav tm="100000">
                                              <p:val>
                                                <p:strVal val="#ppt_h"/>
                                              </p:val>
                                            </p:tav>
                                          </p:tavLst>
                                        </p:anim>
                                        <p:anim calcmode="lin" valueType="num">
                                          <p:cBhvr>
                                            <p:cTn id="38" dur="400" fill="hold"/>
                                            <p:tgtEl>
                                              <p:spTgt spid="62"/>
                                            </p:tgtEl>
                                            <p:attrNameLst>
                                              <p:attrName>style.rotation</p:attrName>
                                            </p:attrNameLst>
                                          </p:cBhvr>
                                          <p:tavLst>
                                            <p:tav tm="0">
                                              <p:val>
                                                <p:fltVal val="90"/>
                                              </p:val>
                                            </p:tav>
                                            <p:tav tm="100000">
                                              <p:val>
                                                <p:fltVal val="0"/>
                                              </p:val>
                                            </p:tav>
                                          </p:tavLst>
                                        </p:anim>
                                        <p:animEffect transition="in" filter="fade">
                                          <p:cBhvr>
                                            <p:cTn id="39" dur="400"/>
                                            <p:tgtEl>
                                              <p:spTgt spid="62"/>
                                            </p:tgtEl>
                                          </p:cBhvr>
                                        </p:animEffect>
                                      </p:childTnLst>
                                    </p:cTn>
                                  </p:par>
                                </p:childTnLst>
                              </p:cTn>
                            </p:par>
                            <p:par>
                              <p:cTn id="40" fill="hold">
                                <p:stCondLst>
                                  <p:cond delay="1900"/>
                                </p:stCondLst>
                                <p:childTnLst>
                                  <p:par>
                                    <p:cTn id="41" presetID="22" presetClass="entr" presetSubtype="2" fill="hold" grpId="0" nodeType="afterEffect">
                                      <p:stCondLst>
                                        <p:cond delay="0"/>
                                      </p:stCondLst>
                                      <p:childTnLst>
                                        <p:set>
                                          <p:cBhvr>
                                            <p:cTn id="42" dur="1" fill="hold">
                                              <p:stCondLst>
                                                <p:cond delay="0"/>
                                              </p:stCondLst>
                                            </p:cTn>
                                            <p:tgtEl>
                                              <p:spTgt spid="66"/>
                                            </p:tgtEl>
                                            <p:attrNameLst>
                                              <p:attrName>style.visibility</p:attrName>
                                            </p:attrNameLst>
                                          </p:cBhvr>
                                          <p:to>
                                            <p:strVal val="visible"/>
                                          </p:to>
                                        </p:set>
                                        <p:animEffect transition="in" filter="wipe(right)">
                                          <p:cBhvr>
                                            <p:cTn id="43" dur="500"/>
                                            <p:tgtEl>
                                              <p:spTgt spid="66"/>
                                            </p:tgtEl>
                                          </p:cBhvr>
                                        </p:animEffect>
                                      </p:childTnLst>
                                    </p:cTn>
                                  </p:par>
                                  <p:par>
                                    <p:cTn id="44" presetID="22" presetClass="entr" presetSubtype="2" fill="hold" grpId="0" nodeType="withEffect">
                                      <p:stCondLst>
                                        <p:cond delay="0"/>
                                      </p:stCondLst>
                                      <p:childTnLst>
                                        <p:set>
                                          <p:cBhvr>
                                            <p:cTn id="45" dur="1" fill="hold">
                                              <p:stCondLst>
                                                <p:cond delay="0"/>
                                              </p:stCondLst>
                                            </p:cTn>
                                            <p:tgtEl>
                                              <p:spTgt spid="67"/>
                                            </p:tgtEl>
                                            <p:attrNameLst>
                                              <p:attrName>style.visibility</p:attrName>
                                            </p:attrNameLst>
                                          </p:cBhvr>
                                          <p:to>
                                            <p:strVal val="visible"/>
                                          </p:to>
                                        </p:set>
                                        <p:animEffect transition="in" filter="wipe(right)">
                                          <p:cBhvr>
                                            <p:cTn id="46" dur="500"/>
                                            <p:tgtEl>
                                              <p:spTgt spid="67"/>
                                            </p:tgtEl>
                                          </p:cBhvr>
                                        </p:animEffect>
                                      </p:childTnLst>
                                    </p:cTn>
                                  </p:par>
                                </p:childTnLst>
                              </p:cTn>
                            </p:par>
                            <p:par>
                              <p:cTn id="47" fill="hold">
                                <p:stCondLst>
                                  <p:cond delay="2400"/>
                                </p:stCondLst>
                                <p:childTnLst>
                                  <p:par>
                                    <p:cTn id="48" presetID="31" presetClass="entr" presetSubtype="0" fill="hold" grpId="0" nodeType="afterEffect">
                                      <p:stCondLst>
                                        <p:cond delay="0"/>
                                      </p:stCondLst>
                                      <p:childTnLst>
                                        <p:set>
                                          <p:cBhvr>
                                            <p:cTn id="49" dur="1" fill="hold">
                                              <p:stCondLst>
                                                <p:cond delay="0"/>
                                              </p:stCondLst>
                                            </p:cTn>
                                            <p:tgtEl>
                                              <p:spTgt spid="63"/>
                                            </p:tgtEl>
                                            <p:attrNameLst>
                                              <p:attrName>style.visibility</p:attrName>
                                            </p:attrNameLst>
                                          </p:cBhvr>
                                          <p:to>
                                            <p:strVal val="visible"/>
                                          </p:to>
                                        </p:set>
                                        <p:anim calcmode="lin" valueType="num">
                                          <p:cBhvr>
                                            <p:cTn id="50" dur="400" fill="hold"/>
                                            <p:tgtEl>
                                              <p:spTgt spid="63"/>
                                            </p:tgtEl>
                                            <p:attrNameLst>
                                              <p:attrName>ppt_w</p:attrName>
                                            </p:attrNameLst>
                                          </p:cBhvr>
                                          <p:tavLst>
                                            <p:tav tm="0">
                                              <p:val>
                                                <p:fltVal val="0"/>
                                              </p:val>
                                            </p:tav>
                                            <p:tav tm="100000">
                                              <p:val>
                                                <p:strVal val="#ppt_w"/>
                                              </p:val>
                                            </p:tav>
                                          </p:tavLst>
                                        </p:anim>
                                        <p:anim calcmode="lin" valueType="num">
                                          <p:cBhvr>
                                            <p:cTn id="51" dur="400" fill="hold"/>
                                            <p:tgtEl>
                                              <p:spTgt spid="63"/>
                                            </p:tgtEl>
                                            <p:attrNameLst>
                                              <p:attrName>ppt_h</p:attrName>
                                            </p:attrNameLst>
                                          </p:cBhvr>
                                          <p:tavLst>
                                            <p:tav tm="0">
                                              <p:val>
                                                <p:fltVal val="0"/>
                                              </p:val>
                                            </p:tav>
                                            <p:tav tm="100000">
                                              <p:val>
                                                <p:strVal val="#ppt_h"/>
                                              </p:val>
                                            </p:tav>
                                          </p:tavLst>
                                        </p:anim>
                                        <p:anim calcmode="lin" valueType="num">
                                          <p:cBhvr>
                                            <p:cTn id="52" dur="400" fill="hold"/>
                                            <p:tgtEl>
                                              <p:spTgt spid="63"/>
                                            </p:tgtEl>
                                            <p:attrNameLst>
                                              <p:attrName>style.rotation</p:attrName>
                                            </p:attrNameLst>
                                          </p:cBhvr>
                                          <p:tavLst>
                                            <p:tav tm="0">
                                              <p:val>
                                                <p:fltVal val="90"/>
                                              </p:val>
                                            </p:tav>
                                            <p:tav tm="100000">
                                              <p:val>
                                                <p:fltVal val="0"/>
                                              </p:val>
                                            </p:tav>
                                          </p:tavLst>
                                        </p:anim>
                                        <p:animEffect transition="in" filter="fade">
                                          <p:cBhvr>
                                            <p:cTn id="53" dur="400"/>
                                            <p:tgtEl>
                                              <p:spTgt spid="63"/>
                                            </p:tgtEl>
                                          </p:cBhvr>
                                        </p:animEffect>
                                      </p:childTnLst>
                                    </p:cTn>
                                  </p:par>
                                </p:childTnLst>
                              </p:cTn>
                            </p:par>
                            <p:par>
                              <p:cTn id="54" fill="hold">
                                <p:stCondLst>
                                  <p:cond delay="2800"/>
                                </p:stCondLst>
                                <p:childTnLst>
                                  <p:par>
                                    <p:cTn id="55" presetID="22" presetClass="entr" presetSubtype="2" fill="hold" grpId="0" nodeType="afterEffect">
                                      <p:stCondLst>
                                        <p:cond delay="0"/>
                                      </p:stCondLst>
                                      <p:childTnLst>
                                        <p:set>
                                          <p:cBhvr>
                                            <p:cTn id="56" dur="1" fill="hold">
                                              <p:stCondLst>
                                                <p:cond delay="0"/>
                                              </p:stCondLst>
                                            </p:cTn>
                                            <p:tgtEl>
                                              <p:spTgt spid="68"/>
                                            </p:tgtEl>
                                            <p:attrNameLst>
                                              <p:attrName>style.visibility</p:attrName>
                                            </p:attrNameLst>
                                          </p:cBhvr>
                                          <p:to>
                                            <p:strVal val="visible"/>
                                          </p:to>
                                        </p:set>
                                        <p:animEffect transition="in" filter="wipe(right)">
                                          <p:cBhvr>
                                            <p:cTn id="57" dur="500"/>
                                            <p:tgtEl>
                                              <p:spTgt spid="68"/>
                                            </p:tgtEl>
                                          </p:cBhvr>
                                        </p:animEffect>
                                      </p:childTnLst>
                                    </p:cTn>
                                  </p:par>
                                  <p:par>
                                    <p:cTn id="58" presetID="22" presetClass="entr" presetSubtype="2" fill="hold" grpId="0" nodeType="withEffect">
                                      <p:stCondLst>
                                        <p:cond delay="0"/>
                                      </p:stCondLst>
                                      <p:childTnLst>
                                        <p:set>
                                          <p:cBhvr>
                                            <p:cTn id="59" dur="1" fill="hold">
                                              <p:stCondLst>
                                                <p:cond delay="0"/>
                                              </p:stCondLst>
                                            </p:cTn>
                                            <p:tgtEl>
                                              <p:spTgt spid="69"/>
                                            </p:tgtEl>
                                            <p:attrNameLst>
                                              <p:attrName>style.visibility</p:attrName>
                                            </p:attrNameLst>
                                          </p:cBhvr>
                                          <p:to>
                                            <p:strVal val="visible"/>
                                          </p:to>
                                        </p:set>
                                        <p:animEffect transition="in" filter="wipe(right)">
                                          <p:cBhvr>
                                            <p:cTn id="60" dur="500"/>
                                            <p:tgtEl>
                                              <p:spTgt spid="69"/>
                                            </p:tgtEl>
                                          </p:cBhvr>
                                        </p:animEffect>
                                      </p:childTnLst>
                                    </p:cTn>
                                  </p:par>
                                </p:childTnLst>
                              </p:cTn>
                            </p:par>
                            <p:par>
                              <p:cTn id="61" fill="hold">
                                <p:stCondLst>
                                  <p:cond delay="3300"/>
                                </p:stCondLst>
                                <p:childTnLst>
                                  <p:par>
                                    <p:cTn id="62" presetID="31" presetClass="entr" presetSubtype="0" fill="hold" grpId="0" nodeType="afterEffect">
                                      <p:stCondLst>
                                        <p:cond delay="0"/>
                                      </p:stCondLst>
                                      <p:childTnLst>
                                        <p:set>
                                          <p:cBhvr>
                                            <p:cTn id="63" dur="1" fill="hold">
                                              <p:stCondLst>
                                                <p:cond delay="0"/>
                                              </p:stCondLst>
                                            </p:cTn>
                                            <p:tgtEl>
                                              <p:spTgt spid="61"/>
                                            </p:tgtEl>
                                            <p:attrNameLst>
                                              <p:attrName>style.visibility</p:attrName>
                                            </p:attrNameLst>
                                          </p:cBhvr>
                                          <p:to>
                                            <p:strVal val="visible"/>
                                          </p:to>
                                        </p:set>
                                        <p:anim calcmode="lin" valueType="num">
                                          <p:cBhvr>
                                            <p:cTn id="64" dur="400" fill="hold"/>
                                            <p:tgtEl>
                                              <p:spTgt spid="61"/>
                                            </p:tgtEl>
                                            <p:attrNameLst>
                                              <p:attrName>ppt_w</p:attrName>
                                            </p:attrNameLst>
                                          </p:cBhvr>
                                          <p:tavLst>
                                            <p:tav tm="0">
                                              <p:val>
                                                <p:fltVal val="0"/>
                                              </p:val>
                                            </p:tav>
                                            <p:tav tm="100000">
                                              <p:val>
                                                <p:strVal val="#ppt_w"/>
                                              </p:val>
                                            </p:tav>
                                          </p:tavLst>
                                        </p:anim>
                                        <p:anim calcmode="lin" valueType="num">
                                          <p:cBhvr>
                                            <p:cTn id="65" dur="400" fill="hold"/>
                                            <p:tgtEl>
                                              <p:spTgt spid="61"/>
                                            </p:tgtEl>
                                            <p:attrNameLst>
                                              <p:attrName>ppt_h</p:attrName>
                                            </p:attrNameLst>
                                          </p:cBhvr>
                                          <p:tavLst>
                                            <p:tav tm="0">
                                              <p:val>
                                                <p:fltVal val="0"/>
                                              </p:val>
                                            </p:tav>
                                            <p:tav tm="100000">
                                              <p:val>
                                                <p:strVal val="#ppt_h"/>
                                              </p:val>
                                            </p:tav>
                                          </p:tavLst>
                                        </p:anim>
                                        <p:anim calcmode="lin" valueType="num">
                                          <p:cBhvr>
                                            <p:cTn id="66" dur="400" fill="hold"/>
                                            <p:tgtEl>
                                              <p:spTgt spid="61"/>
                                            </p:tgtEl>
                                            <p:attrNameLst>
                                              <p:attrName>style.rotation</p:attrName>
                                            </p:attrNameLst>
                                          </p:cBhvr>
                                          <p:tavLst>
                                            <p:tav tm="0">
                                              <p:val>
                                                <p:fltVal val="90"/>
                                              </p:val>
                                            </p:tav>
                                            <p:tav tm="100000">
                                              <p:val>
                                                <p:fltVal val="0"/>
                                              </p:val>
                                            </p:tav>
                                          </p:tavLst>
                                        </p:anim>
                                        <p:animEffect transition="in" filter="fade">
                                          <p:cBhvr>
                                            <p:cTn id="67" dur="400"/>
                                            <p:tgtEl>
                                              <p:spTgt spid="61"/>
                                            </p:tgtEl>
                                          </p:cBhvr>
                                        </p:animEffect>
                                      </p:childTnLst>
                                    </p:cTn>
                                  </p:par>
                                </p:childTnLst>
                              </p:cTn>
                            </p:par>
                            <p:par>
                              <p:cTn id="68" fill="hold">
                                <p:stCondLst>
                                  <p:cond delay="3700"/>
                                </p:stCondLst>
                                <p:childTnLst>
                                  <p:par>
                                    <p:cTn id="69" presetID="22" presetClass="entr" presetSubtype="2" fill="hold" grpId="0" nodeType="afterEffect">
                                      <p:stCondLst>
                                        <p:cond delay="0"/>
                                      </p:stCondLst>
                                      <p:childTnLst>
                                        <p:set>
                                          <p:cBhvr>
                                            <p:cTn id="70" dur="1" fill="hold">
                                              <p:stCondLst>
                                                <p:cond delay="0"/>
                                              </p:stCondLst>
                                            </p:cTn>
                                            <p:tgtEl>
                                              <p:spTgt spid="70"/>
                                            </p:tgtEl>
                                            <p:attrNameLst>
                                              <p:attrName>style.visibility</p:attrName>
                                            </p:attrNameLst>
                                          </p:cBhvr>
                                          <p:to>
                                            <p:strVal val="visible"/>
                                          </p:to>
                                        </p:set>
                                        <p:animEffect transition="in" filter="wipe(right)">
                                          <p:cBhvr>
                                            <p:cTn id="71" dur="500"/>
                                            <p:tgtEl>
                                              <p:spTgt spid="70"/>
                                            </p:tgtEl>
                                          </p:cBhvr>
                                        </p:animEffect>
                                      </p:childTnLst>
                                    </p:cTn>
                                  </p:par>
                                  <p:par>
                                    <p:cTn id="72" presetID="22" presetClass="entr" presetSubtype="2" fill="hold" grpId="0" nodeType="withEffect">
                                      <p:stCondLst>
                                        <p:cond delay="0"/>
                                      </p:stCondLst>
                                      <p:childTnLst>
                                        <p:set>
                                          <p:cBhvr>
                                            <p:cTn id="73" dur="1" fill="hold">
                                              <p:stCondLst>
                                                <p:cond delay="0"/>
                                              </p:stCondLst>
                                            </p:cTn>
                                            <p:tgtEl>
                                              <p:spTgt spid="71"/>
                                            </p:tgtEl>
                                            <p:attrNameLst>
                                              <p:attrName>style.visibility</p:attrName>
                                            </p:attrNameLst>
                                          </p:cBhvr>
                                          <p:to>
                                            <p:strVal val="visible"/>
                                          </p:to>
                                        </p:set>
                                        <p:animEffect transition="in" filter="wipe(right)">
                                          <p:cBhvr>
                                            <p:cTn id="74" dur="500"/>
                                            <p:tgtEl>
                                              <p:spTgt spid="71"/>
                                            </p:tgtEl>
                                          </p:cBhvr>
                                        </p:animEffect>
                                      </p:childTnLst>
                                    </p:cTn>
                                  </p:par>
                                </p:childTnLst>
                              </p:cTn>
                            </p:par>
                            <p:par>
                              <p:cTn id="75" fill="hold">
                                <p:stCondLst>
                                  <p:cond delay="4200"/>
                                </p:stCondLst>
                                <p:childTnLst>
                                  <p:par>
                                    <p:cTn id="76" presetID="31" presetClass="entr" presetSubtype="0" fill="hold" grpId="0" nodeType="afterEffect">
                                      <p:stCondLst>
                                        <p:cond delay="0"/>
                                      </p:stCondLst>
                                      <p:childTnLst>
                                        <p:set>
                                          <p:cBhvr>
                                            <p:cTn id="77" dur="1" fill="hold">
                                              <p:stCondLst>
                                                <p:cond delay="0"/>
                                              </p:stCondLst>
                                            </p:cTn>
                                            <p:tgtEl>
                                              <p:spTgt spid="64"/>
                                            </p:tgtEl>
                                            <p:attrNameLst>
                                              <p:attrName>style.visibility</p:attrName>
                                            </p:attrNameLst>
                                          </p:cBhvr>
                                          <p:to>
                                            <p:strVal val="visible"/>
                                          </p:to>
                                        </p:set>
                                        <p:anim calcmode="lin" valueType="num">
                                          <p:cBhvr>
                                            <p:cTn id="78" dur="400" fill="hold"/>
                                            <p:tgtEl>
                                              <p:spTgt spid="64"/>
                                            </p:tgtEl>
                                            <p:attrNameLst>
                                              <p:attrName>ppt_w</p:attrName>
                                            </p:attrNameLst>
                                          </p:cBhvr>
                                          <p:tavLst>
                                            <p:tav tm="0">
                                              <p:val>
                                                <p:fltVal val="0"/>
                                              </p:val>
                                            </p:tav>
                                            <p:tav tm="100000">
                                              <p:val>
                                                <p:strVal val="#ppt_w"/>
                                              </p:val>
                                            </p:tav>
                                          </p:tavLst>
                                        </p:anim>
                                        <p:anim calcmode="lin" valueType="num">
                                          <p:cBhvr>
                                            <p:cTn id="79" dur="400" fill="hold"/>
                                            <p:tgtEl>
                                              <p:spTgt spid="64"/>
                                            </p:tgtEl>
                                            <p:attrNameLst>
                                              <p:attrName>ppt_h</p:attrName>
                                            </p:attrNameLst>
                                          </p:cBhvr>
                                          <p:tavLst>
                                            <p:tav tm="0">
                                              <p:val>
                                                <p:fltVal val="0"/>
                                              </p:val>
                                            </p:tav>
                                            <p:tav tm="100000">
                                              <p:val>
                                                <p:strVal val="#ppt_h"/>
                                              </p:val>
                                            </p:tav>
                                          </p:tavLst>
                                        </p:anim>
                                        <p:anim calcmode="lin" valueType="num">
                                          <p:cBhvr>
                                            <p:cTn id="80" dur="400" fill="hold"/>
                                            <p:tgtEl>
                                              <p:spTgt spid="64"/>
                                            </p:tgtEl>
                                            <p:attrNameLst>
                                              <p:attrName>style.rotation</p:attrName>
                                            </p:attrNameLst>
                                          </p:cBhvr>
                                          <p:tavLst>
                                            <p:tav tm="0">
                                              <p:val>
                                                <p:fltVal val="90"/>
                                              </p:val>
                                            </p:tav>
                                            <p:tav tm="100000">
                                              <p:val>
                                                <p:fltVal val="0"/>
                                              </p:val>
                                            </p:tav>
                                          </p:tavLst>
                                        </p:anim>
                                        <p:animEffect transition="in" filter="fade">
                                          <p:cBhvr>
                                            <p:cTn id="81" dur="400"/>
                                            <p:tgtEl>
                                              <p:spTgt spid="64"/>
                                            </p:tgtEl>
                                          </p:cBhvr>
                                        </p:animEffect>
                                      </p:childTnLst>
                                    </p:cTn>
                                  </p:par>
                                </p:childTnLst>
                              </p:cTn>
                            </p:par>
                            <p:par>
                              <p:cTn id="82" fill="hold">
                                <p:stCondLst>
                                  <p:cond delay="4600"/>
                                </p:stCondLst>
                                <p:childTnLst>
                                  <p:par>
                                    <p:cTn id="83" presetID="22" presetClass="entr" presetSubtype="2" fill="hold" grpId="0" nodeType="afterEffect">
                                      <p:stCondLst>
                                        <p:cond delay="0"/>
                                      </p:stCondLst>
                                      <p:childTnLst>
                                        <p:set>
                                          <p:cBhvr>
                                            <p:cTn id="84" dur="1" fill="hold">
                                              <p:stCondLst>
                                                <p:cond delay="0"/>
                                              </p:stCondLst>
                                            </p:cTn>
                                            <p:tgtEl>
                                              <p:spTgt spid="72"/>
                                            </p:tgtEl>
                                            <p:attrNameLst>
                                              <p:attrName>style.visibility</p:attrName>
                                            </p:attrNameLst>
                                          </p:cBhvr>
                                          <p:to>
                                            <p:strVal val="visible"/>
                                          </p:to>
                                        </p:set>
                                        <p:animEffect transition="in" filter="wipe(right)">
                                          <p:cBhvr>
                                            <p:cTn id="85" dur="500"/>
                                            <p:tgtEl>
                                              <p:spTgt spid="72"/>
                                            </p:tgtEl>
                                          </p:cBhvr>
                                        </p:animEffect>
                                      </p:childTnLst>
                                    </p:cTn>
                                  </p:par>
                                  <p:par>
                                    <p:cTn id="86" presetID="22" presetClass="entr" presetSubtype="2" fill="hold" grpId="0" nodeType="withEffect">
                                      <p:stCondLst>
                                        <p:cond delay="0"/>
                                      </p:stCondLst>
                                      <p:childTnLst>
                                        <p:set>
                                          <p:cBhvr>
                                            <p:cTn id="87" dur="1" fill="hold">
                                              <p:stCondLst>
                                                <p:cond delay="0"/>
                                              </p:stCondLst>
                                            </p:cTn>
                                            <p:tgtEl>
                                              <p:spTgt spid="73"/>
                                            </p:tgtEl>
                                            <p:attrNameLst>
                                              <p:attrName>style.visibility</p:attrName>
                                            </p:attrNameLst>
                                          </p:cBhvr>
                                          <p:to>
                                            <p:strVal val="visible"/>
                                          </p:to>
                                        </p:set>
                                        <p:animEffect transition="in" filter="wipe(right)">
                                          <p:cBhvr>
                                            <p:cTn id="88" dur="500"/>
                                            <p:tgtEl>
                                              <p:spTgt spid="73"/>
                                            </p:tgtEl>
                                          </p:cBhvr>
                                        </p:animEffect>
                                      </p:childTnLst>
                                    </p:cTn>
                                  </p:par>
                                </p:childTnLst>
                              </p:cTn>
                            </p:par>
                            <p:par>
                              <p:cTn id="89" fill="hold">
                                <p:stCondLst>
                                  <p:cond delay="5100"/>
                                </p:stCondLst>
                                <p:childTnLst>
                                  <p:par>
                                    <p:cTn id="90" presetID="31" presetClass="entr" presetSubtype="0" fill="hold" grpId="0" nodeType="afterEffect">
                                      <p:stCondLst>
                                        <p:cond delay="0"/>
                                      </p:stCondLst>
                                      <p:childTnLst>
                                        <p:set>
                                          <p:cBhvr>
                                            <p:cTn id="91" dur="1" fill="hold">
                                              <p:stCondLst>
                                                <p:cond delay="0"/>
                                              </p:stCondLst>
                                            </p:cTn>
                                            <p:tgtEl>
                                              <p:spTgt spid="60"/>
                                            </p:tgtEl>
                                            <p:attrNameLst>
                                              <p:attrName>style.visibility</p:attrName>
                                            </p:attrNameLst>
                                          </p:cBhvr>
                                          <p:to>
                                            <p:strVal val="visible"/>
                                          </p:to>
                                        </p:set>
                                        <p:anim calcmode="lin" valueType="num">
                                          <p:cBhvr>
                                            <p:cTn id="92" dur="400" fill="hold"/>
                                            <p:tgtEl>
                                              <p:spTgt spid="60"/>
                                            </p:tgtEl>
                                            <p:attrNameLst>
                                              <p:attrName>ppt_w</p:attrName>
                                            </p:attrNameLst>
                                          </p:cBhvr>
                                          <p:tavLst>
                                            <p:tav tm="0">
                                              <p:val>
                                                <p:fltVal val="0"/>
                                              </p:val>
                                            </p:tav>
                                            <p:tav tm="100000">
                                              <p:val>
                                                <p:strVal val="#ppt_w"/>
                                              </p:val>
                                            </p:tav>
                                          </p:tavLst>
                                        </p:anim>
                                        <p:anim calcmode="lin" valueType="num">
                                          <p:cBhvr>
                                            <p:cTn id="93" dur="400" fill="hold"/>
                                            <p:tgtEl>
                                              <p:spTgt spid="60"/>
                                            </p:tgtEl>
                                            <p:attrNameLst>
                                              <p:attrName>ppt_h</p:attrName>
                                            </p:attrNameLst>
                                          </p:cBhvr>
                                          <p:tavLst>
                                            <p:tav tm="0">
                                              <p:val>
                                                <p:fltVal val="0"/>
                                              </p:val>
                                            </p:tav>
                                            <p:tav tm="100000">
                                              <p:val>
                                                <p:strVal val="#ppt_h"/>
                                              </p:val>
                                            </p:tav>
                                          </p:tavLst>
                                        </p:anim>
                                        <p:anim calcmode="lin" valueType="num">
                                          <p:cBhvr>
                                            <p:cTn id="94" dur="400" fill="hold"/>
                                            <p:tgtEl>
                                              <p:spTgt spid="60"/>
                                            </p:tgtEl>
                                            <p:attrNameLst>
                                              <p:attrName>style.rotation</p:attrName>
                                            </p:attrNameLst>
                                          </p:cBhvr>
                                          <p:tavLst>
                                            <p:tav tm="0">
                                              <p:val>
                                                <p:fltVal val="90"/>
                                              </p:val>
                                            </p:tav>
                                            <p:tav tm="100000">
                                              <p:val>
                                                <p:fltVal val="0"/>
                                              </p:val>
                                            </p:tav>
                                          </p:tavLst>
                                        </p:anim>
                                        <p:animEffect transition="in" filter="fade">
                                          <p:cBhvr>
                                            <p:cTn id="95" dur="400"/>
                                            <p:tgtEl>
                                              <p:spTgt spid="60"/>
                                            </p:tgtEl>
                                          </p:cBhvr>
                                        </p:animEffect>
                                      </p:childTnLst>
                                    </p:cTn>
                                  </p:par>
                                </p:childTnLst>
                              </p:cTn>
                            </p:par>
                            <p:par>
                              <p:cTn id="96" fill="hold">
                                <p:stCondLst>
                                  <p:cond delay="5500"/>
                                </p:stCondLst>
                                <p:childTnLst>
                                  <p:par>
                                    <p:cTn id="97" presetID="22" presetClass="entr" presetSubtype="2" fill="hold" grpId="0" nodeType="afterEffect">
                                      <p:stCondLst>
                                        <p:cond delay="0"/>
                                      </p:stCondLst>
                                      <p:childTnLst>
                                        <p:set>
                                          <p:cBhvr>
                                            <p:cTn id="98" dur="1" fill="hold">
                                              <p:stCondLst>
                                                <p:cond delay="0"/>
                                              </p:stCondLst>
                                            </p:cTn>
                                            <p:tgtEl>
                                              <p:spTgt spid="74"/>
                                            </p:tgtEl>
                                            <p:attrNameLst>
                                              <p:attrName>style.visibility</p:attrName>
                                            </p:attrNameLst>
                                          </p:cBhvr>
                                          <p:to>
                                            <p:strVal val="visible"/>
                                          </p:to>
                                        </p:set>
                                        <p:animEffect transition="in" filter="wipe(right)">
                                          <p:cBhvr>
                                            <p:cTn id="99" dur="500"/>
                                            <p:tgtEl>
                                              <p:spTgt spid="74"/>
                                            </p:tgtEl>
                                          </p:cBhvr>
                                        </p:animEffect>
                                      </p:childTnLst>
                                    </p:cTn>
                                  </p:par>
                                  <p:par>
                                    <p:cTn id="100" presetID="22" presetClass="entr" presetSubtype="2" fill="hold" grpId="0" nodeType="withEffect">
                                      <p:stCondLst>
                                        <p:cond delay="0"/>
                                      </p:stCondLst>
                                      <p:childTnLst>
                                        <p:set>
                                          <p:cBhvr>
                                            <p:cTn id="101" dur="1" fill="hold">
                                              <p:stCondLst>
                                                <p:cond delay="0"/>
                                              </p:stCondLst>
                                            </p:cTn>
                                            <p:tgtEl>
                                              <p:spTgt spid="75"/>
                                            </p:tgtEl>
                                            <p:attrNameLst>
                                              <p:attrName>style.visibility</p:attrName>
                                            </p:attrNameLst>
                                          </p:cBhvr>
                                          <p:to>
                                            <p:strVal val="visible"/>
                                          </p:to>
                                        </p:set>
                                        <p:animEffect transition="in" filter="wipe(right)">
                                          <p:cBhvr>
                                            <p:cTn id="102" dur="500"/>
                                            <p:tgtEl>
                                              <p:spTgt spid="75"/>
                                            </p:tgtEl>
                                          </p:cBhvr>
                                        </p:animEffect>
                                      </p:childTnLst>
                                    </p:cTn>
                                  </p:par>
                                </p:childTnLst>
                              </p:cTn>
                            </p:par>
                            <p:par>
                              <p:cTn id="103" fill="hold">
                                <p:stCondLst>
                                  <p:cond delay="6000"/>
                                </p:stCondLst>
                                <p:childTnLst>
                                  <p:par>
                                    <p:cTn id="104" presetID="31" presetClass="entr" presetSubtype="0" fill="hold" grpId="0" nodeType="afterEffect">
                                      <p:stCondLst>
                                        <p:cond delay="0"/>
                                      </p:stCondLst>
                                      <p:childTnLst>
                                        <p:set>
                                          <p:cBhvr>
                                            <p:cTn id="105" dur="1" fill="hold">
                                              <p:stCondLst>
                                                <p:cond delay="0"/>
                                              </p:stCondLst>
                                            </p:cTn>
                                            <p:tgtEl>
                                              <p:spTgt spid="65"/>
                                            </p:tgtEl>
                                            <p:attrNameLst>
                                              <p:attrName>style.visibility</p:attrName>
                                            </p:attrNameLst>
                                          </p:cBhvr>
                                          <p:to>
                                            <p:strVal val="visible"/>
                                          </p:to>
                                        </p:set>
                                        <p:anim calcmode="lin" valueType="num">
                                          <p:cBhvr>
                                            <p:cTn id="106" dur="400" fill="hold"/>
                                            <p:tgtEl>
                                              <p:spTgt spid="65"/>
                                            </p:tgtEl>
                                            <p:attrNameLst>
                                              <p:attrName>ppt_w</p:attrName>
                                            </p:attrNameLst>
                                          </p:cBhvr>
                                          <p:tavLst>
                                            <p:tav tm="0">
                                              <p:val>
                                                <p:fltVal val="0"/>
                                              </p:val>
                                            </p:tav>
                                            <p:tav tm="100000">
                                              <p:val>
                                                <p:strVal val="#ppt_w"/>
                                              </p:val>
                                            </p:tav>
                                          </p:tavLst>
                                        </p:anim>
                                        <p:anim calcmode="lin" valueType="num">
                                          <p:cBhvr>
                                            <p:cTn id="107" dur="400" fill="hold"/>
                                            <p:tgtEl>
                                              <p:spTgt spid="65"/>
                                            </p:tgtEl>
                                            <p:attrNameLst>
                                              <p:attrName>ppt_h</p:attrName>
                                            </p:attrNameLst>
                                          </p:cBhvr>
                                          <p:tavLst>
                                            <p:tav tm="0">
                                              <p:val>
                                                <p:fltVal val="0"/>
                                              </p:val>
                                            </p:tav>
                                            <p:tav tm="100000">
                                              <p:val>
                                                <p:strVal val="#ppt_h"/>
                                              </p:val>
                                            </p:tav>
                                          </p:tavLst>
                                        </p:anim>
                                        <p:anim calcmode="lin" valueType="num">
                                          <p:cBhvr>
                                            <p:cTn id="108" dur="400" fill="hold"/>
                                            <p:tgtEl>
                                              <p:spTgt spid="65"/>
                                            </p:tgtEl>
                                            <p:attrNameLst>
                                              <p:attrName>style.rotation</p:attrName>
                                            </p:attrNameLst>
                                          </p:cBhvr>
                                          <p:tavLst>
                                            <p:tav tm="0">
                                              <p:val>
                                                <p:fltVal val="90"/>
                                              </p:val>
                                            </p:tav>
                                            <p:tav tm="100000">
                                              <p:val>
                                                <p:fltVal val="0"/>
                                              </p:val>
                                            </p:tav>
                                          </p:tavLst>
                                        </p:anim>
                                        <p:animEffect transition="in" filter="fade">
                                          <p:cBhvr>
                                            <p:cTn id="109" dur="400"/>
                                            <p:tgtEl>
                                              <p:spTgt spid="65"/>
                                            </p:tgtEl>
                                          </p:cBhvr>
                                        </p:animEffect>
                                      </p:childTnLst>
                                    </p:cTn>
                                  </p:par>
                                </p:childTnLst>
                              </p:cTn>
                            </p:par>
                            <p:par>
                              <p:cTn id="110" fill="hold">
                                <p:stCondLst>
                                  <p:cond delay="6400"/>
                                </p:stCondLst>
                                <p:childTnLst>
                                  <p:par>
                                    <p:cTn id="111" presetID="22" presetClass="entr" presetSubtype="2" fill="hold" grpId="0" nodeType="afterEffect">
                                      <p:stCondLst>
                                        <p:cond delay="0"/>
                                      </p:stCondLst>
                                      <p:childTnLst>
                                        <p:set>
                                          <p:cBhvr>
                                            <p:cTn id="112" dur="1" fill="hold">
                                              <p:stCondLst>
                                                <p:cond delay="0"/>
                                              </p:stCondLst>
                                            </p:cTn>
                                            <p:tgtEl>
                                              <p:spTgt spid="76"/>
                                            </p:tgtEl>
                                            <p:attrNameLst>
                                              <p:attrName>style.visibility</p:attrName>
                                            </p:attrNameLst>
                                          </p:cBhvr>
                                          <p:to>
                                            <p:strVal val="visible"/>
                                          </p:to>
                                        </p:set>
                                        <p:animEffect transition="in" filter="wipe(right)">
                                          <p:cBhvr>
                                            <p:cTn id="113" dur="500"/>
                                            <p:tgtEl>
                                              <p:spTgt spid="76"/>
                                            </p:tgtEl>
                                          </p:cBhvr>
                                        </p:animEffect>
                                      </p:childTnLst>
                                    </p:cTn>
                                  </p:par>
                                  <p:par>
                                    <p:cTn id="114" presetID="22" presetClass="entr" presetSubtype="2" fill="hold" grpId="0" nodeType="withEffect">
                                      <p:stCondLst>
                                        <p:cond delay="0"/>
                                      </p:stCondLst>
                                      <p:childTnLst>
                                        <p:set>
                                          <p:cBhvr>
                                            <p:cTn id="115" dur="1" fill="hold">
                                              <p:stCondLst>
                                                <p:cond delay="0"/>
                                              </p:stCondLst>
                                            </p:cTn>
                                            <p:tgtEl>
                                              <p:spTgt spid="77"/>
                                            </p:tgtEl>
                                            <p:attrNameLst>
                                              <p:attrName>style.visibility</p:attrName>
                                            </p:attrNameLst>
                                          </p:cBhvr>
                                          <p:to>
                                            <p:strVal val="visible"/>
                                          </p:to>
                                        </p:set>
                                        <p:animEffect transition="in" filter="wipe(right)">
                                          <p:cBhvr>
                                            <p:cTn id="116" dur="500"/>
                                            <p:tgtEl>
                                              <p:spTgt spid="7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 grpId="0" animBg="1"/>
          <p:bldP spid="55" grpId="0" animBg="1"/>
          <p:bldP spid="56" grpId="0" animBg="1"/>
          <p:bldP spid="57" grpId="0" animBg="1"/>
          <p:bldP spid="58" grpId="0" animBg="1"/>
          <p:bldP spid="59" grpId="0" animBg="1"/>
          <p:bldP spid="60" grpId="0" animBg="1"/>
          <p:bldP spid="61" grpId="0" animBg="1"/>
          <p:bldP spid="62" grpId="0" animBg="1"/>
          <p:bldP spid="63" grpId="0" animBg="1"/>
          <p:bldP spid="64" grpId="0" animBg="1"/>
          <p:bldP spid="65" grpId="0" animBg="1"/>
          <p:bldP spid="66" grpId="0"/>
          <p:bldP spid="67" grpId="0"/>
          <p:bldP spid="68" grpId="0"/>
          <p:bldP spid="69" grpId="0"/>
          <p:bldP spid="70" grpId="0"/>
          <p:bldP spid="71" grpId="0"/>
          <p:bldP spid="72" grpId="0"/>
          <p:bldP spid="73" grpId="0"/>
          <p:bldP spid="74" grpId="0"/>
          <p:bldP spid="75" grpId="0"/>
          <p:bldP spid="76" grpId="0"/>
          <p:bldP spid="77" grpId="0"/>
          <p:bldP spid="35"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4" fill="hold" grpId="0" nodeType="afterEffect">
                                      <p:stCondLst>
                                        <p:cond delay="0"/>
                                      </p:stCondLst>
                                      <p:childTnLst>
                                        <p:set>
                                          <p:cBhvr>
                                            <p:cTn id="6" dur="1" fill="hold">
                                              <p:stCondLst>
                                                <p:cond delay="0"/>
                                              </p:stCondLst>
                                            </p:cTn>
                                            <p:tgtEl>
                                              <p:spTgt spid="35"/>
                                            </p:tgtEl>
                                            <p:attrNameLst>
                                              <p:attrName>style.visibility</p:attrName>
                                            </p:attrNameLst>
                                          </p:cBhvr>
                                          <p:to>
                                            <p:strVal val="visible"/>
                                          </p:to>
                                        </p:set>
                                        <p:animEffect transition="in" filter="wheel(4)">
                                          <p:cBhvr>
                                            <p:cTn id="7" dur="1000"/>
                                            <p:tgtEl>
                                              <p:spTgt spid="35"/>
                                            </p:tgtEl>
                                          </p:cBhvr>
                                        </p:animEffect>
                                      </p:childTnLst>
                                    </p:cTn>
                                  </p:par>
                                </p:childTnLst>
                              </p:cTn>
                            </p:par>
                            <p:par>
                              <p:cTn id="8" fill="hold">
                                <p:stCondLst>
                                  <p:cond delay="1000"/>
                                </p:stCondLst>
                                <p:childTnLst>
                                  <p:par>
                                    <p:cTn id="9" presetID="2" presetClass="entr" presetSubtype="9" fill="hold" grpId="0" nodeType="afterEffect">
                                      <p:stCondLst>
                                        <p:cond delay="0"/>
                                      </p:stCondLst>
                                      <p:childTnLst>
                                        <p:set>
                                          <p:cBhvr>
                                            <p:cTn id="10" dur="1" fill="hold">
                                              <p:stCondLst>
                                                <p:cond delay="0"/>
                                              </p:stCondLst>
                                            </p:cTn>
                                            <p:tgtEl>
                                              <p:spTgt spid="56"/>
                                            </p:tgtEl>
                                            <p:attrNameLst>
                                              <p:attrName>style.visibility</p:attrName>
                                            </p:attrNameLst>
                                          </p:cBhvr>
                                          <p:to>
                                            <p:strVal val="visible"/>
                                          </p:to>
                                        </p:set>
                                        <p:anim calcmode="lin" valueType="num">
                                          <p:cBhvr additive="base">
                                            <p:cTn id="11" dur="500" fill="hold"/>
                                            <p:tgtEl>
                                              <p:spTgt spid="56"/>
                                            </p:tgtEl>
                                            <p:attrNameLst>
                                              <p:attrName>ppt_x</p:attrName>
                                            </p:attrNameLst>
                                          </p:cBhvr>
                                          <p:tavLst>
                                            <p:tav tm="0">
                                              <p:val>
                                                <p:strVal val="0-#ppt_w/2"/>
                                              </p:val>
                                            </p:tav>
                                            <p:tav tm="100000">
                                              <p:val>
                                                <p:strVal val="#ppt_x"/>
                                              </p:val>
                                            </p:tav>
                                          </p:tavLst>
                                        </p:anim>
                                        <p:anim calcmode="lin" valueType="num">
                                          <p:cBhvr additive="base">
                                            <p:cTn id="12" dur="500" fill="hold"/>
                                            <p:tgtEl>
                                              <p:spTgt spid="56"/>
                                            </p:tgtEl>
                                            <p:attrNameLst>
                                              <p:attrName>ppt_y</p:attrName>
                                            </p:attrNameLst>
                                          </p:cBhvr>
                                          <p:tavLst>
                                            <p:tav tm="0">
                                              <p:val>
                                                <p:strVal val="0-#ppt_h/2"/>
                                              </p:val>
                                            </p:tav>
                                            <p:tav tm="100000">
                                              <p:val>
                                                <p:strVal val="#ppt_y"/>
                                              </p:val>
                                            </p:tav>
                                          </p:tavLst>
                                        </p:anim>
                                      </p:childTnLst>
                                    </p:cTn>
                                  </p:par>
                                  <p:par>
                                    <p:cTn id="13" presetID="2" presetClass="entr" presetSubtype="3" fill="hold" grpId="0" nodeType="withEffect">
                                      <p:stCondLst>
                                        <p:cond delay="0"/>
                                      </p:stCondLst>
                                      <p:childTnLst>
                                        <p:set>
                                          <p:cBhvr>
                                            <p:cTn id="14" dur="1" fill="hold">
                                              <p:stCondLst>
                                                <p:cond delay="0"/>
                                              </p:stCondLst>
                                            </p:cTn>
                                            <p:tgtEl>
                                              <p:spTgt spid="57"/>
                                            </p:tgtEl>
                                            <p:attrNameLst>
                                              <p:attrName>style.visibility</p:attrName>
                                            </p:attrNameLst>
                                          </p:cBhvr>
                                          <p:to>
                                            <p:strVal val="visible"/>
                                          </p:to>
                                        </p:set>
                                        <p:anim calcmode="lin" valueType="num">
                                          <p:cBhvr additive="base">
                                            <p:cTn id="15" dur="500" fill="hold"/>
                                            <p:tgtEl>
                                              <p:spTgt spid="57"/>
                                            </p:tgtEl>
                                            <p:attrNameLst>
                                              <p:attrName>ppt_x</p:attrName>
                                            </p:attrNameLst>
                                          </p:cBhvr>
                                          <p:tavLst>
                                            <p:tav tm="0">
                                              <p:val>
                                                <p:strVal val="1+#ppt_w/2"/>
                                              </p:val>
                                            </p:tav>
                                            <p:tav tm="100000">
                                              <p:val>
                                                <p:strVal val="#ppt_x"/>
                                              </p:val>
                                            </p:tav>
                                          </p:tavLst>
                                        </p:anim>
                                        <p:anim calcmode="lin" valueType="num">
                                          <p:cBhvr additive="base">
                                            <p:cTn id="16" dur="500" fill="hold"/>
                                            <p:tgtEl>
                                              <p:spTgt spid="57"/>
                                            </p:tgtEl>
                                            <p:attrNameLst>
                                              <p:attrName>ppt_y</p:attrName>
                                            </p:attrNameLst>
                                          </p:cBhvr>
                                          <p:tavLst>
                                            <p:tav tm="0">
                                              <p:val>
                                                <p:strVal val="0-#ppt_h/2"/>
                                              </p:val>
                                            </p:tav>
                                            <p:tav tm="100000">
                                              <p:val>
                                                <p:strVal val="#ppt_y"/>
                                              </p:val>
                                            </p:tav>
                                          </p:tavLst>
                                        </p:anim>
                                      </p:childTnLst>
                                    </p:cTn>
                                  </p:par>
                                  <p:par>
                                    <p:cTn id="17" presetID="2" presetClass="entr" presetSubtype="2" fill="hold" grpId="0" nodeType="withEffect">
                                      <p:stCondLst>
                                        <p:cond delay="0"/>
                                      </p:stCondLst>
                                      <p:childTnLst>
                                        <p:set>
                                          <p:cBhvr>
                                            <p:cTn id="18" dur="1" fill="hold">
                                              <p:stCondLst>
                                                <p:cond delay="0"/>
                                              </p:stCondLst>
                                            </p:cTn>
                                            <p:tgtEl>
                                              <p:spTgt spid="54"/>
                                            </p:tgtEl>
                                            <p:attrNameLst>
                                              <p:attrName>style.visibility</p:attrName>
                                            </p:attrNameLst>
                                          </p:cBhvr>
                                          <p:to>
                                            <p:strVal val="visible"/>
                                          </p:to>
                                        </p:set>
                                        <p:anim calcmode="lin" valueType="num">
                                          <p:cBhvr additive="base">
                                            <p:cTn id="19" dur="500" fill="hold"/>
                                            <p:tgtEl>
                                              <p:spTgt spid="54"/>
                                            </p:tgtEl>
                                            <p:attrNameLst>
                                              <p:attrName>ppt_x</p:attrName>
                                            </p:attrNameLst>
                                          </p:cBhvr>
                                          <p:tavLst>
                                            <p:tav tm="0">
                                              <p:val>
                                                <p:strVal val="1+#ppt_w/2"/>
                                              </p:val>
                                            </p:tav>
                                            <p:tav tm="100000">
                                              <p:val>
                                                <p:strVal val="#ppt_x"/>
                                              </p:val>
                                            </p:tav>
                                          </p:tavLst>
                                        </p:anim>
                                        <p:anim calcmode="lin" valueType="num">
                                          <p:cBhvr additive="base">
                                            <p:cTn id="20" dur="500" fill="hold"/>
                                            <p:tgtEl>
                                              <p:spTgt spid="54"/>
                                            </p:tgtEl>
                                            <p:attrNameLst>
                                              <p:attrName>ppt_y</p:attrName>
                                            </p:attrNameLst>
                                          </p:cBhvr>
                                          <p:tavLst>
                                            <p:tav tm="0">
                                              <p:val>
                                                <p:strVal val="#ppt_y"/>
                                              </p:val>
                                            </p:tav>
                                            <p:tav tm="100000">
                                              <p:val>
                                                <p:strVal val="#ppt_y"/>
                                              </p:val>
                                            </p:tav>
                                          </p:tavLst>
                                        </p:anim>
                                      </p:childTnLst>
                                    </p:cTn>
                                  </p:par>
                                  <p:par>
                                    <p:cTn id="21" presetID="2" presetClass="entr" presetSubtype="6" fill="hold" grpId="0" nodeType="withEffect">
                                      <p:stCondLst>
                                        <p:cond delay="0"/>
                                      </p:stCondLst>
                                      <p:childTnLst>
                                        <p:set>
                                          <p:cBhvr>
                                            <p:cTn id="22" dur="1" fill="hold">
                                              <p:stCondLst>
                                                <p:cond delay="0"/>
                                              </p:stCondLst>
                                            </p:cTn>
                                            <p:tgtEl>
                                              <p:spTgt spid="59"/>
                                            </p:tgtEl>
                                            <p:attrNameLst>
                                              <p:attrName>style.visibility</p:attrName>
                                            </p:attrNameLst>
                                          </p:cBhvr>
                                          <p:to>
                                            <p:strVal val="visible"/>
                                          </p:to>
                                        </p:set>
                                        <p:anim calcmode="lin" valueType="num">
                                          <p:cBhvr additive="base">
                                            <p:cTn id="23" dur="500" fill="hold"/>
                                            <p:tgtEl>
                                              <p:spTgt spid="59"/>
                                            </p:tgtEl>
                                            <p:attrNameLst>
                                              <p:attrName>ppt_x</p:attrName>
                                            </p:attrNameLst>
                                          </p:cBhvr>
                                          <p:tavLst>
                                            <p:tav tm="0">
                                              <p:val>
                                                <p:strVal val="1+#ppt_w/2"/>
                                              </p:val>
                                            </p:tav>
                                            <p:tav tm="100000">
                                              <p:val>
                                                <p:strVal val="#ppt_x"/>
                                              </p:val>
                                            </p:tav>
                                          </p:tavLst>
                                        </p:anim>
                                        <p:anim calcmode="lin" valueType="num">
                                          <p:cBhvr additive="base">
                                            <p:cTn id="24" dur="500" fill="hold"/>
                                            <p:tgtEl>
                                              <p:spTgt spid="59"/>
                                            </p:tgtEl>
                                            <p:attrNameLst>
                                              <p:attrName>ppt_y</p:attrName>
                                            </p:attrNameLst>
                                          </p:cBhvr>
                                          <p:tavLst>
                                            <p:tav tm="0">
                                              <p:val>
                                                <p:strVal val="1+#ppt_h/2"/>
                                              </p:val>
                                            </p:tav>
                                            <p:tav tm="100000">
                                              <p:val>
                                                <p:strVal val="#ppt_y"/>
                                              </p:val>
                                            </p:tav>
                                          </p:tavLst>
                                        </p:anim>
                                      </p:childTnLst>
                                    </p:cTn>
                                  </p:par>
                                  <p:par>
                                    <p:cTn id="25" presetID="2" presetClass="entr" presetSubtype="12" fill="hold" grpId="0" nodeType="withEffect">
                                      <p:stCondLst>
                                        <p:cond delay="0"/>
                                      </p:stCondLst>
                                      <p:childTnLst>
                                        <p:set>
                                          <p:cBhvr>
                                            <p:cTn id="26" dur="1" fill="hold">
                                              <p:stCondLst>
                                                <p:cond delay="0"/>
                                              </p:stCondLst>
                                            </p:cTn>
                                            <p:tgtEl>
                                              <p:spTgt spid="58"/>
                                            </p:tgtEl>
                                            <p:attrNameLst>
                                              <p:attrName>style.visibility</p:attrName>
                                            </p:attrNameLst>
                                          </p:cBhvr>
                                          <p:to>
                                            <p:strVal val="visible"/>
                                          </p:to>
                                        </p:set>
                                        <p:anim calcmode="lin" valueType="num">
                                          <p:cBhvr additive="base">
                                            <p:cTn id="27" dur="500" fill="hold"/>
                                            <p:tgtEl>
                                              <p:spTgt spid="58"/>
                                            </p:tgtEl>
                                            <p:attrNameLst>
                                              <p:attrName>ppt_x</p:attrName>
                                            </p:attrNameLst>
                                          </p:cBhvr>
                                          <p:tavLst>
                                            <p:tav tm="0">
                                              <p:val>
                                                <p:strVal val="0-#ppt_w/2"/>
                                              </p:val>
                                            </p:tav>
                                            <p:tav tm="100000">
                                              <p:val>
                                                <p:strVal val="#ppt_x"/>
                                              </p:val>
                                            </p:tav>
                                          </p:tavLst>
                                        </p:anim>
                                        <p:anim calcmode="lin" valueType="num">
                                          <p:cBhvr additive="base">
                                            <p:cTn id="28" dur="500" fill="hold"/>
                                            <p:tgtEl>
                                              <p:spTgt spid="58"/>
                                            </p:tgtEl>
                                            <p:attrNameLst>
                                              <p:attrName>ppt_y</p:attrName>
                                            </p:attrNameLst>
                                          </p:cBhvr>
                                          <p:tavLst>
                                            <p:tav tm="0">
                                              <p:val>
                                                <p:strVal val="1+#ppt_h/2"/>
                                              </p:val>
                                            </p:tav>
                                            <p:tav tm="100000">
                                              <p:val>
                                                <p:strVal val="#ppt_y"/>
                                              </p:val>
                                            </p:tav>
                                          </p:tavLst>
                                        </p:anim>
                                      </p:childTnLst>
                                    </p:cTn>
                                  </p:par>
                                  <p:par>
                                    <p:cTn id="29" presetID="2" presetClass="entr" presetSubtype="8" fill="hold" grpId="0" nodeType="withEffect">
                                      <p:stCondLst>
                                        <p:cond delay="0"/>
                                      </p:stCondLst>
                                      <p:childTnLst>
                                        <p:set>
                                          <p:cBhvr>
                                            <p:cTn id="30" dur="1" fill="hold">
                                              <p:stCondLst>
                                                <p:cond delay="0"/>
                                              </p:stCondLst>
                                            </p:cTn>
                                            <p:tgtEl>
                                              <p:spTgt spid="55"/>
                                            </p:tgtEl>
                                            <p:attrNameLst>
                                              <p:attrName>style.visibility</p:attrName>
                                            </p:attrNameLst>
                                          </p:cBhvr>
                                          <p:to>
                                            <p:strVal val="visible"/>
                                          </p:to>
                                        </p:set>
                                        <p:anim calcmode="lin" valueType="num">
                                          <p:cBhvr additive="base">
                                            <p:cTn id="31" dur="500" fill="hold"/>
                                            <p:tgtEl>
                                              <p:spTgt spid="55"/>
                                            </p:tgtEl>
                                            <p:attrNameLst>
                                              <p:attrName>ppt_x</p:attrName>
                                            </p:attrNameLst>
                                          </p:cBhvr>
                                          <p:tavLst>
                                            <p:tav tm="0">
                                              <p:val>
                                                <p:strVal val="0-#ppt_w/2"/>
                                              </p:val>
                                            </p:tav>
                                            <p:tav tm="100000">
                                              <p:val>
                                                <p:strVal val="#ppt_x"/>
                                              </p:val>
                                            </p:tav>
                                          </p:tavLst>
                                        </p:anim>
                                        <p:anim calcmode="lin" valueType="num">
                                          <p:cBhvr additive="base">
                                            <p:cTn id="32" dur="500" fill="hold"/>
                                            <p:tgtEl>
                                              <p:spTgt spid="55"/>
                                            </p:tgtEl>
                                            <p:attrNameLst>
                                              <p:attrName>ppt_y</p:attrName>
                                            </p:attrNameLst>
                                          </p:cBhvr>
                                          <p:tavLst>
                                            <p:tav tm="0">
                                              <p:val>
                                                <p:strVal val="#ppt_y"/>
                                              </p:val>
                                            </p:tav>
                                            <p:tav tm="100000">
                                              <p:val>
                                                <p:strVal val="#ppt_y"/>
                                              </p:val>
                                            </p:tav>
                                          </p:tavLst>
                                        </p:anim>
                                      </p:childTnLst>
                                    </p:cTn>
                                  </p:par>
                                </p:childTnLst>
                              </p:cTn>
                            </p:par>
                            <p:par>
                              <p:cTn id="33" fill="hold">
                                <p:stCondLst>
                                  <p:cond delay="1500"/>
                                </p:stCondLst>
                                <p:childTnLst>
                                  <p:par>
                                    <p:cTn id="34" presetID="31" presetClass="entr" presetSubtype="0" fill="hold" grpId="0" nodeType="afterEffect">
                                      <p:stCondLst>
                                        <p:cond delay="0"/>
                                      </p:stCondLst>
                                      <p:childTnLst>
                                        <p:set>
                                          <p:cBhvr>
                                            <p:cTn id="35" dur="1" fill="hold">
                                              <p:stCondLst>
                                                <p:cond delay="0"/>
                                              </p:stCondLst>
                                            </p:cTn>
                                            <p:tgtEl>
                                              <p:spTgt spid="62"/>
                                            </p:tgtEl>
                                            <p:attrNameLst>
                                              <p:attrName>style.visibility</p:attrName>
                                            </p:attrNameLst>
                                          </p:cBhvr>
                                          <p:to>
                                            <p:strVal val="visible"/>
                                          </p:to>
                                        </p:set>
                                        <p:anim calcmode="lin" valueType="num">
                                          <p:cBhvr>
                                            <p:cTn id="36" dur="400" fill="hold"/>
                                            <p:tgtEl>
                                              <p:spTgt spid="62"/>
                                            </p:tgtEl>
                                            <p:attrNameLst>
                                              <p:attrName>ppt_w</p:attrName>
                                            </p:attrNameLst>
                                          </p:cBhvr>
                                          <p:tavLst>
                                            <p:tav tm="0">
                                              <p:val>
                                                <p:fltVal val="0"/>
                                              </p:val>
                                            </p:tav>
                                            <p:tav tm="100000">
                                              <p:val>
                                                <p:strVal val="#ppt_w"/>
                                              </p:val>
                                            </p:tav>
                                          </p:tavLst>
                                        </p:anim>
                                        <p:anim calcmode="lin" valueType="num">
                                          <p:cBhvr>
                                            <p:cTn id="37" dur="400" fill="hold"/>
                                            <p:tgtEl>
                                              <p:spTgt spid="62"/>
                                            </p:tgtEl>
                                            <p:attrNameLst>
                                              <p:attrName>ppt_h</p:attrName>
                                            </p:attrNameLst>
                                          </p:cBhvr>
                                          <p:tavLst>
                                            <p:tav tm="0">
                                              <p:val>
                                                <p:fltVal val="0"/>
                                              </p:val>
                                            </p:tav>
                                            <p:tav tm="100000">
                                              <p:val>
                                                <p:strVal val="#ppt_h"/>
                                              </p:val>
                                            </p:tav>
                                          </p:tavLst>
                                        </p:anim>
                                        <p:anim calcmode="lin" valueType="num">
                                          <p:cBhvr>
                                            <p:cTn id="38" dur="400" fill="hold"/>
                                            <p:tgtEl>
                                              <p:spTgt spid="62"/>
                                            </p:tgtEl>
                                            <p:attrNameLst>
                                              <p:attrName>style.rotation</p:attrName>
                                            </p:attrNameLst>
                                          </p:cBhvr>
                                          <p:tavLst>
                                            <p:tav tm="0">
                                              <p:val>
                                                <p:fltVal val="90"/>
                                              </p:val>
                                            </p:tav>
                                            <p:tav tm="100000">
                                              <p:val>
                                                <p:fltVal val="0"/>
                                              </p:val>
                                            </p:tav>
                                          </p:tavLst>
                                        </p:anim>
                                        <p:animEffect transition="in" filter="fade">
                                          <p:cBhvr>
                                            <p:cTn id="39" dur="400"/>
                                            <p:tgtEl>
                                              <p:spTgt spid="62"/>
                                            </p:tgtEl>
                                          </p:cBhvr>
                                        </p:animEffect>
                                      </p:childTnLst>
                                    </p:cTn>
                                  </p:par>
                                </p:childTnLst>
                              </p:cTn>
                            </p:par>
                            <p:par>
                              <p:cTn id="40" fill="hold">
                                <p:stCondLst>
                                  <p:cond delay="1900"/>
                                </p:stCondLst>
                                <p:childTnLst>
                                  <p:par>
                                    <p:cTn id="41" presetID="22" presetClass="entr" presetSubtype="2" fill="hold" grpId="0" nodeType="afterEffect">
                                      <p:stCondLst>
                                        <p:cond delay="0"/>
                                      </p:stCondLst>
                                      <p:childTnLst>
                                        <p:set>
                                          <p:cBhvr>
                                            <p:cTn id="42" dur="1" fill="hold">
                                              <p:stCondLst>
                                                <p:cond delay="0"/>
                                              </p:stCondLst>
                                            </p:cTn>
                                            <p:tgtEl>
                                              <p:spTgt spid="66"/>
                                            </p:tgtEl>
                                            <p:attrNameLst>
                                              <p:attrName>style.visibility</p:attrName>
                                            </p:attrNameLst>
                                          </p:cBhvr>
                                          <p:to>
                                            <p:strVal val="visible"/>
                                          </p:to>
                                        </p:set>
                                        <p:animEffect transition="in" filter="wipe(right)">
                                          <p:cBhvr>
                                            <p:cTn id="43" dur="500"/>
                                            <p:tgtEl>
                                              <p:spTgt spid="66"/>
                                            </p:tgtEl>
                                          </p:cBhvr>
                                        </p:animEffect>
                                      </p:childTnLst>
                                    </p:cTn>
                                  </p:par>
                                  <p:par>
                                    <p:cTn id="44" presetID="22" presetClass="entr" presetSubtype="2" fill="hold" grpId="0" nodeType="withEffect">
                                      <p:stCondLst>
                                        <p:cond delay="0"/>
                                      </p:stCondLst>
                                      <p:childTnLst>
                                        <p:set>
                                          <p:cBhvr>
                                            <p:cTn id="45" dur="1" fill="hold">
                                              <p:stCondLst>
                                                <p:cond delay="0"/>
                                              </p:stCondLst>
                                            </p:cTn>
                                            <p:tgtEl>
                                              <p:spTgt spid="67"/>
                                            </p:tgtEl>
                                            <p:attrNameLst>
                                              <p:attrName>style.visibility</p:attrName>
                                            </p:attrNameLst>
                                          </p:cBhvr>
                                          <p:to>
                                            <p:strVal val="visible"/>
                                          </p:to>
                                        </p:set>
                                        <p:animEffect transition="in" filter="wipe(right)">
                                          <p:cBhvr>
                                            <p:cTn id="46" dur="500"/>
                                            <p:tgtEl>
                                              <p:spTgt spid="67"/>
                                            </p:tgtEl>
                                          </p:cBhvr>
                                        </p:animEffect>
                                      </p:childTnLst>
                                    </p:cTn>
                                  </p:par>
                                </p:childTnLst>
                              </p:cTn>
                            </p:par>
                            <p:par>
                              <p:cTn id="47" fill="hold">
                                <p:stCondLst>
                                  <p:cond delay="2400"/>
                                </p:stCondLst>
                                <p:childTnLst>
                                  <p:par>
                                    <p:cTn id="48" presetID="31" presetClass="entr" presetSubtype="0" fill="hold" grpId="0" nodeType="afterEffect">
                                      <p:stCondLst>
                                        <p:cond delay="0"/>
                                      </p:stCondLst>
                                      <p:childTnLst>
                                        <p:set>
                                          <p:cBhvr>
                                            <p:cTn id="49" dur="1" fill="hold">
                                              <p:stCondLst>
                                                <p:cond delay="0"/>
                                              </p:stCondLst>
                                            </p:cTn>
                                            <p:tgtEl>
                                              <p:spTgt spid="63"/>
                                            </p:tgtEl>
                                            <p:attrNameLst>
                                              <p:attrName>style.visibility</p:attrName>
                                            </p:attrNameLst>
                                          </p:cBhvr>
                                          <p:to>
                                            <p:strVal val="visible"/>
                                          </p:to>
                                        </p:set>
                                        <p:anim calcmode="lin" valueType="num">
                                          <p:cBhvr>
                                            <p:cTn id="50" dur="400" fill="hold"/>
                                            <p:tgtEl>
                                              <p:spTgt spid="63"/>
                                            </p:tgtEl>
                                            <p:attrNameLst>
                                              <p:attrName>ppt_w</p:attrName>
                                            </p:attrNameLst>
                                          </p:cBhvr>
                                          <p:tavLst>
                                            <p:tav tm="0">
                                              <p:val>
                                                <p:fltVal val="0"/>
                                              </p:val>
                                            </p:tav>
                                            <p:tav tm="100000">
                                              <p:val>
                                                <p:strVal val="#ppt_w"/>
                                              </p:val>
                                            </p:tav>
                                          </p:tavLst>
                                        </p:anim>
                                        <p:anim calcmode="lin" valueType="num">
                                          <p:cBhvr>
                                            <p:cTn id="51" dur="400" fill="hold"/>
                                            <p:tgtEl>
                                              <p:spTgt spid="63"/>
                                            </p:tgtEl>
                                            <p:attrNameLst>
                                              <p:attrName>ppt_h</p:attrName>
                                            </p:attrNameLst>
                                          </p:cBhvr>
                                          <p:tavLst>
                                            <p:tav tm="0">
                                              <p:val>
                                                <p:fltVal val="0"/>
                                              </p:val>
                                            </p:tav>
                                            <p:tav tm="100000">
                                              <p:val>
                                                <p:strVal val="#ppt_h"/>
                                              </p:val>
                                            </p:tav>
                                          </p:tavLst>
                                        </p:anim>
                                        <p:anim calcmode="lin" valueType="num">
                                          <p:cBhvr>
                                            <p:cTn id="52" dur="400" fill="hold"/>
                                            <p:tgtEl>
                                              <p:spTgt spid="63"/>
                                            </p:tgtEl>
                                            <p:attrNameLst>
                                              <p:attrName>style.rotation</p:attrName>
                                            </p:attrNameLst>
                                          </p:cBhvr>
                                          <p:tavLst>
                                            <p:tav tm="0">
                                              <p:val>
                                                <p:fltVal val="90"/>
                                              </p:val>
                                            </p:tav>
                                            <p:tav tm="100000">
                                              <p:val>
                                                <p:fltVal val="0"/>
                                              </p:val>
                                            </p:tav>
                                          </p:tavLst>
                                        </p:anim>
                                        <p:animEffect transition="in" filter="fade">
                                          <p:cBhvr>
                                            <p:cTn id="53" dur="400"/>
                                            <p:tgtEl>
                                              <p:spTgt spid="63"/>
                                            </p:tgtEl>
                                          </p:cBhvr>
                                        </p:animEffect>
                                      </p:childTnLst>
                                    </p:cTn>
                                  </p:par>
                                </p:childTnLst>
                              </p:cTn>
                            </p:par>
                            <p:par>
                              <p:cTn id="54" fill="hold">
                                <p:stCondLst>
                                  <p:cond delay="2800"/>
                                </p:stCondLst>
                                <p:childTnLst>
                                  <p:par>
                                    <p:cTn id="55" presetID="22" presetClass="entr" presetSubtype="2" fill="hold" grpId="0" nodeType="afterEffect">
                                      <p:stCondLst>
                                        <p:cond delay="0"/>
                                      </p:stCondLst>
                                      <p:childTnLst>
                                        <p:set>
                                          <p:cBhvr>
                                            <p:cTn id="56" dur="1" fill="hold">
                                              <p:stCondLst>
                                                <p:cond delay="0"/>
                                              </p:stCondLst>
                                            </p:cTn>
                                            <p:tgtEl>
                                              <p:spTgt spid="68"/>
                                            </p:tgtEl>
                                            <p:attrNameLst>
                                              <p:attrName>style.visibility</p:attrName>
                                            </p:attrNameLst>
                                          </p:cBhvr>
                                          <p:to>
                                            <p:strVal val="visible"/>
                                          </p:to>
                                        </p:set>
                                        <p:animEffect transition="in" filter="wipe(right)">
                                          <p:cBhvr>
                                            <p:cTn id="57" dur="500"/>
                                            <p:tgtEl>
                                              <p:spTgt spid="68"/>
                                            </p:tgtEl>
                                          </p:cBhvr>
                                        </p:animEffect>
                                      </p:childTnLst>
                                    </p:cTn>
                                  </p:par>
                                  <p:par>
                                    <p:cTn id="58" presetID="22" presetClass="entr" presetSubtype="2" fill="hold" grpId="0" nodeType="withEffect">
                                      <p:stCondLst>
                                        <p:cond delay="0"/>
                                      </p:stCondLst>
                                      <p:childTnLst>
                                        <p:set>
                                          <p:cBhvr>
                                            <p:cTn id="59" dur="1" fill="hold">
                                              <p:stCondLst>
                                                <p:cond delay="0"/>
                                              </p:stCondLst>
                                            </p:cTn>
                                            <p:tgtEl>
                                              <p:spTgt spid="69"/>
                                            </p:tgtEl>
                                            <p:attrNameLst>
                                              <p:attrName>style.visibility</p:attrName>
                                            </p:attrNameLst>
                                          </p:cBhvr>
                                          <p:to>
                                            <p:strVal val="visible"/>
                                          </p:to>
                                        </p:set>
                                        <p:animEffect transition="in" filter="wipe(right)">
                                          <p:cBhvr>
                                            <p:cTn id="60" dur="500"/>
                                            <p:tgtEl>
                                              <p:spTgt spid="69"/>
                                            </p:tgtEl>
                                          </p:cBhvr>
                                        </p:animEffect>
                                      </p:childTnLst>
                                    </p:cTn>
                                  </p:par>
                                </p:childTnLst>
                              </p:cTn>
                            </p:par>
                            <p:par>
                              <p:cTn id="61" fill="hold">
                                <p:stCondLst>
                                  <p:cond delay="3300"/>
                                </p:stCondLst>
                                <p:childTnLst>
                                  <p:par>
                                    <p:cTn id="62" presetID="31" presetClass="entr" presetSubtype="0" fill="hold" grpId="0" nodeType="afterEffect">
                                      <p:stCondLst>
                                        <p:cond delay="0"/>
                                      </p:stCondLst>
                                      <p:childTnLst>
                                        <p:set>
                                          <p:cBhvr>
                                            <p:cTn id="63" dur="1" fill="hold">
                                              <p:stCondLst>
                                                <p:cond delay="0"/>
                                              </p:stCondLst>
                                            </p:cTn>
                                            <p:tgtEl>
                                              <p:spTgt spid="61"/>
                                            </p:tgtEl>
                                            <p:attrNameLst>
                                              <p:attrName>style.visibility</p:attrName>
                                            </p:attrNameLst>
                                          </p:cBhvr>
                                          <p:to>
                                            <p:strVal val="visible"/>
                                          </p:to>
                                        </p:set>
                                        <p:anim calcmode="lin" valueType="num">
                                          <p:cBhvr>
                                            <p:cTn id="64" dur="400" fill="hold"/>
                                            <p:tgtEl>
                                              <p:spTgt spid="61"/>
                                            </p:tgtEl>
                                            <p:attrNameLst>
                                              <p:attrName>ppt_w</p:attrName>
                                            </p:attrNameLst>
                                          </p:cBhvr>
                                          <p:tavLst>
                                            <p:tav tm="0">
                                              <p:val>
                                                <p:fltVal val="0"/>
                                              </p:val>
                                            </p:tav>
                                            <p:tav tm="100000">
                                              <p:val>
                                                <p:strVal val="#ppt_w"/>
                                              </p:val>
                                            </p:tav>
                                          </p:tavLst>
                                        </p:anim>
                                        <p:anim calcmode="lin" valueType="num">
                                          <p:cBhvr>
                                            <p:cTn id="65" dur="400" fill="hold"/>
                                            <p:tgtEl>
                                              <p:spTgt spid="61"/>
                                            </p:tgtEl>
                                            <p:attrNameLst>
                                              <p:attrName>ppt_h</p:attrName>
                                            </p:attrNameLst>
                                          </p:cBhvr>
                                          <p:tavLst>
                                            <p:tav tm="0">
                                              <p:val>
                                                <p:fltVal val="0"/>
                                              </p:val>
                                            </p:tav>
                                            <p:tav tm="100000">
                                              <p:val>
                                                <p:strVal val="#ppt_h"/>
                                              </p:val>
                                            </p:tav>
                                          </p:tavLst>
                                        </p:anim>
                                        <p:anim calcmode="lin" valueType="num">
                                          <p:cBhvr>
                                            <p:cTn id="66" dur="400" fill="hold"/>
                                            <p:tgtEl>
                                              <p:spTgt spid="61"/>
                                            </p:tgtEl>
                                            <p:attrNameLst>
                                              <p:attrName>style.rotation</p:attrName>
                                            </p:attrNameLst>
                                          </p:cBhvr>
                                          <p:tavLst>
                                            <p:tav tm="0">
                                              <p:val>
                                                <p:fltVal val="90"/>
                                              </p:val>
                                            </p:tav>
                                            <p:tav tm="100000">
                                              <p:val>
                                                <p:fltVal val="0"/>
                                              </p:val>
                                            </p:tav>
                                          </p:tavLst>
                                        </p:anim>
                                        <p:animEffect transition="in" filter="fade">
                                          <p:cBhvr>
                                            <p:cTn id="67" dur="400"/>
                                            <p:tgtEl>
                                              <p:spTgt spid="61"/>
                                            </p:tgtEl>
                                          </p:cBhvr>
                                        </p:animEffect>
                                      </p:childTnLst>
                                    </p:cTn>
                                  </p:par>
                                </p:childTnLst>
                              </p:cTn>
                            </p:par>
                            <p:par>
                              <p:cTn id="68" fill="hold">
                                <p:stCondLst>
                                  <p:cond delay="3700"/>
                                </p:stCondLst>
                                <p:childTnLst>
                                  <p:par>
                                    <p:cTn id="69" presetID="22" presetClass="entr" presetSubtype="2" fill="hold" grpId="0" nodeType="afterEffect">
                                      <p:stCondLst>
                                        <p:cond delay="0"/>
                                      </p:stCondLst>
                                      <p:childTnLst>
                                        <p:set>
                                          <p:cBhvr>
                                            <p:cTn id="70" dur="1" fill="hold">
                                              <p:stCondLst>
                                                <p:cond delay="0"/>
                                              </p:stCondLst>
                                            </p:cTn>
                                            <p:tgtEl>
                                              <p:spTgt spid="70"/>
                                            </p:tgtEl>
                                            <p:attrNameLst>
                                              <p:attrName>style.visibility</p:attrName>
                                            </p:attrNameLst>
                                          </p:cBhvr>
                                          <p:to>
                                            <p:strVal val="visible"/>
                                          </p:to>
                                        </p:set>
                                        <p:animEffect transition="in" filter="wipe(right)">
                                          <p:cBhvr>
                                            <p:cTn id="71" dur="500"/>
                                            <p:tgtEl>
                                              <p:spTgt spid="70"/>
                                            </p:tgtEl>
                                          </p:cBhvr>
                                        </p:animEffect>
                                      </p:childTnLst>
                                    </p:cTn>
                                  </p:par>
                                  <p:par>
                                    <p:cTn id="72" presetID="22" presetClass="entr" presetSubtype="2" fill="hold" grpId="0" nodeType="withEffect">
                                      <p:stCondLst>
                                        <p:cond delay="0"/>
                                      </p:stCondLst>
                                      <p:childTnLst>
                                        <p:set>
                                          <p:cBhvr>
                                            <p:cTn id="73" dur="1" fill="hold">
                                              <p:stCondLst>
                                                <p:cond delay="0"/>
                                              </p:stCondLst>
                                            </p:cTn>
                                            <p:tgtEl>
                                              <p:spTgt spid="71"/>
                                            </p:tgtEl>
                                            <p:attrNameLst>
                                              <p:attrName>style.visibility</p:attrName>
                                            </p:attrNameLst>
                                          </p:cBhvr>
                                          <p:to>
                                            <p:strVal val="visible"/>
                                          </p:to>
                                        </p:set>
                                        <p:animEffect transition="in" filter="wipe(right)">
                                          <p:cBhvr>
                                            <p:cTn id="74" dur="500"/>
                                            <p:tgtEl>
                                              <p:spTgt spid="71"/>
                                            </p:tgtEl>
                                          </p:cBhvr>
                                        </p:animEffect>
                                      </p:childTnLst>
                                    </p:cTn>
                                  </p:par>
                                </p:childTnLst>
                              </p:cTn>
                            </p:par>
                            <p:par>
                              <p:cTn id="75" fill="hold">
                                <p:stCondLst>
                                  <p:cond delay="4200"/>
                                </p:stCondLst>
                                <p:childTnLst>
                                  <p:par>
                                    <p:cTn id="76" presetID="31" presetClass="entr" presetSubtype="0" fill="hold" grpId="0" nodeType="afterEffect">
                                      <p:stCondLst>
                                        <p:cond delay="0"/>
                                      </p:stCondLst>
                                      <p:childTnLst>
                                        <p:set>
                                          <p:cBhvr>
                                            <p:cTn id="77" dur="1" fill="hold">
                                              <p:stCondLst>
                                                <p:cond delay="0"/>
                                              </p:stCondLst>
                                            </p:cTn>
                                            <p:tgtEl>
                                              <p:spTgt spid="64"/>
                                            </p:tgtEl>
                                            <p:attrNameLst>
                                              <p:attrName>style.visibility</p:attrName>
                                            </p:attrNameLst>
                                          </p:cBhvr>
                                          <p:to>
                                            <p:strVal val="visible"/>
                                          </p:to>
                                        </p:set>
                                        <p:anim calcmode="lin" valueType="num">
                                          <p:cBhvr>
                                            <p:cTn id="78" dur="400" fill="hold"/>
                                            <p:tgtEl>
                                              <p:spTgt spid="64"/>
                                            </p:tgtEl>
                                            <p:attrNameLst>
                                              <p:attrName>ppt_w</p:attrName>
                                            </p:attrNameLst>
                                          </p:cBhvr>
                                          <p:tavLst>
                                            <p:tav tm="0">
                                              <p:val>
                                                <p:fltVal val="0"/>
                                              </p:val>
                                            </p:tav>
                                            <p:tav tm="100000">
                                              <p:val>
                                                <p:strVal val="#ppt_w"/>
                                              </p:val>
                                            </p:tav>
                                          </p:tavLst>
                                        </p:anim>
                                        <p:anim calcmode="lin" valueType="num">
                                          <p:cBhvr>
                                            <p:cTn id="79" dur="400" fill="hold"/>
                                            <p:tgtEl>
                                              <p:spTgt spid="64"/>
                                            </p:tgtEl>
                                            <p:attrNameLst>
                                              <p:attrName>ppt_h</p:attrName>
                                            </p:attrNameLst>
                                          </p:cBhvr>
                                          <p:tavLst>
                                            <p:tav tm="0">
                                              <p:val>
                                                <p:fltVal val="0"/>
                                              </p:val>
                                            </p:tav>
                                            <p:tav tm="100000">
                                              <p:val>
                                                <p:strVal val="#ppt_h"/>
                                              </p:val>
                                            </p:tav>
                                          </p:tavLst>
                                        </p:anim>
                                        <p:anim calcmode="lin" valueType="num">
                                          <p:cBhvr>
                                            <p:cTn id="80" dur="400" fill="hold"/>
                                            <p:tgtEl>
                                              <p:spTgt spid="64"/>
                                            </p:tgtEl>
                                            <p:attrNameLst>
                                              <p:attrName>style.rotation</p:attrName>
                                            </p:attrNameLst>
                                          </p:cBhvr>
                                          <p:tavLst>
                                            <p:tav tm="0">
                                              <p:val>
                                                <p:fltVal val="90"/>
                                              </p:val>
                                            </p:tav>
                                            <p:tav tm="100000">
                                              <p:val>
                                                <p:fltVal val="0"/>
                                              </p:val>
                                            </p:tav>
                                          </p:tavLst>
                                        </p:anim>
                                        <p:animEffect transition="in" filter="fade">
                                          <p:cBhvr>
                                            <p:cTn id="81" dur="400"/>
                                            <p:tgtEl>
                                              <p:spTgt spid="64"/>
                                            </p:tgtEl>
                                          </p:cBhvr>
                                        </p:animEffect>
                                      </p:childTnLst>
                                    </p:cTn>
                                  </p:par>
                                </p:childTnLst>
                              </p:cTn>
                            </p:par>
                            <p:par>
                              <p:cTn id="82" fill="hold">
                                <p:stCondLst>
                                  <p:cond delay="4600"/>
                                </p:stCondLst>
                                <p:childTnLst>
                                  <p:par>
                                    <p:cTn id="83" presetID="22" presetClass="entr" presetSubtype="2" fill="hold" grpId="0" nodeType="afterEffect">
                                      <p:stCondLst>
                                        <p:cond delay="0"/>
                                      </p:stCondLst>
                                      <p:childTnLst>
                                        <p:set>
                                          <p:cBhvr>
                                            <p:cTn id="84" dur="1" fill="hold">
                                              <p:stCondLst>
                                                <p:cond delay="0"/>
                                              </p:stCondLst>
                                            </p:cTn>
                                            <p:tgtEl>
                                              <p:spTgt spid="72"/>
                                            </p:tgtEl>
                                            <p:attrNameLst>
                                              <p:attrName>style.visibility</p:attrName>
                                            </p:attrNameLst>
                                          </p:cBhvr>
                                          <p:to>
                                            <p:strVal val="visible"/>
                                          </p:to>
                                        </p:set>
                                        <p:animEffect transition="in" filter="wipe(right)">
                                          <p:cBhvr>
                                            <p:cTn id="85" dur="500"/>
                                            <p:tgtEl>
                                              <p:spTgt spid="72"/>
                                            </p:tgtEl>
                                          </p:cBhvr>
                                        </p:animEffect>
                                      </p:childTnLst>
                                    </p:cTn>
                                  </p:par>
                                  <p:par>
                                    <p:cTn id="86" presetID="22" presetClass="entr" presetSubtype="2" fill="hold" grpId="0" nodeType="withEffect">
                                      <p:stCondLst>
                                        <p:cond delay="0"/>
                                      </p:stCondLst>
                                      <p:childTnLst>
                                        <p:set>
                                          <p:cBhvr>
                                            <p:cTn id="87" dur="1" fill="hold">
                                              <p:stCondLst>
                                                <p:cond delay="0"/>
                                              </p:stCondLst>
                                            </p:cTn>
                                            <p:tgtEl>
                                              <p:spTgt spid="73"/>
                                            </p:tgtEl>
                                            <p:attrNameLst>
                                              <p:attrName>style.visibility</p:attrName>
                                            </p:attrNameLst>
                                          </p:cBhvr>
                                          <p:to>
                                            <p:strVal val="visible"/>
                                          </p:to>
                                        </p:set>
                                        <p:animEffect transition="in" filter="wipe(right)">
                                          <p:cBhvr>
                                            <p:cTn id="88" dur="500"/>
                                            <p:tgtEl>
                                              <p:spTgt spid="73"/>
                                            </p:tgtEl>
                                          </p:cBhvr>
                                        </p:animEffect>
                                      </p:childTnLst>
                                    </p:cTn>
                                  </p:par>
                                </p:childTnLst>
                              </p:cTn>
                            </p:par>
                            <p:par>
                              <p:cTn id="89" fill="hold">
                                <p:stCondLst>
                                  <p:cond delay="5100"/>
                                </p:stCondLst>
                                <p:childTnLst>
                                  <p:par>
                                    <p:cTn id="90" presetID="31" presetClass="entr" presetSubtype="0" fill="hold" grpId="0" nodeType="afterEffect">
                                      <p:stCondLst>
                                        <p:cond delay="0"/>
                                      </p:stCondLst>
                                      <p:childTnLst>
                                        <p:set>
                                          <p:cBhvr>
                                            <p:cTn id="91" dur="1" fill="hold">
                                              <p:stCondLst>
                                                <p:cond delay="0"/>
                                              </p:stCondLst>
                                            </p:cTn>
                                            <p:tgtEl>
                                              <p:spTgt spid="60"/>
                                            </p:tgtEl>
                                            <p:attrNameLst>
                                              <p:attrName>style.visibility</p:attrName>
                                            </p:attrNameLst>
                                          </p:cBhvr>
                                          <p:to>
                                            <p:strVal val="visible"/>
                                          </p:to>
                                        </p:set>
                                        <p:anim calcmode="lin" valueType="num">
                                          <p:cBhvr>
                                            <p:cTn id="92" dur="400" fill="hold"/>
                                            <p:tgtEl>
                                              <p:spTgt spid="60"/>
                                            </p:tgtEl>
                                            <p:attrNameLst>
                                              <p:attrName>ppt_w</p:attrName>
                                            </p:attrNameLst>
                                          </p:cBhvr>
                                          <p:tavLst>
                                            <p:tav tm="0">
                                              <p:val>
                                                <p:fltVal val="0"/>
                                              </p:val>
                                            </p:tav>
                                            <p:tav tm="100000">
                                              <p:val>
                                                <p:strVal val="#ppt_w"/>
                                              </p:val>
                                            </p:tav>
                                          </p:tavLst>
                                        </p:anim>
                                        <p:anim calcmode="lin" valueType="num">
                                          <p:cBhvr>
                                            <p:cTn id="93" dur="400" fill="hold"/>
                                            <p:tgtEl>
                                              <p:spTgt spid="60"/>
                                            </p:tgtEl>
                                            <p:attrNameLst>
                                              <p:attrName>ppt_h</p:attrName>
                                            </p:attrNameLst>
                                          </p:cBhvr>
                                          <p:tavLst>
                                            <p:tav tm="0">
                                              <p:val>
                                                <p:fltVal val="0"/>
                                              </p:val>
                                            </p:tav>
                                            <p:tav tm="100000">
                                              <p:val>
                                                <p:strVal val="#ppt_h"/>
                                              </p:val>
                                            </p:tav>
                                          </p:tavLst>
                                        </p:anim>
                                        <p:anim calcmode="lin" valueType="num">
                                          <p:cBhvr>
                                            <p:cTn id="94" dur="400" fill="hold"/>
                                            <p:tgtEl>
                                              <p:spTgt spid="60"/>
                                            </p:tgtEl>
                                            <p:attrNameLst>
                                              <p:attrName>style.rotation</p:attrName>
                                            </p:attrNameLst>
                                          </p:cBhvr>
                                          <p:tavLst>
                                            <p:tav tm="0">
                                              <p:val>
                                                <p:fltVal val="90"/>
                                              </p:val>
                                            </p:tav>
                                            <p:tav tm="100000">
                                              <p:val>
                                                <p:fltVal val="0"/>
                                              </p:val>
                                            </p:tav>
                                          </p:tavLst>
                                        </p:anim>
                                        <p:animEffect transition="in" filter="fade">
                                          <p:cBhvr>
                                            <p:cTn id="95" dur="400"/>
                                            <p:tgtEl>
                                              <p:spTgt spid="60"/>
                                            </p:tgtEl>
                                          </p:cBhvr>
                                        </p:animEffect>
                                      </p:childTnLst>
                                    </p:cTn>
                                  </p:par>
                                </p:childTnLst>
                              </p:cTn>
                            </p:par>
                            <p:par>
                              <p:cTn id="96" fill="hold">
                                <p:stCondLst>
                                  <p:cond delay="5500"/>
                                </p:stCondLst>
                                <p:childTnLst>
                                  <p:par>
                                    <p:cTn id="97" presetID="22" presetClass="entr" presetSubtype="2" fill="hold" grpId="0" nodeType="afterEffect">
                                      <p:stCondLst>
                                        <p:cond delay="0"/>
                                      </p:stCondLst>
                                      <p:childTnLst>
                                        <p:set>
                                          <p:cBhvr>
                                            <p:cTn id="98" dur="1" fill="hold">
                                              <p:stCondLst>
                                                <p:cond delay="0"/>
                                              </p:stCondLst>
                                            </p:cTn>
                                            <p:tgtEl>
                                              <p:spTgt spid="74"/>
                                            </p:tgtEl>
                                            <p:attrNameLst>
                                              <p:attrName>style.visibility</p:attrName>
                                            </p:attrNameLst>
                                          </p:cBhvr>
                                          <p:to>
                                            <p:strVal val="visible"/>
                                          </p:to>
                                        </p:set>
                                        <p:animEffect transition="in" filter="wipe(right)">
                                          <p:cBhvr>
                                            <p:cTn id="99" dur="500"/>
                                            <p:tgtEl>
                                              <p:spTgt spid="74"/>
                                            </p:tgtEl>
                                          </p:cBhvr>
                                        </p:animEffect>
                                      </p:childTnLst>
                                    </p:cTn>
                                  </p:par>
                                  <p:par>
                                    <p:cTn id="100" presetID="22" presetClass="entr" presetSubtype="2" fill="hold" grpId="0" nodeType="withEffect">
                                      <p:stCondLst>
                                        <p:cond delay="0"/>
                                      </p:stCondLst>
                                      <p:childTnLst>
                                        <p:set>
                                          <p:cBhvr>
                                            <p:cTn id="101" dur="1" fill="hold">
                                              <p:stCondLst>
                                                <p:cond delay="0"/>
                                              </p:stCondLst>
                                            </p:cTn>
                                            <p:tgtEl>
                                              <p:spTgt spid="75"/>
                                            </p:tgtEl>
                                            <p:attrNameLst>
                                              <p:attrName>style.visibility</p:attrName>
                                            </p:attrNameLst>
                                          </p:cBhvr>
                                          <p:to>
                                            <p:strVal val="visible"/>
                                          </p:to>
                                        </p:set>
                                        <p:animEffect transition="in" filter="wipe(right)">
                                          <p:cBhvr>
                                            <p:cTn id="102" dur="500"/>
                                            <p:tgtEl>
                                              <p:spTgt spid="75"/>
                                            </p:tgtEl>
                                          </p:cBhvr>
                                        </p:animEffect>
                                      </p:childTnLst>
                                    </p:cTn>
                                  </p:par>
                                </p:childTnLst>
                              </p:cTn>
                            </p:par>
                            <p:par>
                              <p:cTn id="103" fill="hold">
                                <p:stCondLst>
                                  <p:cond delay="6000"/>
                                </p:stCondLst>
                                <p:childTnLst>
                                  <p:par>
                                    <p:cTn id="104" presetID="31" presetClass="entr" presetSubtype="0" fill="hold" grpId="0" nodeType="afterEffect">
                                      <p:stCondLst>
                                        <p:cond delay="0"/>
                                      </p:stCondLst>
                                      <p:childTnLst>
                                        <p:set>
                                          <p:cBhvr>
                                            <p:cTn id="105" dur="1" fill="hold">
                                              <p:stCondLst>
                                                <p:cond delay="0"/>
                                              </p:stCondLst>
                                            </p:cTn>
                                            <p:tgtEl>
                                              <p:spTgt spid="65"/>
                                            </p:tgtEl>
                                            <p:attrNameLst>
                                              <p:attrName>style.visibility</p:attrName>
                                            </p:attrNameLst>
                                          </p:cBhvr>
                                          <p:to>
                                            <p:strVal val="visible"/>
                                          </p:to>
                                        </p:set>
                                        <p:anim calcmode="lin" valueType="num">
                                          <p:cBhvr>
                                            <p:cTn id="106" dur="400" fill="hold"/>
                                            <p:tgtEl>
                                              <p:spTgt spid="65"/>
                                            </p:tgtEl>
                                            <p:attrNameLst>
                                              <p:attrName>ppt_w</p:attrName>
                                            </p:attrNameLst>
                                          </p:cBhvr>
                                          <p:tavLst>
                                            <p:tav tm="0">
                                              <p:val>
                                                <p:fltVal val="0"/>
                                              </p:val>
                                            </p:tav>
                                            <p:tav tm="100000">
                                              <p:val>
                                                <p:strVal val="#ppt_w"/>
                                              </p:val>
                                            </p:tav>
                                          </p:tavLst>
                                        </p:anim>
                                        <p:anim calcmode="lin" valueType="num">
                                          <p:cBhvr>
                                            <p:cTn id="107" dur="400" fill="hold"/>
                                            <p:tgtEl>
                                              <p:spTgt spid="65"/>
                                            </p:tgtEl>
                                            <p:attrNameLst>
                                              <p:attrName>ppt_h</p:attrName>
                                            </p:attrNameLst>
                                          </p:cBhvr>
                                          <p:tavLst>
                                            <p:tav tm="0">
                                              <p:val>
                                                <p:fltVal val="0"/>
                                              </p:val>
                                            </p:tav>
                                            <p:tav tm="100000">
                                              <p:val>
                                                <p:strVal val="#ppt_h"/>
                                              </p:val>
                                            </p:tav>
                                          </p:tavLst>
                                        </p:anim>
                                        <p:anim calcmode="lin" valueType="num">
                                          <p:cBhvr>
                                            <p:cTn id="108" dur="400" fill="hold"/>
                                            <p:tgtEl>
                                              <p:spTgt spid="65"/>
                                            </p:tgtEl>
                                            <p:attrNameLst>
                                              <p:attrName>style.rotation</p:attrName>
                                            </p:attrNameLst>
                                          </p:cBhvr>
                                          <p:tavLst>
                                            <p:tav tm="0">
                                              <p:val>
                                                <p:fltVal val="90"/>
                                              </p:val>
                                            </p:tav>
                                            <p:tav tm="100000">
                                              <p:val>
                                                <p:fltVal val="0"/>
                                              </p:val>
                                            </p:tav>
                                          </p:tavLst>
                                        </p:anim>
                                        <p:animEffect transition="in" filter="fade">
                                          <p:cBhvr>
                                            <p:cTn id="109" dur="400"/>
                                            <p:tgtEl>
                                              <p:spTgt spid="65"/>
                                            </p:tgtEl>
                                          </p:cBhvr>
                                        </p:animEffect>
                                      </p:childTnLst>
                                    </p:cTn>
                                  </p:par>
                                </p:childTnLst>
                              </p:cTn>
                            </p:par>
                            <p:par>
                              <p:cTn id="110" fill="hold">
                                <p:stCondLst>
                                  <p:cond delay="6400"/>
                                </p:stCondLst>
                                <p:childTnLst>
                                  <p:par>
                                    <p:cTn id="111" presetID="22" presetClass="entr" presetSubtype="2" fill="hold" grpId="0" nodeType="afterEffect">
                                      <p:stCondLst>
                                        <p:cond delay="0"/>
                                      </p:stCondLst>
                                      <p:childTnLst>
                                        <p:set>
                                          <p:cBhvr>
                                            <p:cTn id="112" dur="1" fill="hold">
                                              <p:stCondLst>
                                                <p:cond delay="0"/>
                                              </p:stCondLst>
                                            </p:cTn>
                                            <p:tgtEl>
                                              <p:spTgt spid="76"/>
                                            </p:tgtEl>
                                            <p:attrNameLst>
                                              <p:attrName>style.visibility</p:attrName>
                                            </p:attrNameLst>
                                          </p:cBhvr>
                                          <p:to>
                                            <p:strVal val="visible"/>
                                          </p:to>
                                        </p:set>
                                        <p:animEffect transition="in" filter="wipe(right)">
                                          <p:cBhvr>
                                            <p:cTn id="113" dur="500"/>
                                            <p:tgtEl>
                                              <p:spTgt spid="76"/>
                                            </p:tgtEl>
                                          </p:cBhvr>
                                        </p:animEffect>
                                      </p:childTnLst>
                                    </p:cTn>
                                  </p:par>
                                  <p:par>
                                    <p:cTn id="114" presetID="22" presetClass="entr" presetSubtype="2" fill="hold" grpId="0" nodeType="withEffect">
                                      <p:stCondLst>
                                        <p:cond delay="0"/>
                                      </p:stCondLst>
                                      <p:childTnLst>
                                        <p:set>
                                          <p:cBhvr>
                                            <p:cTn id="115" dur="1" fill="hold">
                                              <p:stCondLst>
                                                <p:cond delay="0"/>
                                              </p:stCondLst>
                                            </p:cTn>
                                            <p:tgtEl>
                                              <p:spTgt spid="77"/>
                                            </p:tgtEl>
                                            <p:attrNameLst>
                                              <p:attrName>style.visibility</p:attrName>
                                            </p:attrNameLst>
                                          </p:cBhvr>
                                          <p:to>
                                            <p:strVal val="visible"/>
                                          </p:to>
                                        </p:set>
                                        <p:animEffect transition="in" filter="wipe(right)">
                                          <p:cBhvr>
                                            <p:cTn id="116" dur="500"/>
                                            <p:tgtEl>
                                              <p:spTgt spid="7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 grpId="0" animBg="1"/>
          <p:bldP spid="55" grpId="0" animBg="1"/>
          <p:bldP spid="56" grpId="0" animBg="1"/>
          <p:bldP spid="57" grpId="0" animBg="1"/>
          <p:bldP spid="58" grpId="0" animBg="1"/>
          <p:bldP spid="59" grpId="0" animBg="1"/>
          <p:bldP spid="60" grpId="0" animBg="1"/>
          <p:bldP spid="61" grpId="0" animBg="1"/>
          <p:bldP spid="62" grpId="0" animBg="1"/>
          <p:bldP spid="63" grpId="0" animBg="1"/>
          <p:bldP spid="64" grpId="0" animBg="1"/>
          <p:bldP spid="65" grpId="0" animBg="1"/>
          <p:bldP spid="66" grpId="0"/>
          <p:bldP spid="67" grpId="0"/>
          <p:bldP spid="68" grpId="0"/>
          <p:bldP spid="69" grpId="0"/>
          <p:bldP spid="70" grpId="0"/>
          <p:bldP spid="71" grpId="0"/>
          <p:bldP spid="72" grpId="0"/>
          <p:bldP spid="73" grpId="0"/>
          <p:bldP spid="74" grpId="0"/>
          <p:bldP spid="75" grpId="0"/>
          <p:bldP spid="76" grpId="0"/>
          <p:bldP spid="77" grpId="0"/>
          <p:bldP spid="35" grpId="0"/>
        </p:bldLst>
      </p:timing>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 Box 55"/>
          <p:cNvSpPr txBox="1">
            <a:spLocks noChangeArrowheads="1"/>
          </p:cNvSpPr>
          <p:nvPr/>
        </p:nvSpPr>
        <p:spPr bwMode="auto">
          <a:xfrm>
            <a:off x="723680" y="164638"/>
            <a:ext cx="3385421" cy="6975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121892" tIns="60945" rIns="121892" bIns="60945">
            <a:spAutoFit/>
          </a:bodyPr>
          <a:lstStyle>
            <a:lvl1pPr eaLnBrk="0" hangingPunct="0">
              <a:defRPr i="1">
                <a:solidFill>
                  <a:schemeClr val="tx1"/>
                </a:solidFill>
                <a:latin typeface="Arial" pitchFamily="34" charset="0"/>
                <a:ea typeface="宋体" pitchFamily="2" charset="-122"/>
              </a:defRPr>
            </a:lvl1pPr>
            <a:lvl2pPr marL="742950" indent="-285750" eaLnBrk="0" hangingPunct="0">
              <a:defRPr i="1">
                <a:solidFill>
                  <a:schemeClr val="tx1"/>
                </a:solidFill>
                <a:latin typeface="Arial" pitchFamily="34" charset="0"/>
                <a:ea typeface="宋体" pitchFamily="2" charset="-122"/>
              </a:defRPr>
            </a:lvl2pPr>
            <a:lvl3pPr marL="1143000" indent="-228600" eaLnBrk="0" hangingPunct="0">
              <a:defRPr i="1">
                <a:solidFill>
                  <a:schemeClr val="tx1"/>
                </a:solidFill>
                <a:latin typeface="Arial" pitchFamily="34" charset="0"/>
                <a:ea typeface="宋体" pitchFamily="2" charset="-122"/>
              </a:defRPr>
            </a:lvl3pPr>
            <a:lvl4pPr marL="1600200" indent="-228600" eaLnBrk="0" hangingPunct="0">
              <a:defRPr i="1">
                <a:solidFill>
                  <a:schemeClr val="tx1"/>
                </a:solidFill>
                <a:latin typeface="Arial" pitchFamily="34" charset="0"/>
                <a:ea typeface="宋体" pitchFamily="2" charset="-122"/>
              </a:defRPr>
            </a:lvl4pPr>
            <a:lvl5pPr marL="2057400" indent="-228600" eaLnBrk="0" hangingPunct="0">
              <a:defRPr i="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9pPr>
          </a:lstStyle>
          <a:p>
            <a:pPr algn="ctr"/>
            <a:r>
              <a:rPr lang="en-US" altLang="zh-CN" sz="3733" i="0" dirty="0">
                <a:latin typeface="方正楷体简体" panose="02010601030101010101" pitchFamily="2" charset="-122"/>
                <a:ea typeface="方正楷体简体" panose="02010601030101010101" pitchFamily="2" charset="-122"/>
              </a:rPr>
              <a:t>3.3 </a:t>
            </a:r>
            <a:r>
              <a:rPr lang="zh-CN" altLang="en-US" sz="3733" i="0" dirty="0">
                <a:latin typeface="方正楷体简体" panose="02010601030101010101" pitchFamily="2" charset="-122"/>
                <a:ea typeface="方正楷体简体" panose="02010601030101010101" pitchFamily="2" charset="-122"/>
              </a:rPr>
              <a:t>产品功能</a:t>
            </a:r>
          </a:p>
        </p:txBody>
      </p:sp>
      <p:grpSp>
        <p:nvGrpSpPr>
          <p:cNvPr id="12" name="组合 30"/>
          <p:cNvGrpSpPr>
            <a:grpSpLocks/>
          </p:cNvGrpSpPr>
          <p:nvPr/>
        </p:nvGrpSpPr>
        <p:grpSpPr bwMode="auto">
          <a:xfrm>
            <a:off x="11550649" y="6507164"/>
            <a:ext cx="298451" cy="300037"/>
            <a:chOff x="0" y="0"/>
            <a:chExt cx="299785" cy="299785"/>
          </a:xfrm>
        </p:grpSpPr>
        <p:sp>
          <p:nvSpPr>
            <p:cNvPr id="13" name="椭圆 35"/>
            <p:cNvSpPr>
              <a:spLocks noChangeArrowheads="1"/>
            </p:cNvSpPr>
            <p:nvPr/>
          </p:nvSpPr>
          <p:spPr bwMode="auto">
            <a:xfrm>
              <a:off x="0" y="0"/>
              <a:ext cx="299785" cy="299785"/>
            </a:xfrm>
            <a:prstGeom prst="ellipse">
              <a:avLst/>
            </a:prstGeom>
            <a:solidFill>
              <a:srgbClr val="FCF8ED"/>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pPr algn="ctr"/>
              <a:endParaRPr lang="zh-CN" altLang="zh-CN" b="0">
                <a:solidFill>
                  <a:srgbClr val="FFFFFF"/>
                </a:solidFill>
                <a:latin typeface="宋体" pitchFamily="2" charset="-122"/>
                <a:sym typeface="宋体" pitchFamily="2" charset="-122"/>
              </a:endParaRPr>
            </a:p>
          </p:txBody>
        </p:sp>
        <p:sp>
          <p:nvSpPr>
            <p:cNvPr id="14" name="右箭头 36"/>
            <p:cNvSpPr>
              <a:spLocks noChangeArrowheads="1"/>
            </p:cNvSpPr>
            <p:nvPr/>
          </p:nvSpPr>
          <p:spPr bwMode="auto">
            <a:xfrm>
              <a:off x="89734" y="60159"/>
              <a:ext cx="144379" cy="168442"/>
            </a:xfrm>
            <a:prstGeom prst="rightArrow">
              <a:avLst>
                <a:gd name="adj1" fmla="val 50000"/>
                <a:gd name="adj2" fmla="val 50000"/>
              </a:avLst>
            </a:prstGeom>
            <a:solidFill>
              <a:srgbClr val="131426"/>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pPr algn="ctr"/>
              <a:endParaRPr lang="zh-CN" altLang="zh-CN" b="0">
                <a:solidFill>
                  <a:srgbClr val="FFFFFF"/>
                </a:solidFill>
                <a:latin typeface="宋体" pitchFamily="2" charset="-122"/>
                <a:sym typeface="宋体" pitchFamily="2" charset="-122"/>
              </a:endParaRPr>
            </a:p>
          </p:txBody>
        </p:sp>
      </p:grpSp>
      <p:grpSp>
        <p:nvGrpSpPr>
          <p:cNvPr id="15" name="组合 37"/>
          <p:cNvGrpSpPr>
            <a:grpSpLocks/>
          </p:cNvGrpSpPr>
          <p:nvPr/>
        </p:nvGrpSpPr>
        <p:grpSpPr bwMode="auto">
          <a:xfrm flipH="1">
            <a:off x="11055350" y="6507164"/>
            <a:ext cx="300039" cy="300037"/>
            <a:chOff x="0" y="0"/>
            <a:chExt cx="299785" cy="299785"/>
          </a:xfrm>
        </p:grpSpPr>
        <p:sp>
          <p:nvSpPr>
            <p:cNvPr id="16" name="椭圆 38"/>
            <p:cNvSpPr>
              <a:spLocks noChangeArrowheads="1"/>
            </p:cNvSpPr>
            <p:nvPr/>
          </p:nvSpPr>
          <p:spPr bwMode="auto">
            <a:xfrm>
              <a:off x="0" y="0"/>
              <a:ext cx="299785" cy="299785"/>
            </a:xfrm>
            <a:prstGeom prst="ellipse">
              <a:avLst/>
            </a:prstGeom>
            <a:solidFill>
              <a:srgbClr val="FCF8ED"/>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pPr algn="ctr"/>
              <a:endParaRPr lang="zh-CN" altLang="zh-CN" b="0">
                <a:solidFill>
                  <a:srgbClr val="FFFFFF"/>
                </a:solidFill>
                <a:latin typeface="宋体" pitchFamily="2" charset="-122"/>
                <a:sym typeface="宋体" pitchFamily="2" charset="-122"/>
              </a:endParaRPr>
            </a:p>
          </p:txBody>
        </p:sp>
        <p:sp>
          <p:nvSpPr>
            <p:cNvPr id="17" name="右箭头 39"/>
            <p:cNvSpPr>
              <a:spLocks noChangeArrowheads="1"/>
            </p:cNvSpPr>
            <p:nvPr/>
          </p:nvSpPr>
          <p:spPr bwMode="auto">
            <a:xfrm>
              <a:off x="89734" y="60159"/>
              <a:ext cx="144379" cy="168442"/>
            </a:xfrm>
            <a:prstGeom prst="rightArrow">
              <a:avLst>
                <a:gd name="adj1" fmla="val 50000"/>
                <a:gd name="adj2" fmla="val 50000"/>
              </a:avLst>
            </a:prstGeom>
            <a:solidFill>
              <a:srgbClr val="131426"/>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pPr algn="ctr"/>
              <a:endParaRPr lang="zh-CN" altLang="zh-CN" b="0">
                <a:solidFill>
                  <a:srgbClr val="FFFFFF"/>
                </a:solidFill>
                <a:latin typeface="宋体" pitchFamily="2" charset="-122"/>
                <a:sym typeface="宋体" pitchFamily="2" charset="-122"/>
              </a:endParaRPr>
            </a:p>
          </p:txBody>
        </p:sp>
      </p:grpSp>
      <p:sp>
        <p:nvSpPr>
          <p:cNvPr id="18" name="文本框 49"/>
          <p:cNvSpPr>
            <a:spLocks noChangeArrowheads="1"/>
          </p:cNvSpPr>
          <p:nvPr/>
        </p:nvSpPr>
        <p:spPr bwMode="auto">
          <a:xfrm>
            <a:off x="35310" y="6429746"/>
            <a:ext cx="104380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40" tIns="45720" rIns="91440" bIns="45720">
            <a:spAutoFit/>
          </a:bodyPr>
          <a:lstStyle/>
          <a:p>
            <a:pPr algn="r"/>
            <a:r>
              <a:rPr lang="en-US" altLang="zh-CN" b="0" dirty="0">
                <a:solidFill>
                  <a:schemeClr val="bg1"/>
                </a:solidFill>
              </a:rPr>
              <a:t>Part </a:t>
            </a:r>
            <a:r>
              <a:rPr lang="en-US" altLang="zh-CN" b="0" dirty="0" smtClean="0">
                <a:solidFill>
                  <a:schemeClr val="bg1"/>
                </a:solidFill>
              </a:rPr>
              <a:t>3</a:t>
            </a:r>
            <a:endParaRPr lang="zh-CN" altLang="en-US" b="0" dirty="0">
              <a:solidFill>
                <a:schemeClr val="bg1"/>
              </a:solidFill>
            </a:endParaRPr>
          </a:p>
        </p:txBody>
      </p:sp>
      <p:grpSp>
        <p:nvGrpSpPr>
          <p:cNvPr id="28" name="Group 3"/>
          <p:cNvGrpSpPr>
            <a:grpSpLocks/>
          </p:cNvGrpSpPr>
          <p:nvPr/>
        </p:nvGrpSpPr>
        <p:grpSpPr bwMode="auto">
          <a:xfrm>
            <a:off x="815414" y="1783414"/>
            <a:ext cx="5838959" cy="3855145"/>
            <a:chOff x="0" y="0"/>
            <a:chExt cx="5166566" cy="3409678"/>
          </a:xfrm>
        </p:grpSpPr>
        <p:sp>
          <p:nvSpPr>
            <p:cNvPr id="29" name="椭圆 2"/>
            <p:cNvSpPr>
              <a:spLocks/>
            </p:cNvSpPr>
            <p:nvPr/>
          </p:nvSpPr>
          <p:spPr bwMode="auto">
            <a:xfrm rot="1748642">
              <a:off x="0" y="0"/>
              <a:ext cx="2211234" cy="2230539"/>
            </a:xfrm>
            <a:custGeom>
              <a:avLst/>
              <a:gdLst>
                <a:gd name="T0" fmla="*/ 2997604 w 2997604"/>
                <a:gd name="T1" fmla="*/ 1790780 h 3024336"/>
                <a:gd name="T2" fmla="*/ 1512168 w 2997604"/>
                <a:gd name="T3" fmla="*/ 3024336 h 3024336"/>
                <a:gd name="T4" fmla="*/ 0 w 2997604"/>
                <a:gd name="T5" fmla="*/ 1512168 h 3024336"/>
                <a:gd name="T6" fmla="*/ 1512168 w 2997604"/>
                <a:gd name="T7" fmla="*/ 0 h 3024336"/>
                <a:gd name="T8" fmla="*/ 1764196 w 2997604"/>
                <a:gd name="T9" fmla="*/ 22675 h 3024336"/>
              </a:gdLst>
              <a:ahLst/>
              <a:cxnLst>
                <a:cxn ang="0">
                  <a:pos x="T0" y="T1"/>
                </a:cxn>
                <a:cxn ang="0">
                  <a:pos x="T2" y="T3"/>
                </a:cxn>
                <a:cxn ang="0">
                  <a:pos x="T4" y="T5"/>
                </a:cxn>
                <a:cxn ang="0">
                  <a:pos x="T6" y="T7"/>
                </a:cxn>
                <a:cxn ang="0">
                  <a:pos x="T8" y="T9"/>
                </a:cxn>
              </a:cxnLst>
              <a:rect l="0" t="0" r="r" b="b"/>
              <a:pathLst>
                <a:path w="2997604" h="3024336">
                  <a:moveTo>
                    <a:pt x="2997604" y="1790780"/>
                  </a:moveTo>
                  <a:cubicBezTo>
                    <a:pt x="2867846" y="2492941"/>
                    <a:pt x="2252064" y="3024336"/>
                    <a:pt x="1512168" y="3024336"/>
                  </a:cubicBezTo>
                  <a:cubicBezTo>
                    <a:pt x="677021" y="3024336"/>
                    <a:pt x="0" y="2347315"/>
                    <a:pt x="0" y="1512168"/>
                  </a:cubicBezTo>
                  <a:cubicBezTo>
                    <a:pt x="0" y="677021"/>
                    <a:pt x="677021" y="0"/>
                    <a:pt x="1512168" y="0"/>
                  </a:cubicBezTo>
                  <a:cubicBezTo>
                    <a:pt x="1598138" y="0"/>
                    <a:pt x="1682432" y="7174"/>
                    <a:pt x="1764196" y="22675"/>
                  </a:cubicBezTo>
                </a:path>
              </a:pathLst>
            </a:custGeom>
            <a:noFill/>
            <a:ln w="25400" cap="flat" cmpd="sng">
              <a:solidFill>
                <a:schemeClr val="tx2">
                  <a:lumMod val="75000"/>
                </a:schemeClr>
              </a:solidFill>
              <a:prstDash val="sysDash"/>
              <a:round/>
              <a:headEnd/>
              <a:tailEnd type="triangle" w="lg" len="lg"/>
            </a:ln>
            <a:extLst>
              <a:ext uri="{909E8E84-426E-40DD-AFC4-6F175D3DCCD1}">
                <a14:hiddenFill xmlns:a14="http://schemas.microsoft.com/office/drawing/2010/main">
                  <a:solidFill>
                    <a:srgbClr val="FFFFFF"/>
                  </a:solidFill>
                </a14:hiddenFill>
              </a:ext>
            </a:extLst>
          </p:spPr>
          <p:txBody>
            <a:bodyPr lIns="91440" tIns="45720" rIns="91440" bIns="45720" anchor="ctr"/>
            <a:lstStyle/>
            <a:p>
              <a:endParaRPr lang="zh-CN" altLang="en-US"/>
            </a:p>
          </p:txBody>
        </p:sp>
        <p:sp>
          <p:nvSpPr>
            <p:cNvPr id="30" name="椭圆 4"/>
            <p:cNvSpPr>
              <a:spLocks/>
            </p:cNvSpPr>
            <p:nvPr/>
          </p:nvSpPr>
          <p:spPr bwMode="auto">
            <a:xfrm rot="1813434">
              <a:off x="2076975" y="1504253"/>
              <a:ext cx="1591249" cy="760888"/>
            </a:xfrm>
            <a:custGeom>
              <a:avLst/>
              <a:gdLst>
                <a:gd name="T0" fmla="*/ 0 w 2134918"/>
                <a:gd name="T1" fmla="*/ 1012045 h 1012045"/>
                <a:gd name="T2" fmla="*/ 1067459 w 2134918"/>
                <a:gd name="T3" fmla="*/ 0 h 1012045"/>
                <a:gd name="T4" fmla="*/ 2134918 w 2134918"/>
                <a:gd name="T5" fmla="*/ 1012045 h 1012045"/>
              </a:gdLst>
              <a:ahLst/>
              <a:cxnLst>
                <a:cxn ang="0">
                  <a:pos x="T0" y="T1"/>
                </a:cxn>
                <a:cxn ang="0">
                  <a:pos x="T2" y="T3"/>
                </a:cxn>
                <a:cxn ang="0">
                  <a:pos x="T4" y="T5"/>
                </a:cxn>
              </a:cxnLst>
              <a:rect l="0" t="0" r="r" b="b"/>
              <a:pathLst>
                <a:path w="2134918" h="1012045">
                  <a:moveTo>
                    <a:pt x="0" y="1012045"/>
                  </a:moveTo>
                  <a:cubicBezTo>
                    <a:pt x="28964" y="447977"/>
                    <a:pt x="495896" y="0"/>
                    <a:pt x="1067459" y="0"/>
                  </a:cubicBezTo>
                  <a:cubicBezTo>
                    <a:pt x="1639022" y="0"/>
                    <a:pt x="2105955" y="447977"/>
                    <a:pt x="2134918" y="1012045"/>
                  </a:cubicBezTo>
                </a:path>
              </a:pathLst>
            </a:custGeom>
            <a:noFill/>
            <a:ln w="25400" cap="flat" cmpd="sng">
              <a:solidFill>
                <a:schemeClr val="tx2">
                  <a:lumMod val="75000"/>
                </a:schemeClr>
              </a:solidFill>
              <a:prstDash val="sysDash"/>
              <a:round/>
              <a:headEnd/>
              <a:tailEnd/>
            </a:ln>
            <a:extLst>
              <a:ext uri="{909E8E84-426E-40DD-AFC4-6F175D3DCCD1}">
                <a14:hiddenFill xmlns:a14="http://schemas.microsoft.com/office/drawing/2010/main">
                  <a:solidFill>
                    <a:srgbClr val="FFFFFF"/>
                  </a:solidFill>
                </a14:hiddenFill>
              </a:ext>
            </a:extLst>
          </p:spPr>
          <p:txBody>
            <a:bodyPr lIns="91440" tIns="45720" rIns="91440" bIns="45720" anchor="ctr"/>
            <a:lstStyle/>
            <a:p>
              <a:endParaRPr lang="zh-CN" altLang="en-US"/>
            </a:p>
          </p:txBody>
        </p:sp>
        <p:sp>
          <p:nvSpPr>
            <p:cNvPr id="31" name="椭圆 4"/>
            <p:cNvSpPr>
              <a:spLocks/>
            </p:cNvSpPr>
            <p:nvPr/>
          </p:nvSpPr>
          <p:spPr bwMode="auto">
            <a:xfrm rot="1748643" flipV="1">
              <a:off x="3158906" y="2877661"/>
              <a:ext cx="1121762" cy="532017"/>
            </a:xfrm>
            <a:custGeom>
              <a:avLst/>
              <a:gdLst>
                <a:gd name="T0" fmla="*/ 0 w 2134918"/>
                <a:gd name="T1" fmla="*/ 1012045 h 1012045"/>
                <a:gd name="T2" fmla="*/ 1067459 w 2134918"/>
                <a:gd name="T3" fmla="*/ 0 h 1012045"/>
                <a:gd name="T4" fmla="*/ 2134918 w 2134918"/>
                <a:gd name="T5" fmla="*/ 1012045 h 1012045"/>
              </a:gdLst>
              <a:ahLst/>
              <a:cxnLst>
                <a:cxn ang="0">
                  <a:pos x="T0" y="T1"/>
                </a:cxn>
                <a:cxn ang="0">
                  <a:pos x="T2" y="T3"/>
                </a:cxn>
                <a:cxn ang="0">
                  <a:pos x="T4" y="T5"/>
                </a:cxn>
              </a:cxnLst>
              <a:rect l="0" t="0" r="r" b="b"/>
              <a:pathLst>
                <a:path w="2134918" h="1012045">
                  <a:moveTo>
                    <a:pt x="0" y="1012045"/>
                  </a:moveTo>
                  <a:cubicBezTo>
                    <a:pt x="28964" y="447977"/>
                    <a:pt x="495896" y="0"/>
                    <a:pt x="1067459" y="0"/>
                  </a:cubicBezTo>
                  <a:cubicBezTo>
                    <a:pt x="1639022" y="0"/>
                    <a:pt x="2105955" y="447977"/>
                    <a:pt x="2134918" y="1012045"/>
                  </a:cubicBezTo>
                </a:path>
              </a:pathLst>
            </a:custGeom>
            <a:noFill/>
            <a:ln w="25400" cap="flat" cmpd="sng">
              <a:solidFill>
                <a:schemeClr val="tx2">
                  <a:lumMod val="75000"/>
                </a:schemeClr>
              </a:solidFill>
              <a:prstDash val="sysDash"/>
              <a:round/>
              <a:headEnd/>
              <a:tailEnd/>
            </a:ln>
            <a:extLst>
              <a:ext uri="{909E8E84-426E-40DD-AFC4-6F175D3DCCD1}">
                <a14:hiddenFill xmlns:a14="http://schemas.microsoft.com/office/drawing/2010/main">
                  <a:solidFill>
                    <a:srgbClr val="FFFFFF"/>
                  </a:solidFill>
                </a14:hiddenFill>
              </a:ext>
            </a:extLst>
          </p:spPr>
          <p:txBody>
            <a:bodyPr lIns="91440" tIns="45720" rIns="91440" bIns="45720" anchor="ctr"/>
            <a:lstStyle/>
            <a:p>
              <a:endParaRPr lang="zh-CN" altLang="en-US"/>
            </a:p>
          </p:txBody>
        </p:sp>
        <p:sp>
          <p:nvSpPr>
            <p:cNvPr id="40" name="椭圆 4"/>
            <p:cNvSpPr>
              <a:spLocks/>
            </p:cNvSpPr>
            <p:nvPr/>
          </p:nvSpPr>
          <p:spPr bwMode="auto">
            <a:xfrm rot="1748642">
              <a:off x="4392985" y="3020842"/>
              <a:ext cx="773581" cy="366376"/>
            </a:xfrm>
            <a:custGeom>
              <a:avLst/>
              <a:gdLst>
                <a:gd name="T0" fmla="*/ 0 w 2134918"/>
                <a:gd name="T1" fmla="*/ 1012045 h 1012045"/>
                <a:gd name="T2" fmla="*/ 1067459 w 2134918"/>
                <a:gd name="T3" fmla="*/ 0 h 1012045"/>
                <a:gd name="T4" fmla="*/ 2134918 w 2134918"/>
                <a:gd name="T5" fmla="*/ 1012045 h 1012045"/>
              </a:gdLst>
              <a:ahLst/>
              <a:cxnLst>
                <a:cxn ang="0">
                  <a:pos x="T0" y="T1"/>
                </a:cxn>
                <a:cxn ang="0">
                  <a:pos x="T2" y="T3"/>
                </a:cxn>
                <a:cxn ang="0">
                  <a:pos x="T4" y="T5"/>
                </a:cxn>
              </a:cxnLst>
              <a:rect l="0" t="0" r="r" b="b"/>
              <a:pathLst>
                <a:path w="2134918" h="1012045">
                  <a:moveTo>
                    <a:pt x="0" y="1012045"/>
                  </a:moveTo>
                  <a:cubicBezTo>
                    <a:pt x="28964" y="447977"/>
                    <a:pt x="495896" y="0"/>
                    <a:pt x="1067459" y="0"/>
                  </a:cubicBezTo>
                  <a:cubicBezTo>
                    <a:pt x="1639022" y="0"/>
                    <a:pt x="2105955" y="447977"/>
                    <a:pt x="2134918" y="1012045"/>
                  </a:cubicBezTo>
                </a:path>
              </a:pathLst>
            </a:custGeom>
            <a:noFill/>
            <a:ln w="25400" cap="flat" cmpd="sng">
              <a:solidFill>
                <a:schemeClr val="tx2">
                  <a:lumMod val="75000"/>
                </a:schemeClr>
              </a:solidFill>
              <a:prstDash val="sysDash"/>
              <a:round/>
              <a:headEnd/>
              <a:tailEnd/>
            </a:ln>
            <a:extLst>
              <a:ext uri="{909E8E84-426E-40DD-AFC4-6F175D3DCCD1}">
                <a14:hiddenFill xmlns:a14="http://schemas.microsoft.com/office/drawing/2010/main">
                  <a:solidFill>
                    <a:srgbClr val="FFFFFF"/>
                  </a:solidFill>
                </a14:hiddenFill>
              </a:ext>
            </a:extLst>
          </p:spPr>
          <p:txBody>
            <a:bodyPr lIns="91440" tIns="45720" rIns="91440" bIns="45720" anchor="ctr"/>
            <a:lstStyle/>
            <a:p>
              <a:endParaRPr lang="zh-CN" altLang="en-US"/>
            </a:p>
          </p:txBody>
        </p:sp>
      </p:grpSp>
      <p:sp>
        <p:nvSpPr>
          <p:cNvPr id="41" name="KSO_GN4"/>
          <p:cNvSpPr>
            <a:spLocks noChangeArrowheads="1"/>
          </p:cNvSpPr>
          <p:nvPr/>
        </p:nvSpPr>
        <p:spPr bwMode="auto">
          <a:xfrm>
            <a:off x="964561" y="1938954"/>
            <a:ext cx="2219756" cy="2220399"/>
          </a:xfrm>
          <a:prstGeom prst="ellipse">
            <a:avLst/>
          </a:prstGeom>
          <a:solidFill>
            <a:srgbClr val="0070C0"/>
          </a:solidFill>
          <a:ln>
            <a:noFill/>
          </a:ln>
          <a:extLst/>
        </p:spPr>
        <p:txBody>
          <a:bodyPr lIns="0" tIns="0" rIns="0" bIns="0" anchor="ctr"/>
          <a:lstStyle>
            <a:lvl1pPr defTabSz="685800">
              <a:defRPr>
                <a:solidFill>
                  <a:schemeClr val="tx1"/>
                </a:solidFill>
                <a:latin typeface="Calibri" pitchFamily="34" charset="0"/>
                <a:ea typeface="微软雅黑" pitchFamily="34" charset="-122"/>
              </a:defRPr>
            </a:lvl1pPr>
            <a:lvl2pPr marL="742950" indent="-285750" defTabSz="685800">
              <a:defRPr>
                <a:solidFill>
                  <a:schemeClr val="tx1"/>
                </a:solidFill>
                <a:latin typeface="Calibri" pitchFamily="34" charset="0"/>
                <a:ea typeface="微软雅黑" pitchFamily="34" charset="-122"/>
              </a:defRPr>
            </a:lvl2pPr>
            <a:lvl3pPr marL="1143000" indent="-228600" defTabSz="685800">
              <a:defRPr>
                <a:solidFill>
                  <a:schemeClr val="tx1"/>
                </a:solidFill>
                <a:latin typeface="Calibri" pitchFamily="34" charset="0"/>
                <a:ea typeface="微软雅黑" pitchFamily="34" charset="-122"/>
              </a:defRPr>
            </a:lvl3pPr>
            <a:lvl4pPr marL="1600200" indent="-228600" defTabSz="685800">
              <a:defRPr>
                <a:solidFill>
                  <a:schemeClr val="tx1"/>
                </a:solidFill>
                <a:latin typeface="Calibri" pitchFamily="34" charset="0"/>
                <a:ea typeface="微软雅黑" pitchFamily="34" charset="-122"/>
              </a:defRPr>
            </a:lvl4pPr>
            <a:lvl5pPr marL="2057400" indent="-228600" defTabSz="685800">
              <a:defRPr>
                <a:solidFill>
                  <a:schemeClr val="tx1"/>
                </a:solidFill>
                <a:latin typeface="Calibri" pitchFamily="34" charset="0"/>
                <a:ea typeface="微软雅黑" pitchFamily="34" charset="-122"/>
              </a:defRPr>
            </a:lvl5pPr>
            <a:lvl6pPr marL="2514600" indent="-228600" defTabSz="6858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6pPr>
            <a:lvl7pPr marL="2971800" indent="-228600" defTabSz="6858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7pPr>
            <a:lvl8pPr marL="3429000" indent="-228600" defTabSz="6858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8pPr>
            <a:lvl9pPr marL="3886200" indent="-228600" defTabSz="6858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9pPr>
          </a:lstStyle>
          <a:p>
            <a:pPr algn="ctr" eaLnBrk="1" hangingPunct="1">
              <a:lnSpc>
                <a:spcPct val="130000"/>
              </a:lnSpc>
            </a:pPr>
            <a:r>
              <a:rPr lang="en-US" altLang="zh-CN" sz="7200">
                <a:solidFill>
                  <a:schemeClr val="bg1"/>
                </a:solidFill>
                <a:latin typeface="Impact" pitchFamily="34" charset="0"/>
              </a:rPr>
              <a:t>04</a:t>
            </a:r>
          </a:p>
        </p:txBody>
      </p:sp>
      <p:sp>
        <p:nvSpPr>
          <p:cNvPr id="42" name="KSO_GN3"/>
          <p:cNvSpPr>
            <a:spLocks noChangeArrowheads="1"/>
          </p:cNvSpPr>
          <p:nvPr/>
        </p:nvSpPr>
        <p:spPr bwMode="auto">
          <a:xfrm>
            <a:off x="3008197" y="3565764"/>
            <a:ext cx="1570807" cy="1571261"/>
          </a:xfrm>
          <a:prstGeom prst="ellipse">
            <a:avLst/>
          </a:prstGeom>
          <a:solidFill>
            <a:srgbClr val="00B0F0"/>
          </a:solidFill>
          <a:ln>
            <a:noFill/>
          </a:ln>
          <a:extLst/>
        </p:spPr>
        <p:txBody>
          <a:bodyPr lIns="0" tIns="0" rIns="0" bIns="0" anchor="ctr"/>
          <a:lstStyle>
            <a:lvl1pPr defTabSz="685800">
              <a:defRPr>
                <a:solidFill>
                  <a:schemeClr val="tx1"/>
                </a:solidFill>
                <a:latin typeface="Calibri" pitchFamily="34" charset="0"/>
                <a:ea typeface="微软雅黑" pitchFamily="34" charset="-122"/>
              </a:defRPr>
            </a:lvl1pPr>
            <a:lvl2pPr marL="742950" indent="-285750" defTabSz="685800">
              <a:defRPr>
                <a:solidFill>
                  <a:schemeClr val="tx1"/>
                </a:solidFill>
                <a:latin typeface="Calibri" pitchFamily="34" charset="0"/>
                <a:ea typeface="微软雅黑" pitchFamily="34" charset="-122"/>
              </a:defRPr>
            </a:lvl2pPr>
            <a:lvl3pPr marL="1143000" indent="-228600" defTabSz="685800">
              <a:defRPr>
                <a:solidFill>
                  <a:schemeClr val="tx1"/>
                </a:solidFill>
                <a:latin typeface="Calibri" pitchFamily="34" charset="0"/>
                <a:ea typeface="微软雅黑" pitchFamily="34" charset="-122"/>
              </a:defRPr>
            </a:lvl3pPr>
            <a:lvl4pPr marL="1600200" indent="-228600" defTabSz="685800">
              <a:defRPr>
                <a:solidFill>
                  <a:schemeClr val="tx1"/>
                </a:solidFill>
                <a:latin typeface="Calibri" pitchFamily="34" charset="0"/>
                <a:ea typeface="微软雅黑" pitchFamily="34" charset="-122"/>
              </a:defRPr>
            </a:lvl4pPr>
            <a:lvl5pPr marL="2057400" indent="-228600" defTabSz="685800">
              <a:defRPr>
                <a:solidFill>
                  <a:schemeClr val="tx1"/>
                </a:solidFill>
                <a:latin typeface="Calibri" pitchFamily="34" charset="0"/>
                <a:ea typeface="微软雅黑" pitchFamily="34" charset="-122"/>
              </a:defRPr>
            </a:lvl5pPr>
            <a:lvl6pPr marL="2514600" indent="-228600" defTabSz="6858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6pPr>
            <a:lvl7pPr marL="2971800" indent="-228600" defTabSz="6858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7pPr>
            <a:lvl8pPr marL="3429000" indent="-228600" defTabSz="6858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8pPr>
            <a:lvl9pPr marL="3886200" indent="-228600" defTabSz="6858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9pPr>
          </a:lstStyle>
          <a:p>
            <a:pPr algn="ctr" eaLnBrk="1" hangingPunct="1">
              <a:lnSpc>
                <a:spcPct val="130000"/>
              </a:lnSpc>
            </a:pPr>
            <a:r>
              <a:rPr lang="en-US" altLang="zh-CN" sz="5333">
                <a:solidFill>
                  <a:schemeClr val="bg1"/>
                </a:solidFill>
                <a:latin typeface="Impact" pitchFamily="34" charset="0"/>
              </a:rPr>
              <a:t>03</a:t>
            </a:r>
          </a:p>
        </p:txBody>
      </p:sp>
      <p:sp>
        <p:nvSpPr>
          <p:cNvPr id="43" name="KSO_GN2"/>
          <p:cNvSpPr>
            <a:spLocks noChangeArrowheads="1"/>
          </p:cNvSpPr>
          <p:nvPr/>
        </p:nvSpPr>
        <p:spPr bwMode="auto">
          <a:xfrm rot="10800000" flipV="1">
            <a:off x="4637709" y="4433926"/>
            <a:ext cx="1120192" cy="1120516"/>
          </a:xfrm>
          <a:prstGeom prst="ellipse">
            <a:avLst/>
          </a:prstGeom>
          <a:solidFill>
            <a:srgbClr val="0070C0"/>
          </a:solidFill>
          <a:ln>
            <a:noFill/>
          </a:ln>
          <a:extLst/>
        </p:spPr>
        <p:txBody>
          <a:bodyPr lIns="0" tIns="0" rIns="0" bIns="0" anchor="ctr"/>
          <a:lstStyle>
            <a:lvl1pPr defTabSz="685800">
              <a:defRPr>
                <a:solidFill>
                  <a:schemeClr val="tx1"/>
                </a:solidFill>
                <a:latin typeface="Calibri" pitchFamily="34" charset="0"/>
                <a:ea typeface="微软雅黑" pitchFamily="34" charset="-122"/>
              </a:defRPr>
            </a:lvl1pPr>
            <a:lvl2pPr marL="742950" indent="-285750" defTabSz="685800">
              <a:defRPr>
                <a:solidFill>
                  <a:schemeClr val="tx1"/>
                </a:solidFill>
                <a:latin typeface="Calibri" pitchFamily="34" charset="0"/>
                <a:ea typeface="微软雅黑" pitchFamily="34" charset="-122"/>
              </a:defRPr>
            </a:lvl2pPr>
            <a:lvl3pPr marL="1143000" indent="-228600" defTabSz="685800">
              <a:defRPr>
                <a:solidFill>
                  <a:schemeClr val="tx1"/>
                </a:solidFill>
                <a:latin typeface="Calibri" pitchFamily="34" charset="0"/>
                <a:ea typeface="微软雅黑" pitchFamily="34" charset="-122"/>
              </a:defRPr>
            </a:lvl3pPr>
            <a:lvl4pPr marL="1600200" indent="-228600" defTabSz="685800">
              <a:defRPr>
                <a:solidFill>
                  <a:schemeClr val="tx1"/>
                </a:solidFill>
                <a:latin typeface="Calibri" pitchFamily="34" charset="0"/>
                <a:ea typeface="微软雅黑" pitchFamily="34" charset="-122"/>
              </a:defRPr>
            </a:lvl4pPr>
            <a:lvl5pPr marL="2057400" indent="-228600" defTabSz="685800">
              <a:defRPr>
                <a:solidFill>
                  <a:schemeClr val="tx1"/>
                </a:solidFill>
                <a:latin typeface="Calibri" pitchFamily="34" charset="0"/>
                <a:ea typeface="微软雅黑" pitchFamily="34" charset="-122"/>
              </a:defRPr>
            </a:lvl5pPr>
            <a:lvl6pPr marL="2514600" indent="-228600" defTabSz="6858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6pPr>
            <a:lvl7pPr marL="2971800" indent="-228600" defTabSz="6858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7pPr>
            <a:lvl8pPr marL="3429000" indent="-228600" defTabSz="6858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8pPr>
            <a:lvl9pPr marL="3886200" indent="-228600" defTabSz="6858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9pPr>
          </a:lstStyle>
          <a:p>
            <a:pPr algn="ctr" eaLnBrk="1" hangingPunct="1">
              <a:lnSpc>
                <a:spcPct val="130000"/>
              </a:lnSpc>
            </a:pPr>
            <a:r>
              <a:rPr lang="en-US" altLang="zh-CN" sz="3600">
                <a:solidFill>
                  <a:schemeClr val="bg1"/>
                </a:solidFill>
                <a:latin typeface="Impact" pitchFamily="34" charset="0"/>
              </a:rPr>
              <a:t>02</a:t>
            </a:r>
            <a:endParaRPr lang="en-US" altLang="zh-CN" sz="2000">
              <a:solidFill>
                <a:schemeClr val="bg1"/>
              </a:solidFill>
              <a:latin typeface="Impact" pitchFamily="34" charset="0"/>
            </a:endParaRPr>
          </a:p>
        </p:txBody>
      </p:sp>
      <p:sp>
        <p:nvSpPr>
          <p:cNvPr id="44" name="KSO_GN1"/>
          <p:cNvSpPr>
            <a:spLocks noChangeArrowheads="1"/>
          </p:cNvSpPr>
          <p:nvPr/>
        </p:nvSpPr>
        <p:spPr bwMode="auto">
          <a:xfrm>
            <a:off x="5705542" y="5257647"/>
            <a:ext cx="772709" cy="772933"/>
          </a:xfrm>
          <a:prstGeom prst="ellipse">
            <a:avLst/>
          </a:prstGeom>
          <a:solidFill>
            <a:srgbClr val="00B0F0"/>
          </a:solidFill>
          <a:ln>
            <a:noFill/>
          </a:ln>
          <a:extLst/>
        </p:spPr>
        <p:txBody>
          <a:bodyPr lIns="0" tIns="0" rIns="0" bIns="0" anchor="ctr"/>
          <a:lstStyle>
            <a:lvl1pPr defTabSz="685800">
              <a:defRPr>
                <a:solidFill>
                  <a:schemeClr val="tx1"/>
                </a:solidFill>
                <a:latin typeface="Calibri" pitchFamily="34" charset="0"/>
                <a:ea typeface="微软雅黑" pitchFamily="34" charset="-122"/>
              </a:defRPr>
            </a:lvl1pPr>
            <a:lvl2pPr marL="742950" indent="-285750" defTabSz="685800">
              <a:defRPr>
                <a:solidFill>
                  <a:schemeClr val="tx1"/>
                </a:solidFill>
                <a:latin typeface="Calibri" pitchFamily="34" charset="0"/>
                <a:ea typeface="微软雅黑" pitchFamily="34" charset="-122"/>
              </a:defRPr>
            </a:lvl2pPr>
            <a:lvl3pPr marL="1143000" indent="-228600" defTabSz="685800">
              <a:defRPr>
                <a:solidFill>
                  <a:schemeClr val="tx1"/>
                </a:solidFill>
                <a:latin typeface="Calibri" pitchFamily="34" charset="0"/>
                <a:ea typeface="微软雅黑" pitchFamily="34" charset="-122"/>
              </a:defRPr>
            </a:lvl3pPr>
            <a:lvl4pPr marL="1600200" indent="-228600" defTabSz="685800">
              <a:defRPr>
                <a:solidFill>
                  <a:schemeClr val="tx1"/>
                </a:solidFill>
                <a:latin typeface="Calibri" pitchFamily="34" charset="0"/>
                <a:ea typeface="微软雅黑" pitchFamily="34" charset="-122"/>
              </a:defRPr>
            </a:lvl4pPr>
            <a:lvl5pPr marL="2057400" indent="-228600" defTabSz="685800">
              <a:defRPr>
                <a:solidFill>
                  <a:schemeClr val="tx1"/>
                </a:solidFill>
                <a:latin typeface="Calibri" pitchFamily="34" charset="0"/>
                <a:ea typeface="微软雅黑" pitchFamily="34" charset="-122"/>
              </a:defRPr>
            </a:lvl5pPr>
            <a:lvl6pPr marL="2514600" indent="-228600" defTabSz="6858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6pPr>
            <a:lvl7pPr marL="2971800" indent="-228600" defTabSz="6858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7pPr>
            <a:lvl8pPr marL="3429000" indent="-228600" defTabSz="6858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8pPr>
            <a:lvl9pPr marL="3886200" indent="-228600" defTabSz="6858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9pPr>
          </a:lstStyle>
          <a:p>
            <a:pPr algn="ctr" eaLnBrk="1" hangingPunct="1">
              <a:lnSpc>
                <a:spcPct val="130000"/>
              </a:lnSpc>
            </a:pPr>
            <a:r>
              <a:rPr lang="en-US" altLang="zh-CN" sz="3600" dirty="0">
                <a:solidFill>
                  <a:schemeClr val="bg1"/>
                </a:solidFill>
                <a:latin typeface="Impact" pitchFamily="34" charset="0"/>
              </a:rPr>
              <a:t>01</a:t>
            </a:r>
          </a:p>
        </p:txBody>
      </p:sp>
      <p:sp>
        <p:nvSpPr>
          <p:cNvPr id="45" name="文本框 11"/>
          <p:cNvSpPr txBox="1">
            <a:spLocks noChangeArrowheads="1"/>
          </p:cNvSpPr>
          <p:nvPr/>
        </p:nvSpPr>
        <p:spPr bwMode="auto">
          <a:xfrm>
            <a:off x="3194193" y="1412777"/>
            <a:ext cx="5599495" cy="10525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391" tIns="45696" rIns="91391" bIns="45696">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9pPr>
          </a:lstStyle>
          <a:p>
            <a:pPr algn="just" eaLnBrk="1" hangingPunct="1">
              <a:lnSpc>
                <a:spcPct val="130000"/>
              </a:lnSpc>
            </a:pPr>
            <a:r>
              <a:rPr lang="zh-CN" altLang="en-US" sz="1600" dirty="0">
                <a:solidFill>
                  <a:srgbClr val="262626"/>
                </a:solidFill>
              </a:rPr>
              <a:t>点击此处输入文字点击此处输入文字点击此处输入文字</a:t>
            </a:r>
            <a:endParaRPr lang="en-US" altLang="zh-CN" sz="1600" dirty="0">
              <a:solidFill>
                <a:srgbClr val="262626"/>
              </a:solidFill>
            </a:endParaRPr>
          </a:p>
          <a:p>
            <a:pPr algn="just">
              <a:lnSpc>
                <a:spcPct val="130000"/>
              </a:lnSpc>
            </a:pPr>
            <a:r>
              <a:rPr lang="zh-CN" altLang="en-US" sz="1600" dirty="0">
                <a:solidFill>
                  <a:srgbClr val="262626"/>
                </a:solidFill>
              </a:rPr>
              <a:t>点击此处输入文字点击此处输入文字点击此处输入文字</a:t>
            </a:r>
            <a:endParaRPr lang="en-US" altLang="zh-CN" sz="1600" dirty="0">
              <a:solidFill>
                <a:srgbClr val="262626"/>
              </a:solidFill>
            </a:endParaRPr>
          </a:p>
          <a:p>
            <a:pPr algn="just">
              <a:lnSpc>
                <a:spcPct val="130000"/>
              </a:lnSpc>
            </a:pPr>
            <a:r>
              <a:rPr lang="zh-CN" altLang="en-US" sz="1600" dirty="0">
                <a:solidFill>
                  <a:srgbClr val="262626"/>
                </a:solidFill>
              </a:rPr>
              <a:t>点击此处输入文字点击此处输入文字点击此处输入文字</a:t>
            </a:r>
          </a:p>
        </p:txBody>
      </p:sp>
      <p:sp>
        <p:nvSpPr>
          <p:cNvPr id="46" name="文本框 12"/>
          <p:cNvSpPr txBox="1">
            <a:spLocks noChangeArrowheads="1"/>
          </p:cNvSpPr>
          <p:nvPr/>
        </p:nvSpPr>
        <p:spPr bwMode="auto">
          <a:xfrm>
            <a:off x="4438566" y="2922528"/>
            <a:ext cx="5246660" cy="7324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391" tIns="45696" rIns="91391" bIns="45696">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9pPr>
          </a:lstStyle>
          <a:p>
            <a:pPr algn="just" eaLnBrk="1" hangingPunct="1">
              <a:lnSpc>
                <a:spcPct val="130000"/>
              </a:lnSpc>
            </a:pPr>
            <a:r>
              <a:rPr lang="zh-CN" altLang="en-US" sz="1600" dirty="0">
                <a:solidFill>
                  <a:srgbClr val="262626"/>
                </a:solidFill>
              </a:rPr>
              <a:t>点击此处输入文字点击此处输入文字点击此处输入文字</a:t>
            </a:r>
            <a:endParaRPr lang="en-US" altLang="zh-CN" sz="1600" dirty="0">
              <a:solidFill>
                <a:srgbClr val="262626"/>
              </a:solidFill>
            </a:endParaRPr>
          </a:p>
          <a:p>
            <a:pPr algn="just">
              <a:lnSpc>
                <a:spcPct val="130000"/>
              </a:lnSpc>
            </a:pPr>
            <a:r>
              <a:rPr lang="zh-CN" altLang="en-US" sz="1600" dirty="0">
                <a:solidFill>
                  <a:srgbClr val="262626"/>
                </a:solidFill>
              </a:rPr>
              <a:t>点击此处输入文字点击此处输入文字点击此处输入文字</a:t>
            </a:r>
          </a:p>
        </p:txBody>
      </p:sp>
      <p:sp>
        <p:nvSpPr>
          <p:cNvPr id="47" name="文本框 13"/>
          <p:cNvSpPr txBox="1">
            <a:spLocks noChangeArrowheads="1"/>
          </p:cNvSpPr>
          <p:nvPr/>
        </p:nvSpPr>
        <p:spPr bwMode="auto">
          <a:xfrm>
            <a:off x="5734035" y="4146380"/>
            <a:ext cx="5088989" cy="7324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391" tIns="45696" rIns="91391" bIns="45696">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9pPr>
          </a:lstStyle>
          <a:p>
            <a:pPr algn="just">
              <a:lnSpc>
                <a:spcPct val="130000"/>
              </a:lnSpc>
            </a:pPr>
            <a:r>
              <a:rPr lang="zh-CN" altLang="en-US" sz="1600" dirty="0">
                <a:solidFill>
                  <a:srgbClr val="262626"/>
                </a:solidFill>
              </a:rPr>
              <a:t>点击此处输入文字点击此处输入文字点击此处输入文字</a:t>
            </a:r>
            <a:endParaRPr lang="en-US" altLang="zh-CN" sz="1600" dirty="0">
              <a:solidFill>
                <a:srgbClr val="262626"/>
              </a:solidFill>
            </a:endParaRPr>
          </a:p>
          <a:p>
            <a:pPr algn="just">
              <a:lnSpc>
                <a:spcPct val="130000"/>
              </a:lnSpc>
            </a:pPr>
            <a:r>
              <a:rPr lang="zh-CN" altLang="en-US" sz="1600" dirty="0">
                <a:solidFill>
                  <a:srgbClr val="262626"/>
                </a:solidFill>
              </a:rPr>
              <a:t>点击此处输入文字点击此处输入文字点击此处输入文字</a:t>
            </a:r>
          </a:p>
        </p:txBody>
      </p:sp>
      <p:sp>
        <p:nvSpPr>
          <p:cNvPr id="48" name="文本框 14"/>
          <p:cNvSpPr txBox="1">
            <a:spLocks noChangeArrowheads="1"/>
          </p:cNvSpPr>
          <p:nvPr/>
        </p:nvSpPr>
        <p:spPr bwMode="auto">
          <a:xfrm>
            <a:off x="6648776" y="5226251"/>
            <a:ext cx="5130781" cy="7324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391" tIns="45696" rIns="91391" bIns="45696">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9pPr>
          </a:lstStyle>
          <a:p>
            <a:pPr algn="just">
              <a:lnSpc>
                <a:spcPct val="130000"/>
              </a:lnSpc>
            </a:pPr>
            <a:r>
              <a:rPr lang="zh-CN" altLang="en-US" sz="1600" dirty="0">
                <a:solidFill>
                  <a:srgbClr val="262626"/>
                </a:solidFill>
              </a:rPr>
              <a:t>点击此处输入文字点击此处输入文字点击此处输入文字</a:t>
            </a:r>
            <a:endParaRPr lang="en-US" altLang="zh-CN" sz="1600" dirty="0">
              <a:solidFill>
                <a:srgbClr val="262626"/>
              </a:solidFill>
            </a:endParaRPr>
          </a:p>
          <a:p>
            <a:pPr algn="just">
              <a:lnSpc>
                <a:spcPct val="130000"/>
              </a:lnSpc>
            </a:pPr>
            <a:r>
              <a:rPr lang="zh-CN" altLang="en-US" sz="1600" dirty="0">
                <a:solidFill>
                  <a:srgbClr val="262626"/>
                </a:solidFill>
              </a:rPr>
              <a:t>点击此处输入文字点击此处输入文字点击此处输入文字</a:t>
            </a:r>
          </a:p>
        </p:txBody>
      </p:sp>
    </p:spTree>
    <p:extLst>
      <p:ext uri="{BB962C8B-B14F-4D97-AF65-F5344CB8AC3E}">
        <p14:creationId xmlns:p14="http://schemas.microsoft.com/office/powerpoint/2010/main" val="1165887441"/>
      </p:ext>
    </p:extLst>
  </p:cSld>
  <p:clrMapOvr>
    <a:masterClrMapping/>
  </p:clrMapOvr>
  <mc:AlternateContent xmlns:mc="http://schemas.openxmlformats.org/markup-compatibility/2006" xmlns:p14="http://schemas.microsoft.com/office/powerpoint/2010/main">
    <mc:Choice Requires="p14">
      <p:transition spd="slow" p14:dur="900" advClick="0" advTm="10000">
        <p14:warp dir="in"/>
      </p:transition>
    </mc:Choice>
    <mc:Fallback xmlns="">
      <p:transition spd="slow" advClick="0" advTm="10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4"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heel(4)">
                                      <p:cBhvr>
                                        <p:cTn id="7" dur="1000"/>
                                        <p:tgtEl>
                                          <p:spTgt spid="11"/>
                                        </p:tgtEl>
                                      </p:cBhvr>
                                    </p:animEffect>
                                  </p:childTnLst>
                                </p:cTn>
                              </p:par>
                            </p:childTnLst>
                          </p:cTn>
                        </p:par>
                        <p:par>
                          <p:cTn id="8" fill="hold">
                            <p:stCondLst>
                              <p:cond delay="1000"/>
                            </p:stCondLst>
                            <p:childTnLst>
                              <p:par>
                                <p:cTn id="9" presetID="22" presetClass="entr" presetSubtype="4" fill="hold" nodeType="afterEffect">
                                  <p:stCondLst>
                                    <p:cond delay="0"/>
                                  </p:stCondLst>
                                  <p:childTnLst>
                                    <p:set>
                                      <p:cBhvr>
                                        <p:cTn id="10" dur="1" fill="hold">
                                          <p:stCondLst>
                                            <p:cond delay="0"/>
                                          </p:stCondLst>
                                        </p:cTn>
                                        <p:tgtEl>
                                          <p:spTgt spid="28"/>
                                        </p:tgtEl>
                                        <p:attrNameLst>
                                          <p:attrName>style.visibility</p:attrName>
                                        </p:attrNameLst>
                                      </p:cBhvr>
                                      <p:to>
                                        <p:strVal val="visible"/>
                                      </p:to>
                                    </p:set>
                                    <p:animEffect transition="in" filter="wipe(down)">
                                      <p:cBhvr>
                                        <p:cTn id="11" dur="2750"/>
                                        <p:tgtEl>
                                          <p:spTgt spid="28"/>
                                        </p:tgtEl>
                                      </p:cBhvr>
                                    </p:animEffect>
                                  </p:childTnLst>
                                </p:cTn>
                              </p:par>
                              <p:par>
                                <p:cTn id="12" presetID="10" presetClass="entr" presetSubtype="0" fill="hold" grpId="0" nodeType="withEffect">
                                  <p:stCondLst>
                                    <p:cond delay="500"/>
                                  </p:stCondLst>
                                  <p:childTnLst>
                                    <p:set>
                                      <p:cBhvr>
                                        <p:cTn id="13" dur="1" fill="hold">
                                          <p:stCondLst>
                                            <p:cond delay="0"/>
                                          </p:stCondLst>
                                        </p:cTn>
                                        <p:tgtEl>
                                          <p:spTgt spid="44"/>
                                        </p:tgtEl>
                                        <p:attrNameLst>
                                          <p:attrName>style.visibility</p:attrName>
                                        </p:attrNameLst>
                                      </p:cBhvr>
                                      <p:to>
                                        <p:strVal val="visible"/>
                                      </p:to>
                                    </p:set>
                                    <p:animEffect transition="in" filter="fade">
                                      <p:cBhvr>
                                        <p:cTn id="14" dur="500"/>
                                        <p:tgtEl>
                                          <p:spTgt spid="44"/>
                                        </p:tgtEl>
                                      </p:cBhvr>
                                    </p:animEffect>
                                  </p:childTnLst>
                                </p:cTn>
                              </p:par>
                              <p:par>
                                <p:cTn id="15" presetID="10" presetClass="entr" presetSubtype="0" fill="hold" grpId="0" nodeType="withEffect">
                                  <p:stCondLst>
                                    <p:cond delay="1000"/>
                                  </p:stCondLst>
                                  <p:childTnLst>
                                    <p:set>
                                      <p:cBhvr>
                                        <p:cTn id="16" dur="1" fill="hold">
                                          <p:stCondLst>
                                            <p:cond delay="0"/>
                                          </p:stCondLst>
                                        </p:cTn>
                                        <p:tgtEl>
                                          <p:spTgt spid="43"/>
                                        </p:tgtEl>
                                        <p:attrNameLst>
                                          <p:attrName>style.visibility</p:attrName>
                                        </p:attrNameLst>
                                      </p:cBhvr>
                                      <p:to>
                                        <p:strVal val="visible"/>
                                      </p:to>
                                    </p:set>
                                    <p:animEffect transition="in" filter="fade">
                                      <p:cBhvr>
                                        <p:cTn id="17" dur="500"/>
                                        <p:tgtEl>
                                          <p:spTgt spid="43"/>
                                        </p:tgtEl>
                                      </p:cBhvr>
                                    </p:animEffect>
                                  </p:childTnLst>
                                </p:cTn>
                              </p:par>
                              <p:par>
                                <p:cTn id="18" presetID="10" presetClass="entr" presetSubtype="0" fill="hold" grpId="0" nodeType="withEffect">
                                  <p:stCondLst>
                                    <p:cond delay="1500"/>
                                  </p:stCondLst>
                                  <p:childTnLst>
                                    <p:set>
                                      <p:cBhvr>
                                        <p:cTn id="19" dur="1" fill="hold">
                                          <p:stCondLst>
                                            <p:cond delay="0"/>
                                          </p:stCondLst>
                                        </p:cTn>
                                        <p:tgtEl>
                                          <p:spTgt spid="42"/>
                                        </p:tgtEl>
                                        <p:attrNameLst>
                                          <p:attrName>style.visibility</p:attrName>
                                        </p:attrNameLst>
                                      </p:cBhvr>
                                      <p:to>
                                        <p:strVal val="visible"/>
                                      </p:to>
                                    </p:set>
                                    <p:animEffect transition="in" filter="fade">
                                      <p:cBhvr>
                                        <p:cTn id="20" dur="500"/>
                                        <p:tgtEl>
                                          <p:spTgt spid="42"/>
                                        </p:tgtEl>
                                      </p:cBhvr>
                                    </p:animEffect>
                                  </p:childTnLst>
                                </p:cTn>
                              </p:par>
                              <p:par>
                                <p:cTn id="21" presetID="10" presetClass="entr" presetSubtype="0" fill="hold" grpId="0" nodeType="withEffect">
                                  <p:stCondLst>
                                    <p:cond delay="2000"/>
                                  </p:stCondLst>
                                  <p:childTnLst>
                                    <p:set>
                                      <p:cBhvr>
                                        <p:cTn id="22" dur="1" fill="hold">
                                          <p:stCondLst>
                                            <p:cond delay="0"/>
                                          </p:stCondLst>
                                        </p:cTn>
                                        <p:tgtEl>
                                          <p:spTgt spid="41"/>
                                        </p:tgtEl>
                                        <p:attrNameLst>
                                          <p:attrName>style.visibility</p:attrName>
                                        </p:attrNameLst>
                                      </p:cBhvr>
                                      <p:to>
                                        <p:strVal val="visible"/>
                                      </p:to>
                                    </p:set>
                                    <p:animEffect transition="in" filter="fade">
                                      <p:cBhvr>
                                        <p:cTn id="23" dur="500"/>
                                        <p:tgtEl>
                                          <p:spTgt spid="41"/>
                                        </p:tgtEl>
                                      </p:cBhvr>
                                    </p:animEffect>
                                  </p:childTnLst>
                                </p:cTn>
                              </p:par>
                            </p:childTnLst>
                          </p:cTn>
                        </p:par>
                        <p:par>
                          <p:cTn id="24" fill="hold">
                            <p:stCondLst>
                              <p:cond delay="3750"/>
                            </p:stCondLst>
                            <p:childTnLst>
                              <p:par>
                                <p:cTn id="25" presetID="41" presetClass="entr" presetSubtype="0" fill="hold" grpId="0" nodeType="afterEffect">
                                  <p:stCondLst>
                                    <p:cond delay="0"/>
                                  </p:stCondLst>
                                  <p:iterate type="lt">
                                    <p:tmPct val="10000"/>
                                  </p:iterate>
                                  <p:childTnLst>
                                    <p:set>
                                      <p:cBhvr>
                                        <p:cTn id="26" dur="1" fill="hold">
                                          <p:stCondLst>
                                            <p:cond delay="0"/>
                                          </p:stCondLst>
                                        </p:cTn>
                                        <p:tgtEl>
                                          <p:spTgt spid="45"/>
                                        </p:tgtEl>
                                        <p:attrNameLst>
                                          <p:attrName>style.visibility</p:attrName>
                                        </p:attrNameLst>
                                      </p:cBhvr>
                                      <p:to>
                                        <p:strVal val="visible"/>
                                      </p:to>
                                    </p:set>
                                    <p:anim calcmode="lin" valueType="num">
                                      <p:cBhvr>
                                        <p:cTn id="27" dur="500" fill="hold"/>
                                        <p:tgtEl>
                                          <p:spTgt spid="45"/>
                                        </p:tgtEl>
                                        <p:attrNameLst>
                                          <p:attrName>ppt_x</p:attrName>
                                        </p:attrNameLst>
                                      </p:cBhvr>
                                      <p:tavLst>
                                        <p:tav tm="0">
                                          <p:val>
                                            <p:strVal val="#ppt_x"/>
                                          </p:val>
                                        </p:tav>
                                        <p:tav tm="50000">
                                          <p:val>
                                            <p:strVal val="#ppt_x+.1"/>
                                          </p:val>
                                        </p:tav>
                                        <p:tav tm="100000">
                                          <p:val>
                                            <p:strVal val="#ppt_x"/>
                                          </p:val>
                                        </p:tav>
                                      </p:tavLst>
                                    </p:anim>
                                    <p:anim calcmode="lin" valueType="num">
                                      <p:cBhvr>
                                        <p:cTn id="28" dur="500" fill="hold"/>
                                        <p:tgtEl>
                                          <p:spTgt spid="45"/>
                                        </p:tgtEl>
                                        <p:attrNameLst>
                                          <p:attrName>ppt_y</p:attrName>
                                        </p:attrNameLst>
                                      </p:cBhvr>
                                      <p:tavLst>
                                        <p:tav tm="0">
                                          <p:val>
                                            <p:strVal val="#ppt_y"/>
                                          </p:val>
                                        </p:tav>
                                        <p:tav tm="100000">
                                          <p:val>
                                            <p:strVal val="#ppt_y"/>
                                          </p:val>
                                        </p:tav>
                                      </p:tavLst>
                                    </p:anim>
                                    <p:anim calcmode="lin" valueType="num">
                                      <p:cBhvr>
                                        <p:cTn id="29" dur="500" fill="hold"/>
                                        <p:tgtEl>
                                          <p:spTgt spid="45"/>
                                        </p:tgtEl>
                                        <p:attrNameLst>
                                          <p:attrName>ppt_h</p:attrName>
                                        </p:attrNameLst>
                                      </p:cBhvr>
                                      <p:tavLst>
                                        <p:tav tm="0">
                                          <p:val>
                                            <p:strVal val="#ppt_h/10"/>
                                          </p:val>
                                        </p:tav>
                                        <p:tav tm="50000">
                                          <p:val>
                                            <p:strVal val="#ppt_h+.01"/>
                                          </p:val>
                                        </p:tav>
                                        <p:tav tm="100000">
                                          <p:val>
                                            <p:strVal val="#ppt_h"/>
                                          </p:val>
                                        </p:tav>
                                      </p:tavLst>
                                    </p:anim>
                                    <p:anim calcmode="lin" valueType="num">
                                      <p:cBhvr>
                                        <p:cTn id="30" dur="500" fill="hold"/>
                                        <p:tgtEl>
                                          <p:spTgt spid="45"/>
                                        </p:tgtEl>
                                        <p:attrNameLst>
                                          <p:attrName>ppt_w</p:attrName>
                                        </p:attrNameLst>
                                      </p:cBhvr>
                                      <p:tavLst>
                                        <p:tav tm="0">
                                          <p:val>
                                            <p:strVal val="#ppt_w/10"/>
                                          </p:val>
                                        </p:tav>
                                        <p:tav tm="50000">
                                          <p:val>
                                            <p:strVal val="#ppt_w+.01"/>
                                          </p:val>
                                        </p:tav>
                                        <p:tav tm="100000">
                                          <p:val>
                                            <p:strVal val="#ppt_w"/>
                                          </p:val>
                                        </p:tav>
                                      </p:tavLst>
                                    </p:anim>
                                    <p:animEffect transition="in" filter="fade">
                                      <p:cBhvr>
                                        <p:cTn id="31" dur="500" tmFilter="0,0; .5, 1; 1, 1"/>
                                        <p:tgtEl>
                                          <p:spTgt spid="45"/>
                                        </p:tgtEl>
                                      </p:cBhvr>
                                    </p:animEffect>
                                  </p:childTnLst>
                                </p:cTn>
                              </p:par>
                              <p:par>
                                <p:cTn id="32" presetID="41" presetClass="entr" presetSubtype="0" fill="hold" grpId="0" nodeType="withEffect">
                                  <p:stCondLst>
                                    <p:cond delay="0"/>
                                  </p:stCondLst>
                                  <p:iterate type="lt">
                                    <p:tmPct val="10000"/>
                                  </p:iterate>
                                  <p:childTnLst>
                                    <p:set>
                                      <p:cBhvr>
                                        <p:cTn id="33" dur="1" fill="hold">
                                          <p:stCondLst>
                                            <p:cond delay="0"/>
                                          </p:stCondLst>
                                        </p:cTn>
                                        <p:tgtEl>
                                          <p:spTgt spid="46"/>
                                        </p:tgtEl>
                                        <p:attrNameLst>
                                          <p:attrName>style.visibility</p:attrName>
                                        </p:attrNameLst>
                                      </p:cBhvr>
                                      <p:to>
                                        <p:strVal val="visible"/>
                                      </p:to>
                                    </p:set>
                                    <p:anim calcmode="lin" valueType="num">
                                      <p:cBhvr>
                                        <p:cTn id="34" dur="500" fill="hold"/>
                                        <p:tgtEl>
                                          <p:spTgt spid="46"/>
                                        </p:tgtEl>
                                        <p:attrNameLst>
                                          <p:attrName>ppt_x</p:attrName>
                                        </p:attrNameLst>
                                      </p:cBhvr>
                                      <p:tavLst>
                                        <p:tav tm="0">
                                          <p:val>
                                            <p:strVal val="#ppt_x"/>
                                          </p:val>
                                        </p:tav>
                                        <p:tav tm="50000">
                                          <p:val>
                                            <p:strVal val="#ppt_x+.1"/>
                                          </p:val>
                                        </p:tav>
                                        <p:tav tm="100000">
                                          <p:val>
                                            <p:strVal val="#ppt_x"/>
                                          </p:val>
                                        </p:tav>
                                      </p:tavLst>
                                    </p:anim>
                                    <p:anim calcmode="lin" valueType="num">
                                      <p:cBhvr>
                                        <p:cTn id="35" dur="500" fill="hold"/>
                                        <p:tgtEl>
                                          <p:spTgt spid="46"/>
                                        </p:tgtEl>
                                        <p:attrNameLst>
                                          <p:attrName>ppt_y</p:attrName>
                                        </p:attrNameLst>
                                      </p:cBhvr>
                                      <p:tavLst>
                                        <p:tav tm="0">
                                          <p:val>
                                            <p:strVal val="#ppt_y"/>
                                          </p:val>
                                        </p:tav>
                                        <p:tav tm="100000">
                                          <p:val>
                                            <p:strVal val="#ppt_y"/>
                                          </p:val>
                                        </p:tav>
                                      </p:tavLst>
                                    </p:anim>
                                    <p:anim calcmode="lin" valueType="num">
                                      <p:cBhvr>
                                        <p:cTn id="36" dur="500" fill="hold"/>
                                        <p:tgtEl>
                                          <p:spTgt spid="46"/>
                                        </p:tgtEl>
                                        <p:attrNameLst>
                                          <p:attrName>ppt_h</p:attrName>
                                        </p:attrNameLst>
                                      </p:cBhvr>
                                      <p:tavLst>
                                        <p:tav tm="0">
                                          <p:val>
                                            <p:strVal val="#ppt_h/10"/>
                                          </p:val>
                                        </p:tav>
                                        <p:tav tm="50000">
                                          <p:val>
                                            <p:strVal val="#ppt_h+.01"/>
                                          </p:val>
                                        </p:tav>
                                        <p:tav tm="100000">
                                          <p:val>
                                            <p:strVal val="#ppt_h"/>
                                          </p:val>
                                        </p:tav>
                                      </p:tavLst>
                                    </p:anim>
                                    <p:anim calcmode="lin" valueType="num">
                                      <p:cBhvr>
                                        <p:cTn id="37" dur="500" fill="hold"/>
                                        <p:tgtEl>
                                          <p:spTgt spid="46"/>
                                        </p:tgtEl>
                                        <p:attrNameLst>
                                          <p:attrName>ppt_w</p:attrName>
                                        </p:attrNameLst>
                                      </p:cBhvr>
                                      <p:tavLst>
                                        <p:tav tm="0">
                                          <p:val>
                                            <p:strVal val="#ppt_w/10"/>
                                          </p:val>
                                        </p:tav>
                                        <p:tav tm="50000">
                                          <p:val>
                                            <p:strVal val="#ppt_w+.01"/>
                                          </p:val>
                                        </p:tav>
                                        <p:tav tm="100000">
                                          <p:val>
                                            <p:strVal val="#ppt_w"/>
                                          </p:val>
                                        </p:tav>
                                      </p:tavLst>
                                    </p:anim>
                                    <p:animEffect transition="in" filter="fade">
                                      <p:cBhvr>
                                        <p:cTn id="38" dur="500" tmFilter="0,0; .5, 1; 1, 1"/>
                                        <p:tgtEl>
                                          <p:spTgt spid="46"/>
                                        </p:tgtEl>
                                      </p:cBhvr>
                                    </p:animEffect>
                                  </p:childTnLst>
                                </p:cTn>
                              </p:par>
                              <p:par>
                                <p:cTn id="39" presetID="41" presetClass="entr" presetSubtype="0" fill="hold" grpId="0" nodeType="withEffect">
                                  <p:stCondLst>
                                    <p:cond delay="0"/>
                                  </p:stCondLst>
                                  <p:iterate type="lt">
                                    <p:tmPct val="10000"/>
                                  </p:iterate>
                                  <p:childTnLst>
                                    <p:set>
                                      <p:cBhvr>
                                        <p:cTn id="40" dur="1" fill="hold">
                                          <p:stCondLst>
                                            <p:cond delay="0"/>
                                          </p:stCondLst>
                                        </p:cTn>
                                        <p:tgtEl>
                                          <p:spTgt spid="47"/>
                                        </p:tgtEl>
                                        <p:attrNameLst>
                                          <p:attrName>style.visibility</p:attrName>
                                        </p:attrNameLst>
                                      </p:cBhvr>
                                      <p:to>
                                        <p:strVal val="visible"/>
                                      </p:to>
                                    </p:set>
                                    <p:anim calcmode="lin" valueType="num">
                                      <p:cBhvr>
                                        <p:cTn id="41" dur="500" fill="hold"/>
                                        <p:tgtEl>
                                          <p:spTgt spid="47"/>
                                        </p:tgtEl>
                                        <p:attrNameLst>
                                          <p:attrName>ppt_x</p:attrName>
                                        </p:attrNameLst>
                                      </p:cBhvr>
                                      <p:tavLst>
                                        <p:tav tm="0">
                                          <p:val>
                                            <p:strVal val="#ppt_x"/>
                                          </p:val>
                                        </p:tav>
                                        <p:tav tm="50000">
                                          <p:val>
                                            <p:strVal val="#ppt_x+.1"/>
                                          </p:val>
                                        </p:tav>
                                        <p:tav tm="100000">
                                          <p:val>
                                            <p:strVal val="#ppt_x"/>
                                          </p:val>
                                        </p:tav>
                                      </p:tavLst>
                                    </p:anim>
                                    <p:anim calcmode="lin" valueType="num">
                                      <p:cBhvr>
                                        <p:cTn id="42" dur="500" fill="hold"/>
                                        <p:tgtEl>
                                          <p:spTgt spid="47"/>
                                        </p:tgtEl>
                                        <p:attrNameLst>
                                          <p:attrName>ppt_y</p:attrName>
                                        </p:attrNameLst>
                                      </p:cBhvr>
                                      <p:tavLst>
                                        <p:tav tm="0">
                                          <p:val>
                                            <p:strVal val="#ppt_y"/>
                                          </p:val>
                                        </p:tav>
                                        <p:tav tm="100000">
                                          <p:val>
                                            <p:strVal val="#ppt_y"/>
                                          </p:val>
                                        </p:tav>
                                      </p:tavLst>
                                    </p:anim>
                                    <p:anim calcmode="lin" valueType="num">
                                      <p:cBhvr>
                                        <p:cTn id="43" dur="500" fill="hold"/>
                                        <p:tgtEl>
                                          <p:spTgt spid="47"/>
                                        </p:tgtEl>
                                        <p:attrNameLst>
                                          <p:attrName>ppt_h</p:attrName>
                                        </p:attrNameLst>
                                      </p:cBhvr>
                                      <p:tavLst>
                                        <p:tav tm="0">
                                          <p:val>
                                            <p:strVal val="#ppt_h/10"/>
                                          </p:val>
                                        </p:tav>
                                        <p:tav tm="50000">
                                          <p:val>
                                            <p:strVal val="#ppt_h+.01"/>
                                          </p:val>
                                        </p:tav>
                                        <p:tav tm="100000">
                                          <p:val>
                                            <p:strVal val="#ppt_h"/>
                                          </p:val>
                                        </p:tav>
                                      </p:tavLst>
                                    </p:anim>
                                    <p:anim calcmode="lin" valueType="num">
                                      <p:cBhvr>
                                        <p:cTn id="44" dur="500" fill="hold"/>
                                        <p:tgtEl>
                                          <p:spTgt spid="47"/>
                                        </p:tgtEl>
                                        <p:attrNameLst>
                                          <p:attrName>ppt_w</p:attrName>
                                        </p:attrNameLst>
                                      </p:cBhvr>
                                      <p:tavLst>
                                        <p:tav tm="0">
                                          <p:val>
                                            <p:strVal val="#ppt_w/10"/>
                                          </p:val>
                                        </p:tav>
                                        <p:tav tm="50000">
                                          <p:val>
                                            <p:strVal val="#ppt_w+.01"/>
                                          </p:val>
                                        </p:tav>
                                        <p:tav tm="100000">
                                          <p:val>
                                            <p:strVal val="#ppt_w"/>
                                          </p:val>
                                        </p:tav>
                                      </p:tavLst>
                                    </p:anim>
                                    <p:animEffect transition="in" filter="fade">
                                      <p:cBhvr>
                                        <p:cTn id="45" dur="500" tmFilter="0,0; .5, 1; 1, 1"/>
                                        <p:tgtEl>
                                          <p:spTgt spid="47"/>
                                        </p:tgtEl>
                                      </p:cBhvr>
                                    </p:animEffect>
                                  </p:childTnLst>
                                </p:cTn>
                              </p:par>
                              <p:par>
                                <p:cTn id="46" presetID="41" presetClass="entr" presetSubtype="0" fill="hold" grpId="0" nodeType="withEffect">
                                  <p:stCondLst>
                                    <p:cond delay="0"/>
                                  </p:stCondLst>
                                  <p:iterate type="lt">
                                    <p:tmPct val="10000"/>
                                  </p:iterate>
                                  <p:childTnLst>
                                    <p:set>
                                      <p:cBhvr>
                                        <p:cTn id="47" dur="1" fill="hold">
                                          <p:stCondLst>
                                            <p:cond delay="0"/>
                                          </p:stCondLst>
                                        </p:cTn>
                                        <p:tgtEl>
                                          <p:spTgt spid="48"/>
                                        </p:tgtEl>
                                        <p:attrNameLst>
                                          <p:attrName>style.visibility</p:attrName>
                                        </p:attrNameLst>
                                      </p:cBhvr>
                                      <p:to>
                                        <p:strVal val="visible"/>
                                      </p:to>
                                    </p:set>
                                    <p:anim calcmode="lin" valueType="num">
                                      <p:cBhvr>
                                        <p:cTn id="48" dur="500" fill="hold"/>
                                        <p:tgtEl>
                                          <p:spTgt spid="48"/>
                                        </p:tgtEl>
                                        <p:attrNameLst>
                                          <p:attrName>ppt_x</p:attrName>
                                        </p:attrNameLst>
                                      </p:cBhvr>
                                      <p:tavLst>
                                        <p:tav tm="0">
                                          <p:val>
                                            <p:strVal val="#ppt_x"/>
                                          </p:val>
                                        </p:tav>
                                        <p:tav tm="50000">
                                          <p:val>
                                            <p:strVal val="#ppt_x+.1"/>
                                          </p:val>
                                        </p:tav>
                                        <p:tav tm="100000">
                                          <p:val>
                                            <p:strVal val="#ppt_x"/>
                                          </p:val>
                                        </p:tav>
                                      </p:tavLst>
                                    </p:anim>
                                    <p:anim calcmode="lin" valueType="num">
                                      <p:cBhvr>
                                        <p:cTn id="49" dur="500" fill="hold"/>
                                        <p:tgtEl>
                                          <p:spTgt spid="48"/>
                                        </p:tgtEl>
                                        <p:attrNameLst>
                                          <p:attrName>ppt_y</p:attrName>
                                        </p:attrNameLst>
                                      </p:cBhvr>
                                      <p:tavLst>
                                        <p:tav tm="0">
                                          <p:val>
                                            <p:strVal val="#ppt_y"/>
                                          </p:val>
                                        </p:tav>
                                        <p:tav tm="100000">
                                          <p:val>
                                            <p:strVal val="#ppt_y"/>
                                          </p:val>
                                        </p:tav>
                                      </p:tavLst>
                                    </p:anim>
                                    <p:anim calcmode="lin" valueType="num">
                                      <p:cBhvr>
                                        <p:cTn id="50" dur="500" fill="hold"/>
                                        <p:tgtEl>
                                          <p:spTgt spid="48"/>
                                        </p:tgtEl>
                                        <p:attrNameLst>
                                          <p:attrName>ppt_h</p:attrName>
                                        </p:attrNameLst>
                                      </p:cBhvr>
                                      <p:tavLst>
                                        <p:tav tm="0">
                                          <p:val>
                                            <p:strVal val="#ppt_h/10"/>
                                          </p:val>
                                        </p:tav>
                                        <p:tav tm="50000">
                                          <p:val>
                                            <p:strVal val="#ppt_h+.01"/>
                                          </p:val>
                                        </p:tav>
                                        <p:tav tm="100000">
                                          <p:val>
                                            <p:strVal val="#ppt_h"/>
                                          </p:val>
                                        </p:tav>
                                      </p:tavLst>
                                    </p:anim>
                                    <p:anim calcmode="lin" valueType="num">
                                      <p:cBhvr>
                                        <p:cTn id="51" dur="500" fill="hold"/>
                                        <p:tgtEl>
                                          <p:spTgt spid="48"/>
                                        </p:tgtEl>
                                        <p:attrNameLst>
                                          <p:attrName>ppt_w</p:attrName>
                                        </p:attrNameLst>
                                      </p:cBhvr>
                                      <p:tavLst>
                                        <p:tav tm="0">
                                          <p:val>
                                            <p:strVal val="#ppt_w/10"/>
                                          </p:val>
                                        </p:tav>
                                        <p:tav tm="50000">
                                          <p:val>
                                            <p:strVal val="#ppt_w+.01"/>
                                          </p:val>
                                        </p:tav>
                                        <p:tav tm="100000">
                                          <p:val>
                                            <p:strVal val="#ppt_w"/>
                                          </p:val>
                                        </p:tav>
                                      </p:tavLst>
                                    </p:anim>
                                    <p:animEffect transition="in" filter="fade">
                                      <p:cBhvr>
                                        <p:cTn id="52" dur="500" tmFilter="0,0; .5, 1; 1, 1"/>
                                        <p:tgtEl>
                                          <p:spTgt spid="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41" grpId="0" animBg="1" autoUpdateAnimBg="0"/>
      <p:bldP spid="42" grpId="0" animBg="1" autoUpdateAnimBg="0"/>
      <p:bldP spid="43" grpId="0" animBg="1" autoUpdateAnimBg="0"/>
      <p:bldP spid="44" grpId="0" animBg="1" autoUpdateAnimBg="0"/>
      <p:bldP spid="45" grpId="0"/>
      <p:bldP spid="46" grpId="0"/>
      <p:bldP spid="47" grpId="0"/>
      <p:bldP spid="48"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图片 9"/>
          <p:cNvPicPr>
            <a:picLocks noChangeAspect="1"/>
          </p:cNvPicPr>
          <p:nvPr/>
        </p:nvPicPr>
        <p:blipFill>
          <a:blip r:embed="rId7">
            <a:extLst>
              <a:ext uri="{28A0092B-C50C-407E-A947-70E740481C1C}">
                <a14:useLocalDpi xmlns:a14="http://schemas.microsoft.com/office/drawing/2010/main"/>
              </a:ext>
            </a:extLst>
          </a:blip>
          <a:stretch>
            <a:fillRect/>
          </a:stretch>
        </p:blipFill>
        <p:spPr>
          <a:xfrm>
            <a:off x="762" y="1"/>
            <a:ext cx="12191239" cy="6857572"/>
          </a:xfrm>
          <a:prstGeom prst="rect">
            <a:avLst/>
          </a:prstGeom>
        </p:spPr>
      </p:pic>
      <p:cxnSp>
        <p:nvCxnSpPr>
          <p:cNvPr id="20" name="直接连接符 19"/>
          <p:cNvCxnSpPr/>
          <p:nvPr>
            <p:custDataLst>
              <p:tags r:id="rId1"/>
            </p:custDataLst>
          </p:nvPr>
        </p:nvCxnSpPr>
        <p:spPr>
          <a:xfrm>
            <a:off x="0" y="3060700"/>
            <a:ext cx="12192000" cy="0"/>
          </a:xfrm>
          <a:prstGeom prst="line">
            <a:avLst/>
          </a:prstGeom>
          <a:ln w="254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1" name="直接连接符 20"/>
          <p:cNvCxnSpPr/>
          <p:nvPr>
            <p:custDataLst>
              <p:tags r:id="rId2"/>
            </p:custDataLst>
          </p:nvPr>
        </p:nvCxnSpPr>
        <p:spPr>
          <a:xfrm>
            <a:off x="9144000" y="0"/>
            <a:ext cx="0" cy="68580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22" name="椭圆 21"/>
          <p:cNvSpPr/>
          <p:nvPr>
            <p:custDataLst>
              <p:tags r:id="rId3"/>
            </p:custDataLst>
          </p:nvPr>
        </p:nvSpPr>
        <p:spPr>
          <a:xfrm>
            <a:off x="8488928" y="2398183"/>
            <a:ext cx="1279048" cy="1276231"/>
          </a:xfrm>
          <a:prstGeom prst="ellipse">
            <a:avLst/>
          </a:prstGeom>
          <a:solidFill>
            <a:srgbClr val="FFFFFF"/>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latin typeface="Impact" panose="020B0806030902050204" pitchFamily="34" charset="0"/>
              <a:ea typeface="黑体" panose="02010609060101010101" pitchFamily="49" charset="-122"/>
            </a:endParaRPr>
          </a:p>
        </p:txBody>
      </p:sp>
      <p:sp>
        <p:nvSpPr>
          <p:cNvPr id="23" name="椭圆 22"/>
          <p:cNvSpPr/>
          <p:nvPr>
            <p:custDataLst>
              <p:tags r:id="rId4"/>
            </p:custDataLst>
          </p:nvPr>
        </p:nvSpPr>
        <p:spPr>
          <a:xfrm>
            <a:off x="8595730" y="2502516"/>
            <a:ext cx="1065445" cy="1065445"/>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en-US" altLang="zh-CN" sz="5867" dirty="0">
                <a:solidFill>
                  <a:srgbClr val="FFFFFF"/>
                </a:solidFill>
                <a:latin typeface="Impact" panose="020B0806030902050204" pitchFamily="34" charset="0"/>
                <a:ea typeface="黑体" panose="02010609060101010101" pitchFamily="49" charset="-122"/>
              </a:rPr>
              <a:t>4</a:t>
            </a:r>
            <a:endParaRPr lang="zh-CN" altLang="en-US" sz="5867" dirty="0">
              <a:solidFill>
                <a:srgbClr val="FFFFFF"/>
              </a:solidFill>
              <a:latin typeface="Impact" panose="020B0806030902050204" pitchFamily="34" charset="0"/>
              <a:ea typeface="黑体" panose="02010609060101010101" pitchFamily="49" charset="-122"/>
            </a:endParaRPr>
          </a:p>
        </p:txBody>
      </p:sp>
      <p:sp>
        <p:nvSpPr>
          <p:cNvPr id="8" name="TextBox 7"/>
          <p:cNvSpPr txBox="1"/>
          <p:nvPr/>
        </p:nvSpPr>
        <p:spPr>
          <a:xfrm>
            <a:off x="4098143" y="2108822"/>
            <a:ext cx="2852063" cy="830997"/>
          </a:xfrm>
          <a:prstGeom prst="rect">
            <a:avLst/>
          </a:prstGeom>
          <a:noFill/>
        </p:spPr>
        <p:txBody>
          <a:bodyPr wrap="none" rtlCol="0">
            <a:spAutoFit/>
          </a:bodyPr>
          <a:lstStyle/>
          <a:p>
            <a:pPr marL="0" lvl="1"/>
            <a:r>
              <a:rPr lang="zh-CN" altLang="en-US" sz="4800" b="1" spc="400" dirty="0">
                <a:solidFill>
                  <a:srgbClr val="0070C0"/>
                </a:solidFill>
                <a:latin typeface="微软雅黑" pitchFamily="34" charset="-122"/>
                <a:ea typeface="微软雅黑" pitchFamily="34" charset="-122"/>
              </a:rPr>
              <a:t>发展前景</a:t>
            </a:r>
          </a:p>
        </p:txBody>
      </p:sp>
      <p:sp>
        <p:nvSpPr>
          <p:cNvPr id="9" name="文本框 9"/>
          <p:cNvSpPr txBox="1"/>
          <p:nvPr/>
        </p:nvSpPr>
        <p:spPr>
          <a:xfrm>
            <a:off x="3695735" y="3264440"/>
            <a:ext cx="2677253" cy="307777"/>
          </a:xfrm>
          <a:prstGeom prst="rect">
            <a:avLst/>
          </a:prstGeom>
          <a:noFill/>
        </p:spPr>
        <p:txBody>
          <a:bodyPr wrap="square" lIns="0" tIns="0" rIns="0" bIns="0" rtlCol="0">
            <a:spAutoFit/>
          </a:bodyPr>
          <a:lstStyle/>
          <a:p>
            <a:pPr marL="228594" lvl="1" indent="-228594">
              <a:buFont typeface="Wingdings" pitchFamily="2" charset="2"/>
              <a:buChar char="l"/>
            </a:pPr>
            <a:r>
              <a:rPr lang="zh-CN" altLang="en-US" sz="2000" dirty="0">
                <a:latin typeface="微软雅黑" pitchFamily="34" charset="-122"/>
                <a:ea typeface="微软雅黑" pitchFamily="34" charset="-122"/>
              </a:rPr>
              <a:t>产品开发计划</a:t>
            </a:r>
          </a:p>
        </p:txBody>
      </p:sp>
      <p:sp>
        <p:nvSpPr>
          <p:cNvPr id="11" name="文本框 9"/>
          <p:cNvSpPr txBox="1"/>
          <p:nvPr/>
        </p:nvSpPr>
        <p:spPr>
          <a:xfrm>
            <a:off x="3695734" y="3698360"/>
            <a:ext cx="2677253" cy="307777"/>
          </a:xfrm>
          <a:prstGeom prst="rect">
            <a:avLst/>
          </a:prstGeom>
          <a:noFill/>
        </p:spPr>
        <p:txBody>
          <a:bodyPr wrap="square" lIns="0" tIns="0" rIns="0" bIns="0" rtlCol="0">
            <a:spAutoFit/>
          </a:bodyPr>
          <a:lstStyle/>
          <a:p>
            <a:pPr marL="228594" lvl="1" indent="-228594">
              <a:buFont typeface="Wingdings" pitchFamily="2" charset="2"/>
              <a:buChar char="l"/>
            </a:pPr>
            <a:r>
              <a:rPr lang="zh-CN" altLang="en-US" sz="2000" dirty="0">
                <a:latin typeface="微软雅黑" pitchFamily="34" charset="-122"/>
                <a:ea typeface="微软雅黑" pitchFamily="34" charset="-122"/>
              </a:rPr>
              <a:t>市场开拓计划</a:t>
            </a:r>
          </a:p>
        </p:txBody>
      </p:sp>
      <p:sp>
        <p:nvSpPr>
          <p:cNvPr id="12" name="文本框 9"/>
          <p:cNvSpPr txBox="1"/>
          <p:nvPr/>
        </p:nvSpPr>
        <p:spPr>
          <a:xfrm>
            <a:off x="3695735" y="4132880"/>
            <a:ext cx="2677253" cy="307777"/>
          </a:xfrm>
          <a:prstGeom prst="rect">
            <a:avLst/>
          </a:prstGeom>
          <a:noFill/>
        </p:spPr>
        <p:txBody>
          <a:bodyPr wrap="square" lIns="0" tIns="0" rIns="0" bIns="0" rtlCol="0">
            <a:spAutoFit/>
          </a:bodyPr>
          <a:lstStyle/>
          <a:p>
            <a:pPr marL="228594" lvl="1" indent="-228594">
              <a:buFont typeface="Wingdings" pitchFamily="2" charset="2"/>
              <a:buChar char="l"/>
            </a:pPr>
            <a:r>
              <a:rPr lang="zh-CN" altLang="en-US" sz="2000" dirty="0">
                <a:latin typeface="微软雅黑" pitchFamily="34" charset="-122"/>
                <a:ea typeface="微软雅黑" pitchFamily="34" charset="-122"/>
              </a:rPr>
              <a:t>五年发展规划</a:t>
            </a:r>
          </a:p>
        </p:txBody>
      </p:sp>
      <p:sp>
        <p:nvSpPr>
          <p:cNvPr id="13" name="文本框 9"/>
          <p:cNvSpPr txBox="1"/>
          <p:nvPr/>
        </p:nvSpPr>
        <p:spPr>
          <a:xfrm>
            <a:off x="3695734" y="4561385"/>
            <a:ext cx="2677253" cy="307777"/>
          </a:xfrm>
          <a:prstGeom prst="rect">
            <a:avLst/>
          </a:prstGeom>
          <a:noFill/>
        </p:spPr>
        <p:txBody>
          <a:bodyPr wrap="square" lIns="0" tIns="0" rIns="0" bIns="0" rtlCol="0">
            <a:spAutoFit/>
          </a:bodyPr>
          <a:lstStyle/>
          <a:p>
            <a:pPr marL="228594" lvl="1" indent="-228594">
              <a:buFont typeface="Wingdings" pitchFamily="2" charset="2"/>
              <a:buChar char="l"/>
            </a:pPr>
            <a:r>
              <a:rPr lang="zh-CN" altLang="en-US" sz="2000" dirty="0">
                <a:latin typeface="微软雅黑" pitchFamily="34" charset="-122"/>
                <a:ea typeface="微软雅黑" pitchFamily="34" charset="-122"/>
              </a:rPr>
              <a:t>销售网络布局</a:t>
            </a:r>
          </a:p>
        </p:txBody>
      </p:sp>
      <p:sp>
        <p:nvSpPr>
          <p:cNvPr id="14" name="文本框 9"/>
          <p:cNvSpPr txBox="1"/>
          <p:nvPr/>
        </p:nvSpPr>
        <p:spPr>
          <a:xfrm>
            <a:off x="5966690" y="3268784"/>
            <a:ext cx="2677253" cy="307777"/>
          </a:xfrm>
          <a:prstGeom prst="rect">
            <a:avLst/>
          </a:prstGeom>
          <a:noFill/>
        </p:spPr>
        <p:txBody>
          <a:bodyPr wrap="square" lIns="0" tIns="0" rIns="0" bIns="0" rtlCol="0">
            <a:spAutoFit/>
          </a:bodyPr>
          <a:lstStyle/>
          <a:p>
            <a:pPr marL="228594" lvl="1" indent="-228594">
              <a:buFont typeface="Wingdings" pitchFamily="2" charset="2"/>
              <a:buChar char="l"/>
            </a:pPr>
            <a:r>
              <a:rPr lang="zh-CN" altLang="en-US" sz="2000" dirty="0">
                <a:latin typeface="微软雅黑" pitchFamily="34" charset="-122"/>
                <a:ea typeface="微软雅黑" pitchFamily="34" charset="-122"/>
              </a:rPr>
              <a:t>短期盈利计划</a:t>
            </a:r>
          </a:p>
        </p:txBody>
      </p:sp>
      <p:grpSp>
        <p:nvGrpSpPr>
          <p:cNvPr id="15" name="组合 14"/>
          <p:cNvGrpSpPr/>
          <p:nvPr/>
        </p:nvGrpSpPr>
        <p:grpSpPr>
          <a:xfrm>
            <a:off x="3311692" y="2211342"/>
            <a:ext cx="671193" cy="605157"/>
            <a:chOff x="6068610" y="2138335"/>
            <a:chExt cx="428348" cy="386204"/>
          </a:xfrm>
        </p:grpSpPr>
        <p:sp>
          <p:nvSpPr>
            <p:cNvPr id="16" name="Freeform 5"/>
            <p:cNvSpPr>
              <a:spLocks/>
            </p:cNvSpPr>
            <p:nvPr/>
          </p:nvSpPr>
          <p:spPr bwMode="auto">
            <a:xfrm>
              <a:off x="6068610" y="2138335"/>
              <a:ext cx="428348" cy="386204"/>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rgbClr val="00B0F0"/>
            </a:solidFill>
            <a:ln w="9525" cap="flat">
              <a:noFill/>
              <a:prstDash val="solid"/>
              <a:miter lim="800000"/>
              <a:headEnd/>
              <a:tailEnd/>
            </a:ln>
            <a:extLst/>
          </p:spPr>
          <p:txBody>
            <a:bodyPr vert="horz" wrap="square" lIns="121920" tIns="60960" rIns="121920" bIns="60960" numCol="1" anchor="t" anchorCtr="0" compatLnSpc="1">
              <a:prstTxWarp prst="textNoShape">
                <a:avLst/>
              </a:prstTxWarp>
            </a:bodyPr>
            <a:lstStyle/>
            <a:p>
              <a:endParaRPr lang="zh-CN" altLang="en-US" sz="2133" dirty="0">
                <a:ea typeface="微软雅黑" pitchFamily="34" charset="-122"/>
              </a:endParaRPr>
            </a:p>
          </p:txBody>
        </p:sp>
        <p:sp>
          <p:nvSpPr>
            <p:cNvPr id="17" name="KSO_Shape"/>
            <p:cNvSpPr>
              <a:spLocks/>
            </p:cNvSpPr>
            <p:nvPr/>
          </p:nvSpPr>
          <p:spPr bwMode="auto">
            <a:xfrm>
              <a:off x="6173883" y="2215236"/>
              <a:ext cx="232088" cy="197274"/>
            </a:xfrm>
            <a:custGeom>
              <a:avLst/>
              <a:gdLst>
                <a:gd name="T0" fmla="*/ 1221908 w 2276475"/>
                <a:gd name="T1" fmla="*/ 1328927 h 1936751"/>
                <a:gd name="T2" fmla="*/ 1196654 w 2276475"/>
                <a:gd name="T3" fmla="*/ 1388292 h 1936751"/>
                <a:gd name="T4" fmla="*/ 691864 w 2276475"/>
                <a:gd name="T5" fmla="*/ 1376845 h 1936751"/>
                <a:gd name="T6" fmla="*/ 695585 w 2276475"/>
                <a:gd name="T7" fmla="*/ 1314285 h 1936751"/>
                <a:gd name="T8" fmla="*/ 1104489 w 2276475"/>
                <a:gd name="T9" fmla="*/ 1115137 h 1936751"/>
                <a:gd name="T10" fmla="*/ 1117497 w 2276475"/>
                <a:gd name="T11" fmla="*/ 1168850 h 1936751"/>
                <a:gd name="T12" fmla="*/ 811396 w 2276475"/>
                <a:gd name="T13" fmla="*/ 1188695 h 1936751"/>
                <a:gd name="T14" fmla="*/ 783254 w 2276475"/>
                <a:gd name="T15" fmla="*/ 1141068 h 1936751"/>
                <a:gd name="T16" fmla="*/ 309026 w 2276475"/>
                <a:gd name="T17" fmla="*/ 898551 h 1936751"/>
                <a:gd name="T18" fmla="*/ 798665 w 2276475"/>
                <a:gd name="T19" fmla="*/ 935449 h 1936751"/>
                <a:gd name="T20" fmla="*/ 759855 w 2276475"/>
                <a:gd name="T21" fmla="*/ 989335 h 1936751"/>
                <a:gd name="T22" fmla="*/ 259317 w 2276475"/>
                <a:gd name="T23" fmla="*/ 967303 h 1936751"/>
                <a:gd name="T24" fmla="*/ 277393 w 2276475"/>
                <a:gd name="T25" fmla="*/ 906514 h 1936751"/>
                <a:gd name="T26" fmla="*/ 1086287 w 2276475"/>
                <a:gd name="T27" fmla="*/ 817903 h 1936751"/>
                <a:gd name="T28" fmla="*/ 1028372 w 2276475"/>
                <a:gd name="T29" fmla="*/ 919230 h 1936751"/>
                <a:gd name="T30" fmla="*/ 999280 w 2276475"/>
                <a:gd name="T31" fmla="*/ 917630 h 1936751"/>
                <a:gd name="T32" fmla="*/ 289574 w 2276475"/>
                <a:gd name="T33" fmla="*/ 706099 h 1936751"/>
                <a:gd name="T34" fmla="*/ 590631 w 2276475"/>
                <a:gd name="T35" fmla="*/ 735033 h 1936751"/>
                <a:gd name="T36" fmla="*/ 567535 w 2276475"/>
                <a:gd name="T37" fmla="*/ 784938 h 1936751"/>
                <a:gd name="T38" fmla="*/ 259309 w 2276475"/>
                <a:gd name="T39" fmla="*/ 770073 h 1936751"/>
                <a:gd name="T40" fmla="*/ 267273 w 2276475"/>
                <a:gd name="T41" fmla="*/ 715124 h 1936751"/>
                <a:gd name="T42" fmla="*/ 836933 w 2276475"/>
                <a:gd name="T43" fmla="*/ 505684 h 1936751"/>
                <a:gd name="T44" fmla="*/ 846494 w 2276475"/>
                <a:gd name="T45" fmla="*/ 574170 h 1936751"/>
                <a:gd name="T46" fmla="*/ 268069 w 2276475"/>
                <a:gd name="T47" fmla="*/ 592752 h 1936751"/>
                <a:gd name="T48" fmla="*/ 238855 w 2276475"/>
                <a:gd name="T49" fmla="*/ 530105 h 1936751"/>
                <a:gd name="T50" fmla="*/ 1467818 w 2276475"/>
                <a:gd name="T51" fmla="*/ 344025 h 1936751"/>
                <a:gd name="T52" fmla="*/ 1566759 w 2276475"/>
                <a:gd name="T53" fmla="*/ 428438 h 1936751"/>
                <a:gd name="T54" fmla="*/ 1578461 w 2276475"/>
                <a:gd name="T55" fmla="*/ 479936 h 1936751"/>
                <a:gd name="T56" fmla="*/ 1197862 w 2276475"/>
                <a:gd name="T57" fmla="*/ 846789 h 1936751"/>
                <a:gd name="T58" fmla="*/ 1138817 w 2276475"/>
                <a:gd name="T59" fmla="*/ 842806 h 1936751"/>
                <a:gd name="T60" fmla="*/ 1093869 w 2276475"/>
                <a:gd name="T61" fmla="*/ 799538 h 1936751"/>
                <a:gd name="T62" fmla="*/ 1075782 w 2276475"/>
                <a:gd name="T63" fmla="*/ 737423 h 1936751"/>
                <a:gd name="T64" fmla="*/ 1456382 w 2276475"/>
                <a:gd name="T65" fmla="*/ 344821 h 1936751"/>
                <a:gd name="T66" fmla="*/ 199469 w 2276475"/>
                <a:gd name="T67" fmla="*/ 367345 h 1936751"/>
                <a:gd name="T68" fmla="*/ 114475 w 2276475"/>
                <a:gd name="T69" fmla="*/ 448541 h 1936751"/>
                <a:gd name="T70" fmla="*/ 103321 w 2276475"/>
                <a:gd name="T71" fmla="*/ 1407238 h 1936751"/>
                <a:gd name="T72" fmla="*/ 171315 w 2276475"/>
                <a:gd name="T73" fmla="*/ 1503559 h 1936751"/>
                <a:gd name="T74" fmla="*/ 1382734 w 2276475"/>
                <a:gd name="T75" fmla="*/ 1530890 h 1936751"/>
                <a:gd name="T76" fmla="*/ 1488975 w 2276475"/>
                <a:gd name="T77" fmla="*/ 1477289 h 1936751"/>
                <a:gd name="T78" fmla="*/ 1531737 w 2276475"/>
                <a:gd name="T79" fmla="*/ 1365845 h 1936751"/>
                <a:gd name="T80" fmla="*/ 1605841 w 2276475"/>
                <a:gd name="T81" fmla="*/ 1539381 h 1936751"/>
                <a:gd name="T82" fmla="*/ 1513146 w 2276475"/>
                <a:gd name="T83" fmla="*/ 1611821 h 1936751"/>
                <a:gd name="T84" fmla="*/ 101461 w 2276475"/>
                <a:gd name="T85" fmla="*/ 1605982 h 1936751"/>
                <a:gd name="T86" fmla="*/ 16468 w 2276475"/>
                <a:gd name="T87" fmla="*/ 1525317 h 1936751"/>
                <a:gd name="T88" fmla="*/ 5312 w 2276475"/>
                <a:gd name="T89" fmla="*/ 391226 h 1936751"/>
                <a:gd name="T90" fmla="*/ 73307 w 2276475"/>
                <a:gd name="T91" fmla="*/ 295170 h 1936751"/>
                <a:gd name="T92" fmla="*/ 1746529 w 2276475"/>
                <a:gd name="T93" fmla="*/ 88926 h 1936751"/>
                <a:gd name="T94" fmla="*/ 1805153 w 2276475"/>
                <a:gd name="T95" fmla="*/ 114614 h 1936751"/>
                <a:gd name="T96" fmla="*/ 1838312 w 2276475"/>
                <a:gd name="T97" fmla="*/ 176846 h 1936751"/>
                <a:gd name="T98" fmla="*/ 1821600 w 2276475"/>
                <a:gd name="T99" fmla="*/ 237490 h 1936751"/>
                <a:gd name="T100" fmla="*/ 1620792 w 2276475"/>
                <a:gd name="T101" fmla="*/ 421806 h 1936751"/>
                <a:gd name="T102" fmla="*/ 1543068 w 2276475"/>
                <a:gd name="T103" fmla="*/ 339447 h 1936751"/>
                <a:gd name="T104" fmla="*/ 1506460 w 2276475"/>
                <a:gd name="T105" fmla="*/ 289925 h 1936751"/>
                <a:gd name="T106" fmla="*/ 1716818 w 2276475"/>
                <a:gd name="T107" fmla="*/ 92634 h 1936751"/>
                <a:gd name="T108" fmla="*/ 1893521 w 2276475"/>
                <a:gd name="T109" fmla="*/ 35131 h 1936751"/>
                <a:gd name="T110" fmla="*/ 1889783 w 2276475"/>
                <a:gd name="T111" fmla="*/ 106078 h 1936751"/>
                <a:gd name="T112" fmla="*/ 1844400 w 2276475"/>
                <a:gd name="T113" fmla="*/ 105545 h 1936751"/>
                <a:gd name="T114" fmla="*/ 1793944 w 2276475"/>
                <a:gd name="T115" fmla="*/ 59669 h 1936751"/>
                <a:gd name="T116" fmla="*/ 1847069 w 2276475"/>
                <a:gd name="T117" fmla="*/ 16194 h 1936751"/>
                <a:gd name="T118" fmla="*/ 1697756 w 2276475"/>
                <a:gd name="T119" fmla="*/ 22017 h 1936751"/>
                <a:gd name="T120" fmla="*/ 1364698 w 2276475"/>
                <a:gd name="T121" fmla="*/ 383050 h 1936751"/>
                <a:gd name="T122" fmla="*/ 1317840 w 2276475"/>
                <a:gd name="T123" fmla="*/ 375887 h 1936751"/>
                <a:gd name="T124" fmla="*/ 1320237 w 2276475"/>
                <a:gd name="T125" fmla="*/ 329200 h 1936751"/>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2276475" h="1936751">
                  <a:moveTo>
                    <a:pt x="872202" y="1555750"/>
                  </a:moveTo>
                  <a:lnTo>
                    <a:pt x="879190" y="1555750"/>
                  </a:lnTo>
                  <a:lnTo>
                    <a:pt x="1397284" y="1555750"/>
                  </a:lnTo>
                  <a:lnTo>
                    <a:pt x="1404272" y="1555750"/>
                  </a:lnTo>
                  <a:lnTo>
                    <a:pt x="1410943" y="1557024"/>
                  </a:lnTo>
                  <a:lnTo>
                    <a:pt x="1417614" y="1557979"/>
                  </a:lnTo>
                  <a:lnTo>
                    <a:pt x="1423649" y="1560208"/>
                  </a:lnTo>
                  <a:lnTo>
                    <a:pt x="1430002" y="1562437"/>
                  </a:lnTo>
                  <a:lnTo>
                    <a:pt x="1435403" y="1565303"/>
                  </a:lnTo>
                  <a:lnTo>
                    <a:pt x="1440485" y="1568168"/>
                  </a:lnTo>
                  <a:lnTo>
                    <a:pt x="1445567" y="1571989"/>
                  </a:lnTo>
                  <a:lnTo>
                    <a:pt x="1450015" y="1576128"/>
                  </a:lnTo>
                  <a:lnTo>
                    <a:pt x="1453509" y="1580268"/>
                  </a:lnTo>
                  <a:lnTo>
                    <a:pt x="1457321" y="1584726"/>
                  </a:lnTo>
                  <a:lnTo>
                    <a:pt x="1460180" y="1589502"/>
                  </a:lnTo>
                  <a:lnTo>
                    <a:pt x="1462403" y="1594915"/>
                  </a:lnTo>
                  <a:lnTo>
                    <a:pt x="1463674" y="1600009"/>
                  </a:lnTo>
                  <a:lnTo>
                    <a:pt x="1464944" y="1605741"/>
                  </a:lnTo>
                  <a:lnTo>
                    <a:pt x="1465262" y="1611472"/>
                  </a:lnTo>
                  <a:lnTo>
                    <a:pt x="1464944" y="1617203"/>
                  </a:lnTo>
                  <a:lnTo>
                    <a:pt x="1463674" y="1622935"/>
                  </a:lnTo>
                  <a:lnTo>
                    <a:pt x="1462403" y="1628029"/>
                  </a:lnTo>
                  <a:lnTo>
                    <a:pt x="1460180" y="1633124"/>
                  </a:lnTo>
                  <a:lnTo>
                    <a:pt x="1457321" y="1638218"/>
                  </a:lnTo>
                  <a:lnTo>
                    <a:pt x="1453509" y="1642358"/>
                  </a:lnTo>
                  <a:lnTo>
                    <a:pt x="1450015" y="1646815"/>
                  </a:lnTo>
                  <a:lnTo>
                    <a:pt x="1445567" y="1650955"/>
                  </a:lnTo>
                  <a:lnTo>
                    <a:pt x="1440485" y="1654457"/>
                  </a:lnTo>
                  <a:lnTo>
                    <a:pt x="1435403" y="1657641"/>
                  </a:lnTo>
                  <a:lnTo>
                    <a:pt x="1430002" y="1660507"/>
                  </a:lnTo>
                  <a:lnTo>
                    <a:pt x="1423649" y="1662736"/>
                  </a:lnTo>
                  <a:lnTo>
                    <a:pt x="1417614" y="1664328"/>
                  </a:lnTo>
                  <a:lnTo>
                    <a:pt x="1410943" y="1665920"/>
                  </a:lnTo>
                  <a:lnTo>
                    <a:pt x="1404272" y="1666875"/>
                  </a:lnTo>
                  <a:lnTo>
                    <a:pt x="1397284" y="1666875"/>
                  </a:lnTo>
                  <a:lnTo>
                    <a:pt x="879190" y="1666875"/>
                  </a:lnTo>
                  <a:lnTo>
                    <a:pt x="872202" y="1666875"/>
                  </a:lnTo>
                  <a:lnTo>
                    <a:pt x="865531" y="1665920"/>
                  </a:lnTo>
                  <a:lnTo>
                    <a:pt x="858860" y="1664328"/>
                  </a:lnTo>
                  <a:lnTo>
                    <a:pt x="852507" y="1662736"/>
                  </a:lnTo>
                  <a:lnTo>
                    <a:pt x="846790" y="1660507"/>
                  </a:lnTo>
                  <a:lnTo>
                    <a:pt x="841389" y="1657641"/>
                  </a:lnTo>
                  <a:lnTo>
                    <a:pt x="835989" y="1654139"/>
                  </a:lnTo>
                  <a:lnTo>
                    <a:pt x="831224" y="1650955"/>
                  </a:lnTo>
                  <a:lnTo>
                    <a:pt x="826777" y="1646815"/>
                  </a:lnTo>
                  <a:lnTo>
                    <a:pt x="822648" y="1642358"/>
                  </a:lnTo>
                  <a:lnTo>
                    <a:pt x="819471" y="1637900"/>
                  </a:lnTo>
                  <a:lnTo>
                    <a:pt x="816612" y="1633124"/>
                  </a:lnTo>
                  <a:lnTo>
                    <a:pt x="814389" y="1628029"/>
                  </a:lnTo>
                  <a:lnTo>
                    <a:pt x="812483" y="1622935"/>
                  </a:lnTo>
                  <a:lnTo>
                    <a:pt x="811530" y="1617203"/>
                  </a:lnTo>
                  <a:lnTo>
                    <a:pt x="811212" y="1611472"/>
                  </a:lnTo>
                  <a:lnTo>
                    <a:pt x="811530" y="1605741"/>
                  </a:lnTo>
                  <a:lnTo>
                    <a:pt x="812483" y="1600009"/>
                  </a:lnTo>
                  <a:lnTo>
                    <a:pt x="814389" y="1594915"/>
                  </a:lnTo>
                  <a:lnTo>
                    <a:pt x="816612" y="1589820"/>
                  </a:lnTo>
                  <a:lnTo>
                    <a:pt x="819471" y="1584726"/>
                  </a:lnTo>
                  <a:lnTo>
                    <a:pt x="822648" y="1580268"/>
                  </a:lnTo>
                  <a:lnTo>
                    <a:pt x="826777" y="1576128"/>
                  </a:lnTo>
                  <a:lnTo>
                    <a:pt x="831224" y="1571989"/>
                  </a:lnTo>
                  <a:lnTo>
                    <a:pt x="835989" y="1568168"/>
                  </a:lnTo>
                  <a:lnTo>
                    <a:pt x="841389" y="1565303"/>
                  </a:lnTo>
                  <a:lnTo>
                    <a:pt x="846790" y="1562437"/>
                  </a:lnTo>
                  <a:lnTo>
                    <a:pt x="852507" y="1560208"/>
                  </a:lnTo>
                  <a:lnTo>
                    <a:pt x="858860" y="1558298"/>
                  </a:lnTo>
                  <a:lnTo>
                    <a:pt x="865531" y="1557024"/>
                  </a:lnTo>
                  <a:lnTo>
                    <a:pt x="872202" y="1555750"/>
                  </a:lnTo>
                  <a:close/>
                  <a:moveTo>
                    <a:pt x="984211" y="1325563"/>
                  </a:moveTo>
                  <a:lnTo>
                    <a:pt x="1292263" y="1325563"/>
                  </a:lnTo>
                  <a:lnTo>
                    <a:pt x="1297339" y="1325880"/>
                  </a:lnTo>
                  <a:lnTo>
                    <a:pt x="1302415" y="1326513"/>
                  </a:lnTo>
                  <a:lnTo>
                    <a:pt x="1307174" y="1327779"/>
                  </a:lnTo>
                  <a:lnTo>
                    <a:pt x="1311615" y="1329361"/>
                  </a:lnTo>
                  <a:lnTo>
                    <a:pt x="1315740" y="1331260"/>
                  </a:lnTo>
                  <a:lnTo>
                    <a:pt x="1319864" y="1333792"/>
                  </a:lnTo>
                  <a:lnTo>
                    <a:pt x="1323671" y="1336640"/>
                  </a:lnTo>
                  <a:lnTo>
                    <a:pt x="1327161" y="1340121"/>
                  </a:lnTo>
                  <a:lnTo>
                    <a:pt x="1330333" y="1343286"/>
                  </a:lnTo>
                  <a:lnTo>
                    <a:pt x="1332871" y="1347400"/>
                  </a:lnTo>
                  <a:lnTo>
                    <a:pt x="1335409" y="1351198"/>
                  </a:lnTo>
                  <a:lnTo>
                    <a:pt x="1337630" y="1355629"/>
                  </a:lnTo>
                  <a:lnTo>
                    <a:pt x="1339216" y="1360059"/>
                  </a:lnTo>
                  <a:lnTo>
                    <a:pt x="1340485" y="1364807"/>
                  </a:lnTo>
                  <a:lnTo>
                    <a:pt x="1341437" y="1369870"/>
                  </a:lnTo>
                  <a:lnTo>
                    <a:pt x="1341437" y="1374934"/>
                  </a:lnTo>
                  <a:lnTo>
                    <a:pt x="1341437" y="1379681"/>
                  </a:lnTo>
                  <a:lnTo>
                    <a:pt x="1340485" y="1384745"/>
                  </a:lnTo>
                  <a:lnTo>
                    <a:pt x="1339216" y="1389492"/>
                  </a:lnTo>
                  <a:lnTo>
                    <a:pt x="1337630" y="1393923"/>
                  </a:lnTo>
                  <a:lnTo>
                    <a:pt x="1335409" y="1398037"/>
                  </a:lnTo>
                  <a:lnTo>
                    <a:pt x="1332871" y="1402151"/>
                  </a:lnTo>
                  <a:lnTo>
                    <a:pt x="1330016" y="1405632"/>
                  </a:lnTo>
                  <a:lnTo>
                    <a:pt x="1327161" y="1409430"/>
                  </a:lnTo>
                  <a:lnTo>
                    <a:pt x="1323671" y="1412595"/>
                  </a:lnTo>
                  <a:lnTo>
                    <a:pt x="1319864" y="1415443"/>
                  </a:lnTo>
                  <a:lnTo>
                    <a:pt x="1315740" y="1417659"/>
                  </a:lnTo>
                  <a:lnTo>
                    <a:pt x="1311615" y="1419874"/>
                  </a:lnTo>
                  <a:lnTo>
                    <a:pt x="1306857" y="1421773"/>
                  </a:lnTo>
                  <a:lnTo>
                    <a:pt x="1302415" y="1422722"/>
                  </a:lnTo>
                  <a:lnTo>
                    <a:pt x="1297339" y="1423672"/>
                  </a:lnTo>
                  <a:lnTo>
                    <a:pt x="1292263" y="1423988"/>
                  </a:lnTo>
                  <a:lnTo>
                    <a:pt x="984211" y="1423988"/>
                  </a:lnTo>
                  <a:lnTo>
                    <a:pt x="979453" y="1423672"/>
                  </a:lnTo>
                  <a:lnTo>
                    <a:pt x="974377" y="1422722"/>
                  </a:lnTo>
                  <a:lnTo>
                    <a:pt x="969618" y="1421773"/>
                  </a:lnTo>
                  <a:lnTo>
                    <a:pt x="965176" y="1419874"/>
                  </a:lnTo>
                  <a:lnTo>
                    <a:pt x="960735" y="1417659"/>
                  </a:lnTo>
                  <a:lnTo>
                    <a:pt x="956928" y="1415443"/>
                  </a:lnTo>
                  <a:lnTo>
                    <a:pt x="952803" y="1412595"/>
                  </a:lnTo>
                  <a:lnTo>
                    <a:pt x="949631" y="1409430"/>
                  </a:lnTo>
                  <a:lnTo>
                    <a:pt x="946141" y="1405632"/>
                  </a:lnTo>
                  <a:lnTo>
                    <a:pt x="943286" y="1402151"/>
                  </a:lnTo>
                  <a:lnTo>
                    <a:pt x="941065" y="1398037"/>
                  </a:lnTo>
                  <a:lnTo>
                    <a:pt x="938844" y="1393923"/>
                  </a:lnTo>
                  <a:lnTo>
                    <a:pt x="937258" y="1389492"/>
                  </a:lnTo>
                  <a:lnTo>
                    <a:pt x="935989" y="1384745"/>
                  </a:lnTo>
                  <a:lnTo>
                    <a:pt x="935355" y="1379681"/>
                  </a:lnTo>
                  <a:lnTo>
                    <a:pt x="935037" y="1374934"/>
                  </a:lnTo>
                  <a:lnTo>
                    <a:pt x="935355" y="1369870"/>
                  </a:lnTo>
                  <a:lnTo>
                    <a:pt x="935989" y="1364807"/>
                  </a:lnTo>
                  <a:lnTo>
                    <a:pt x="937258" y="1360059"/>
                  </a:lnTo>
                  <a:lnTo>
                    <a:pt x="938844" y="1355629"/>
                  </a:lnTo>
                  <a:lnTo>
                    <a:pt x="940748" y="1351198"/>
                  </a:lnTo>
                  <a:lnTo>
                    <a:pt x="943286" y="1347400"/>
                  </a:lnTo>
                  <a:lnTo>
                    <a:pt x="946141" y="1343286"/>
                  </a:lnTo>
                  <a:lnTo>
                    <a:pt x="949631" y="1340121"/>
                  </a:lnTo>
                  <a:lnTo>
                    <a:pt x="952803" y="1336640"/>
                  </a:lnTo>
                  <a:lnTo>
                    <a:pt x="956928" y="1333792"/>
                  </a:lnTo>
                  <a:lnTo>
                    <a:pt x="960735" y="1331260"/>
                  </a:lnTo>
                  <a:lnTo>
                    <a:pt x="965176" y="1329361"/>
                  </a:lnTo>
                  <a:lnTo>
                    <a:pt x="969618" y="1327779"/>
                  </a:lnTo>
                  <a:lnTo>
                    <a:pt x="974377" y="1326513"/>
                  </a:lnTo>
                  <a:lnTo>
                    <a:pt x="979453" y="1325880"/>
                  </a:lnTo>
                  <a:lnTo>
                    <a:pt x="984211" y="1325563"/>
                  </a:lnTo>
                  <a:close/>
                  <a:moveTo>
                    <a:pt x="369286" y="1074738"/>
                  </a:moveTo>
                  <a:lnTo>
                    <a:pt x="887697" y="1074738"/>
                  </a:lnTo>
                  <a:lnTo>
                    <a:pt x="894368" y="1075056"/>
                  </a:lnTo>
                  <a:lnTo>
                    <a:pt x="901356" y="1076008"/>
                  </a:lnTo>
                  <a:lnTo>
                    <a:pt x="908027" y="1077278"/>
                  </a:lnTo>
                  <a:lnTo>
                    <a:pt x="914063" y="1079183"/>
                  </a:lnTo>
                  <a:lnTo>
                    <a:pt x="920098" y="1081406"/>
                  </a:lnTo>
                  <a:lnTo>
                    <a:pt x="925816" y="1084263"/>
                  </a:lnTo>
                  <a:lnTo>
                    <a:pt x="930898" y="1087438"/>
                  </a:lnTo>
                  <a:lnTo>
                    <a:pt x="935663" y="1090931"/>
                  </a:lnTo>
                  <a:lnTo>
                    <a:pt x="940110" y="1094741"/>
                  </a:lnTo>
                  <a:lnTo>
                    <a:pt x="944240" y="1099186"/>
                  </a:lnTo>
                  <a:lnTo>
                    <a:pt x="947416" y="1103948"/>
                  </a:lnTo>
                  <a:lnTo>
                    <a:pt x="950275" y="1108711"/>
                  </a:lnTo>
                  <a:lnTo>
                    <a:pt x="952499" y="1113791"/>
                  </a:lnTo>
                  <a:lnTo>
                    <a:pt x="954405" y="1118871"/>
                  </a:lnTo>
                  <a:lnTo>
                    <a:pt x="955358" y="1124903"/>
                  </a:lnTo>
                  <a:lnTo>
                    <a:pt x="955675" y="1130301"/>
                  </a:lnTo>
                  <a:lnTo>
                    <a:pt x="955358" y="1136016"/>
                  </a:lnTo>
                  <a:lnTo>
                    <a:pt x="954405" y="1141413"/>
                  </a:lnTo>
                  <a:lnTo>
                    <a:pt x="952499" y="1147128"/>
                  </a:lnTo>
                  <a:lnTo>
                    <a:pt x="950275" y="1152208"/>
                  </a:lnTo>
                  <a:lnTo>
                    <a:pt x="947416" y="1156971"/>
                  </a:lnTo>
                  <a:lnTo>
                    <a:pt x="944240" y="1161098"/>
                  </a:lnTo>
                  <a:lnTo>
                    <a:pt x="940110" y="1165543"/>
                  </a:lnTo>
                  <a:lnTo>
                    <a:pt x="935663" y="1169671"/>
                  </a:lnTo>
                  <a:lnTo>
                    <a:pt x="930898" y="1173163"/>
                  </a:lnTo>
                  <a:lnTo>
                    <a:pt x="925816" y="1176656"/>
                  </a:lnTo>
                  <a:lnTo>
                    <a:pt x="920098" y="1179196"/>
                  </a:lnTo>
                  <a:lnTo>
                    <a:pt x="914063" y="1181736"/>
                  </a:lnTo>
                  <a:lnTo>
                    <a:pt x="908027" y="1183323"/>
                  </a:lnTo>
                  <a:lnTo>
                    <a:pt x="901356" y="1184593"/>
                  </a:lnTo>
                  <a:lnTo>
                    <a:pt x="894368" y="1185546"/>
                  </a:lnTo>
                  <a:lnTo>
                    <a:pt x="887697" y="1185863"/>
                  </a:lnTo>
                  <a:lnTo>
                    <a:pt x="369286" y="1185863"/>
                  </a:lnTo>
                  <a:lnTo>
                    <a:pt x="362615" y="1185546"/>
                  </a:lnTo>
                  <a:lnTo>
                    <a:pt x="355944" y="1184593"/>
                  </a:lnTo>
                  <a:lnTo>
                    <a:pt x="349273" y="1183323"/>
                  </a:lnTo>
                  <a:lnTo>
                    <a:pt x="343238" y="1181736"/>
                  </a:lnTo>
                  <a:lnTo>
                    <a:pt x="337203" y="1179196"/>
                  </a:lnTo>
                  <a:lnTo>
                    <a:pt x="331485" y="1176656"/>
                  </a:lnTo>
                  <a:lnTo>
                    <a:pt x="326402" y="1173163"/>
                  </a:lnTo>
                  <a:lnTo>
                    <a:pt x="321637" y="1169671"/>
                  </a:lnTo>
                  <a:lnTo>
                    <a:pt x="317190" y="1165543"/>
                  </a:lnTo>
                  <a:lnTo>
                    <a:pt x="313378" y="1161098"/>
                  </a:lnTo>
                  <a:lnTo>
                    <a:pt x="309884" y="1156971"/>
                  </a:lnTo>
                  <a:lnTo>
                    <a:pt x="307025" y="1152208"/>
                  </a:lnTo>
                  <a:lnTo>
                    <a:pt x="304802" y="1147128"/>
                  </a:lnTo>
                  <a:lnTo>
                    <a:pt x="302896" y="1141413"/>
                  </a:lnTo>
                  <a:lnTo>
                    <a:pt x="301943" y="1136016"/>
                  </a:lnTo>
                  <a:lnTo>
                    <a:pt x="301625" y="1130301"/>
                  </a:lnTo>
                  <a:lnTo>
                    <a:pt x="301943" y="1124903"/>
                  </a:lnTo>
                  <a:lnTo>
                    <a:pt x="302896" y="1119188"/>
                  </a:lnTo>
                  <a:lnTo>
                    <a:pt x="304802" y="1113791"/>
                  </a:lnTo>
                  <a:lnTo>
                    <a:pt x="307025" y="1108711"/>
                  </a:lnTo>
                  <a:lnTo>
                    <a:pt x="309884" y="1103948"/>
                  </a:lnTo>
                  <a:lnTo>
                    <a:pt x="313378" y="1099186"/>
                  </a:lnTo>
                  <a:lnTo>
                    <a:pt x="317190" y="1094741"/>
                  </a:lnTo>
                  <a:lnTo>
                    <a:pt x="321637" y="1091248"/>
                  </a:lnTo>
                  <a:lnTo>
                    <a:pt x="326402" y="1087438"/>
                  </a:lnTo>
                  <a:lnTo>
                    <a:pt x="331485" y="1084263"/>
                  </a:lnTo>
                  <a:lnTo>
                    <a:pt x="337203" y="1081406"/>
                  </a:lnTo>
                  <a:lnTo>
                    <a:pt x="343238" y="1079183"/>
                  </a:lnTo>
                  <a:lnTo>
                    <a:pt x="349273" y="1077278"/>
                  </a:lnTo>
                  <a:lnTo>
                    <a:pt x="355944" y="1076008"/>
                  </a:lnTo>
                  <a:lnTo>
                    <a:pt x="362615" y="1075056"/>
                  </a:lnTo>
                  <a:lnTo>
                    <a:pt x="369286" y="1074738"/>
                  </a:lnTo>
                  <a:close/>
                  <a:moveTo>
                    <a:pt x="1261435" y="965200"/>
                  </a:moveTo>
                  <a:lnTo>
                    <a:pt x="1264624" y="965200"/>
                  </a:lnTo>
                  <a:lnTo>
                    <a:pt x="1267814" y="965200"/>
                  </a:lnTo>
                  <a:lnTo>
                    <a:pt x="1271322" y="965838"/>
                  </a:lnTo>
                  <a:lnTo>
                    <a:pt x="1275149" y="967114"/>
                  </a:lnTo>
                  <a:lnTo>
                    <a:pt x="1278977" y="968390"/>
                  </a:lnTo>
                  <a:lnTo>
                    <a:pt x="1282804" y="969984"/>
                  </a:lnTo>
                  <a:lnTo>
                    <a:pt x="1290777" y="973811"/>
                  </a:lnTo>
                  <a:lnTo>
                    <a:pt x="1298113" y="978277"/>
                  </a:lnTo>
                  <a:lnTo>
                    <a:pt x="1304491" y="982742"/>
                  </a:lnTo>
                  <a:lnTo>
                    <a:pt x="1308637" y="986250"/>
                  </a:lnTo>
                  <a:lnTo>
                    <a:pt x="1312784" y="990715"/>
                  </a:lnTo>
                  <a:lnTo>
                    <a:pt x="1317249" y="997094"/>
                  </a:lnTo>
                  <a:lnTo>
                    <a:pt x="1321395" y="1004429"/>
                  </a:lnTo>
                  <a:lnTo>
                    <a:pt x="1325222" y="1012403"/>
                  </a:lnTo>
                  <a:lnTo>
                    <a:pt x="1326817" y="1016549"/>
                  </a:lnTo>
                  <a:lnTo>
                    <a:pt x="1328092" y="1020057"/>
                  </a:lnTo>
                  <a:lnTo>
                    <a:pt x="1329368" y="1024203"/>
                  </a:lnTo>
                  <a:lnTo>
                    <a:pt x="1330006" y="1027711"/>
                  </a:lnTo>
                  <a:lnTo>
                    <a:pt x="1330325" y="1030901"/>
                  </a:lnTo>
                  <a:lnTo>
                    <a:pt x="1330006" y="1034090"/>
                  </a:lnTo>
                  <a:lnTo>
                    <a:pt x="1329368" y="1036004"/>
                  </a:lnTo>
                  <a:lnTo>
                    <a:pt x="1327774" y="1038236"/>
                  </a:lnTo>
                  <a:lnTo>
                    <a:pt x="1228904" y="1099472"/>
                  </a:lnTo>
                  <a:lnTo>
                    <a:pt x="1226990" y="1101066"/>
                  </a:lnTo>
                  <a:lnTo>
                    <a:pt x="1225396" y="1102342"/>
                  </a:lnTo>
                  <a:lnTo>
                    <a:pt x="1223163" y="1103618"/>
                  </a:lnTo>
                  <a:lnTo>
                    <a:pt x="1220930" y="1104575"/>
                  </a:lnTo>
                  <a:lnTo>
                    <a:pt x="1219017" y="1105213"/>
                  </a:lnTo>
                  <a:lnTo>
                    <a:pt x="1216784" y="1105850"/>
                  </a:lnTo>
                  <a:lnTo>
                    <a:pt x="1212000" y="1106488"/>
                  </a:lnTo>
                  <a:lnTo>
                    <a:pt x="1207854" y="1105850"/>
                  </a:lnTo>
                  <a:lnTo>
                    <a:pt x="1205622" y="1105213"/>
                  </a:lnTo>
                  <a:lnTo>
                    <a:pt x="1203389" y="1104575"/>
                  </a:lnTo>
                  <a:lnTo>
                    <a:pt x="1201475" y="1103618"/>
                  </a:lnTo>
                  <a:lnTo>
                    <a:pt x="1199243" y="1102342"/>
                  </a:lnTo>
                  <a:lnTo>
                    <a:pt x="1197329" y="1101066"/>
                  </a:lnTo>
                  <a:lnTo>
                    <a:pt x="1195735" y="1099472"/>
                  </a:lnTo>
                  <a:lnTo>
                    <a:pt x="1194140" y="1097558"/>
                  </a:lnTo>
                  <a:lnTo>
                    <a:pt x="1192864" y="1095963"/>
                  </a:lnTo>
                  <a:lnTo>
                    <a:pt x="1191588" y="1093731"/>
                  </a:lnTo>
                  <a:lnTo>
                    <a:pt x="1190632" y="1091817"/>
                  </a:lnTo>
                  <a:lnTo>
                    <a:pt x="1189356" y="1087352"/>
                  </a:lnTo>
                  <a:lnTo>
                    <a:pt x="1189037" y="1082887"/>
                  </a:lnTo>
                  <a:lnTo>
                    <a:pt x="1189356" y="1078741"/>
                  </a:lnTo>
                  <a:lnTo>
                    <a:pt x="1190632" y="1074276"/>
                  </a:lnTo>
                  <a:lnTo>
                    <a:pt x="1191588" y="1072043"/>
                  </a:lnTo>
                  <a:lnTo>
                    <a:pt x="1192864" y="1070130"/>
                  </a:lnTo>
                  <a:lnTo>
                    <a:pt x="1194140" y="1068535"/>
                  </a:lnTo>
                  <a:lnTo>
                    <a:pt x="1195735" y="1066621"/>
                  </a:lnTo>
                  <a:lnTo>
                    <a:pt x="1257289" y="967433"/>
                  </a:lnTo>
                  <a:lnTo>
                    <a:pt x="1258884" y="965838"/>
                  </a:lnTo>
                  <a:lnTo>
                    <a:pt x="1261435" y="965200"/>
                  </a:lnTo>
                  <a:close/>
                  <a:moveTo>
                    <a:pt x="346041" y="844550"/>
                  </a:moveTo>
                  <a:lnTo>
                    <a:pt x="350799" y="844550"/>
                  </a:lnTo>
                  <a:lnTo>
                    <a:pt x="658851" y="844550"/>
                  </a:lnTo>
                  <a:lnTo>
                    <a:pt x="663927" y="844550"/>
                  </a:lnTo>
                  <a:lnTo>
                    <a:pt x="669003" y="845185"/>
                  </a:lnTo>
                  <a:lnTo>
                    <a:pt x="673762" y="846773"/>
                  </a:lnTo>
                  <a:lnTo>
                    <a:pt x="678204" y="848043"/>
                  </a:lnTo>
                  <a:lnTo>
                    <a:pt x="682645" y="850265"/>
                  </a:lnTo>
                  <a:lnTo>
                    <a:pt x="686452" y="852805"/>
                  </a:lnTo>
                  <a:lnTo>
                    <a:pt x="690259" y="855345"/>
                  </a:lnTo>
                  <a:lnTo>
                    <a:pt x="693749" y="858838"/>
                  </a:lnTo>
                  <a:lnTo>
                    <a:pt x="697239" y="862330"/>
                  </a:lnTo>
                  <a:lnTo>
                    <a:pt x="699777" y="865823"/>
                  </a:lnTo>
                  <a:lnTo>
                    <a:pt x="702315" y="869950"/>
                  </a:lnTo>
                  <a:lnTo>
                    <a:pt x="704218" y="874395"/>
                  </a:lnTo>
                  <a:lnTo>
                    <a:pt x="705804" y="879158"/>
                  </a:lnTo>
                  <a:lnTo>
                    <a:pt x="707391" y="883920"/>
                  </a:lnTo>
                  <a:lnTo>
                    <a:pt x="708025" y="888683"/>
                  </a:lnTo>
                  <a:lnTo>
                    <a:pt x="708025" y="893763"/>
                  </a:lnTo>
                  <a:lnTo>
                    <a:pt x="708025" y="898843"/>
                  </a:lnTo>
                  <a:lnTo>
                    <a:pt x="707391" y="903605"/>
                  </a:lnTo>
                  <a:lnTo>
                    <a:pt x="705804" y="908368"/>
                  </a:lnTo>
                  <a:lnTo>
                    <a:pt x="704218" y="912495"/>
                  </a:lnTo>
                  <a:lnTo>
                    <a:pt x="702315" y="916940"/>
                  </a:lnTo>
                  <a:lnTo>
                    <a:pt x="699777" y="921068"/>
                  </a:lnTo>
                  <a:lnTo>
                    <a:pt x="697239" y="924878"/>
                  </a:lnTo>
                  <a:lnTo>
                    <a:pt x="693749" y="928370"/>
                  </a:lnTo>
                  <a:lnTo>
                    <a:pt x="690259" y="931545"/>
                  </a:lnTo>
                  <a:lnTo>
                    <a:pt x="686452" y="934403"/>
                  </a:lnTo>
                  <a:lnTo>
                    <a:pt x="682645" y="936943"/>
                  </a:lnTo>
                  <a:lnTo>
                    <a:pt x="678204" y="938848"/>
                  </a:lnTo>
                  <a:lnTo>
                    <a:pt x="673762" y="940753"/>
                  </a:lnTo>
                  <a:lnTo>
                    <a:pt x="669003" y="941705"/>
                  </a:lnTo>
                  <a:lnTo>
                    <a:pt x="663927" y="942658"/>
                  </a:lnTo>
                  <a:lnTo>
                    <a:pt x="658851" y="942975"/>
                  </a:lnTo>
                  <a:lnTo>
                    <a:pt x="350799" y="942975"/>
                  </a:lnTo>
                  <a:lnTo>
                    <a:pt x="346041" y="942658"/>
                  </a:lnTo>
                  <a:lnTo>
                    <a:pt x="340965" y="941705"/>
                  </a:lnTo>
                  <a:lnTo>
                    <a:pt x="336206" y="940753"/>
                  </a:lnTo>
                  <a:lnTo>
                    <a:pt x="331764" y="938848"/>
                  </a:lnTo>
                  <a:lnTo>
                    <a:pt x="327323" y="936943"/>
                  </a:lnTo>
                  <a:lnTo>
                    <a:pt x="323516" y="934403"/>
                  </a:lnTo>
                  <a:lnTo>
                    <a:pt x="319391" y="931545"/>
                  </a:lnTo>
                  <a:lnTo>
                    <a:pt x="316219" y="928370"/>
                  </a:lnTo>
                  <a:lnTo>
                    <a:pt x="312729" y="924878"/>
                  </a:lnTo>
                  <a:lnTo>
                    <a:pt x="309874" y="921068"/>
                  </a:lnTo>
                  <a:lnTo>
                    <a:pt x="307653" y="916940"/>
                  </a:lnTo>
                  <a:lnTo>
                    <a:pt x="305432" y="912495"/>
                  </a:lnTo>
                  <a:lnTo>
                    <a:pt x="303846" y="908368"/>
                  </a:lnTo>
                  <a:lnTo>
                    <a:pt x="302577" y="903605"/>
                  </a:lnTo>
                  <a:lnTo>
                    <a:pt x="301943" y="898843"/>
                  </a:lnTo>
                  <a:lnTo>
                    <a:pt x="301625" y="893763"/>
                  </a:lnTo>
                  <a:lnTo>
                    <a:pt x="301943" y="888683"/>
                  </a:lnTo>
                  <a:lnTo>
                    <a:pt x="302577" y="883920"/>
                  </a:lnTo>
                  <a:lnTo>
                    <a:pt x="303846" y="879158"/>
                  </a:lnTo>
                  <a:lnTo>
                    <a:pt x="305432" y="874395"/>
                  </a:lnTo>
                  <a:lnTo>
                    <a:pt x="307336" y="869950"/>
                  </a:lnTo>
                  <a:lnTo>
                    <a:pt x="309874" y="865823"/>
                  </a:lnTo>
                  <a:lnTo>
                    <a:pt x="312729" y="862330"/>
                  </a:lnTo>
                  <a:lnTo>
                    <a:pt x="316219" y="858838"/>
                  </a:lnTo>
                  <a:lnTo>
                    <a:pt x="319391" y="855345"/>
                  </a:lnTo>
                  <a:lnTo>
                    <a:pt x="323516" y="852805"/>
                  </a:lnTo>
                  <a:lnTo>
                    <a:pt x="327323" y="850265"/>
                  </a:lnTo>
                  <a:lnTo>
                    <a:pt x="331764" y="848043"/>
                  </a:lnTo>
                  <a:lnTo>
                    <a:pt x="336206" y="846773"/>
                  </a:lnTo>
                  <a:lnTo>
                    <a:pt x="340965" y="845185"/>
                  </a:lnTo>
                  <a:lnTo>
                    <a:pt x="346041" y="844550"/>
                  </a:lnTo>
                  <a:close/>
                  <a:moveTo>
                    <a:pt x="344144" y="590550"/>
                  </a:moveTo>
                  <a:lnTo>
                    <a:pt x="960782" y="590550"/>
                  </a:lnTo>
                  <a:lnTo>
                    <a:pt x="966812" y="591185"/>
                  </a:lnTo>
                  <a:lnTo>
                    <a:pt x="973159" y="592138"/>
                  </a:lnTo>
                  <a:lnTo>
                    <a:pt x="978871" y="593725"/>
                  </a:lnTo>
                  <a:lnTo>
                    <a:pt x="984584" y="595630"/>
                  </a:lnTo>
                  <a:lnTo>
                    <a:pt x="990296" y="598488"/>
                  </a:lnTo>
                  <a:lnTo>
                    <a:pt x="995374" y="601345"/>
                  </a:lnTo>
                  <a:lnTo>
                    <a:pt x="1000135" y="604838"/>
                  </a:lnTo>
                  <a:lnTo>
                    <a:pt x="1004260" y="608965"/>
                  </a:lnTo>
                  <a:lnTo>
                    <a:pt x="1008386" y="613410"/>
                  </a:lnTo>
                  <a:lnTo>
                    <a:pt x="1011560" y="617855"/>
                  </a:lnTo>
                  <a:lnTo>
                    <a:pt x="1015051" y="623253"/>
                  </a:lnTo>
                  <a:lnTo>
                    <a:pt x="1017590" y="628650"/>
                  </a:lnTo>
                  <a:lnTo>
                    <a:pt x="1019811" y="634048"/>
                  </a:lnTo>
                  <a:lnTo>
                    <a:pt x="1021081" y="639763"/>
                  </a:lnTo>
                  <a:lnTo>
                    <a:pt x="1021715" y="646113"/>
                  </a:lnTo>
                  <a:lnTo>
                    <a:pt x="1022350" y="652145"/>
                  </a:lnTo>
                  <a:lnTo>
                    <a:pt x="1021715" y="658813"/>
                  </a:lnTo>
                  <a:lnTo>
                    <a:pt x="1021081" y="664528"/>
                  </a:lnTo>
                  <a:lnTo>
                    <a:pt x="1019811" y="670878"/>
                  </a:lnTo>
                  <a:lnTo>
                    <a:pt x="1017590" y="676275"/>
                  </a:lnTo>
                  <a:lnTo>
                    <a:pt x="1015051" y="681673"/>
                  </a:lnTo>
                  <a:lnTo>
                    <a:pt x="1011560" y="686753"/>
                  </a:lnTo>
                  <a:lnTo>
                    <a:pt x="1008386" y="691515"/>
                  </a:lnTo>
                  <a:lnTo>
                    <a:pt x="1004260" y="695960"/>
                  </a:lnTo>
                  <a:lnTo>
                    <a:pt x="1000135" y="700088"/>
                  </a:lnTo>
                  <a:lnTo>
                    <a:pt x="995374" y="703580"/>
                  </a:lnTo>
                  <a:lnTo>
                    <a:pt x="990296" y="706438"/>
                  </a:lnTo>
                  <a:lnTo>
                    <a:pt x="984584" y="708978"/>
                  </a:lnTo>
                  <a:lnTo>
                    <a:pt x="978871" y="711200"/>
                  </a:lnTo>
                  <a:lnTo>
                    <a:pt x="973159" y="712788"/>
                  </a:lnTo>
                  <a:lnTo>
                    <a:pt x="966812" y="713740"/>
                  </a:lnTo>
                  <a:lnTo>
                    <a:pt x="960782" y="714375"/>
                  </a:lnTo>
                  <a:lnTo>
                    <a:pt x="344144" y="714375"/>
                  </a:lnTo>
                  <a:lnTo>
                    <a:pt x="338114" y="713740"/>
                  </a:lnTo>
                  <a:lnTo>
                    <a:pt x="331767" y="712788"/>
                  </a:lnTo>
                  <a:lnTo>
                    <a:pt x="326054" y="711200"/>
                  </a:lnTo>
                  <a:lnTo>
                    <a:pt x="320342" y="708978"/>
                  </a:lnTo>
                  <a:lnTo>
                    <a:pt x="314946" y="706438"/>
                  </a:lnTo>
                  <a:lnTo>
                    <a:pt x="309869" y="703580"/>
                  </a:lnTo>
                  <a:lnTo>
                    <a:pt x="305108" y="700088"/>
                  </a:lnTo>
                  <a:lnTo>
                    <a:pt x="300982" y="695960"/>
                  </a:lnTo>
                  <a:lnTo>
                    <a:pt x="296857" y="691515"/>
                  </a:lnTo>
                  <a:lnTo>
                    <a:pt x="293366" y="686753"/>
                  </a:lnTo>
                  <a:lnTo>
                    <a:pt x="290192" y="681673"/>
                  </a:lnTo>
                  <a:lnTo>
                    <a:pt x="287653" y="676275"/>
                  </a:lnTo>
                  <a:lnTo>
                    <a:pt x="285432" y="670878"/>
                  </a:lnTo>
                  <a:lnTo>
                    <a:pt x="284162" y="664528"/>
                  </a:lnTo>
                  <a:lnTo>
                    <a:pt x="282893" y="658813"/>
                  </a:lnTo>
                  <a:lnTo>
                    <a:pt x="282575" y="652145"/>
                  </a:lnTo>
                  <a:lnTo>
                    <a:pt x="282893" y="646113"/>
                  </a:lnTo>
                  <a:lnTo>
                    <a:pt x="284162" y="639763"/>
                  </a:lnTo>
                  <a:lnTo>
                    <a:pt x="285432" y="634048"/>
                  </a:lnTo>
                  <a:lnTo>
                    <a:pt x="287653" y="628650"/>
                  </a:lnTo>
                  <a:lnTo>
                    <a:pt x="290192" y="623253"/>
                  </a:lnTo>
                  <a:lnTo>
                    <a:pt x="293366" y="617855"/>
                  </a:lnTo>
                  <a:lnTo>
                    <a:pt x="296857" y="613410"/>
                  </a:lnTo>
                  <a:lnTo>
                    <a:pt x="300982" y="608965"/>
                  </a:lnTo>
                  <a:lnTo>
                    <a:pt x="305108" y="604838"/>
                  </a:lnTo>
                  <a:lnTo>
                    <a:pt x="309869" y="601345"/>
                  </a:lnTo>
                  <a:lnTo>
                    <a:pt x="314946" y="598488"/>
                  </a:lnTo>
                  <a:lnTo>
                    <a:pt x="320342" y="595630"/>
                  </a:lnTo>
                  <a:lnTo>
                    <a:pt x="326054" y="593725"/>
                  </a:lnTo>
                  <a:lnTo>
                    <a:pt x="331767" y="592138"/>
                  </a:lnTo>
                  <a:lnTo>
                    <a:pt x="338114" y="591185"/>
                  </a:lnTo>
                  <a:lnTo>
                    <a:pt x="344144" y="590550"/>
                  </a:lnTo>
                  <a:close/>
                  <a:moveTo>
                    <a:pt x="1750865" y="411163"/>
                  </a:moveTo>
                  <a:lnTo>
                    <a:pt x="1754043" y="411481"/>
                  </a:lnTo>
                  <a:lnTo>
                    <a:pt x="1757540" y="411798"/>
                  </a:lnTo>
                  <a:lnTo>
                    <a:pt x="1760718" y="413068"/>
                  </a:lnTo>
                  <a:lnTo>
                    <a:pt x="1764214" y="414021"/>
                  </a:lnTo>
                  <a:lnTo>
                    <a:pt x="1767710" y="414973"/>
                  </a:lnTo>
                  <a:lnTo>
                    <a:pt x="1770889" y="416878"/>
                  </a:lnTo>
                  <a:lnTo>
                    <a:pt x="1777563" y="421006"/>
                  </a:lnTo>
                  <a:lnTo>
                    <a:pt x="1784555" y="425768"/>
                  </a:lnTo>
                  <a:lnTo>
                    <a:pt x="1790912" y="431166"/>
                  </a:lnTo>
                  <a:lnTo>
                    <a:pt x="1797904" y="437198"/>
                  </a:lnTo>
                  <a:lnTo>
                    <a:pt x="1812207" y="451486"/>
                  </a:lnTo>
                  <a:lnTo>
                    <a:pt x="1827145" y="466408"/>
                  </a:lnTo>
                  <a:lnTo>
                    <a:pt x="1836680" y="476251"/>
                  </a:lnTo>
                  <a:lnTo>
                    <a:pt x="1851935" y="491173"/>
                  </a:lnTo>
                  <a:lnTo>
                    <a:pt x="1865920" y="505461"/>
                  </a:lnTo>
                  <a:lnTo>
                    <a:pt x="1872277" y="512446"/>
                  </a:lnTo>
                  <a:lnTo>
                    <a:pt x="1877680" y="519431"/>
                  </a:lnTo>
                  <a:lnTo>
                    <a:pt x="1882447" y="525781"/>
                  </a:lnTo>
                  <a:lnTo>
                    <a:pt x="1886579" y="532766"/>
                  </a:lnTo>
                  <a:lnTo>
                    <a:pt x="1888486" y="536258"/>
                  </a:lnTo>
                  <a:lnTo>
                    <a:pt x="1889439" y="539433"/>
                  </a:lnTo>
                  <a:lnTo>
                    <a:pt x="1891029" y="542608"/>
                  </a:lnTo>
                  <a:lnTo>
                    <a:pt x="1891664" y="546101"/>
                  </a:lnTo>
                  <a:lnTo>
                    <a:pt x="1891982" y="549593"/>
                  </a:lnTo>
                  <a:lnTo>
                    <a:pt x="1892300" y="552768"/>
                  </a:lnTo>
                  <a:lnTo>
                    <a:pt x="1892300" y="556261"/>
                  </a:lnTo>
                  <a:lnTo>
                    <a:pt x="1891664" y="559753"/>
                  </a:lnTo>
                  <a:lnTo>
                    <a:pt x="1891029" y="562928"/>
                  </a:lnTo>
                  <a:lnTo>
                    <a:pt x="1889757" y="566738"/>
                  </a:lnTo>
                  <a:lnTo>
                    <a:pt x="1888486" y="570231"/>
                  </a:lnTo>
                  <a:lnTo>
                    <a:pt x="1886261" y="574041"/>
                  </a:lnTo>
                  <a:lnTo>
                    <a:pt x="1884036" y="577533"/>
                  </a:lnTo>
                  <a:lnTo>
                    <a:pt x="1881176" y="581343"/>
                  </a:lnTo>
                  <a:lnTo>
                    <a:pt x="1877680" y="585153"/>
                  </a:lnTo>
                  <a:lnTo>
                    <a:pt x="1874184" y="588963"/>
                  </a:lnTo>
                  <a:lnTo>
                    <a:pt x="1476895" y="985838"/>
                  </a:lnTo>
                  <a:lnTo>
                    <a:pt x="1472763" y="989966"/>
                  </a:lnTo>
                  <a:lnTo>
                    <a:pt x="1468313" y="993458"/>
                  </a:lnTo>
                  <a:lnTo>
                    <a:pt x="1464182" y="996633"/>
                  </a:lnTo>
                  <a:lnTo>
                    <a:pt x="1459732" y="999808"/>
                  </a:lnTo>
                  <a:lnTo>
                    <a:pt x="1455282" y="1002348"/>
                  </a:lnTo>
                  <a:lnTo>
                    <a:pt x="1450515" y="1004888"/>
                  </a:lnTo>
                  <a:lnTo>
                    <a:pt x="1446065" y="1007111"/>
                  </a:lnTo>
                  <a:lnTo>
                    <a:pt x="1440980" y="1009016"/>
                  </a:lnTo>
                  <a:lnTo>
                    <a:pt x="1436212" y="1010921"/>
                  </a:lnTo>
                  <a:lnTo>
                    <a:pt x="1431445" y="1012826"/>
                  </a:lnTo>
                  <a:lnTo>
                    <a:pt x="1426360" y="1013778"/>
                  </a:lnTo>
                  <a:lnTo>
                    <a:pt x="1421274" y="1015366"/>
                  </a:lnTo>
                  <a:lnTo>
                    <a:pt x="1416507" y="1016001"/>
                  </a:lnTo>
                  <a:lnTo>
                    <a:pt x="1411422" y="1016953"/>
                  </a:lnTo>
                  <a:lnTo>
                    <a:pt x="1406336" y="1017271"/>
                  </a:lnTo>
                  <a:lnTo>
                    <a:pt x="1401569" y="1017588"/>
                  </a:lnTo>
                  <a:lnTo>
                    <a:pt x="1396484" y="1017588"/>
                  </a:lnTo>
                  <a:lnTo>
                    <a:pt x="1391716" y="1017271"/>
                  </a:lnTo>
                  <a:lnTo>
                    <a:pt x="1386949" y="1016953"/>
                  </a:lnTo>
                  <a:lnTo>
                    <a:pt x="1382499" y="1015683"/>
                  </a:lnTo>
                  <a:lnTo>
                    <a:pt x="1377731" y="1015048"/>
                  </a:lnTo>
                  <a:lnTo>
                    <a:pt x="1373282" y="1013461"/>
                  </a:lnTo>
                  <a:lnTo>
                    <a:pt x="1368832" y="1012191"/>
                  </a:lnTo>
                  <a:lnTo>
                    <a:pt x="1364700" y="1010286"/>
                  </a:lnTo>
                  <a:lnTo>
                    <a:pt x="1360886" y="1008063"/>
                  </a:lnTo>
                  <a:lnTo>
                    <a:pt x="1357072" y="1005523"/>
                  </a:lnTo>
                  <a:lnTo>
                    <a:pt x="1353576" y="1002983"/>
                  </a:lnTo>
                  <a:lnTo>
                    <a:pt x="1350080" y="1000126"/>
                  </a:lnTo>
                  <a:lnTo>
                    <a:pt x="1347220" y="996633"/>
                  </a:lnTo>
                  <a:lnTo>
                    <a:pt x="1344359" y="993458"/>
                  </a:lnTo>
                  <a:lnTo>
                    <a:pt x="1341817" y="989331"/>
                  </a:lnTo>
                  <a:lnTo>
                    <a:pt x="1339274" y="985521"/>
                  </a:lnTo>
                  <a:lnTo>
                    <a:pt x="1337367" y="981076"/>
                  </a:lnTo>
                  <a:lnTo>
                    <a:pt x="1335778" y="976313"/>
                  </a:lnTo>
                  <a:lnTo>
                    <a:pt x="1326561" y="967106"/>
                  </a:lnTo>
                  <a:lnTo>
                    <a:pt x="1322111" y="965518"/>
                  </a:lnTo>
                  <a:lnTo>
                    <a:pt x="1317979" y="963296"/>
                  </a:lnTo>
                  <a:lnTo>
                    <a:pt x="1314165" y="961073"/>
                  </a:lnTo>
                  <a:lnTo>
                    <a:pt x="1310351" y="958851"/>
                  </a:lnTo>
                  <a:lnTo>
                    <a:pt x="1307173" y="956311"/>
                  </a:lnTo>
                  <a:lnTo>
                    <a:pt x="1303995" y="953453"/>
                  </a:lnTo>
                  <a:lnTo>
                    <a:pt x="1301134" y="950913"/>
                  </a:lnTo>
                  <a:lnTo>
                    <a:pt x="1298274" y="948056"/>
                  </a:lnTo>
                  <a:lnTo>
                    <a:pt x="1295731" y="944563"/>
                  </a:lnTo>
                  <a:lnTo>
                    <a:pt x="1293824" y="941706"/>
                  </a:lnTo>
                  <a:lnTo>
                    <a:pt x="1291599" y="938531"/>
                  </a:lnTo>
                  <a:lnTo>
                    <a:pt x="1289692" y="935038"/>
                  </a:lnTo>
                  <a:lnTo>
                    <a:pt x="1288103" y="931546"/>
                  </a:lnTo>
                  <a:lnTo>
                    <a:pt x="1286832" y="928371"/>
                  </a:lnTo>
                  <a:lnTo>
                    <a:pt x="1284607" y="921068"/>
                  </a:lnTo>
                  <a:lnTo>
                    <a:pt x="1283336" y="913448"/>
                  </a:lnTo>
                  <a:lnTo>
                    <a:pt x="1282700" y="905511"/>
                  </a:lnTo>
                  <a:lnTo>
                    <a:pt x="1283018" y="897573"/>
                  </a:lnTo>
                  <a:lnTo>
                    <a:pt x="1283971" y="889953"/>
                  </a:lnTo>
                  <a:lnTo>
                    <a:pt x="1285560" y="882016"/>
                  </a:lnTo>
                  <a:lnTo>
                    <a:pt x="1287785" y="874078"/>
                  </a:lnTo>
                  <a:lnTo>
                    <a:pt x="1290646" y="866141"/>
                  </a:lnTo>
                  <a:lnTo>
                    <a:pt x="1294142" y="858521"/>
                  </a:lnTo>
                  <a:lnTo>
                    <a:pt x="1298909" y="849948"/>
                  </a:lnTo>
                  <a:lnTo>
                    <a:pt x="1304313" y="841376"/>
                  </a:lnTo>
                  <a:lnTo>
                    <a:pt x="1310351" y="833756"/>
                  </a:lnTo>
                  <a:lnTo>
                    <a:pt x="1317026" y="826136"/>
                  </a:lnTo>
                  <a:lnTo>
                    <a:pt x="1714315" y="429261"/>
                  </a:lnTo>
                  <a:lnTo>
                    <a:pt x="1718446" y="425768"/>
                  </a:lnTo>
                  <a:lnTo>
                    <a:pt x="1721943" y="422276"/>
                  </a:lnTo>
                  <a:lnTo>
                    <a:pt x="1726074" y="419736"/>
                  </a:lnTo>
                  <a:lnTo>
                    <a:pt x="1729571" y="417196"/>
                  </a:lnTo>
                  <a:lnTo>
                    <a:pt x="1733384" y="415608"/>
                  </a:lnTo>
                  <a:lnTo>
                    <a:pt x="1736881" y="414021"/>
                  </a:lnTo>
                  <a:lnTo>
                    <a:pt x="1740377" y="412433"/>
                  </a:lnTo>
                  <a:lnTo>
                    <a:pt x="1743873" y="411798"/>
                  </a:lnTo>
                  <a:lnTo>
                    <a:pt x="1747051" y="411481"/>
                  </a:lnTo>
                  <a:lnTo>
                    <a:pt x="1750865" y="411163"/>
                  </a:lnTo>
                  <a:close/>
                  <a:moveTo>
                    <a:pt x="198373" y="319088"/>
                  </a:moveTo>
                  <a:lnTo>
                    <a:pt x="1557783" y="319088"/>
                  </a:lnTo>
                  <a:lnTo>
                    <a:pt x="1453042" y="423822"/>
                  </a:lnTo>
                  <a:lnTo>
                    <a:pt x="315492" y="423822"/>
                  </a:lnTo>
                  <a:lnTo>
                    <a:pt x="305336" y="424140"/>
                  </a:lnTo>
                  <a:lnTo>
                    <a:pt x="295179" y="424774"/>
                  </a:lnTo>
                  <a:lnTo>
                    <a:pt x="285340" y="426361"/>
                  </a:lnTo>
                  <a:lnTo>
                    <a:pt x="275500" y="427631"/>
                  </a:lnTo>
                  <a:lnTo>
                    <a:pt x="265979" y="429852"/>
                  </a:lnTo>
                  <a:lnTo>
                    <a:pt x="256457" y="433026"/>
                  </a:lnTo>
                  <a:lnTo>
                    <a:pt x="247570" y="435882"/>
                  </a:lnTo>
                  <a:lnTo>
                    <a:pt x="238365" y="439374"/>
                  </a:lnTo>
                  <a:lnTo>
                    <a:pt x="229478" y="443499"/>
                  </a:lnTo>
                  <a:lnTo>
                    <a:pt x="221226" y="447943"/>
                  </a:lnTo>
                  <a:lnTo>
                    <a:pt x="212973" y="452703"/>
                  </a:lnTo>
                  <a:lnTo>
                    <a:pt x="204721" y="457781"/>
                  </a:lnTo>
                  <a:lnTo>
                    <a:pt x="196786" y="463494"/>
                  </a:lnTo>
                  <a:lnTo>
                    <a:pt x="189486" y="469207"/>
                  </a:lnTo>
                  <a:lnTo>
                    <a:pt x="182186" y="475554"/>
                  </a:lnTo>
                  <a:lnTo>
                    <a:pt x="175203" y="481902"/>
                  </a:lnTo>
                  <a:lnTo>
                    <a:pt x="168855" y="488884"/>
                  </a:lnTo>
                  <a:lnTo>
                    <a:pt x="162507" y="496184"/>
                  </a:lnTo>
                  <a:lnTo>
                    <a:pt x="156794" y="503483"/>
                  </a:lnTo>
                  <a:lnTo>
                    <a:pt x="151398" y="511100"/>
                  </a:lnTo>
                  <a:lnTo>
                    <a:pt x="145685" y="519670"/>
                  </a:lnTo>
                  <a:lnTo>
                    <a:pt x="140924" y="527604"/>
                  </a:lnTo>
                  <a:lnTo>
                    <a:pt x="136798" y="536490"/>
                  </a:lnTo>
                  <a:lnTo>
                    <a:pt x="132672" y="545060"/>
                  </a:lnTo>
                  <a:lnTo>
                    <a:pt x="129498" y="554263"/>
                  </a:lnTo>
                  <a:lnTo>
                    <a:pt x="126007" y="563150"/>
                  </a:lnTo>
                  <a:lnTo>
                    <a:pt x="123468" y="572671"/>
                  </a:lnTo>
                  <a:lnTo>
                    <a:pt x="121246" y="582193"/>
                  </a:lnTo>
                  <a:lnTo>
                    <a:pt x="119659" y="592031"/>
                  </a:lnTo>
                  <a:lnTo>
                    <a:pt x="118072" y="601870"/>
                  </a:lnTo>
                  <a:lnTo>
                    <a:pt x="117437" y="612026"/>
                  </a:lnTo>
                  <a:lnTo>
                    <a:pt x="117437" y="622182"/>
                  </a:lnTo>
                  <a:lnTo>
                    <a:pt x="117437" y="1633658"/>
                  </a:lnTo>
                  <a:lnTo>
                    <a:pt x="117437" y="1643814"/>
                  </a:lnTo>
                  <a:lnTo>
                    <a:pt x="118072" y="1653970"/>
                  </a:lnTo>
                  <a:lnTo>
                    <a:pt x="119659" y="1663808"/>
                  </a:lnTo>
                  <a:lnTo>
                    <a:pt x="121246" y="1673647"/>
                  </a:lnTo>
                  <a:lnTo>
                    <a:pt x="123468" y="1683168"/>
                  </a:lnTo>
                  <a:lnTo>
                    <a:pt x="126007" y="1692689"/>
                  </a:lnTo>
                  <a:lnTo>
                    <a:pt x="129498" y="1701576"/>
                  </a:lnTo>
                  <a:lnTo>
                    <a:pt x="132672" y="1710780"/>
                  </a:lnTo>
                  <a:lnTo>
                    <a:pt x="136798" y="1719666"/>
                  </a:lnTo>
                  <a:lnTo>
                    <a:pt x="140924" y="1728235"/>
                  </a:lnTo>
                  <a:lnTo>
                    <a:pt x="145685" y="1736170"/>
                  </a:lnTo>
                  <a:lnTo>
                    <a:pt x="151398" y="1744739"/>
                  </a:lnTo>
                  <a:lnTo>
                    <a:pt x="156794" y="1752356"/>
                  </a:lnTo>
                  <a:lnTo>
                    <a:pt x="162507" y="1759656"/>
                  </a:lnTo>
                  <a:lnTo>
                    <a:pt x="168855" y="1766955"/>
                  </a:lnTo>
                  <a:lnTo>
                    <a:pt x="175203" y="1773938"/>
                  </a:lnTo>
                  <a:lnTo>
                    <a:pt x="182186" y="1780285"/>
                  </a:lnTo>
                  <a:lnTo>
                    <a:pt x="189486" y="1786633"/>
                  </a:lnTo>
                  <a:lnTo>
                    <a:pt x="196786" y="1792345"/>
                  </a:lnTo>
                  <a:lnTo>
                    <a:pt x="204721" y="1798375"/>
                  </a:lnTo>
                  <a:lnTo>
                    <a:pt x="212973" y="1803453"/>
                  </a:lnTo>
                  <a:lnTo>
                    <a:pt x="221226" y="1808214"/>
                  </a:lnTo>
                  <a:lnTo>
                    <a:pt x="229478" y="1812340"/>
                  </a:lnTo>
                  <a:lnTo>
                    <a:pt x="238365" y="1816466"/>
                  </a:lnTo>
                  <a:lnTo>
                    <a:pt x="247570" y="1819640"/>
                  </a:lnTo>
                  <a:lnTo>
                    <a:pt x="256457" y="1823131"/>
                  </a:lnTo>
                  <a:lnTo>
                    <a:pt x="265979" y="1825670"/>
                  </a:lnTo>
                  <a:lnTo>
                    <a:pt x="275500" y="1827891"/>
                  </a:lnTo>
                  <a:lnTo>
                    <a:pt x="285340" y="1829478"/>
                  </a:lnTo>
                  <a:lnTo>
                    <a:pt x="295179" y="1831065"/>
                  </a:lnTo>
                  <a:lnTo>
                    <a:pt x="305336" y="1831700"/>
                  </a:lnTo>
                  <a:lnTo>
                    <a:pt x="315492" y="1831700"/>
                  </a:lnTo>
                  <a:lnTo>
                    <a:pt x="1632371" y="1831700"/>
                  </a:lnTo>
                  <a:lnTo>
                    <a:pt x="1642527" y="1831700"/>
                  </a:lnTo>
                  <a:lnTo>
                    <a:pt x="1652367" y="1831065"/>
                  </a:lnTo>
                  <a:lnTo>
                    <a:pt x="1662523" y="1829478"/>
                  </a:lnTo>
                  <a:lnTo>
                    <a:pt x="1672045" y="1827891"/>
                  </a:lnTo>
                  <a:lnTo>
                    <a:pt x="1681885" y="1825670"/>
                  </a:lnTo>
                  <a:lnTo>
                    <a:pt x="1691089" y="1823131"/>
                  </a:lnTo>
                  <a:lnTo>
                    <a:pt x="1700611" y="1819640"/>
                  </a:lnTo>
                  <a:lnTo>
                    <a:pt x="1709181" y="1816466"/>
                  </a:lnTo>
                  <a:lnTo>
                    <a:pt x="1718385" y="1812340"/>
                  </a:lnTo>
                  <a:lnTo>
                    <a:pt x="1726637" y="1808214"/>
                  </a:lnTo>
                  <a:lnTo>
                    <a:pt x="1735207" y="1803453"/>
                  </a:lnTo>
                  <a:lnTo>
                    <a:pt x="1743142" y="1798375"/>
                  </a:lnTo>
                  <a:lnTo>
                    <a:pt x="1750760" y="1792345"/>
                  </a:lnTo>
                  <a:lnTo>
                    <a:pt x="1758377" y="1786633"/>
                  </a:lnTo>
                  <a:lnTo>
                    <a:pt x="1765677" y="1780285"/>
                  </a:lnTo>
                  <a:lnTo>
                    <a:pt x="1772660" y="1773938"/>
                  </a:lnTo>
                  <a:lnTo>
                    <a:pt x="1779325" y="1766955"/>
                  </a:lnTo>
                  <a:lnTo>
                    <a:pt x="1785356" y="1759973"/>
                  </a:lnTo>
                  <a:lnTo>
                    <a:pt x="1791069" y="1752356"/>
                  </a:lnTo>
                  <a:lnTo>
                    <a:pt x="1796782" y="1744739"/>
                  </a:lnTo>
                  <a:lnTo>
                    <a:pt x="1801861" y="1736805"/>
                  </a:lnTo>
                  <a:lnTo>
                    <a:pt x="1806621" y="1728235"/>
                  </a:lnTo>
                  <a:lnTo>
                    <a:pt x="1810748" y="1719666"/>
                  </a:lnTo>
                  <a:lnTo>
                    <a:pt x="1814874" y="1710780"/>
                  </a:lnTo>
                  <a:lnTo>
                    <a:pt x="1818683" y="1702211"/>
                  </a:lnTo>
                  <a:lnTo>
                    <a:pt x="1821857" y="1692689"/>
                  </a:lnTo>
                  <a:lnTo>
                    <a:pt x="1824396" y="1683168"/>
                  </a:lnTo>
                  <a:lnTo>
                    <a:pt x="1826617" y="1673647"/>
                  </a:lnTo>
                  <a:lnTo>
                    <a:pt x="1828522" y="1663808"/>
                  </a:lnTo>
                  <a:lnTo>
                    <a:pt x="1829474" y="1653970"/>
                  </a:lnTo>
                  <a:lnTo>
                    <a:pt x="1830109" y="1643814"/>
                  </a:lnTo>
                  <a:lnTo>
                    <a:pt x="1830426" y="1633658"/>
                  </a:lnTo>
                  <a:lnTo>
                    <a:pt x="1830426" y="1113162"/>
                  </a:lnTo>
                  <a:lnTo>
                    <a:pt x="1830426" y="773570"/>
                  </a:lnTo>
                  <a:lnTo>
                    <a:pt x="1947863" y="656458"/>
                  </a:lnTo>
                  <a:lnTo>
                    <a:pt x="1947863" y="1738391"/>
                  </a:lnTo>
                  <a:lnTo>
                    <a:pt x="1947546" y="1748865"/>
                  </a:lnTo>
                  <a:lnTo>
                    <a:pt x="1946911" y="1758704"/>
                  </a:lnTo>
                  <a:lnTo>
                    <a:pt x="1945324" y="1768860"/>
                  </a:lnTo>
                  <a:lnTo>
                    <a:pt x="1943419" y="1778063"/>
                  </a:lnTo>
                  <a:lnTo>
                    <a:pt x="1941198" y="1787902"/>
                  </a:lnTo>
                  <a:lnTo>
                    <a:pt x="1938659" y="1797423"/>
                  </a:lnTo>
                  <a:lnTo>
                    <a:pt x="1935802" y="1806627"/>
                  </a:lnTo>
                  <a:lnTo>
                    <a:pt x="1932311" y="1815831"/>
                  </a:lnTo>
                  <a:lnTo>
                    <a:pt x="1928184" y="1824400"/>
                  </a:lnTo>
                  <a:lnTo>
                    <a:pt x="1923741" y="1832969"/>
                  </a:lnTo>
                  <a:lnTo>
                    <a:pt x="1918980" y="1841221"/>
                  </a:lnTo>
                  <a:lnTo>
                    <a:pt x="1913902" y="1849156"/>
                  </a:lnTo>
                  <a:lnTo>
                    <a:pt x="1908188" y="1856773"/>
                  </a:lnTo>
                  <a:lnTo>
                    <a:pt x="1902475" y="1864707"/>
                  </a:lnTo>
                  <a:lnTo>
                    <a:pt x="1896127" y="1871689"/>
                  </a:lnTo>
                  <a:lnTo>
                    <a:pt x="1889462" y="1878671"/>
                  </a:lnTo>
                  <a:lnTo>
                    <a:pt x="1882797" y="1885336"/>
                  </a:lnTo>
                  <a:lnTo>
                    <a:pt x="1875497" y="1891366"/>
                  </a:lnTo>
                  <a:lnTo>
                    <a:pt x="1868197" y="1897397"/>
                  </a:lnTo>
                  <a:lnTo>
                    <a:pt x="1860579" y="1902792"/>
                  </a:lnTo>
                  <a:lnTo>
                    <a:pt x="1852327" y="1907870"/>
                  </a:lnTo>
                  <a:lnTo>
                    <a:pt x="1844074" y="1912631"/>
                  </a:lnTo>
                  <a:lnTo>
                    <a:pt x="1835187" y="1917074"/>
                  </a:lnTo>
                  <a:lnTo>
                    <a:pt x="1826617" y="1920882"/>
                  </a:lnTo>
                  <a:lnTo>
                    <a:pt x="1817413" y="1924691"/>
                  </a:lnTo>
                  <a:lnTo>
                    <a:pt x="1808209" y="1927865"/>
                  </a:lnTo>
                  <a:lnTo>
                    <a:pt x="1799004" y="1930404"/>
                  </a:lnTo>
                  <a:lnTo>
                    <a:pt x="1789482" y="1932625"/>
                  </a:lnTo>
                  <a:lnTo>
                    <a:pt x="1779643" y="1934530"/>
                  </a:lnTo>
                  <a:lnTo>
                    <a:pt x="1769803" y="1935482"/>
                  </a:lnTo>
                  <a:lnTo>
                    <a:pt x="1759647" y="1936434"/>
                  </a:lnTo>
                  <a:lnTo>
                    <a:pt x="1749173" y="1936751"/>
                  </a:lnTo>
                  <a:lnTo>
                    <a:pt x="198373" y="1936751"/>
                  </a:lnTo>
                  <a:lnTo>
                    <a:pt x="188216" y="1936434"/>
                  </a:lnTo>
                  <a:lnTo>
                    <a:pt x="178377" y="1935482"/>
                  </a:lnTo>
                  <a:lnTo>
                    <a:pt x="168538" y="1934530"/>
                  </a:lnTo>
                  <a:lnTo>
                    <a:pt x="158699" y="1932625"/>
                  </a:lnTo>
                  <a:lnTo>
                    <a:pt x="148859" y="1930404"/>
                  </a:lnTo>
                  <a:lnTo>
                    <a:pt x="139655" y="1927865"/>
                  </a:lnTo>
                  <a:lnTo>
                    <a:pt x="130133" y="1924691"/>
                  </a:lnTo>
                  <a:lnTo>
                    <a:pt x="121246" y="1920882"/>
                  </a:lnTo>
                  <a:lnTo>
                    <a:pt x="112359" y="1917074"/>
                  </a:lnTo>
                  <a:lnTo>
                    <a:pt x="103789" y="1912631"/>
                  </a:lnTo>
                  <a:lnTo>
                    <a:pt x="95537" y="1907870"/>
                  </a:lnTo>
                  <a:lnTo>
                    <a:pt x="87602" y="1902792"/>
                  </a:lnTo>
                  <a:lnTo>
                    <a:pt x="79984" y="1897397"/>
                  </a:lnTo>
                  <a:lnTo>
                    <a:pt x="72049" y="1891366"/>
                  </a:lnTo>
                  <a:lnTo>
                    <a:pt x="65067" y="1885336"/>
                  </a:lnTo>
                  <a:lnTo>
                    <a:pt x="58084" y="1878671"/>
                  </a:lnTo>
                  <a:lnTo>
                    <a:pt x="51418" y="1871689"/>
                  </a:lnTo>
                  <a:lnTo>
                    <a:pt x="45388" y="1864707"/>
                  </a:lnTo>
                  <a:lnTo>
                    <a:pt x="39357" y="1856773"/>
                  </a:lnTo>
                  <a:lnTo>
                    <a:pt x="33962" y="1849156"/>
                  </a:lnTo>
                  <a:lnTo>
                    <a:pt x="28883" y="1841221"/>
                  </a:lnTo>
                  <a:lnTo>
                    <a:pt x="24122" y="1832969"/>
                  </a:lnTo>
                  <a:lnTo>
                    <a:pt x="19679" y="1824400"/>
                  </a:lnTo>
                  <a:lnTo>
                    <a:pt x="15870" y="1815831"/>
                  </a:lnTo>
                  <a:lnTo>
                    <a:pt x="12061" y="1806627"/>
                  </a:lnTo>
                  <a:lnTo>
                    <a:pt x="8887" y="1797423"/>
                  </a:lnTo>
                  <a:lnTo>
                    <a:pt x="6348" y="1787902"/>
                  </a:lnTo>
                  <a:lnTo>
                    <a:pt x="4126" y="1778063"/>
                  </a:lnTo>
                  <a:lnTo>
                    <a:pt x="2222" y="1768860"/>
                  </a:lnTo>
                  <a:lnTo>
                    <a:pt x="1270" y="1758704"/>
                  </a:lnTo>
                  <a:lnTo>
                    <a:pt x="318" y="1748865"/>
                  </a:lnTo>
                  <a:lnTo>
                    <a:pt x="0" y="1738391"/>
                  </a:lnTo>
                  <a:lnTo>
                    <a:pt x="0" y="517448"/>
                  </a:lnTo>
                  <a:lnTo>
                    <a:pt x="318" y="507292"/>
                  </a:lnTo>
                  <a:lnTo>
                    <a:pt x="1270" y="497453"/>
                  </a:lnTo>
                  <a:lnTo>
                    <a:pt x="2222" y="487297"/>
                  </a:lnTo>
                  <a:lnTo>
                    <a:pt x="4126" y="477776"/>
                  </a:lnTo>
                  <a:lnTo>
                    <a:pt x="6348" y="467937"/>
                  </a:lnTo>
                  <a:lnTo>
                    <a:pt x="8887" y="458416"/>
                  </a:lnTo>
                  <a:lnTo>
                    <a:pt x="12061" y="449212"/>
                  </a:lnTo>
                  <a:lnTo>
                    <a:pt x="15870" y="440008"/>
                  </a:lnTo>
                  <a:lnTo>
                    <a:pt x="19679" y="431439"/>
                  </a:lnTo>
                  <a:lnTo>
                    <a:pt x="24122" y="423187"/>
                  </a:lnTo>
                  <a:lnTo>
                    <a:pt x="28883" y="414618"/>
                  </a:lnTo>
                  <a:lnTo>
                    <a:pt x="33962" y="406684"/>
                  </a:lnTo>
                  <a:lnTo>
                    <a:pt x="39357" y="399067"/>
                  </a:lnTo>
                  <a:lnTo>
                    <a:pt x="45388" y="391450"/>
                  </a:lnTo>
                  <a:lnTo>
                    <a:pt x="51418" y="384150"/>
                  </a:lnTo>
                  <a:lnTo>
                    <a:pt x="58084" y="377168"/>
                  </a:lnTo>
                  <a:lnTo>
                    <a:pt x="65067" y="370503"/>
                  </a:lnTo>
                  <a:lnTo>
                    <a:pt x="72049" y="364473"/>
                  </a:lnTo>
                  <a:lnTo>
                    <a:pt x="79984" y="358443"/>
                  </a:lnTo>
                  <a:lnTo>
                    <a:pt x="87602" y="353047"/>
                  </a:lnTo>
                  <a:lnTo>
                    <a:pt x="95537" y="347969"/>
                  </a:lnTo>
                  <a:lnTo>
                    <a:pt x="103789" y="343209"/>
                  </a:lnTo>
                  <a:lnTo>
                    <a:pt x="112359" y="338766"/>
                  </a:lnTo>
                  <a:lnTo>
                    <a:pt x="121246" y="334957"/>
                  </a:lnTo>
                  <a:lnTo>
                    <a:pt x="130133" y="331149"/>
                  </a:lnTo>
                  <a:lnTo>
                    <a:pt x="139655" y="328292"/>
                  </a:lnTo>
                  <a:lnTo>
                    <a:pt x="148859" y="325436"/>
                  </a:lnTo>
                  <a:lnTo>
                    <a:pt x="158699" y="323214"/>
                  </a:lnTo>
                  <a:lnTo>
                    <a:pt x="168538" y="321310"/>
                  </a:lnTo>
                  <a:lnTo>
                    <a:pt x="178377" y="320358"/>
                  </a:lnTo>
                  <a:lnTo>
                    <a:pt x="188216" y="319723"/>
                  </a:lnTo>
                  <a:lnTo>
                    <a:pt x="198373" y="319088"/>
                  </a:lnTo>
                  <a:close/>
                  <a:moveTo>
                    <a:pt x="2076641" y="106363"/>
                  </a:moveTo>
                  <a:lnTo>
                    <a:pt x="2082030" y="106363"/>
                  </a:lnTo>
                  <a:lnTo>
                    <a:pt x="2087102" y="106363"/>
                  </a:lnTo>
                  <a:lnTo>
                    <a:pt x="2092174" y="106679"/>
                  </a:lnTo>
                  <a:lnTo>
                    <a:pt x="2097246" y="107313"/>
                  </a:lnTo>
                  <a:lnTo>
                    <a:pt x="2102318" y="108263"/>
                  </a:lnTo>
                  <a:lnTo>
                    <a:pt x="2107390" y="109213"/>
                  </a:lnTo>
                  <a:lnTo>
                    <a:pt x="2112145" y="110797"/>
                  </a:lnTo>
                  <a:lnTo>
                    <a:pt x="2117217" y="112064"/>
                  </a:lnTo>
                  <a:lnTo>
                    <a:pt x="2121972" y="113965"/>
                  </a:lnTo>
                  <a:lnTo>
                    <a:pt x="2126727" y="116182"/>
                  </a:lnTo>
                  <a:lnTo>
                    <a:pt x="2131482" y="118399"/>
                  </a:lnTo>
                  <a:lnTo>
                    <a:pt x="2136237" y="120933"/>
                  </a:lnTo>
                  <a:lnTo>
                    <a:pt x="2140358" y="123784"/>
                  </a:lnTo>
                  <a:lnTo>
                    <a:pt x="2144796" y="126634"/>
                  </a:lnTo>
                  <a:lnTo>
                    <a:pt x="2148916" y="130119"/>
                  </a:lnTo>
                  <a:lnTo>
                    <a:pt x="2153354" y="133603"/>
                  </a:lnTo>
                  <a:lnTo>
                    <a:pt x="2157158" y="137087"/>
                  </a:lnTo>
                  <a:lnTo>
                    <a:pt x="2166351" y="146589"/>
                  </a:lnTo>
                  <a:lnTo>
                    <a:pt x="2169838" y="150707"/>
                  </a:lnTo>
                  <a:lnTo>
                    <a:pt x="2173642" y="154825"/>
                  </a:lnTo>
                  <a:lnTo>
                    <a:pt x="2176812" y="158626"/>
                  </a:lnTo>
                  <a:lnTo>
                    <a:pt x="2179665" y="163060"/>
                  </a:lnTo>
                  <a:lnTo>
                    <a:pt x="2182835" y="167811"/>
                  </a:lnTo>
                  <a:lnTo>
                    <a:pt x="2185371" y="172246"/>
                  </a:lnTo>
                  <a:lnTo>
                    <a:pt x="2187273" y="176997"/>
                  </a:lnTo>
                  <a:lnTo>
                    <a:pt x="2189492" y="181748"/>
                  </a:lnTo>
                  <a:lnTo>
                    <a:pt x="2191394" y="186183"/>
                  </a:lnTo>
                  <a:lnTo>
                    <a:pt x="2192979" y="191567"/>
                  </a:lnTo>
                  <a:lnTo>
                    <a:pt x="2194247" y="196002"/>
                  </a:lnTo>
                  <a:lnTo>
                    <a:pt x="2195515" y="201387"/>
                  </a:lnTo>
                  <a:lnTo>
                    <a:pt x="2196149" y="206454"/>
                  </a:lnTo>
                  <a:lnTo>
                    <a:pt x="2196783" y="211522"/>
                  </a:lnTo>
                  <a:lnTo>
                    <a:pt x="2197100" y="216590"/>
                  </a:lnTo>
                  <a:lnTo>
                    <a:pt x="2197100" y="221658"/>
                  </a:lnTo>
                  <a:lnTo>
                    <a:pt x="2197100" y="226726"/>
                  </a:lnTo>
                  <a:lnTo>
                    <a:pt x="2196783" y="231794"/>
                  </a:lnTo>
                  <a:lnTo>
                    <a:pt x="2196149" y="236862"/>
                  </a:lnTo>
                  <a:lnTo>
                    <a:pt x="2195515" y="241613"/>
                  </a:lnTo>
                  <a:lnTo>
                    <a:pt x="2194247" y="246681"/>
                  </a:lnTo>
                  <a:lnTo>
                    <a:pt x="2192979" y="251749"/>
                  </a:lnTo>
                  <a:lnTo>
                    <a:pt x="2191394" y="256500"/>
                  </a:lnTo>
                  <a:lnTo>
                    <a:pt x="2189492" y="261251"/>
                  </a:lnTo>
                  <a:lnTo>
                    <a:pt x="2187273" y="266319"/>
                  </a:lnTo>
                  <a:lnTo>
                    <a:pt x="2185371" y="270754"/>
                  </a:lnTo>
                  <a:lnTo>
                    <a:pt x="2182835" y="275505"/>
                  </a:lnTo>
                  <a:lnTo>
                    <a:pt x="2179665" y="279623"/>
                  </a:lnTo>
                  <a:lnTo>
                    <a:pt x="2176812" y="284057"/>
                  </a:lnTo>
                  <a:lnTo>
                    <a:pt x="2173642" y="288492"/>
                  </a:lnTo>
                  <a:lnTo>
                    <a:pt x="2169838" y="292609"/>
                  </a:lnTo>
                  <a:lnTo>
                    <a:pt x="2166351" y="296410"/>
                  </a:lnTo>
                  <a:lnTo>
                    <a:pt x="1970764" y="491843"/>
                  </a:lnTo>
                  <a:lnTo>
                    <a:pt x="1967277" y="495010"/>
                  </a:lnTo>
                  <a:lnTo>
                    <a:pt x="1963473" y="498178"/>
                  </a:lnTo>
                  <a:lnTo>
                    <a:pt x="1959986" y="500712"/>
                  </a:lnTo>
                  <a:lnTo>
                    <a:pt x="1956816" y="502612"/>
                  </a:lnTo>
                  <a:lnTo>
                    <a:pt x="1953329" y="504513"/>
                  </a:lnTo>
                  <a:lnTo>
                    <a:pt x="1950476" y="505463"/>
                  </a:lnTo>
                  <a:lnTo>
                    <a:pt x="1947623" y="505780"/>
                  </a:lnTo>
                  <a:lnTo>
                    <a:pt x="1944771" y="506413"/>
                  </a:lnTo>
                  <a:lnTo>
                    <a:pt x="1941918" y="505780"/>
                  </a:lnTo>
                  <a:lnTo>
                    <a:pt x="1939382" y="505463"/>
                  </a:lnTo>
                  <a:lnTo>
                    <a:pt x="1936846" y="504513"/>
                  </a:lnTo>
                  <a:lnTo>
                    <a:pt x="1933993" y="502929"/>
                  </a:lnTo>
                  <a:lnTo>
                    <a:pt x="1931457" y="501662"/>
                  </a:lnTo>
                  <a:lnTo>
                    <a:pt x="1928921" y="499445"/>
                  </a:lnTo>
                  <a:lnTo>
                    <a:pt x="1924166" y="494694"/>
                  </a:lnTo>
                  <a:lnTo>
                    <a:pt x="1919094" y="489309"/>
                  </a:lnTo>
                  <a:lnTo>
                    <a:pt x="1914022" y="482657"/>
                  </a:lnTo>
                  <a:lnTo>
                    <a:pt x="1903561" y="467770"/>
                  </a:lnTo>
                  <a:lnTo>
                    <a:pt x="1897855" y="459852"/>
                  </a:lnTo>
                  <a:lnTo>
                    <a:pt x="1891515" y="451616"/>
                  </a:lnTo>
                  <a:lnTo>
                    <a:pt x="1884541" y="443698"/>
                  </a:lnTo>
                  <a:lnTo>
                    <a:pt x="1877250" y="435779"/>
                  </a:lnTo>
                  <a:lnTo>
                    <a:pt x="1868057" y="426277"/>
                  </a:lnTo>
                  <a:lnTo>
                    <a:pt x="1859815" y="418991"/>
                  </a:lnTo>
                  <a:lnTo>
                    <a:pt x="1851890" y="412023"/>
                  </a:lnTo>
                  <a:lnTo>
                    <a:pt x="1843966" y="406005"/>
                  </a:lnTo>
                  <a:lnTo>
                    <a:pt x="1836041" y="399987"/>
                  </a:lnTo>
                  <a:lnTo>
                    <a:pt x="1820825" y="389217"/>
                  </a:lnTo>
                  <a:lnTo>
                    <a:pt x="1814485" y="384466"/>
                  </a:lnTo>
                  <a:lnTo>
                    <a:pt x="1808462" y="379398"/>
                  </a:lnTo>
                  <a:lnTo>
                    <a:pt x="1804024" y="374647"/>
                  </a:lnTo>
                  <a:lnTo>
                    <a:pt x="1802122" y="372113"/>
                  </a:lnTo>
                  <a:lnTo>
                    <a:pt x="1800220" y="369579"/>
                  </a:lnTo>
                  <a:lnTo>
                    <a:pt x="1798635" y="367045"/>
                  </a:lnTo>
                  <a:lnTo>
                    <a:pt x="1798001" y="364511"/>
                  </a:lnTo>
                  <a:lnTo>
                    <a:pt x="1797367" y="361660"/>
                  </a:lnTo>
                  <a:lnTo>
                    <a:pt x="1797050" y="359126"/>
                  </a:lnTo>
                  <a:lnTo>
                    <a:pt x="1797367" y="355959"/>
                  </a:lnTo>
                  <a:lnTo>
                    <a:pt x="1797684" y="353108"/>
                  </a:lnTo>
                  <a:lnTo>
                    <a:pt x="1798635" y="349941"/>
                  </a:lnTo>
                  <a:lnTo>
                    <a:pt x="1800220" y="346773"/>
                  </a:lnTo>
                  <a:lnTo>
                    <a:pt x="1802439" y="343289"/>
                  </a:lnTo>
                  <a:lnTo>
                    <a:pt x="1804975" y="340122"/>
                  </a:lnTo>
                  <a:lnTo>
                    <a:pt x="1807828" y="336637"/>
                  </a:lnTo>
                  <a:lnTo>
                    <a:pt x="1811632" y="332520"/>
                  </a:lnTo>
                  <a:lnTo>
                    <a:pt x="2006902" y="137087"/>
                  </a:lnTo>
                  <a:lnTo>
                    <a:pt x="2011023" y="133603"/>
                  </a:lnTo>
                  <a:lnTo>
                    <a:pt x="2014827" y="130119"/>
                  </a:lnTo>
                  <a:lnTo>
                    <a:pt x="2019265" y="126634"/>
                  </a:lnTo>
                  <a:lnTo>
                    <a:pt x="2023703" y="123784"/>
                  </a:lnTo>
                  <a:lnTo>
                    <a:pt x="2028141" y="120933"/>
                  </a:lnTo>
                  <a:lnTo>
                    <a:pt x="2032896" y="118399"/>
                  </a:lnTo>
                  <a:lnTo>
                    <a:pt x="2037017" y="116182"/>
                  </a:lnTo>
                  <a:lnTo>
                    <a:pt x="2041772" y="113965"/>
                  </a:lnTo>
                  <a:lnTo>
                    <a:pt x="2046843" y="112064"/>
                  </a:lnTo>
                  <a:lnTo>
                    <a:pt x="2051598" y="110797"/>
                  </a:lnTo>
                  <a:lnTo>
                    <a:pt x="2056670" y="109213"/>
                  </a:lnTo>
                  <a:lnTo>
                    <a:pt x="2061425" y="108263"/>
                  </a:lnTo>
                  <a:lnTo>
                    <a:pt x="2066497" y="107313"/>
                  </a:lnTo>
                  <a:lnTo>
                    <a:pt x="2071569" y="106679"/>
                  </a:lnTo>
                  <a:lnTo>
                    <a:pt x="2076641" y="106363"/>
                  </a:lnTo>
                  <a:close/>
                  <a:moveTo>
                    <a:pt x="2213628" y="19050"/>
                  </a:moveTo>
                  <a:lnTo>
                    <a:pt x="2219371" y="19369"/>
                  </a:lnTo>
                  <a:lnTo>
                    <a:pt x="2225751" y="20007"/>
                  </a:lnTo>
                  <a:lnTo>
                    <a:pt x="2231493" y="21602"/>
                  </a:lnTo>
                  <a:lnTo>
                    <a:pt x="2237236" y="23516"/>
                  </a:lnTo>
                  <a:lnTo>
                    <a:pt x="2242978" y="26387"/>
                  </a:lnTo>
                  <a:lnTo>
                    <a:pt x="2248401" y="29258"/>
                  </a:lnTo>
                  <a:lnTo>
                    <a:pt x="2253506" y="33087"/>
                  </a:lnTo>
                  <a:lnTo>
                    <a:pt x="2258291" y="37234"/>
                  </a:lnTo>
                  <a:lnTo>
                    <a:pt x="2262757" y="42019"/>
                  </a:lnTo>
                  <a:lnTo>
                    <a:pt x="2266266" y="47123"/>
                  </a:lnTo>
                  <a:lnTo>
                    <a:pt x="2269457" y="52547"/>
                  </a:lnTo>
                  <a:lnTo>
                    <a:pt x="2272009" y="58608"/>
                  </a:lnTo>
                  <a:lnTo>
                    <a:pt x="2273923" y="64350"/>
                  </a:lnTo>
                  <a:lnTo>
                    <a:pt x="2275518" y="70412"/>
                  </a:lnTo>
                  <a:lnTo>
                    <a:pt x="2276475" y="76154"/>
                  </a:lnTo>
                  <a:lnTo>
                    <a:pt x="2276475" y="82216"/>
                  </a:lnTo>
                  <a:lnTo>
                    <a:pt x="2276475" y="88277"/>
                  </a:lnTo>
                  <a:lnTo>
                    <a:pt x="2275518" y="94338"/>
                  </a:lnTo>
                  <a:lnTo>
                    <a:pt x="2273923" y="100400"/>
                  </a:lnTo>
                  <a:lnTo>
                    <a:pt x="2272009" y="106142"/>
                  </a:lnTo>
                  <a:lnTo>
                    <a:pt x="2269457" y="111565"/>
                  </a:lnTo>
                  <a:lnTo>
                    <a:pt x="2266266" y="117308"/>
                  </a:lnTo>
                  <a:lnTo>
                    <a:pt x="2262757" y="122412"/>
                  </a:lnTo>
                  <a:lnTo>
                    <a:pt x="2258291" y="126878"/>
                  </a:lnTo>
                  <a:lnTo>
                    <a:pt x="2241064" y="144105"/>
                  </a:lnTo>
                  <a:lnTo>
                    <a:pt x="2236598" y="148253"/>
                  </a:lnTo>
                  <a:lnTo>
                    <a:pt x="2232769" y="150805"/>
                  </a:lnTo>
                  <a:lnTo>
                    <a:pt x="2230855" y="151443"/>
                  </a:lnTo>
                  <a:lnTo>
                    <a:pt x="2228941" y="152400"/>
                  </a:lnTo>
                  <a:lnTo>
                    <a:pt x="2227346" y="152400"/>
                  </a:lnTo>
                  <a:lnTo>
                    <a:pt x="2225751" y="152400"/>
                  </a:lnTo>
                  <a:lnTo>
                    <a:pt x="2224156" y="152081"/>
                  </a:lnTo>
                  <a:lnTo>
                    <a:pt x="2222880" y="151443"/>
                  </a:lnTo>
                  <a:lnTo>
                    <a:pt x="2220009" y="149848"/>
                  </a:lnTo>
                  <a:lnTo>
                    <a:pt x="2217456" y="147295"/>
                  </a:lnTo>
                  <a:lnTo>
                    <a:pt x="2214904" y="143786"/>
                  </a:lnTo>
                  <a:lnTo>
                    <a:pt x="2212352" y="140277"/>
                  </a:lnTo>
                  <a:lnTo>
                    <a:pt x="2209800" y="135811"/>
                  </a:lnTo>
                  <a:lnTo>
                    <a:pt x="2204058" y="126240"/>
                  </a:lnTo>
                  <a:lnTo>
                    <a:pt x="2201186" y="121455"/>
                  </a:lnTo>
                  <a:lnTo>
                    <a:pt x="2197358" y="116351"/>
                  </a:lnTo>
                  <a:lnTo>
                    <a:pt x="2193530" y="111246"/>
                  </a:lnTo>
                  <a:lnTo>
                    <a:pt x="2189064" y="106461"/>
                  </a:lnTo>
                  <a:lnTo>
                    <a:pt x="2184278" y="101995"/>
                  </a:lnTo>
                  <a:lnTo>
                    <a:pt x="2179493" y="98167"/>
                  </a:lnTo>
                  <a:lnTo>
                    <a:pt x="2174389" y="94657"/>
                  </a:lnTo>
                  <a:lnTo>
                    <a:pt x="2169285" y="91467"/>
                  </a:lnTo>
                  <a:lnTo>
                    <a:pt x="2159714" y="85725"/>
                  </a:lnTo>
                  <a:lnTo>
                    <a:pt x="2155248" y="83173"/>
                  </a:lnTo>
                  <a:lnTo>
                    <a:pt x="2151739" y="80620"/>
                  </a:lnTo>
                  <a:lnTo>
                    <a:pt x="2148229" y="78068"/>
                  </a:lnTo>
                  <a:lnTo>
                    <a:pt x="2145677" y="75516"/>
                  </a:lnTo>
                  <a:lnTo>
                    <a:pt x="2144082" y="72964"/>
                  </a:lnTo>
                  <a:lnTo>
                    <a:pt x="2143763" y="71369"/>
                  </a:lnTo>
                  <a:lnTo>
                    <a:pt x="2143125" y="69774"/>
                  </a:lnTo>
                  <a:lnTo>
                    <a:pt x="2143125" y="68179"/>
                  </a:lnTo>
                  <a:lnTo>
                    <a:pt x="2143763" y="66584"/>
                  </a:lnTo>
                  <a:lnTo>
                    <a:pt x="2144082" y="64669"/>
                  </a:lnTo>
                  <a:lnTo>
                    <a:pt x="2144720" y="63074"/>
                  </a:lnTo>
                  <a:lnTo>
                    <a:pt x="2147591" y="59246"/>
                  </a:lnTo>
                  <a:lnTo>
                    <a:pt x="2151419" y="54780"/>
                  </a:lnTo>
                  <a:lnTo>
                    <a:pt x="2168647" y="37234"/>
                  </a:lnTo>
                  <a:lnTo>
                    <a:pt x="2173751" y="33087"/>
                  </a:lnTo>
                  <a:lnTo>
                    <a:pt x="2178855" y="29258"/>
                  </a:lnTo>
                  <a:lnTo>
                    <a:pt x="2183959" y="26387"/>
                  </a:lnTo>
                  <a:lnTo>
                    <a:pt x="2189702" y="23516"/>
                  </a:lnTo>
                  <a:lnTo>
                    <a:pt x="2195125" y="21602"/>
                  </a:lnTo>
                  <a:lnTo>
                    <a:pt x="2201506" y="20007"/>
                  </a:lnTo>
                  <a:lnTo>
                    <a:pt x="2207248" y="19369"/>
                  </a:lnTo>
                  <a:lnTo>
                    <a:pt x="2213628" y="19050"/>
                  </a:lnTo>
                  <a:close/>
                  <a:moveTo>
                    <a:pt x="1985550" y="0"/>
                  </a:moveTo>
                  <a:lnTo>
                    <a:pt x="1989686" y="0"/>
                  </a:lnTo>
                  <a:lnTo>
                    <a:pt x="1993822" y="0"/>
                  </a:lnTo>
                  <a:lnTo>
                    <a:pt x="1997640" y="634"/>
                  </a:lnTo>
                  <a:lnTo>
                    <a:pt x="2001776" y="1903"/>
                  </a:lnTo>
                  <a:lnTo>
                    <a:pt x="2005594" y="2855"/>
                  </a:lnTo>
                  <a:lnTo>
                    <a:pt x="2009411" y="4759"/>
                  </a:lnTo>
                  <a:lnTo>
                    <a:pt x="2012911" y="6980"/>
                  </a:lnTo>
                  <a:lnTo>
                    <a:pt x="2016411" y="9518"/>
                  </a:lnTo>
                  <a:lnTo>
                    <a:pt x="2019592" y="12374"/>
                  </a:lnTo>
                  <a:lnTo>
                    <a:pt x="2022456" y="15229"/>
                  </a:lnTo>
                  <a:lnTo>
                    <a:pt x="2025001" y="19037"/>
                  </a:lnTo>
                  <a:lnTo>
                    <a:pt x="2026910" y="22210"/>
                  </a:lnTo>
                  <a:lnTo>
                    <a:pt x="2028819" y="26334"/>
                  </a:lnTo>
                  <a:lnTo>
                    <a:pt x="2030091" y="29824"/>
                  </a:lnTo>
                  <a:lnTo>
                    <a:pt x="2031364" y="33949"/>
                  </a:lnTo>
                  <a:lnTo>
                    <a:pt x="2031682" y="37757"/>
                  </a:lnTo>
                  <a:lnTo>
                    <a:pt x="2032000" y="41881"/>
                  </a:lnTo>
                  <a:lnTo>
                    <a:pt x="2031682" y="46006"/>
                  </a:lnTo>
                  <a:lnTo>
                    <a:pt x="2031046" y="49813"/>
                  </a:lnTo>
                  <a:lnTo>
                    <a:pt x="2030091" y="53938"/>
                  </a:lnTo>
                  <a:lnTo>
                    <a:pt x="2028819" y="57745"/>
                  </a:lnTo>
                  <a:lnTo>
                    <a:pt x="2026910" y="61553"/>
                  </a:lnTo>
                  <a:lnTo>
                    <a:pt x="2025001" y="65043"/>
                  </a:lnTo>
                  <a:lnTo>
                    <a:pt x="2022456" y="68533"/>
                  </a:lnTo>
                  <a:lnTo>
                    <a:pt x="2019592" y="71706"/>
                  </a:lnTo>
                  <a:lnTo>
                    <a:pt x="1637177" y="453081"/>
                  </a:lnTo>
                  <a:lnTo>
                    <a:pt x="1633995" y="455937"/>
                  </a:lnTo>
                  <a:lnTo>
                    <a:pt x="1630814" y="458158"/>
                  </a:lnTo>
                  <a:lnTo>
                    <a:pt x="1626996" y="460379"/>
                  </a:lnTo>
                  <a:lnTo>
                    <a:pt x="1623496" y="462283"/>
                  </a:lnTo>
                  <a:lnTo>
                    <a:pt x="1619360" y="463552"/>
                  </a:lnTo>
                  <a:lnTo>
                    <a:pt x="1615224" y="464186"/>
                  </a:lnTo>
                  <a:lnTo>
                    <a:pt x="1611407" y="465138"/>
                  </a:lnTo>
                  <a:lnTo>
                    <a:pt x="1607271" y="465138"/>
                  </a:lnTo>
                  <a:lnTo>
                    <a:pt x="1603135" y="465138"/>
                  </a:lnTo>
                  <a:lnTo>
                    <a:pt x="1599317" y="464186"/>
                  </a:lnTo>
                  <a:lnTo>
                    <a:pt x="1595181" y="463552"/>
                  </a:lnTo>
                  <a:lnTo>
                    <a:pt x="1591681" y="462283"/>
                  </a:lnTo>
                  <a:lnTo>
                    <a:pt x="1587864" y="460379"/>
                  </a:lnTo>
                  <a:lnTo>
                    <a:pt x="1584364" y="458158"/>
                  </a:lnTo>
                  <a:lnTo>
                    <a:pt x="1580864" y="455937"/>
                  </a:lnTo>
                  <a:lnTo>
                    <a:pt x="1577683" y="453081"/>
                  </a:lnTo>
                  <a:lnTo>
                    <a:pt x="1574819" y="449591"/>
                  </a:lnTo>
                  <a:lnTo>
                    <a:pt x="1572274" y="446418"/>
                  </a:lnTo>
                  <a:lnTo>
                    <a:pt x="1570047" y="442928"/>
                  </a:lnTo>
                  <a:lnTo>
                    <a:pt x="1568138" y="439121"/>
                  </a:lnTo>
                  <a:lnTo>
                    <a:pt x="1567184" y="435314"/>
                  </a:lnTo>
                  <a:lnTo>
                    <a:pt x="1565911" y="431189"/>
                  </a:lnTo>
                  <a:lnTo>
                    <a:pt x="1565275" y="427381"/>
                  </a:lnTo>
                  <a:lnTo>
                    <a:pt x="1565275" y="423257"/>
                  </a:lnTo>
                  <a:lnTo>
                    <a:pt x="1565275" y="419132"/>
                  </a:lnTo>
                  <a:lnTo>
                    <a:pt x="1565911" y="415007"/>
                  </a:lnTo>
                  <a:lnTo>
                    <a:pt x="1567184" y="411517"/>
                  </a:lnTo>
                  <a:lnTo>
                    <a:pt x="1568138" y="407393"/>
                  </a:lnTo>
                  <a:lnTo>
                    <a:pt x="1570047" y="403902"/>
                  </a:lnTo>
                  <a:lnTo>
                    <a:pt x="1572274" y="400095"/>
                  </a:lnTo>
                  <a:lnTo>
                    <a:pt x="1574819" y="396922"/>
                  </a:lnTo>
                  <a:lnTo>
                    <a:pt x="1577683" y="393749"/>
                  </a:lnTo>
                  <a:lnTo>
                    <a:pt x="1960098" y="12374"/>
                  </a:lnTo>
                  <a:lnTo>
                    <a:pt x="1962962" y="9518"/>
                  </a:lnTo>
                  <a:lnTo>
                    <a:pt x="1966779" y="6980"/>
                  </a:lnTo>
                  <a:lnTo>
                    <a:pt x="1970279" y="4759"/>
                  </a:lnTo>
                  <a:lnTo>
                    <a:pt x="1974097" y="2855"/>
                  </a:lnTo>
                  <a:lnTo>
                    <a:pt x="1977596" y="1903"/>
                  </a:lnTo>
                  <a:lnTo>
                    <a:pt x="1981732" y="634"/>
                  </a:lnTo>
                  <a:lnTo>
                    <a:pt x="1985550" y="0"/>
                  </a:lnTo>
                  <a:close/>
                </a:path>
              </a:pathLst>
            </a:custGeom>
            <a:solidFill>
              <a:schemeClr val="bg1"/>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sz="2133" dirty="0">
                <a:solidFill>
                  <a:srgbClr val="FFFFFF"/>
                </a:solidFill>
                <a:ea typeface="微软雅黑" pitchFamily="34" charset="-122"/>
              </a:endParaRPr>
            </a:p>
          </p:txBody>
        </p:sp>
      </p:grpSp>
    </p:spTree>
    <p:extLst>
      <p:ext uri="{BB962C8B-B14F-4D97-AF65-F5344CB8AC3E}">
        <p14:creationId xmlns:p14="http://schemas.microsoft.com/office/powerpoint/2010/main" val="2901791761"/>
      </p:ext>
    </p:extLst>
  </p:cSld>
  <p:clrMapOvr>
    <a:masterClrMapping/>
  </p:clrMapOvr>
  <mc:AlternateContent xmlns:mc="http://schemas.openxmlformats.org/markup-compatibility/2006" xmlns:p14="http://schemas.microsoft.com/office/powerpoint/2010/main">
    <mc:Choice Requires="p14">
      <p:transition spd="slow" p14:dur="1100" advClick="0" advTm="6000">
        <p14:switch dir="r"/>
      </p:transition>
    </mc:Choice>
    <mc:Fallback xmlns="">
      <p:transition spd="slow" advClick="0" advTm="6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21"/>
                                        </p:tgtEl>
                                        <p:attrNameLst>
                                          <p:attrName>style.visibility</p:attrName>
                                        </p:attrNameLst>
                                      </p:cBhvr>
                                      <p:to>
                                        <p:strVal val="visible"/>
                                      </p:to>
                                    </p:set>
                                    <p:anim calcmode="lin" valueType="num">
                                      <p:cBhvr additive="base">
                                        <p:cTn id="7" dur="500" fill="hold"/>
                                        <p:tgtEl>
                                          <p:spTgt spid="21"/>
                                        </p:tgtEl>
                                        <p:attrNameLst>
                                          <p:attrName>ppt_x</p:attrName>
                                        </p:attrNameLst>
                                      </p:cBhvr>
                                      <p:tavLst>
                                        <p:tav tm="0">
                                          <p:val>
                                            <p:strVal val="1+#ppt_w/2"/>
                                          </p:val>
                                        </p:tav>
                                        <p:tav tm="100000">
                                          <p:val>
                                            <p:strVal val="#ppt_x"/>
                                          </p:val>
                                        </p:tav>
                                      </p:tavLst>
                                    </p:anim>
                                    <p:anim calcmode="lin" valueType="num">
                                      <p:cBhvr additive="base">
                                        <p:cTn id="8" dur="500" fill="hold"/>
                                        <p:tgtEl>
                                          <p:spTgt spid="21"/>
                                        </p:tgtEl>
                                        <p:attrNameLst>
                                          <p:attrName>ppt_y</p:attrName>
                                        </p:attrNameLst>
                                      </p:cBhvr>
                                      <p:tavLst>
                                        <p:tav tm="0">
                                          <p:val>
                                            <p:strVal val="#ppt_y"/>
                                          </p:val>
                                        </p:tav>
                                        <p:tav tm="100000">
                                          <p:val>
                                            <p:strVal val="#ppt_y"/>
                                          </p:val>
                                        </p:tav>
                                      </p:tavLst>
                                    </p:anim>
                                  </p:childTnLst>
                                </p:cTn>
                              </p:par>
                              <p:par>
                                <p:cTn id="9" presetID="2" presetClass="entr" presetSubtype="1" fill="hold" nodeType="withEffect">
                                  <p:stCondLst>
                                    <p:cond delay="0"/>
                                  </p:stCondLst>
                                  <p:childTnLst>
                                    <p:set>
                                      <p:cBhvr>
                                        <p:cTn id="10" dur="1" fill="hold">
                                          <p:stCondLst>
                                            <p:cond delay="0"/>
                                          </p:stCondLst>
                                        </p:cTn>
                                        <p:tgtEl>
                                          <p:spTgt spid="20"/>
                                        </p:tgtEl>
                                        <p:attrNameLst>
                                          <p:attrName>style.visibility</p:attrName>
                                        </p:attrNameLst>
                                      </p:cBhvr>
                                      <p:to>
                                        <p:strVal val="visible"/>
                                      </p:to>
                                    </p:set>
                                    <p:anim calcmode="lin" valueType="num">
                                      <p:cBhvr additive="base">
                                        <p:cTn id="11" dur="500" fill="hold"/>
                                        <p:tgtEl>
                                          <p:spTgt spid="20"/>
                                        </p:tgtEl>
                                        <p:attrNameLst>
                                          <p:attrName>ppt_x</p:attrName>
                                        </p:attrNameLst>
                                      </p:cBhvr>
                                      <p:tavLst>
                                        <p:tav tm="0">
                                          <p:val>
                                            <p:strVal val="#ppt_x"/>
                                          </p:val>
                                        </p:tav>
                                        <p:tav tm="100000">
                                          <p:val>
                                            <p:strVal val="#ppt_x"/>
                                          </p:val>
                                        </p:tav>
                                      </p:tavLst>
                                    </p:anim>
                                    <p:anim calcmode="lin" valueType="num">
                                      <p:cBhvr additive="base">
                                        <p:cTn id="12" dur="500" fill="hold"/>
                                        <p:tgtEl>
                                          <p:spTgt spid="20"/>
                                        </p:tgtEl>
                                        <p:attrNameLst>
                                          <p:attrName>ppt_y</p:attrName>
                                        </p:attrNameLst>
                                      </p:cBhvr>
                                      <p:tavLst>
                                        <p:tav tm="0">
                                          <p:val>
                                            <p:strVal val="0-#ppt_h/2"/>
                                          </p:val>
                                        </p:tav>
                                        <p:tav tm="100000">
                                          <p:val>
                                            <p:strVal val="#ppt_y"/>
                                          </p:val>
                                        </p:tav>
                                      </p:tavLst>
                                    </p:anim>
                                  </p:childTnLst>
                                </p:cTn>
                              </p:par>
                            </p:childTnLst>
                          </p:cTn>
                        </p:par>
                        <p:par>
                          <p:cTn id="13" fill="hold">
                            <p:stCondLst>
                              <p:cond delay="500"/>
                            </p:stCondLst>
                            <p:childTnLst>
                              <p:par>
                                <p:cTn id="14" presetID="53" presetClass="entr" presetSubtype="16" fill="hold" grpId="0" nodeType="afterEffect">
                                  <p:stCondLst>
                                    <p:cond delay="0"/>
                                  </p:stCondLst>
                                  <p:childTnLst>
                                    <p:set>
                                      <p:cBhvr>
                                        <p:cTn id="15" dur="1" fill="hold">
                                          <p:stCondLst>
                                            <p:cond delay="0"/>
                                          </p:stCondLst>
                                        </p:cTn>
                                        <p:tgtEl>
                                          <p:spTgt spid="22"/>
                                        </p:tgtEl>
                                        <p:attrNameLst>
                                          <p:attrName>style.visibility</p:attrName>
                                        </p:attrNameLst>
                                      </p:cBhvr>
                                      <p:to>
                                        <p:strVal val="visible"/>
                                      </p:to>
                                    </p:set>
                                    <p:anim calcmode="lin" valueType="num">
                                      <p:cBhvr>
                                        <p:cTn id="16" dur="500" fill="hold"/>
                                        <p:tgtEl>
                                          <p:spTgt spid="22"/>
                                        </p:tgtEl>
                                        <p:attrNameLst>
                                          <p:attrName>ppt_w</p:attrName>
                                        </p:attrNameLst>
                                      </p:cBhvr>
                                      <p:tavLst>
                                        <p:tav tm="0">
                                          <p:val>
                                            <p:fltVal val="0"/>
                                          </p:val>
                                        </p:tav>
                                        <p:tav tm="100000">
                                          <p:val>
                                            <p:strVal val="#ppt_w"/>
                                          </p:val>
                                        </p:tav>
                                      </p:tavLst>
                                    </p:anim>
                                    <p:anim calcmode="lin" valueType="num">
                                      <p:cBhvr>
                                        <p:cTn id="17" dur="500" fill="hold"/>
                                        <p:tgtEl>
                                          <p:spTgt spid="22"/>
                                        </p:tgtEl>
                                        <p:attrNameLst>
                                          <p:attrName>ppt_h</p:attrName>
                                        </p:attrNameLst>
                                      </p:cBhvr>
                                      <p:tavLst>
                                        <p:tav tm="0">
                                          <p:val>
                                            <p:fltVal val="0"/>
                                          </p:val>
                                        </p:tav>
                                        <p:tav tm="100000">
                                          <p:val>
                                            <p:strVal val="#ppt_h"/>
                                          </p:val>
                                        </p:tav>
                                      </p:tavLst>
                                    </p:anim>
                                    <p:animEffect transition="in" filter="fade">
                                      <p:cBhvr>
                                        <p:cTn id="18" dur="500"/>
                                        <p:tgtEl>
                                          <p:spTgt spid="22"/>
                                        </p:tgtEl>
                                      </p:cBhvr>
                                    </p:animEffect>
                                  </p:childTnLst>
                                </p:cTn>
                              </p:par>
                              <p:par>
                                <p:cTn id="19" presetID="53" presetClass="entr" presetSubtype="16" fill="hold" grpId="0" nodeType="withEffect">
                                  <p:stCondLst>
                                    <p:cond delay="0"/>
                                  </p:stCondLst>
                                  <p:childTnLst>
                                    <p:set>
                                      <p:cBhvr>
                                        <p:cTn id="20" dur="1" fill="hold">
                                          <p:stCondLst>
                                            <p:cond delay="0"/>
                                          </p:stCondLst>
                                        </p:cTn>
                                        <p:tgtEl>
                                          <p:spTgt spid="23"/>
                                        </p:tgtEl>
                                        <p:attrNameLst>
                                          <p:attrName>style.visibility</p:attrName>
                                        </p:attrNameLst>
                                      </p:cBhvr>
                                      <p:to>
                                        <p:strVal val="visible"/>
                                      </p:to>
                                    </p:set>
                                    <p:anim calcmode="lin" valueType="num">
                                      <p:cBhvr>
                                        <p:cTn id="21" dur="500" fill="hold"/>
                                        <p:tgtEl>
                                          <p:spTgt spid="23"/>
                                        </p:tgtEl>
                                        <p:attrNameLst>
                                          <p:attrName>ppt_w</p:attrName>
                                        </p:attrNameLst>
                                      </p:cBhvr>
                                      <p:tavLst>
                                        <p:tav tm="0">
                                          <p:val>
                                            <p:fltVal val="0"/>
                                          </p:val>
                                        </p:tav>
                                        <p:tav tm="100000">
                                          <p:val>
                                            <p:strVal val="#ppt_w"/>
                                          </p:val>
                                        </p:tav>
                                      </p:tavLst>
                                    </p:anim>
                                    <p:anim calcmode="lin" valueType="num">
                                      <p:cBhvr>
                                        <p:cTn id="22" dur="500" fill="hold"/>
                                        <p:tgtEl>
                                          <p:spTgt spid="23"/>
                                        </p:tgtEl>
                                        <p:attrNameLst>
                                          <p:attrName>ppt_h</p:attrName>
                                        </p:attrNameLst>
                                      </p:cBhvr>
                                      <p:tavLst>
                                        <p:tav tm="0">
                                          <p:val>
                                            <p:fltVal val="0"/>
                                          </p:val>
                                        </p:tav>
                                        <p:tav tm="100000">
                                          <p:val>
                                            <p:strVal val="#ppt_h"/>
                                          </p:val>
                                        </p:tav>
                                      </p:tavLst>
                                    </p:anim>
                                    <p:animEffect transition="in" filter="fade">
                                      <p:cBhvr>
                                        <p:cTn id="23" dur="500"/>
                                        <p:tgtEl>
                                          <p:spTgt spid="23"/>
                                        </p:tgtEl>
                                      </p:cBhvr>
                                    </p:animEffect>
                                  </p:childTnLst>
                                </p:cTn>
                              </p:par>
                            </p:childTnLst>
                          </p:cTn>
                        </p:par>
                        <p:par>
                          <p:cTn id="24" fill="hold">
                            <p:stCondLst>
                              <p:cond delay="1000"/>
                            </p:stCondLst>
                            <p:childTnLst>
                              <p:par>
                                <p:cTn id="25" presetID="26" presetClass="emph" presetSubtype="0" fill="hold" grpId="1" nodeType="afterEffect">
                                  <p:stCondLst>
                                    <p:cond delay="0"/>
                                  </p:stCondLst>
                                  <p:childTnLst>
                                    <p:animEffect transition="out" filter="fade">
                                      <p:cBhvr>
                                        <p:cTn id="26" dur="500" tmFilter="0, 0; .2, .5; .8, .5; 1, 0"/>
                                        <p:tgtEl>
                                          <p:spTgt spid="22"/>
                                        </p:tgtEl>
                                      </p:cBhvr>
                                    </p:animEffect>
                                    <p:animScale>
                                      <p:cBhvr>
                                        <p:cTn id="27" dur="250" autoRev="1" fill="hold"/>
                                        <p:tgtEl>
                                          <p:spTgt spid="22"/>
                                        </p:tgtEl>
                                      </p:cBhvr>
                                      <p:by x="105000" y="105000"/>
                                    </p:animScale>
                                  </p:childTnLst>
                                </p:cTn>
                              </p:par>
                              <p:par>
                                <p:cTn id="28" presetID="26" presetClass="emph" presetSubtype="0" fill="hold" grpId="1" nodeType="withEffect">
                                  <p:stCondLst>
                                    <p:cond delay="0"/>
                                  </p:stCondLst>
                                  <p:childTnLst>
                                    <p:animEffect transition="out" filter="fade">
                                      <p:cBhvr>
                                        <p:cTn id="29" dur="500" tmFilter="0, 0; .2, .5; .8, .5; 1, 0"/>
                                        <p:tgtEl>
                                          <p:spTgt spid="23"/>
                                        </p:tgtEl>
                                      </p:cBhvr>
                                    </p:animEffect>
                                    <p:animScale>
                                      <p:cBhvr>
                                        <p:cTn id="30" dur="250" autoRev="1" fill="hold"/>
                                        <p:tgtEl>
                                          <p:spTgt spid="23"/>
                                        </p:tgtEl>
                                      </p:cBhvr>
                                      <p:by x="105000" y="105000"/>
                                    </p:animScale>
                                  </p:childTnLst>
                                </p:cTn>
                              </p:par>
                            </p:childTnLst>
                          </p:cTn>
                        </p:par>
                        <p:par>
                          <p:cTn id="31" fill="hold">
                            <p:stCondLst>
                              <p:cond delay="1500"/>
                            </p:stCondLst>
                            <p:childTnLst>
                              <p:par>
                                <p:cTn id="32" presetID="53" presetClass="entr" presetSubtype="16" fill="hold" nodeType="afterEffect">
                                  <p:stCondLst>
                                    <p:cond delay="0"/>
                                  </p:stCondLst>
                                  <p:childTnLst>
                                    <p:set>
                                      <p:cBhvr>
                                        <p:cTn id="33" dur="1" fill="hold">
                                          <p:stCondLst>
                                            <p:cond delay="0"/>
                                          </p:stCondLst>
                                        </p:cTn>
                                        <p:tgtEl>
                                          <p:spTgt spid="15"/>
                                        </p:tgtEl>
                                        <p:attrNameLst>
                                          <p:attrName>style.visibility</p:attrName>
                                        </p:attrNameLst>
                                      </p:cBhvr>
                                      <p:to>
                                        <p:strVal val="visible"/>
                                      </p:to>
                                    </p:set>
                                    <p:anim calcmode="lin" valueType="num">
                                      <p:cBhvr>
                                        <p:cTn id="34" dur="500" fill="hold"/>
                                        <p:tgtEl>
                                          <p:spTgt spid="15"/>
                                        </p:tgtEl>
                                        <p:attrNameLst>
                                          <p:attrName>ppt_w</p:attrName>
                                        </p:attrNameLst>
                                      </p:cBhvr>
                                      <p:tavLst>
                                        <p:tav tm="0">
                                          <p:val>
                                            <p:fltVal val="0"/>
                                          </p:val>
                                        </p:tav>
                                        <p:tav tm="100000">
                                          <p:val>
                                            <p:strVal val="#ppt_w"/>
                                          </p:val>
                                        </p:tav>
                                      </p:tavLst>
                                    </p:anim>
                                    <p:anim calcmode="lin" valueType="num">
                                      <p:cBhvr>
                                        <p:cTn id="35" dur="500" fill="hold"/>
                                        <p:tgtEl>
                                          <p:spTgt spid="15"/>
                                        </p:tgtEl>
                                        <p:attrNameLst>
                                          <p:attrName>ppt_h</p:attrName>
                                        </p:attrNameLst>
                                      </p:cBhvr>
                                      <p:tavLst>
                                        <p:tav tm="0">
                                          <p:val>
                                            <p:fltVal val="0"/>
                                          </p:val>
                                        </p:tav>
                                        <p:tav tm="100000">
                                          <p:val>
                                            <p:strVal val="#ppt_h"/>
                                          </p:val>
                                        </p:tav>
                                      </p:tavLst>
                                    </p:anim>
                                    <p:animEffect transition="in" filter="fade">
                                      <p:cBhvr>
                                        <p:cTn id="36" dur="500"/>
                                        <p:tgtEl>
                                          <p:spTgt spid="15"/>
                                        </p:tgtEl>
                                      </p:cBhvr>
                                    </p:animEffect>
                                  </p:childTnLst>
                                </p:cTn>
                              </p:par>
                              <p:par>
                                <p:cTn id="37" presetID="12" presetClass="entr" presetSubtype="8" fill="hold" grpId="0" nodeType="withEffect">
                                  <p:stCondLst>
                                    <p:cond delay="0"/>
                                  </p:stCondLst>
                                  <p:childTnLst>
                                    <p:set>
                                      <p:cBhvr>
                                        <p:cTn id="38" dur="1" fill="hold">
                                          <p:stCondLst>
                                            <p:cond delay="0"/>
                                          </p:stCondLst>
                                        </p:cTn>
                                        <p:tgtEl>
                                          <p:spTgt spid="8"/>
                                        </p:tgtEl>
                                        <p:attrNameLst>
                                          <p:attrName>style.visibility</p:attrName>
                                        </p:attrNameLst>
                                      </p:cBhvr>
                                      <p:to>
                                        <p:strVal val="visible"/>
                                      </p:to>
                                    </p:set>
                                    <p:anim calcmode="lin" valueType="num">
                                      <p:cBhvr additive="base">
                                        <p:cTn id="39" dur="500"/>
                                        <p:tgtEl>
                                          <p:spTgt spid="8"/>
                                        </p:tgtEl>
                                        <p:attrNameLst>
                                          <p:attrName>ppt_x</p:attrName>
                                        </p:attrNameLst>
                                      </p:cBhvr>
                                      <p:tavLst>
                                        <p:tav tm="0">
                                          <p:val>
                                            <p:strVal val="#ppt_x-#ppt_w*1.125000"/>
                                          </p:val>
                                        </p:tav>
                                        <p:tav tm="100000">
                                          <p:val>
                                            <p:strVal val="#ppt_x"/>
                                          </p:val>
                                        </p:tav>
                                      </p:tavLst>
                                    </p:anim>
                                    <p:animEffect transition="in" filter="wipe(right)">
                                      <p:cBhvr>
                                        <p:cTn id="40" dur="500"/>
                                        <p:tgtEl>
                                          <p:spTgt spid="8"/>
                                        </p:tgtEl>
                                      </p:cBhvr>
                                    </p:animEffect>
                                  </p:childTnLst>
                                </p:cTn>
                              </p:par>
                            </p:childTnLst>
                          </p:cTn>
                        </p:par>
                        <p:par>
                          <p:cTn id="41" fill="hold">
                            <p:stCondLst>
                              <p:cond delay="2000"/>
                            </p:stCondLst>
                            <p:childTnLst>
                              <p:par>
                                <p:cTn id="42" presetID="2" presetClass="entr" presetSubtype="4" fill="hold" grpId="0" nodeType="afterEffect">
                                  <p:stCondLst>
                                    <p:cond delay="0"/>
                                  </p:stCondLst>
                                  <p:childTnLst>
                                    <p:set>
                                      <p:cBhvr>
                                        <p:cTn id="43" dur="1" fill="hold">
                                          <p:stCondLst>
                                            <p:cond delay="0"/>
                                          </p:stCondLst>
                                        </p:cTn>
                                        <p:tgtEl>
                                          <p:spTgt spid="9"/>
                                        </p:tgtEl>
                                        <p:attrNameLst>
                                          <p:attrName>style.visibility</p:attrName>
                                        </p:attrNameLst>
                                      </p:cBhvr>
                                      <p:to>
                                        <p:strVal val="visible"/>
                                      </p:to>
                                    </p:set>
                                    <p:anim calcmode="lin" valueType="num">
                                      <p:cBhvr additive="base">
                                        <p:cTn id="44" dur="500" fill="hold"/>
                                        <p:tgtEl>
                                          <p:spTgt spid="9"/>
                                        </p:tgtEl>
                                        <p:attrNameLst>
                                          <p:attrName>ppt_x</p:attrName>
                                        </p:attrNameLst>
                                      </p:cBhvr>
                                      <p:tavLst>
                                        <p:tav tm="0">
                                          <p:val>
                                            <p:strVal val="#ppt_x"/>
                                          </p:val>
                                        </p:tav>
                                        <p:tav tm="100000">
                                          <p:val>
                                            <p:strVal val="#ppt_x"/>
                                          </p:val>
                                        </p:tav>
                                      </p:tavLst>
                                    </p:anim>
                                    <p:anim calcmode="lin" valueType="num">
                                      <p:cBhvr additive="base">
                                        <p:cTn id="45" dur="500" fill="hold"/>
                                        <p:tgtEl>
                                          <p:spTgt spid="9"/>
                                        </p:tgtEl>
                                        <p:attrNameLst>
                                          <p:attrName>ppt_y</p:attrName>
                                        </p:attrNameLst>
                                      </p:cBhvr>
                                      <p:tavLst>
                                        <p:tav tm="0">
                                          <p:val>
                                            <p:strVal val="1+#ppt_h/2"/>
                                          </p:val>
                                        </p:tav>
                                        <p:tav tm="100000">
                                          <p:val>
                                            <p:strVal val="#ppt_y"/>
                                          </p:val>
                                        </p:tav>
                                      </p:tavLst>
                                    </p:anim>
                                  </p:childTnLst>
                                </p:cTn>
                              </p:par>
                              <p:par>
                                <p:cTn id="46" presetID="2" presetClass="entr" presetSubtype="4" fill="hold" grpId="0" nodeType="withEffect">
                                  <p:stCondLst>
                                    <p:cond delay="200"/>
                                  </p:stCondLst>
                                  <p:childTnLst>
                                    <p:set>
                                      <p:cBhvr>
                                        <p:cTn id="47" dur="1" fill="hold">
                                          <p:stCondLst>
                                            <p:cond delay="0"/>
                                          </p:stCondLst>
                                        </p:cTn>
                                        <p:tgtEl>
                                          <p:spTgt spid="11"/>
                                        </p:tgtEl>
                                        <p:attrNameLst>
                                          <p:attrName>style.visibility</p:attrName>
                                        </p:attrNameLst>
                                      </p:cBhvr>
                                      <p:to>
                                        <p:strVal val="visible"/>
                                      </p:to>
                                    </p:set>
                                    <p:anim calcmode="lin" valueType="num">
                                      <p:cBhvr additive="base">
                                        <p:cTn id="48" dur="500" fill="hold"/>
                                        <p:tgtEl>
                                          <p:spTgt spid="11"/>
                                        </p:tgtEl>
                                        <p:attrNameLst>
                                          <p:attrName>ppt_x</p:attrName>
                                        </p:attrNameLst>
                                      </p:cBhvr>
                                      <p:tavLst>
                                        <p:tav tm="0">
                                          <p:val>
                                            <p:strVal val="#ppt_x"/>
                                          </p:val>
                                        </p:tav>
                                        <p:tav tm="100000">
                                          <p:val>
                                            <p:strVal val="#ppt_x"/>
                                          </p:val>
                                        </p:tav>
                                      </p:tavLst>
                                    </p:anim>
                                    <p:anim calcmode="lin" valueType="num">
                                      <p:cBhvr additive="base">
                                        <p:cTn id="49" dur="500" fill="hold"/>
                                        <p:tgtEl>
                                          <p:spTgt spid="11"/>
                                        </p:tgtEl>
                                        <p:attrNameLst>
                                          <p:attrName>ppt_y</p:attrName>
                                        </p:attrNameLst>
                                      </p:cBhvr>
                                      <p:tavLst>
                                        <p:tav tm="0">
                                          <p:val>
                                            <p:strVal val="1+#ppt_h/2"/>
                                          </p:val>
                                        </p:tav>
                                        <p:tav tm="100000">
                                          <p:val>
                                            <p:strVal val="#ppt_y"/>
                                          </p:val>
                                        </p:tav>
                                      </p:tavLst>
                                    </p:anim>
                                  </p:childTnLst>
                                </p:cTn>
                              </p:par>
                              <p:par>
                                <p:cTn id="50" presetID="2" presetClass="entr" presetSubtype="4" fill="hold" grpId="0" nodeType="withEffect">
                                  <p:stCondLst>
                                    <p:cond delay="400"/>
                                  </p:stCondLst>
                                  <p:childTnLst>
                                    <p:set>
                                      <p:cBhvr>
                                        <p:cTn id="51" dur="1" fill="hold">
                                          <p:stCondLst>
                                            <p:cond delay="0"/>
                                          </p:stCondLst>
                                        </p:cTn>
                                        <p:tgtEl>
                                          <p:spTgt spid="12"/>
                                        </p:tgtEl>
                                        <p:attrNameLst>
                                          <p:attrName>style.visibility</p:attrName>
                                        </p:attrNameLst>
                                      </p:cBhvr>
                                      <p:to>
                                        <p:strVal val="visible"/>
                                      </p:to>
                                    </p:set>
                                    <p:anim calcmode="lin" valueType="num">
                                      <p:cBhvr additive="base">
                                        <p:cTn id="52" dur="500" fill="hold"/>
                                        <p:tgtEl>
                                          <p:spTgt spid="12"/>
                                        </p:tgtEl>
                                        <p:attrNameLst>
                                          <p:attrName>ppt_x</p:attrName>
                                        </p:attrNameLst>
                                      </p:cBhvr>
                                      <p:tavLst>
                                        <p:tav tm="0">
                                          <p:val>
                                            <p:strVal val="#ppt_x"/>
                                          </p:val>
                                        </p:tav>
                                        <p:tav tm="100000">
                                          <p:val>
                                            <p:strVal val="#ppt_x"/>
                                          </p:val>
                                        </p:tav>
                                      </p:tavLst>
                                    </p:anim>
                                    <p:anim calcmode="lin" valueType="num">
                                      <p:cBhvr additive="base">
                                        <p:cTn id="53" dur="500" fill="hold"/>
                                        <p:tgtEl>
                                          <p:spTgt spid="12"/>
                                        </p:tgtEl>
                                        <p:attrNameLst>
                                          <p:attrName>ppt_y</p:attrName>
                                        </p:attrNameLst>
                                      </p:cBhvr>
                                      <p:tavLst>
                                        <p:tav tm="0">
                                          <p:val>
                                            <p:strVal val="1+#ppt_h/2"/>
                                          </p:val>
                                        </p:tav>
                                        <p:tav tm="100000">
                                          <p:val>
                                            <p:strVal val="#ppt_y"/>
                                          </p:val>
                                        </p:tav>
                                      </p:tavLst>
                                    </p:anim>
                                  </p:childTnLst>
                                </p:cTn>
                              </p:par>
                              <p:par>
                                <p:cTn id="54" presetID="2" presetClass="entr" presetSubtype="4" fill="hold" grpId="0" nodeType="withEffect">
                                  <p:stCondLst>
                                    <p:cond delay="600"/>
                                  </p:stCondLst>
                                  <p:childTnLst>
                                    <p:set>
                                      <p:cBhvr>
                                        <p:cTn id="55" dur="1" fill="hold">
                                          <p:stCondLst>
                                            <p:cond delay="0"/>
                                          </p:stCondLst>
                                        </p:cTn>
                                        <p:tgtEl>
                                          <p:spTgt spid="13"/>
                                        </p:tgtEl>
                                        <p:attrNameLst>
                                          <p:attrName>style.visibility</p:attrName>
                                        </p:attrNameLst>
                                      </p:cBhvr>
                                      <p:to>
                                        <p:strVal val="visible"/>
                                      </p:to>
                                    </p:set>
                                    <p:anim calcmode="lin" valueType="num">
                                      <p:cBhvr additive="base">
                                        <p:cTn id="56" dur="500" fill="hold"/>
                                        <p:tgtEl>
                                          <p:spTgt spid="13"/>
                                        </p:tgtEl>
                                        <p:attrNameLst>
                                          <p:attrName>ppt_x</p:attrName>
                                        </p:attrNameLst>
                                      </p:cBhvr>
                                      <p:tavLst>
                                        <p:tav tm="0">
                                          <p:val>
                                            <p:strVal val="#ppt_x"/>
                                          </p:val>
                                        </p:tav>
                                        <p:tav tm="100000">
                                          <p:val>
                                            <p:strVal val="#ppt_x"/>
                                          </p:val>
                                        </p:tav>
                                      </p:tavLst>
                                    </p:anim>
                                    <p:anim calcmode="lin" valueType="num">
                                      <p:cBhvr additive="base">
                                        <p:cTn id="57" dur="500" fill="hold"/>
                                        <p:tgtEl>
                                          <p:spTgt spid="13"/>
                                        </p:tgtEl>
                                        <p:attrNameLst>
                                          <p:attrName>ppt_y</p:attrName>
                                        </p:attrNameLst>
                                      </p:cBhvr>
                                      <p:tavLst>
                                        <p:tav tm="0">
                                          <p:val>
                                            <p:strVal val="1+#ppt_h/2"/>
                                          </p:val>
                                        </p:tav>
                                        <p:tav tm="100000">
                                          <p:val>
                                            <p:strVal val="#ppt_y"/>
                                          </p:val>
                                        </p:tav>
                                      </p:tavLst>
                                    </p:anim>
                                  </p:childTnLst>
                                </p:cTn>
                              </p:par>
                              <p:par>
                                <p:cTn id="58" presetID="2" presetClass="entr" presetSubtype="4" fill="hold" grpId="0" nodeType="withEffect">
                                  <p:stCondLst>
                                    <p:cond delay="200"/>
                                  </p:stCondLst>
                                  <p:childTnLst>
                                    <p:set>
                                      <p:cBhvr>
                                        <p:cTn id="59" dur="1" fill="hold">
                                          <p:stCondLst>
                                            <p:cond delay="0"/>
                                          </p:stCondLst>
                                        </p:cTn>
                                        <p:tgtEl>
                                          <p:spTgt spid="14"/>
                                        </p:tgtEl>
                                        <p:attrNameLst>
                                          <p:attrName>style.visibility</p:attrName>
                                        </p:attrNameLst>
                                      </p:cBhvr>
                                      <p:to>
                                        <p:strVal val="visible"/>
                                      </p:to>
                                    </p:set>
                                    <p:anim calcmode="lin" valueType="num">
                                      <p:cBhvr additive="base">
                                        <p:cTn id="60" dur="500" fill="hold"/>
                                        <p:tgtEl>
                                          <p:spTgt spid="14"/>
                                        </p:tgtEl>
                                        <p:attrNameLst>
                                          <p:attrName>ppt_x</p:attrName>
                                        </p:attrNameLst>
                                      </p:cBhvr>
                                      <p:tavLst>
                                        <p:tav tm="0">
                                          <p:val>
                                            <p:strVal val="#ppt_x"/>
                                          </p:val>
                                        </p:tav>
                                        <p:tav tm="100000">
                                          <p:val>
                                            <p:strVal val="#ppt_x"/>
                                          </p:val>
                                        </p:tav>
                                      </p:tavLst>
                                    </p:anim>
                                    <p:anim calcmode="lin" valueType="num">
                                      <p:cBhvr additive="base">
                                        <p:cTn id="61"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2" grpId="1" animBg="1"/>
      <p:bldP spid="23" grpId="0" animBg="1"/>
      <p:bldP spid="23" grpId="1" animBg="1"/>
      <p:bldP spid="8" grpId="0"/>
      <p:bldP spid="9" grpId="0"/>
      <p:bldP spid="11" grpId="0"/>
      <p:bldP spid="12" grpId="0"/>
      <p:bldP spid="13" grpId="0"/>
      <p:bldP spid="14"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Text Box 55"/>
          <p:cNvSpPr txBox="1">
            <a:spLocks noChangeArrowheads="1"/>
          </p:cNvSpPr>
          <p:nvPr/>
        </p:nvSpPr>
        <p:spPr bwMode="auto">
          <a:xfrm>
            <a:off x="723680" y="164638"/>
            <a:ext cx="3385421" cy="6975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121892" tIns="60945" rIns="121892" bIns="60945">
            <a:spAutoFit/>
          </a:bodyPr>
          <a:lstStyle>
            <a:lvl1pPr eaLnBrk="0" hangingPunct="0">
              <a:defRPr i="1">
                <a:solidFill>
                  <a:schemeClr val="tx1"/>
                </a:solidFill>
                <a:latin typeface="Arial" pitchFamily="34" charset="0"/>
                <a:ea typeface="宋体" pitchFamily="2" charset="-122"/>
              </a:defRPr>
            </a:lvl1pPr>
            <a:lvl2pPr marL="742950" indent="-285750" eaLnBrk="0" hangingPunct="0">
              <a:defRPr i="1">
                <a:solidFill>
                  <a:schemeClr val="tx1"/>
                </a:solidFill>
                <a:latin typeface="Arial" pitchFamily="34" charset="0"/>
                <a:ea typeface="宋体" pitchFamily="2" charset="-122"/>
              </a:defRPr>
            </a:lvl2pPr>
            <a:lvl3pPr marL="1143000" indent="-228600" eaLnBrk="0" hangingPunct="0">
              <a:defRPr i="1">
                <a:solidFill>
                  <a:schemeClr val="tx1"/>
                </a:solidFill>
                <a:latin typeface="Arial" pitchFamily="34" charset="0"/>
                <a:ea typeface="宋体" pitchFamily="2" charset="-122"/>
              </a:defRPr>
            </a:lvl3pPr>
            <a:lvl4pPr marL="1600200" indent="-228600" eaLnBrk="0" hangingPunct="0">
              <a:defRPr i="1">
                <a:solidFill>
                  <a:schemeClr val="tx1"/>
                </a:solidFill>
                <a:latin typeface="Arial" pitchFamily="34" charset="0"/>
                <a:ea typeface="宋体" pitchFamily="2" charset="-122"/>
              </a:defRPr>
            </a:lvl4pPr>
            <a:lvl5pPr marL="2057400" indent="-228600" eaLnBrk="0" hangingPunct="0">
              <a:defRPr i="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9pPr>
          </a:lstStyle>
          <a:p>
            <a:pPr algn="ctr"/>
            <a:r>
              <a:rPr lang="en-US" altLang="zh-CN" sz="3733" i="0" dirty="0">
                <a:latin typeface="方正楷体简体" panose="02010601030101010101" pitchFamily="2" charset="-122"/>
                <a:ea typeface="方正楷体简体" panose="02010601030101010101" pitchFamily="2" charset="-122"/>
              </a:rPr>
              <a:t>3.6 </a:t>
            </a:r>
            <a:r>
              <a:rPr lang="zh-CN" altLang="en-US" sz="3733" i="0" dirty="0">
                <a:latin typeface="方正楷体简体" panose="02010601030101010101" pitchFamily="2" charset="-122"/>
                <a:ea typeface="方正楷体简体" panose="02010601030101010101" pitchFamily="2" charset="-122"/>
              </a:rPr>
              <a:t>执行方式</a:t>
            </a:r>
          </a:p>
        </p:txBody>
      </p:sp>
      <p:grpSp>
        <p:nvGrpSpPr>
          <p:cNvPr id="35" name="组合 30"/>
          <p:cNvGrpSpPr>
            <a:grpSpLocks/>
          </p:cNvGrpSpPr>
          <p:nvPr/>
        </p:nvGrpSpPr>
        <p:grpSpPr bwMode="auto">
          <a:xfrm>
            <a:off x="11550649" y="6507164"/>
            <a:ext cx="298451" cy="300037"/>
            <a:chOff x="0" y="0"/>
            <a:chExt cx="299785" cy="299785"/>
          </a:xfrm>
        </p:grpSpPr>
        <p:sp>
          <p:nvSpPr>
            <p:cNvPr id="36" name="椭圆 35"/>
            <p:cNvSpPr>
              <a:spLocks noChangeArrowheads="1"/>
            </p:cNvSpPr>
            <p:nvPr/>
          </p:nvSpPr>
          <p:spPr bwMode="auto">
            <a:xfrm>
              <a:off x="0" y="0"/>
              <a:ext cx="299785" cy="299785"/>
            </a:xfrm>
            <a:prstGeom prst="ellipse">
              <a:avLst/>
            </a:prstGeom>
            <a:solidFill>
              <a:srgbClr val="FCF8ED"/>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pPr algn="ctr"/>
              <a:endParaRPr lang="zh-CN" altLang="zh-CN" b="0">
                <a:solidFill>
                  <a:srgbClr val="FFFFFF"/>
                </a:solidFill>
                <a:latin typeface="宋体" pitchFamily="2" charset="-122"/>
                <a:sym typeface="宋体" pitchFamily="2" charset="-122"/>
              </a:endParaRPr>
            </a:p>
          </p:txBody>
        </p:sp>
        <p:sp>
          <p:nvSpPr>
            <p:cNvPr id="37" name="右箭头 36"/>
            <p:cNvSpPr>
              <a:spLocks noChangeArrowheads="1"/>
            </p:cNvSpPr>
            <p:nvPr/>
          </p:nvSpPr>
          <p:spPr bwMode="auto">
            <a:xfrm>
              <a:off x="89734" y="60159"/>
              <a:ext cx="144379" cy="168442"/>
            </a:xfrm>
            <a:prstGeom prst="rightArrow">
              <a:avLst>
                <a:gd name="adj1" fmla="val 50000"/>
                <a:gd name="adj2" fmla="val 50000"/>
              </a:avLst>
            </a:prstGeom>
            <a:solidFill>
              <a:srgbClr val="131426"/>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pPr algn="ctr"/>
              <a:endParaRPr lang="zh-CN" altLang="zh-CN" b="0">
                <a:solidFill>
                  <a:srgbClr val="FFFFFF"/>
                </a:solidFill>
                <a:latin typeface="宋体" pitchFamily="2" charset="-122"/>
                <a:sym typeface="宋体" pitchFamily="2" charset="-122"/>
              </a:endParaRPr>
            </a:p>
          </p:txBody>
        </p:sp>
      </p:grpSp>
      <p:grpSp>
        <p:nvGrpSpPr>
          <p:cNvPr id="38" name="组合 37"/>
          <p:cNvGrpSpPr>
            <a:grpSpLocks/>
          </p:cNvGrpSpPr>
          <p:nvPr/>
        </p:nvGrpSpPr>
        <p:grpSpPr bwMode="auto">
          <a:xfrm flipH="1">
            <a:off x="11055350" y="6507164"/>
            <a:ext cx="300039" cy="300037"/>
            <a:chOff x="0" y="0"/>
            <a:chExt cx="299785" cy="299785"/>
          </a:xfrm>
        </p:grpSpPr>
        <p:sp>
          <p:nvSpPr>
            <p:cNvPr id="39" name="椭圆 38"/>
            <p:cNvSpPr>
              <a:spLocks noChangeArrowheads="1"/>
            </p:cNvSpPr>
            <p:nvPr/>
          </p:nvSpPr>
          <p:spPr bwMode="auto">
            <a:xfrm>
              <a:off x="0" y="0"/>
              <a:ext cx="299785" cy="299785"/>
            </a:xfrm>
            <a:prstGeom prst="ellipse">
              <a:avLst/>
            </a:prstGeom>
            <a:solidFill>
              <a:srgbClr val="FCF8ED"/>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pPr algn="ctr"/>
              <a:endParaRPr lang="zh-CN" altLang="zh-CN" b="0">
                <a:solidFill>
                  <a:srgbClr val="FFFFFF"/>
                </a:solidFill>
                <a:latin typeface="宋体" pitchFamily="2" charset="-122"/>
                <a:sym typeface="宋体" pitchFamily="2" charset="-122"/>
              </a:endParaRPr>
            </a:p>
          </p:txBody>
        </p:sp>
        <p:sp>
          <p:nvSpPr>
            <p:cNvPr id="40" name="右箭头 39"/>
            <p:cNvSpPr>
              <a:spLocks noChangeArrowheads="1"/>
            </p:cNvSpPr>
            <p:nvPr/>
          </p:nvSpPr>
          <p:spPr bwMode="auto">
            <a:xfrm>
              <a:off x="89734" y="60159"/>
              <a:ext cx="144379" cy="168442"/>
            </a:xfrm>
            <a:prstGeom prst="rightArrow">
              <a:avLst>
                <a:gd name="adj1" fmla="val 50000"/>
                <a:gd name="adj2" fmla="val 50000"/>
              </a:avLst>
            </a:prstGeom>
            <a:solidFill>
              <a:srgbClr val="131426"/>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pPr algn="ctr"/>
              <a:endParaRPr lang="zh-CN" altLang="zh-CN" b="0">
                <a:solidFill>
                  <a:srgbClr val="FFFFFF"/>
                </a:solidFill>
                <a:latin typeface="宋体" pitchFamily="2" charset="-122"/>
                <a:sym typeface="宋体" pitchFamily="2" charset="-122"/>
              </a:endParaRPr>
            </a:p>
          </p:txBody>
        </p:sp>
      </p:grpSp>
      <p:sp>
        <p:nvSpPr>
          <p:cNvPr id="41" name="文本框 49"/>
          <p:cNvSpPr>
            <a:spLocks noChangeArrowheads="1"/>
          </p:cNvSpPr>
          <p:nvPr/>
        </p:nvSpPr>
        <p:spPr bwMode="auto">
          <a:xfrm>
            <a:off x="35310" y="6429746"/>
            <a:ext cx="104380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40" tIns="45720" rIns="91440" bIns="45720">
            <a:spAutoFit/>
          </a:bodyPr>
          <a:lstStyle/>
          <a:p>
            <a:pPr algn="r"/>
            <a:r>
              <a:rPr lang="en-US" altLang="zh-CN" b="0" dirty="0">
                <a:solidFill>
                  <a:schemeClr val="bg1"/>
                </a:solidFill>
              </a:rPr>
              <a:t>Part </a:t>
            </a:r>
            <a:r>
              <a:rPr lang="en-US" altLang="zh-CN" b="0" dirty="0" smtClean="0">
                <a:solidFill>
                  <a:schemeClr val="bg1"/>
                </a:solidFill>
              </a:rPr>
              <a:t>3</a:t>
            </a:r>
            <a:endParaRPr lang="zh-CN" altLang="en-US" b="0" dirty="0">
              <a:solidFill>
                <a:schemeClr val="bg1"/>
              </a:solidFill>
            </a:endParaRPr>
          </a:p>
        </p:txBody>
      </p:sp>
      <p:cxnSp>
        <p:nvCxnSpPr>
          <p:cNvPr id="42" name="直接连接符 41"/>
          <p:cNvCxnSpPr/>
          <p:nvPr/>
        </p:nvCxnSpPr>
        <p:spPr>
          <a:xfrm>
            <a:off x="0" y="5700571"/>
            <a:ext cx="12192000" cy="0"/>
          </a:xfrm>
          <a:prstGeom prst="line">
            <a:avLst/>
          </a:prstGeom>
          <a:ln w="12700">
            <a:solidFill>
              <a:schemeClr val="accent5">
                <a:lumMod val="10000"/>
              </a:schemeClr>
            </a:solidFill>
          </a:ln>
        </p:spPr>
        <p:style>
          <a:lnRef idx="1">
            <a:schemeClr val="accent6"/>
          </a:lnRef>
          <a:fillRef idx="0">
            <a:schemeClr val="accent6"/>
          </a:fillRef>
          <a:effectRef idx="0">
            <a:schemeClr val="accent6"/>
          </a:effectRef>
          <a:fontRef idx="minor">
            <a:schemeClr val="tx1"/>
          </a:fontRef>
        </p:style>
      </p:cxnSp>
      <p:sp>
        <p:nvSpPr>
          <p:cNvPr id="43" name="椭圆 42"/>
          <p:cNvSpPr/>
          <p:nvPr/>
        </p:nvSpPr>
        <p:spPr>
          <a:xfrm>
            <a:off x="2529051" y="5515544"/>
            <a:ext cx="313723" cy="313723"/>
          </a:xfrm>
          <a:prstGeom prst="ellipse">
            <a:avLst/>
          </a:prstGeom>
          <a:solidFill>
            <a:schemeClr val="bg1"/>
          </a:solidFill>
          <a:ln w="38100">
            <a:solidFill>
              <a:schemeClr val="accent1"/>
            </a:solidFill>
          </a:ln>
          <a:effectLst>
            <a:outerShdw blurRad="50800" dist="38100" dir="5400000" algn="t" rotWithShape="0">
              <a:prstClr val="black">
                <a:alpha val="2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grpSp>
        <p:nvGrpSpPr>
          <p:cNvPr id="44" name="组合 43"/>
          <p:cNvGrpSpPr/>
          <p:nvPr/>
        </p:nvGrpSpPr>
        <p:grpSpPr>
          <a:xfrm>
            <a:off x="1769363" y="1604797"/>
            <a:ext cx="1777763" cy="3721402"/>
            <a:chOff x="1115616" y="1077584"/>
            <a:chExt cx="1224136" cy="2562492"/>
          </a:xfrm>
        </p:grpSpPr>
        <p:sp>
          <p:nvSpPr>
            <p:cNvPr id="45" name="任意多边形 44"/>
            <p:cNvSpPr/>
            <p:nvPr/>
          </p:nvSpPr>
          <p:spPr>
            <a:xfrm flipV="1">
              <a:off x="1115616" y="1077584"/>
              <a:ext cx="1224136" cy="2562492"/>
            </a:xfrm>
            <a:custGeom>
              <a:avLst/>
              <a:gdLst>
                <a:gd name="connsiteX0" fmla="*/ 213563 w 1224136"/>
                <a:gd name="connsiteY0" fmla="*/ 2562492 h 2562492"/>
                <a:gd name="connsiteX1" fmla="*/ 1010573 w 1224136"/>
                <a:gd name="connsiteY1" fmla="*/ 2562492 h 2562492"/>
                <a:gd name="connsiteX2" fmla="*/ 1224136 w 1224136"/>
                <a:gd name="connsiteY2" fmla="*/ 2348929 h 2562492"/>
                <a:gd name="connsiteX3" fmla="*/ 1224136 w 1224136"/>
                <a:gd name="connsiteY3" fmla="*/ 399791 h 2562492"/>
                <a:gd name="connsiteX4" fmla="*/ 1010573 w 1224136"/>
                <a:gd name="connsiteY4" fmla="*/ 186228 h 2562492"/>
                <a:gd name="connsiteX5" fmla="*/ 720080 w 1224136"/>
                <a:gd name="connsiteY5" fmla="*/ 186228 h 2562492"/>
                <a:gd name="connsiteX6" fmla="*/ 612068 w 1224136"/>
                <a:gd name="connsiteY6" fmla="*/ 0 h 2562492"/>
                <a:gd name="connsiteX7" fmla="*/ 504056 w 1224136"/>
                <a:gd name="connsiteY7" fmla="*/ 186228 h 2562492"/>
                <a:gd name="connsiteX8" fmla="*/ 213563 w 1224136"/>
                <a:gd name="connsiteY8" fmla="*/ 186228 h 2562492"/>
                <a:gd name="connsiteX9" fmla="*/ 0 w 1224136"/>
                <a:gd name="connsiteY9" fmla="*/ 399791 h 2562492"/>
                <a:gd name="connsiteX10" fmla="*/ 0 w 1224136"/>
                <a:gd name="connsiteY10" fmla="*/ 2348929 h 2562492"/>
                <a:gd name="connsiteX11" fmla="*/ 213563 w 1224136"/>
                <a:gd name="connsiteY11" fmla="*/ 2562492 h 2562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24136" h="2562492">
                  <a:moveTo>
                    <a:pt x="213563" y="2562492"/>
                  </a:moveTo>
                  <a:lnTo>
                    <a:pt x="1010573" y="2562492"/>
                  </a:lnTo>
                  <a:cubicBezTo>
                    <a:pt x="1128521" y="2562492"/>
                    <a:pt x="1224136" y="2466877"/>
                    <a:pt x="1224136" y="2348929"/>
                  </a:cubicBezTo>
                  <a:lnTo>
                    <a:pt x="1224136" y="399791"/>
                  </a:lnTo>
                  <a:cubicBezTo>
                    <a:pt x="1224136" y="281843"/>
                    <a:pt x="1128521" y="186228"/>
                    <a:pt x="1010573" y="186228"/>
                  </a:cubicBezTo>
                  <a:lnTo>
                    <a:pt x="720080" y="186228"/>
                  </a:lnTo>
                  <a:lnTo>
                    <a:pt x="612068" y="0"/>
                  </a:lnTo>
                  <a:lnTo>
                    <a:pt x="504056" y="186228"/>
                  </a:lnTo>
                  <a:lnTo>
                    <a:pt x="213563" y="186228"/>
                  </a:lnTo>
                  <a:cubicBezTo>
                    <a:pt x="95615" y="186228"/>
                    <a:pt x="0" y="281843"/>
                    <a:pt x="0" y="399791"/>
                  </a:cubicBezTo>
                  <a:lnTo>
                    <a:pt x="0" y="2348929"/>
                  </a:lnTo>
                  <a:cubicBezTo>
                    <a:pt x="0" y="2466877"/>
                    <a:pt x="95615" y="2562492"/>
                    <a:pt x="213563" y="2562492"/>
                  </a:cubicBezTo>
                  <a:close/>
                </a:path>
              </a:pathLst>
            </a:custGeom>
            <a:gradFill flip="none" rotWithShape="1">
              <a:gsLst>
                <a:gs pos="45000">
                  <a:schemeClr val="bg1"/>
                </a:gs>
                <a:gs pos="100000">
                  <a:schemeClr val="bg1">
                    <a:lumMod val="85000"/>
                  </a:schemeClr>
                </a:gs>
              </a:gsLst>
              <a:lin ang="2400000" scaled="0"/>
              <a:tileRect/>
            </a:gradFill>
            <a:ln w="6350">
              <a:gradFill>
                <a:gsLst>
                  <a:gs pos="0">
                    <a:schemeClr val="bg1">
                      <a:lumMod val="85000"/>
                    </a:schemeClr>
                  </a:gs>
                  <a:gs pos="100000">
                    <a:schemeClr val="bg1"/>
                  </a:gs>
                </a:gsLst>
                <a:lin ang="1200000" scaled="0"/>
              </a:gradFill>
            </a:ln>
            <a:effectLst>
              <a:outerShdw blurRad="266700" dist="38100" dir="8100000" sx="101000" sy="101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46" name="圆角矩形 45"/>
            <p:cNvSpPr/>
            <p:nvPr/>
          </p:nvSpPr>
          <p:spPr>
            <a:xfrm>
              <a:off x="1259632" y="1216298"/>
              <a:ext cx="936104" cy="2088232"/>
            </a:xfrm>
            <a:prstGeom prst="roundRect">
              <a:avLst>
                <a:gd name="adj" fmla="val 14632"/>
              </a:avLst>
            </a:prstGeom>
            <a:solidFill>
              <a:srgbClr val="0070C0"/>
            </a:solidFill>
            <a:ln>
              <a:noFill/>
            </a:ln>
            <a:effectLst>
              <a:innerShdw blurRad="63500" dist="50800" dir="18900000">
                <a:prstClr val="black">
                  <a:alpha val="3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47" name="矩形 46"/>
            <p:cNvSpPr/>
            <p:nvPr/>
          </p:nvSpPr>
          <p:spPr>
            <a:xfrm>
              <a:off x="1257002" y="1851670"/>
              <a:ext cx="938733" cy="36004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867" b="1" dirty="0">
                  <a:solidFill>
                    <a:schemeClr val="accent5">
                      <a:lumMod val="10000"/>
                    </a:schemeClr>
                  </a:solidFill>
                  <a:latin typeface="微软雅黑" panose="020B0503020204020204" pitchFamily="34" charset="-122"/>
                  <a:ea typeface="微软雅黑" panose="020B0503020204020204" pitchFamily="34" charset="-122"/>
                </a:rPr>
                <a:t>日程安排</a:t>
              </a:r>
            </a:p>
          </p:txBody>
        </p:sp>
        <p:sp>
          <p:nvSpPr>
            <p:cNvPr id="48" name="文本框 17"/>
            <p:cNvSpPr txBox="1"/>
            <p:nvPr/>
          </p:nvSpPr>
          <p:spPr>
            <a:xfrm>
              <a:off x="1257000" y="2214035"/>
              <a:ext cx="938732" cy="1080840"/>
            </a:xfrm>
            <a:prstGeom prst="rect">
              <a:avLst/>
            </a:prstGeom>
            <a:noFill/>
          </p:spPr>
          <p:txBody>
            <a:bodyPr wrap="square" rtlCol="0">
              <a:spAutoFit/>
            </a:bodyPr>
            <a:lstStyle/>
            <a:p>
              <a:pPr>
                <a:lnSpc>
                  <a:spcPct val="150000"/>
                </a:lnSpc>
              </a:pPr>
              <a:r>
                <a:rPr lang="zh-CN" altLang="en-US" sz="1600" dirty="0">
                  <a:solidFill>
                    <a:schemeClr val="bg1"/>
                  </a:solidFill>
                  <a:latin typeface="微软雅黑" panose="020B0503020204020204" pitchFamily="34" charset="-122"/>
                  <a:ea typeface="微软雅黑" panose="020B0503020204020204" pitchFamily="34" charset="-122"/>
                </a:rPr>
                <a:t>单击此处添加文本，单击此处添加文本</a:t>
              </a:r>
            </a:p>
          </p:txBody>
        </p:sp>
      </p:grpSp>
      <p:sp>
        <p:nvSpPr>
          <p:cNvPr id="49" name="椭圆 48"/>
          <p:cNvSpPr/>
          <p:nvPr/>
        </p:nvSpPr>
        <p:spPr>
          <a:xfrm>
            <a:off x="4873785" y="5515544"/>
            <a:ext cx="313723" cy="313723"/>
          </a:xfrm>
          <a:prstGeom prst="ellipse">
            <a:avLst/>
          </a:prstGeom>
          <a:solidFill>
            <a:schemeClr val="bg1"/>
          </a:solidFill>
          <a:ln w="38100">
            <a:solidFill>
              <a:schemeClr val="accent1"/>
            </a:solidFill>
          </a:ln>
          <a:effectLst>
            <a:outerShdw blurRad="50800" dist="38100" dir="5400000" algn="t" rotWithShape="0">
              <a:prstClr val="black">
                <a:alpha val="2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grpSp>
        <p:nvGrpSpPr>
          <p:cNvPr id="50" name="组合 49"/>
          <p:cNvGrpSpPr/>
          <p:nvPr/>
        </p:nvGrpSpPr>
        <p:grpSpPr>
          <a:xfrm>
            <a:off x="4114100" y="1604797"/>
            <a:ext cx="1777763" cy="3721402"/>
            <a:chOff x="1115616" y="1077584"/>
            <a:chExt cx="1224136" cy="2562492"/>
          </a:xfrm>
        </p:grpSpPr>
        <p:sp>
          <p:nvSpPr>
            <p:cNvPr id="51" name="任意多边形 50"/>
            <p:cNvSpPr/>
            <p:nvPr/>
          </p:nvSpPr>
          <p:spPr>
            <a:xfrm flipV="1">
              <a:off x="1115616" y="1077584"/>
              <a:ext cx="1224136" cy="2562492"/>
            </a:xfrm>
            <a:custGeom>
              <a:avLst/>
              <a:gdLst>
                <a:gd name="connsiteX0" fmla="*/ 213563 w 1224136"/>
                <a:gd name="connsiteY0" fmla="*/ 2562492 h 2562492"/>
                <a:gd name="connsiteX1" fmla="*/ 1010573 w 1224136"/>
                <a:gd name="connsiteY1" fmla="*/ 2562492 h 2562492"/>
                <a:gd name="connsiteX2" fmla="*/ 1224136 w 1224136"/>
                <a:gd name="connsiteY2" fmla="*/ 2348929 h 2562492"/>
                <a:gd name="connsiteX3" fmla="*/ 1224136 w 1224136"/>
                <a:gd name="connsiteY3" fmla="*/ 399791 h 2562492"/>
                <a:gd name="connsiteX4" fmla="*/ 1010573 w 1224136"/>
                <a:gd name="connsiteY4" fmla="*/ 186228 h 2562492"/>
                <a:gd name="connsiteX5" fmla="*/ 720080 w 1224136"/>
                <a:gd name="connsiteY5" fmla="*/ 186228 h 2562492"/>
                <a:gd name="connsiteX6" fmla="*/ 612068 w 1224136"/>
                <a:gd name="connsiteY6" fmla="*/ 0 h 2562492"/>
                <a:gd name="connsiteX7" fmla="*/ 504056 w 1224136"/>
                <a:gd name="connsiteY7" fmla="*/ 186228 h 2562492"/>
                <a:gd name="connsiteX8" fmla="*/ 213563 w 1224136"/>
                <a:gd name="connsiteY8" fmla="*/ 186228 h 2562492"/>
                <a:gd name="connsiteX9" fmla="*/ 0 w 1224136"/>
                <a:gd name="connsiteY9" fmla="*/ 399791 h 2562492"/>
                <a:gd name="connsiteX10" fmla="*/ 0 w 1224136"/>
                <a:gd name="connsiteY10" fmla="*/ 2348929 h 2562492"/>
                <a:gd name="connsiteX11" fmla="*/ 213563 w 1224136"/>
                <a:gd name="connsiteY11" fmla="*/ 2562492 h 2562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24136" h="2562492">
                  <a:moveTo>
                    <a:pt x="213563" y="2562492"/>
                  </a:moveTo>
                  <a:lnTo>
                    <a:pt x="1010573" y="2562492"/>
                  </a:lnTo>
                  <a:cubicBezTo>
                    <a:pt x="1128521" y="2562492"/>
                    <a:pt x="1224136" y="2466877"/>
                    <a:pt x="1224136" y="2348929"/>
                  </a:cubicBezTo>
                  <a:lnTo>
                    <a:pt x="1224136" y="399791"/>
                  </a:lnTo>
                  <a:cubicBezTo>
                    <a:pt x="1224136" y="281843"/>
                    <a:pt x="1128521" y="186228"/>
                    <a:pt x="1010573" y="186228"/>
                  </a:cubicBezTo>
                  <a:lnTo>
                    <a:pt x="720080" y="186228"/>
                  </a:lnTo>
                  <a:lnTo>
                    <a:pt x="612068" y="0"/>
                  </a:lnTo>
                  <a:lnTo>
                    <a:pt x="504056" y="186228"/>
                  </a:lnTo>
                  <a:lnTo>
                    <a:pt x="213563" y="186228"/>
                  </a:lnTo>
                  <a:cubicBezTo>
                    <a:pt x="95615" y="186228"/>
                    <a:pt x="0" y="281843"/>
                    <a:pt x="0" y="399791"/>
                  </a:cubicBezTo>
                  <a:lnTo>
                    <a:pt x="0" y="2348929"/>
                  </a:lnTo>
                  <a:cubicBezTo>
                    <a:pt x="0" y="2466877"/>
                    <a:pt x="95615" y="2562492"/>
                    <a:pt x="213563" y="2562492"/>
                  </a:cubicBezTo>
                  <a:close/>
                </a:path>
              </a:pathLst>
            </a:custGeom>
            <a:gradFill flip="none" rotWithShape="1">
              <a:gsLst>
                <a:gs pos="45000">
                  <a:schemeClr val="bg1"/>
                </a:gs>
                <a:gs pos="100000">
                  <a:schemeClr val="bg1">
                    <a:lumMod val="85000"/>
                  </a:schemeClr>
                </a:gs>
              </a:gsLst>
              <a:lin ang="2400000" scaled="0"/>
              <a:tileRect/>
            </a:gradFill>
            <a:ln w="6350">
              <a:gradFill>
                <a:gsLst>
                  <a:gs pos="0">
                    <a:schemeClr val="bg1">
                      <a:lumMod val="85000"/>
                    </a:schemeClr>
                  </a:gs>
                  <a:gs pos="100000">
                    <a:schemeClr val="bg1"/>
                  </a:gs>
                </a:gsLst>
                <a:lin ang="1200000" scaled="0"/>
              </a:gradFill>
            </a:ln>
            <a:effectLst>
              <a:outerShdw blurRad="266700" dist="38100" dir="8100000" sx="101000" sy="101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52" name="圆角矩形 51"/>
            <p:cNvSpPr/>
            <p:nvPr/>
          </p:nvSpPr>
          <p:spPr>
            <a:xfrm>
              <a:off x="1259632" y="1216298"/>
              <a:ext cx="936104" cy="2088232"/>
            </a:xfrm>
            <a:prstGeom prst="roundRect">
              <a:avLst>
                <a:gd name="adj" fmla="val 14632"/>
              </a:avLst>
            </a:prstGeom>
            <a:solidFill>
              <a:srgbClr val="00B0F0"/>
            </a:solidFill>
            <a:ln>
              <a:noFill/>
            </a:ln>
            <a:effectLst>
              <a:innerShdw blurRad="63500" dist="50800" dir="18900000">
                <a:prstClr val="black">
                  <a:alpha val="3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53" name="矩形 52"/>
            <p:cNvSpPr/>
            <p:nvPr/>
          </p:nvSpPr>
          <p:spPr>
            <a:xfrm>
              <a:off x="1257002" y="1851670"/>
              <a:ext cx="938733" cy="36004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867" b="1" dirty="0">
                  <a:solidFill>
                    <a:schemeClr val="accent5">
                      <a:lumMod val="10000"/>
                    </a:schemeClr>
                  </a:solidFill>
                  <a:latin typeface="微软雅黑" panose="020B0503020204020204" pitchFamily="34" charset="-122"/>
                  <a:ea typeface="微软雅黑" panose="020B0503020204020204" pitchFamily="34" charset="-122"/>
                </a:rPr>
                <a:t>行动策略</a:t>
              </a:r>
            </a:p>
          </p:txBody>
        </p:sp>
        <p:sp>
          <p:nvSpPr>
            <p:cNvPr id="71" name="文本框 25"/>
            <p:cNvSpPr txBox="1"/>
            <p:nvPr/>
          </p:nvSpPr>
          <p:spPr>
            <a:xfrm>
              <a:off x="1257000" y="2214035"/>
              <a:ext cx="938732" cy="1080840"/>
            </a:xfrm>
            <a:prstGeom prst="rect">
              <a:avLst/>
            </a:prstGeom>
            <a:noFill/>
          </p:spPr>
          <p:txBody>
            <a:bodyPr wrap="square" rtlCol="0">
              <a:spAutoFit/>
            </a:bodyPr>
            <a:lstStyle/>
            <a:p>
              <a:pPr>
                <a:lnSpc>
                  <a:spcPct val="150000"/>
                </a:lnSpc>
              </a:pPr>
              <a:r>
                <a:rPr lang="zh-CN" altLang="en-US" sz="1600" dirty="0">
                  <a:solidFill>
                    <a:schemeClr val="bg1"/>
                  </a:solidFill>
                  <a:latin typeface="微软雅黑" panose="020B0503020204020204" pitchFamily="34" charset="-122"/>
                  <a:ea typeface="微软雅黑" panose="020B0503020204020204" pitchFamily="34" charset="-122"/>
                </a:rPr>
                <a:t>单击此处添加文本，单击此处添加文本</a:t>
              </a:r>
            </a:p>
          </p:txBody>
        </p:sp>
      </p:grpSp>
      <p:sp>
        <p:nvSpPr>
          <p:cNvPr id="74" name="椭圆 73"/>
          <p:cNvSpPr/>
          <p:nvPr/>
        </p:nvSpPr>
        <p:spPr>
          <a:xfrm>
            <a:off x="7218524" y="5515544"/>
            <a:ext cx="313723" cy="313723"/>
          </a:xfrm>
          <a:prstGeom prst="ellipse">
            <a:avLst/>
          </a:prstGeom>
          <a:solidFill>
            <a:schemeClr val="bg1"/>
          </a:solidFill>
          <a:ln w="38100">
            <a:solidFill>
              <a:schemeClr val="accent1"/>
            </a:solidFill>
          </a:ln>
          <a:effectLst>
            <a:outerShdw blurRad="50800" dist="38100" dir="5400000" algn="t" rotWithShape="0">
              <a:prstClr val="black">
                <a:alpha val="2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grpSp>
        <p:nvGrpSpPr>
          <p:cNvPr id="75" name="组合 74"/>
          <p:cNvGrpSpPr/>
          <p:nvPr/>
        </p:nvGrpSpPr>
        <p:grpSpPr>
          <a:xfrm>
            <a:off x="6458839" y="1604797"/>
            <a:ext cx="1777763" cy="3721402"/>
            <a:chOff x="1115616" y="1077584"/>
            <a:chExt cx="1224136" cy="2562492"/>
          </a:xfrm>
        </p:grpSpPr>
        <p:sp>
          <p:nvSpPr>
            <p:cNvPr id="76" name="任意多边形 75"/>
            <p:cNvSpPr/>
            <p:nvPr/>
          </p:nvSpPr>
          <p:spPr>
            <a:xfrm flipV="1">
              <a:off x="1115616" y="1077584"/>
              <a:ext cx="1224136" cy="2562492"/>
            </a:xfrm>
            <a:custGeom>
              <a:avLst/>
              <a:gdLst>
                <a:gd name="connsiteX0" fmla="*/ 213563 w 1224136"/>
                <a:gd name="connsiteY0" fmla="*/ 2562492 h 2562492"/>
                <a:gd name="connsiteX1" fmla="*/ 1010573 w 1224136"/>
                <a:gd name="connsiteY1" fmla="*/ 2562492 h 2562492"/>
                <a:gd name="connsiteX2" fmla="*/ 1224136 w 1224136"/>
                <a:gd name="connsiteY2" fmla="*/ 2348929 h 2562492"/>
                <a:gd name="connsiteX3" fmla="*/ 1224136 w 1224136"/>
                <a:gd name="connsiteY3" fmla="*/ 399791 h 2562492"/>
                <a:gd name="connsiteX4" fmla="*/ 1010573 w 1224136"/>
                <a:gd name="connsiteY4" fmla="*/ 186228 h 2562492"/>
                <a:gd name="connsiteX5" fmla="*/ 720080 w 1224136"/>
                <a:gd name="connsiteY5" fmla="*/ 186228 h 2562492"/>
                <a:gd name="connsiteX6" fmla="*/ 612068 w 1224136"/>
                <a:gd name="connsiteY6" fmla="*/ 0 h 2562492"/>
                <a:gd name="connsiteX7" fmla="*/ 504056 w 1224136"/>
                <a:gd name="connsiteY7" fmla="*/ 186228 h 2562492"/>
                <a:gd name="connsiteX8" fmla="*/ 213563 w 1224136"/>
                <a:gd name="connsiteY8" fmla="*/ 186228 h 2562492"/>
                <a:gd name="connsiteX9" fmla="*/ 0 w 1224136"/>
                <a:gd name="connsiteY9" fmla="*/ 399791 h 2562492"/>
                <a:gd name="connsiteX10" fmla="*/ 0 w 1224136"/>
                <a:gd name="connsiteY10" fmla="*/ 2348929 h 2562492"/>
                <a:gd name="connsiteX11" fmla="*/ 213563 w 1224136"/>
                <a:gd name="connsiteY11" fmla="*/ 2562492 h 2562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24136" h="2562492">
                  <a:moveTo>
                    <a:pt x="213563" y="2562492"/>
                  </a:moveTo>
                  <a:lnTo>
                    <a:pt x="1010573" y="2562492"/>
                  </a:lnTo>
                  <a:cubicBezTo>
                    <a:pt x="1128521" y="2562492"/>
                    <a:pt x="1224136" y="2466877"/>
                    <a:pt x="1224136" y="2348929"/>
                  </a:cubicBezTo>
                  <a:lnTo>
                    <a:pt x="1224136" y="399791"/>
                  </a:lnTo>
                  <a:cubicBezTo>
                    <a:pt x="1224136" y="281843"/>
                    <a:pt x="1128521" y="186228"/>
                    <a:pt x="1010573" y="186228"/>
                  </a:cubicBezTo>
                  <a:lnTo>
                    <a:pt x="720080" y="186228"/>
                  </a:lnTo>
                  <a:lnTo>
                    <a:pt x="612068" y="0"/>
                  </a:lnTo>
                  <a:lnTo>
                    <a:pt x="504056" y="186228"/>
                  </a:lnTo>
                  <a:lnTo>
                    <a:pt x="213563" y="186228"/>
                  </a:lnTo>
                  <a:cubicBezTo>
                    <a:pt x="95615" y="186228"/>
                    <a:pt x="0" y="281843"/>
                    <a:pt x="0" y="399791"/>
                  </a:cubicBezTo>
                  <a:lnTo>
                    <a:pt x="0" y="2348929"/>
                  </a:lnTo>
                  <a:cubicBezTo>
                    <a:pt x="0" y="2466877"/>
                    <a:pt x="95615" y="2562492"/>
                    <a:pt x="213563" y="2562492"/>
                  </a:cubicBezTo>
                  <a:close/>
                </a:path>
              </a:pathLst>
            </a:custGeom>
            <a:gradFill flip="none" rotWithShape="1">
              <a:gsLst>
                <a:gs pos="45000">
                  <a:schemeClr val="bg1"/>
                </a:gs>
                <a:gs pos="100000">
                  <a:schemeClr val="bg1">
                    <a:lumMod val="85000"/>
                  </a:schemeClr>
                </a:gs>
              </a:gsLst>
              <a:lin ang="2400000" scaled="0"/>
              <a:tileRect/>
            </a:gradFill>
            <a:ln w="6350">
              <a:gradFill>
                <a:gsLst>
                  <a:gs pos="0">
                    <a:schemeClr val="bg1">
                      <a:lumMod val="85000"/>
                    </a:schemeClr>
                  </a:gs>
                  <a:gs pos="100000">
                    <a:schemeClr val="bg1"/>
                  </a:gs>
                </a:gsLst>
                <a:lin ang="1200000" scaled="0"/>
              </a:gradFill>
            </a:ln>
            <a:effectLst>
              <a:outerShdw blurRad="266700" dist="38100" dir="8100000" sx="101000" sy="101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77" name="圆角矩形 76"/>
            <p:cNvSpPr/>
            <p:nvPr/>
          </p:nvSpPr>
          <p:spPr>
            <a:xfrm>
              <a:off x="1259632" y="1216298"/>
              <a:ext cx="936104" cy="2088232"/>
            </a:xfrm>
            <a:prstGeom prst="roundRect">
              <a:avLst>
                <a:gd name="adj" fmla="val 14632"/>
              </a:avLst>
            </a:prstGeom>
            <a:solidFill>
              <a:srgbClr val="0070C0"/>
            </a:solidFill>
            <a:ln>
              <a:noFill/>
            </a:ln>
            <a:effectLst>
              <a:innerShdw blurRad="63500" dist="50800" dir="18900000">
                <a:prstClr val="black">
                  <a:alpha val="3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78" name="矩形 77"/>
            <p:cNvSpPr/>
            <p:nvPr/>
          </p:nvSpPr>
          <p:spPr>
            <a:xfrm>
              <a:off x="1257002" y="1851670"/>
              <a:ext cx="938733" cy="36004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867" b="1" dirty="0">
                  <a:solidFill>
                    <a:schemeClr val="accent5">
                      <a:lumMod val="10000"/>
                    </a:schemeClr>
                  </a:solidFill>
                  <a:latin typeface="微软雅黑" panose="020B0503020204020204" pitchFamily="34" charset="-122"/>
                  <a:ea typeface="微软雅黑" panose="020B0503020204020204" pitchFamily="34" charset="-122"/>
                </a:rPr>
                <a:t>后勤保障</a:t>
              </a:r>
            </a:p>
          </p:txBody>
        </p:sp>
        <p:sp>
          <p:nvSpPr>
            <p:cNvPr id="79" name="文本框 32"/>
            <p:cNvSpPr txBox="1"/>
            <p:nvPr/>
          </p:nvSpPr>
          <p:spPr>
            <a:xfrm>
              <a:off x="1257000" y="2214035"/>
              <a:ext cx="938732" cy="1080840"/>
            </a:xfrm>
            <a:prstGeom prst="rect">
              <a:avLst/>
            </a:prstGeom>
            <a:noFill/>
          </p:spPr>
          <p:txBody>
            <a:bodyPr wrap="square" rtlCol="0">
              <a:spAutoFit/>
            </a:bodyPr>
            <a:lstStyle/>
            <a:p>
              <a:pPr>
                <a:lnSpc>
                  <a:spcPct val="150000"/>
                </a:lnSpc>
              </a:pPr>
              <a:r>
                <a:rPr lang="zh-CN" altLang="en-US" sz="1600" dirty="0">
                  <a:solidFill>
                    <a:schemeClr val="bg1"/>
                  </a:solidFill>
                  <a:latin typeface="微软雅黑" panose="020B0503020204020204" pitchFamily="34" charset="-122"/>
                  <a:ea typeface="微软雅黑" panose="020B0503020204020204" pitchFamily="34" charset="-122"/>
                </a:rPr>
                <a:t>单击此处添加文本，单击此处添加文本</a:t>
              </a:r>
            </a:p>
          </p:txBody>
        </p:sp>
      </p:grpSp>
      <p:sp>
        <p:nvSpPr>
          <p:cNvPr id="80" name="椭圆 79"/>
          <p:cNvSpPr/>
          <p:nvPr/>
        </p:nvSpPr>
        <p:spPr>
          <a:xfrm>
            <a:off x="9563264" y="5515544"/>
            <a:ext cx="313723" cy="313723"/>
          </a:xfrm>
          <a:prstGeom prst="ellipse">
            <a:avLst/>
          </a:prstGeom>
          <a:solidFill>
            <a:schemeClr val="bg1"/>
          </a:solidFill>
          <a:ln w="38100">
            <a:solidFill>
              <a:schemeClr val="accent1"/>
            </a:solidFill>
          </a:ln>
          <a:effectLst>
            <a:outerShdw blurRad="50800" dist="38100" dir="5400000" algn="t" rotWithShape="0">
              <a:prstClr val="black">
                <a:alpha val="2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grpSp>
        <p:nvGrpSpPr>
          <p:cNvPr id="81" name="组合 80"/>
          <p:cNvGrpSpPr/>
          <p:nvPr/>
        </p:nvGrpSpPr>
        <p:grpSpPr>
          <a:xfrm>
            <a:off x="8803576" y="1604797"/>
            <a:ext cx="1777763" cy="3721402"/>
            <a:chOff x="1115616" y="1077584"/>
            <a:chExt cx="1224136" cy="2562492"/>
          </a:xfrm>
        </p:grpSpPr>
        <p:sp>
          <p:nvSpPr>
            <p:cNvPr id="82" name="任意多边形 81"/>
            <p:cNvSpPr/>
            <p:nvPr/>
          </p:nvSpPr>
          <p:spPr>
            <a:xfrm flipV="1">
              <a:off x="1115616" y="1077584"/>
              <a:ext cx="1224136" cy="2562492"/>
            </a:xfrm>
            <a:custGeom>
              <a:avLst/>
              <a:gdLst>
                <a:gd name="connsiteX0" fmla="*/ 213563 w 1224136"/>
                <a:gd name="connsiteY0" fmla="*/ 2562492 h 2562492"/>
                <a:gd name="connsiteX1" fmla="*/ 1010573 w 1224136"/>
                <a:gd name="connsiteY1" fmla="*/ 2562492 h 2562492"/>
                <a:gd name="connsiteX2" fmla="*/ 1224136 w 1224136"/>
                <a:gd name="connsiteY2" fmla="*/ 2348929 h 2562492"/>
                <a:gd name="connsiteX3" fmla="*/ 1224136 w 1224136"/>
                <a:gd name="connsiteY3" fmla="*/ 399791 h 2562492"/>
                <a:gd name="connsiteX4" fmla="*/ 1010573 w 1224136"/>
                <a:gd name="connsiteY4" fmla="*/ 186228 h 2562492"/>
                <a:gd name="connsiteX5" fmla="*/ 720080 w 1224136"/>
                <a:gd name="connsiteY5" fmla="*/ 186228 h 2562492"/>
                <a:gd name="connsiteX6" fmla="*/ 612068 w 1224136"/>
                <a:gd name="connsiteY6" fmla="*/ 0 h 2562492"/>
                <a:gd name="connsiteX7" fmla="*/ 504056 w 1224136"/>
                <a:gd name="connsiteY7" fmla="*/ 186228 h 2562492"/>
                <a:gd name="connsiteX8" fmla="*/ 213563 w 1224136"/>
                <a:gd name="connsiteY8" fmla="*/ 186228 h 2562492"/>
                <a:gd name="connsiteX9" fmla="*/ 0 w 1224136"/>
                <a:gd name="connsiteY9" fmla="*/ 399791 h 2562492"/>
                <a:gd name="connsiteX10" fmla="*/ 0 w 1224136"/>
                <a:gd name="connsiteY10" fmla="*/ 2348929 h 2562492"/>
                <a:gd name="connsiteX11" fmla="*/ 213563 w 1224136"/>
                <a:gd name="connsiteY11" fmla="*/ 2562492 h 2562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24136" h="2562492">
                  <a:moveTo>
                    <a:pt x="213563" y="2562492"/>
                  </a:moveTo>
                  <a:lnTo>
                    <a:pt x="1010573" y="2562492"/>
                  </a:lnTo>
                  <a:cubicBezTo>
                    <a:pt x="1128521" y="2562492"/>
                    <a:pt x="1224136" y="2466877"/>
                    <a:pt x="1224136" y="2348929"/>
                  </a:cubicBezTo>
                  <a:lnTo>
                    <a:pt x="1224136" y="399791"/>
                  </a:lnTo>
                  <a:cubicBezTo>
                    <a:pt x="1224136" y="281843"/>
                    <a:pt x="1128521" y="186228"/>
                    <a:pt x="1010573" y="186228"/>
                  </a:cubicBezTo>
                  <a:lnTo>
                    <a:pt x="720080" y="186228"/>
                  </a:lnTo>
                  <a:lnTo>
                    <a:pt x="612068" y="0"/>
                  </a:lnTo>
                  <a:lnTo>
                    <a:pt x="504056" y="186228"/>
                  </a:lnTo>
                  <a:lnTo>
                    <a:pt x="213563" y="186228"/>
                  </a:lnTo>
                  <a:cubicBezTo>
                    <a:pt x="95615" y="186228"/>
                    <a:pt x="0" y="281843"/>
                    <a:pt x="0" y="399791"/>
                  </a:cubicBezTo>
                  <a:lnTo>
                    <a:pt x="0" y="2348929"/>
                  </a:lnTo>
                  <a:cubicBezTo>
                    <a:pt x="0" y="2466877"/>
                    <a:pt x="95615" y="2562492"/>
                    <a:pt x="213563" y="2562492"/>
                  </a:cubicBezTo>
                  <a:close/>
                </a:path>
              </a:pathLst>
            </a:custGeom>
            <a:gradFill flip="none" rotWithShape="1">
              <a:gsLst>
                <a:gs pos="45000">
                  <a:schemeClr val="bg1"/>
                </a:gs>
                <a:gs pos="100000">
                  <a:schemeClr val="bg1">
                    <a:lumMod val="85000"/>
                  </a:schemeClr>
                </a:gs>
              </a:gsLst>
              <a:lin ang="2400000" scaled="0"/>
              <a:tileRect/>
            </a:gradFill>
            <a:ln w="6350">
              <a:gradFill>
                <a:gsLst>
                  <a:gs pos="0">
                    <a:schemeClr val="bg1">
                      <a:lumMod val="85000"/>
                    </a:schemeClr>
                  </a:gs>
                  <a:gs pos="100000">
                    <a:schemeClr val="bg1"/>
                  </a:gs>
                </a:gsLst>
                <a:lin ang="1200000" scaled="0"/>
              </a:gradFill>
            </a:ln>
            <a:effectLst>
              <a:outerShdw blurRad="266700" dist="38100" dir="8100000" sx="101000" sy="101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83" name="圆角矩形 82"/>
            <p:cNvSpPr/>
            <p:nvPr/>
          </p:nvSpPr>
          <p:spPr>
            <a:xfrm>
              <a:off x="1259632" y="1216298"/>
              <a:ext cx="936104" cy="2088232"/>
            </a:xfrm>
            <a:prstGeom prst="roundRect">
              <a:avLst>
                <a:gd name="adj" fmla="val 14632"/>
              </a:avLst>
            </a:prstGeom>
            <a:solidFill>
              <a:srgbClr val="00B0F0"/>
            </a:solidFill>
            <a:ln>
              <a:noFill/>
            </a:ln>
            <a:effectLst>
              <a:innerShdw blurRad="63500" dist="50800" dir="18900000">
                <a:prstClr val="black">
                  <a:alpha val="3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84" name="矩形 83"/>
            <p:cNvSpPr/>
            <p:nvPr/>
          </p:nvSpPr>
          <p:spPr>
            <a:xfrm>
              <a:off x="1257002" y="1851670"/>
              <a:ext cx="938733" cy="36004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867" b="1" dirty="0">
                  <a:solidFill>
                    <a:schemeClr val="accent5">
                      <a:lumMod val="10000"/>
                    </a:schemeClr>
                  </a:solidFill>
                  <a:latin typeface="微软雅黑" panose="020B0503020204020204" pitchFamily="34" charset="-122"/>
                  <a:ea typeface="微软雅黑" panose="020B0503020204020204" pitchFamily="34" charset="-122"/>
                </a:rPr>
                <a:t>客户服务</a:t>
              </a:r>
            </a:p>
          </p:txBody>
        </p:sp>
        <p:sp>
          <p:nvSpPr>
            <p:cNvPr id="85" name="文本框 39"/>
            <p:cNvSpPr txBox="1"/>
            <p:nvPr/>
          </p:nvSpPr>
          <p:spPr>
            <a:xfrm>
              <a:off x="1257000" y="2214035"/>
              <a:ext cx="938732" cy="1080840"/>
            </a:xfrm>
            <a:prstGeom prst="rect">
              <a:avLst/>
            </a:prstGeom>
            <a:noFill/>
          </p:spPr>
          <p:txBody>
            <a:bodyPr wrap="square" rtlCol="0">
              <a:spAutoFit/>
            </a:bodyPr>
            <a:lstStyle/>
            <a:p>
              <a:pPr>
                <a:lnSpc>
                  <a:spcPct val="150000"/>
                </a:lnSpc>
              </a:pPr>
              <a:r>
                <a:rPr lang="zh-CN" altLang="en-US" sz="1600" dirty="0">
                  <a:solidFill>
                    <a:schemeClr val="bg1"/>
                  </a:solidFill>
                  <a:latin typeface="微软雅黑" panose="020B0503020204020204" pitchFamily="34" charset="-122"/>
                  <a:ea typeface="微软雅黑" panose="020B0503020204020204" pitchFamily="34" charset="-122"/>
                </a:rPr>
                <a:t>单击此处添加文本，单击此处添加文本</a:t>
              </a:r>
            </a:p>
          </p:txBody>
        </p:sp>
      </p:grpSp>
      <p:sp>
        <p:nvSpPr>
          <p:cNvPr id="86" name="Freeform 20"/>
          <p:cNvSpPr>
            <a:spLocks noEditPoints="1"/>
          </p:cNvSpPr>
          <p:nvPr/>
        </p:nvSpPr>
        <p:spPr bwMode="auto">
          <a:xfrm>
            <a:off x="9503433" y="1995281"/>
            <a:ext cx="433385" cy="545529"/>
          </a:xfrm>
          <a:custGeom>
            <a:avLst/>
            <a:gdLst>
              <a:gd name="T0" fmla="*/ 41 w 355"/>
              <a:gd name="T1" fmla="*/ 121 h 447"/>
              <a:gd name="T2" fmla="*/ 60 w 355"/>
              <a:gd name="T3" fmla="*/ 238 h 447"/>
              <a:gd name="T4" fmla="*/ 174 w 355"/>
              <a:gd name="T5" fmla="*/ 22 h 447"/>
              <a:gd name="T6" fmla="*/ 291 w 355"/>
              <a:gd name="T7" fmla="*/ 235 h 447"/>
              <a:gd name="T8" fmla="*/ 213 w 355"/>
              <a:gd name="T9" fmla="*/ 296 h 447"/>
              <a:gd name="T10" fmla="*/ 217 w 355"/>
              <a:gd name="T11" fmla="*/ 310 h 447"/>
              <a:gd name="T12" fmla="*/ 304 w 355"/>
              <a:gd name="T13" fmla="*/ 236 h 447"/>
              <a:gd name="T14" fmla="*/ 312 w 355"/>
              <a:gd name="T15" fmla="*/ 122 h 447"/>
              <a:gd name="T16" fmla="*/ 167 w 355"/>
              <a:gd name="T17" fmla="*/ 0 h 447"/>
              <a:gd name="T18" fmla="*/ 175 w 355"/>
              <a:gd name="T19" fmla="*/ 57 h 447"/>
              <a:gd name="T20" fmla="*/ 213 w 355"/>
              <a:gd name="T21" fmla="*/ 96 h 447"/>
              <a:gd name="T22" fmla="*/ 175 w 355"/>
              <a:gd name="T23" fmla="*/ 57 h 447"/>
              <a:gd name="T24" fmla="*/ 132 w 355"/>
              <a:gd name="T25" fmla="*/ 173 h 447"/>
              <a:gd name="T26" fmla="*/ 132 w 355"/>
              <a:gd name="T27" fmla="*/ 209 h 447"/>
              <a:gd name="T28" fmla="*/ 132 w 355"/>
              <a:gd name="T29" fmla="*/ 173 h 447"/>
              <a:gd name="T30" fmla="*/ 223 w 355"/>
              <a:gd name="T31" fmla="*/ 173 h 447"/>
              <a:gd name="T32" fmla="*/ 223 w 355"/>
              <a:gd name="T33" fmla="*/ 209 h 447"/>
              <a:gd name="T34" fmla="*/ 223 w 355"/>
              <a:gd name="T35" fmla="*/ 173 h 447"/>
              <a:gd name="T36" fmla="*/ 190 w 355"/>
              <a:gd name="T37" fmla="*/ 292 h 447"/>
              <a:gd name="T38" fmla="*/ 157 w 355"/>
              <a:gd name="T39" fmla="*/ 303 h 447"/>
              <a:gd name="T40" fmla="*/ 171 w 355"/>
              <a:gd name="T41" fmla="*/ 325 h 447"/>
              <a:gd name="T42" fmla="*/ 204 w 355"/>
              <a:gd name="T43" fmla="*/ 313 h 447"/>
              <a:gd name="T44" fmla="*/ 190 w 355"/>
              <a:gd name="T45" fmla="*/ 292 h 447"/>
              <a:gd name="T46" fmla="*/ 252 w 355"/>
              <a:gd name="T47" fmla="*/ 312 h 447"/>
              <a:gd name="T48" fmla="*/ 223 w 355"/>
              <a:gd name="T49" fmla="*/ 447 h 447"/>
              <a:gd name="T50" fmla="*/ 252 w 355"/>
              <a:gd name="T51" fmla="*/ 312 h 447"/>
              <a:gd name="T52" fmla="*/ 108 w 355"/>
              <a:gd name="T53" fmla="*/ 315 h 447"/>
              <a:gd name="T54" fmla="*/ 132 w 355"/>
              <a:gd name="T55" fmla="*/ 447 h 447"/>
              <a:gd name="T56" fmla="*/ 108 w 355"/>
              <a:gd name="T57" fmla="*/ 315 h 447"/>
              <a:gd name="T58" fmla="*/ 156 w 355"/>
              <a:gd name="T59" fmla="*/ 341 h 447"/>
              <a:gd name="T60" fmla="*/ 157 w 355"/>
              <a:gd name="T61" fmla="*/ 447 h 447"/>
              <a:gd name="T62" fmla="*/ 205 w 355"/>
              <a:gd name="T63" fmla="*/ 344 h 447"/>
              <a:gd name="T64" fmla="*/ 156 w 355"/>
              <a:gd name="T65" fmla="*/ 341 h 4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55" h="447">
                <a:moveTo>
                  <a:pt x="167" y="0"/>
                </a:moveTo>
                <a:cubicBezTo>
                  <a:pt x="95" y="2"/>
                  <a:pt x="46" y="57"/>
                  <a:pt x="41" y="121"/>
                </a:cubicBezTo>
                <a:cubicBezTo>
                  <a:pt x="18" y="130"/>
                  <a:pt x="1" y="152"/>
                  <a:pt x="2" y="178"/>
                </a:cubicBezTo>
                <a:cubicBezTo>
                  <a:pt x="4" y="237"/>
                  <a:pt x="28" y="238"/>
                  <a:pt x="60" y="238"/>
                </a:cubicBezTo>
                <a:lnTo>
                  <a:pt x="60" y="125"/>
                </a:lnTo>
                <a:cubicBezTo>
                  <a:pt x="60" y="76"/>
                  <a:pt x="108" y="22"/>
                  <a:pt x="174" y="22"/>
                </a:cubicBezTo>
                <a:cubicBezTo>
                  <a:pt x="239" y="22"/>
                  <a:pt x="275" y="73"/>
                  <a:pt x="291" y="118"/>
                </a:cubicBezTo>
                <a:lnTo>
                  <a:pt x="291" y="235"/>
                </a:lnTo>
                <a:cubicBezTo>
                  <a:pt x="288" y="242"/>
                  <a:pt x="279" y="251"/>
                  <a:pt x="263" y="266"/>
                </a:cubicBezTo>
                <a:cubicBezTo>
                  <a:pt x="243" y="286"/>
                  <a:pt x="213" y="296"/>
                  <a:pt x="213" y="296"/>
                </a:cubicBezTo>
                <a:cubicBezTo>
                  <a:pt x="210" y="297"/>
                  <a:pt x="207" y="301"/>
                  <a:pt x="208" y="305"/>
                </a:cubicBezTo>
                <a:cubicBezTo>
                  <a:pt x="209" y="309"/>
                  <a:pt x="214" y="312"/>
                  <a:pt x="217" y="310"/>
                </a:cubicBezTo>
                <a:cubicBezTo>
                  <a:pt x="217" y="310"/>
                  <a:pt x="248" y="300"/>
                  <a:pt x="271" y="277"/>
                </a:cubicBezTo>
                <a:cubicBezTo>
                  <a:pt x="294" y="255"/>
                  <a:pt x="304" y="237"/>
                  <a:pt x="304" y="236"/>
                </a:cubicBezTo>
                <a:cubicBezTo>
                  <a:pt x="329" y="230"/>
                  <a:pt x="348" y="230"/>
                  <a:pt x="348" y="178"/>
                </a:cubicBezTo>
                <a:cubicBezTo>
                  <a:pt x="348" y="153"/>
                  <a:pt x="333" y="131"/>
                  <a:pt x="312" y="122"/>
                </a:cubicBezTo>
                <a:cubicBezTo>
                  <a:pt x="296" y="63"/>
                  <a:pt x="247" y="2"/>
                  <a:pt x="174" y="0"/>
                </a:cubicBezTo>
                <a:cubicBezTo>
                  <a:pt x="171" y="0"/>
                  <a:pt x="169" y="0"/>
                  <a:pt x="167" y="0"/>
                </a:cubicBezTo>
                <a:close/>
                <a:moveTo>
                  <a:pt x="175" y="57"/>
                </a:moveTo>
                <a:lnTo>
                  <a:pt x="175" y="57"/>
                </a:lnTo>
                <a:cubicBezTo>
                  <a:pt x="92" y="57"/>
                  <a:pt x="52" y="120"/>
                  <a:pt x="70" y="185"/>
                </a:cubicBezTo>
                <a:cubicBezTo>
                  <a:pt x="70" y="185"/>
                  <a:pt x="212" y="126"/>
                  <a:pt x="213" y="96"/>
                </a:cubicBezTo>
                <a:cubicBezTo>
                  <a:pt x="244" y="138"/>
                  <a:pt x="280" y="155"/>
                  <a:pt x="280" y="155"/>
                </a:cubicBezTo>
                <a:cubicBezTo>
                  <a:pt x="276" y="83"/>
                  <a:pt x="243" y="58"/>
                  <a:pt x="175" y="57"/>
                </a:cubicBezTo>
                <a:close/>
                <a:moveTo>
                  <a:pt x="132" y="173"/>
                </a:moveTo>
                <a:lnTo>
                  <a:pt x="132" y="173"/>
                </a:lnTo>
                <a:cubicBezTo>
                  <a:pt x="120" y="173"/>
                  <a:pt x="111" y="181"/>
                  <a:pt x="111" y="191"/>
                </a:cubicBezTo>
                <a:cubicBezTo>
                  <a:pt x="111" y="201"/>
                  <a:pt x="120" y="209"/>
                  <a:pt x="132" y="209"/>
                </a:cubicBezTo>
                <a:cubicBezTo>
                  <a:pt x="144" y="209"/>
                  <a:pt x="154" y="201"/>
                  <a:pt x="154" y="191"/>
                </a:cubicBezTo>
                <a:cubicBezTo>
                  <a:pt x="154" y="181"/>
                  <a:pt x="144" y="173"/>
                  <a:pt x="132" y="173"/>
                </a:cubicBezTo>
                <a:close/>
                <a:moveTo>
                  <a:pt x="223" y="173"/>
                </a:moveTo>
                <a:lnTo>
                  <a:pt x="223" y="173"/>
                </a:lnTo>
                <a:cubicBezTo>
                  <a:pt x="211" y="173"/>
                  <a:pt x="201" y="181"/>
                  <a:pt x="201" y="191"/>
                </a:cubicBezTo>
                <a:cubicBezTo>
                  <a:pt x="201" y="201"/>
                  <a:pt x="211" y="209"/>
                  <a:pt x="223" y="209"/>
                </a:cubicBezTo>
                <a:cubicBezTo>
                  <a:pt x="235" y="209"/>
                  <a:pt x="245" y="201"/>
                  <a:pt x="245" y="191"/>
                </a:cubicBezTo>
                <a:cubicBezTo>
                  <a:pt x="245" y="181"/>
                  <a:pt x="235" y="173"/>
                  <a:pt x="223" y="173"/>
                </a:cubicBezTo>
                <a:close/>
                <a:moveTo>
                  <a:pt x="190" y="292"/>
                </a:moveTo>
                <a:lnTo>
                  <a:pt x="190" y="292"/>
                </a:lnTo>
                <a:lnTo>
                  <a:pt x="169" y="293"/>
                </a:lnTo>
                <a:cubicBezTo>
                  <a:pt x="162" y="294"/>
                  <a:pt x="157" y="299"/>
                  <a:pt x="157" y="303"/>
                </a:cubicBezTo>
                <a:lnTo>
                  <a:pt x="158" y="318"/>
                </a:lnTo>
                <a:cubicBezTo>
                  <a:pt x="158" y="322"/>
                  <a:pt x="164" y="326"/>
                  <a:pt x="171" y="325"/>
                </a:cubicBezTo>
                <a:lnTo>
                  <a:pt x="192" y="323"/>
                </a:lnTo>
                <a:cubicBezTo>
                  <a:pt x="198" y="322"/>
                  <a:pt x="204" y="318"/>
                  <a:pt x="204" y="313"/>
                </a:cubicBezTo>
                <a:lnTo>
                  <a:pt x="203" y="299"/>
                </a:lnTo>
                <a:cubicBezTo>
                  <a:pt x="202" y="295"/>
                  <a:pt x="196" y="291"/>
                  <a:pt x="190" y="292"/>
                </a:cubicBezTo>
                <a:close/>
                <a:moveTo>
                  <a:pt x="252" y="312"/>
                </a:moveTo>
                <a:lnTo>
                  <a:pt x="252" y="312"/>
                </a:lnTo>
                <a:cubicBezTo>
                  <a:pt x="246" y="313"/>
                  <a:pt x="241" y="314"/>
                  <a:pt x="235" y="316"/>
                </a:cubicBezTo>
                <a:lnTo>
                  <a:pt x="223" y="447"/>
                </a:lnTo>
                <a:lnTo>
                  <a:pt x="355" y="447"/>
                </a:lnTo>
                <a:cubicBezTo>
                  <a:pt x="336" y="406"/>
                  <a:pt x="302" y="310"/>
                  <a:pt x="252" y="312"/>
                </a:cubicBezTo>
                <a:close/>
                <a:moveTo>
                  <a:pt x="108" y="315"/>
                </a:moveTo>
                <a:lnTo>
                  <a:pt x="108" y="315"/>
                </a:lnTo>
                <a:cubicBezTo>
                  <a:pt x="49" y="318"/>
                  <a:pt x="20" y="404"/>
                  <a:pt x="0" y="447"/>
                </a:cubicBezTo>
                <a:lnTo>
                  <a:pt x="132" y="447"/>
                </a:lnTo>
                <a:lnTo>
                  <a:pt x="120" y="316"/>
                </a:lnTo>
                <a:cubicBezTo>
                  <a:pt x="116" y="315"/>
                  <a:pt x="112" y="315"/>
                  <a:pt x="108" y="315"/>
                </a:cubicBezTo>
                <a:close/>
                <a:moveTo>
                  <a:pt x="156" y="341"/>
                </a:moveTo>
                <a:lnTo>
                  <a:pt x="156" y="341"/>
                </a:lnTo>
                <a:cubicBezTo>
                  <a:pt x="152" y="341"/>
                  <a:pt x="150" y="343"/>
                  <a:pt x="150" y="344"/>
                </a:cubicBezTo>
                <a:lnTo>
                  <a:pt x="157" y="447"/>
                </a:lnTo>
                <a:lnTo>
                  <a:pt x="198" y="447"/>
                </a:lnTo>
                <a:lnTo>
                  <a:pt x="205" y="344"/>
                </a:lnTo>
                <a:cubicBezTo>
                  <a:pt x="205" y="343"/>
                  <a:pt x="203" y="341"/>
                  <a:pt x="200" y="341"/>
                </a:cubicBezTo>
                <a:lnTo>
                  <a:pt x="156" y="341"/>
                </a:lnTo>
                <a:close/>
              </a:path>
            </a:pathLst>
          </a:custGeom>
          <a:solidFill>
            <a:schemeClr val="bg1"/>
          </a:solidFill>
          <a:ln>
            <a:noFill/>
          </a:ln>
          <a:extLst/>
        </p:spPr>
        <p:txBody>
          <a:bodyPr vert="horz" wrap="square" lIns="91416" tIns="45708" rIns="91416" bIns="45708" numCol="1" anchor="t" anchorCtr="0" compatLnSpc="1">
            <a:prstTxWarp prst="textNoShape">
              <a:avLst/>
            </a:prstTxWarp>
          </a:bodyPr>
          <a:lstStyle/>
          <a:p>
            <a:endParaRPr lang="zh-CN" altLang="en-US" sz="2133">
              <a:solidFill>
                <a:schemeClr val="bg1"/>
              </a:solidFill>
            </a:endParaRPr>
          </a:p>
        </p:txBody>
      </p:sp>
      <p:sp>
        <p:nvSpPr>
          <p:cNvPr id="87" name="Freeform 26"/>
          <p:cNvSpPr>
            <a:spLocks noEditPoints="1"/>
          </p:cNvSpPr>
          <p:nvPr/>
        </p:nvSpPr>
        <p:spPr bwMode="auto">
          <a:xfrm>
            <a:off x="4747137" y="2060222"/>
            <a:ext cx="460691" cy="455284"/>
          </a:xfrm>
          <a:custGeom>
            <a:avLst/>
            <a:gdLst>
              <a:gd name="T0" fmla="*/ 351 w 389"/>
              <a:gd name="T1" fmla="*/ 332 h 385"/>
              <a:gd name="T2" fmla="*/ 311 w 389"/>
              <a:gd name="T3" fmla="*/ 332 h 385"/>
              <a:gd name="T4" fmla="*/ 255 w 389"/>
              <a:gd name="T5" fmla="*/ 224 h 385"/>
              <a:gd name="T6" fmla="*/ 249 w 389"/>
              <a:gd name="T7" fmla="*/ 245 h 385"/>
              <a:gd name="T8" fmla="*/ 218 w 389"/>
              <a:gd name="T9" fmla="*/ 269 h 385"/>
              <a:gd name="T10" fmla="*/ 319 w 389"/>
              <a:gd name="T11" fmla="*/ 380 h 385"/>
              <a:gd name="T12" fmla="*/ 384 w 389"/>
              <a:gd name="T13" fmla="*/ 337 h 385"/>
              <a:gd name="T14" fmla="*/ 336 w 389"/>
              <a:gd name="T15" fmla="*/ 287 h 385"/>
              <a:gd name="T16" fmla="*/ 265 w 389"/>
              <a:gd name="T17" fmla="*/ 229 h 385"/>
              <a:gd name="T18" fmla="*/ 140 w 389"/>
              <a:gd name="T19" fmla="*/ 137 h 385"/>
              <a:gd name="T20" fmla="*/ 162 w 389"/>
              <a:gd name="T21" fmla="*/ 131 h 385"/>
              <a:gd name="T22" fmla="*/ 167 w 389"/>
              <a:gd name="T23" fmla="*/ 110 h 385"/>
              <a:gd name="T24" fmla="*/ 172 w 389"/>
              <a:gd name="T25" fmla="*/ 90 h 385"/>
              <a:gd name="T26" fmla="*/ 75 w 389"/>
              <a:gd name="T27" fmla="*/ 9 h 385"/>
              <a:gd name="T28" fmla="*/ 61 w 389"/>
              <a:gd name="T29" fmla="*/ 109 h 385"/>
              <a:gd name="T30" fmla="*/ 0 w 389"/>
              <a:gd name="T31" fmla="*/ 84 h 385"/>
              <a:gd name="T32" fmla="*/ 115 w 389"/>
              <a:gd name="T33" fmla="*/ 166 h 385"/>
              <a:gd name="T34" fmla="*/ 130 w 389"/>
              <a:gd name="T35" fmla="*/ 147 h 385"/>
              <a:gd name="T36" fmla="*/ 375 w 389"/>
              <a:gd name="T37" fmla="*/ 37 h 385"/>
              <a:gd name="T38" fmla="*/ 322 w 389"/>
              <a:gd name="T39" fmla="*/ 0 h 385"/>
              <a:gd name="T40" fmla="*/ 183 w 389"/>
              <a:gd name="T41" fmla="*/ 125 h 385"/>
              <a:gd name="T42" fmla="*/ 163 w 389"/>
              <a:gd name="T43" fmla="*/ 154 h 385"/>
              <a:gd name="T44" fmla="*/ 146 w 389"/>
              <a:gd name="T45" fmla="*/ 162 h 385"/>
              <a:gd name="T46" fmla="*/ 147 w 389"/>
              <a:gd name="T47" fmla="*/ 215 h 385"/>
              <a:gd name="T48" fmla="*/ 34 w 389"/>
              <a:gd name="T49" fmla="*/ 313 h 385"/>
              <a:gd name="T50" fmla="*/ 22 w 389"/>
              <a:gd name="T51" fmla="*/ 385 h 385"/>
              <a:gd name="T52" fmla="*/ 80 w 389"/>
              <a:gd name="T53" fmla="*/ 327 h 385"/>
              <a:gd name="T54" fmla="*/ 172 w 389"/>
              <a:gd name="T55" fmla="*/ 240 h 385"/>
              <a:gd name="T56" fmla="*/ 224 w 389"/>
              <a:gd name="T57" fmla="*/ 240 h 385"/>
              <a:gd name="T58" fmla="*/ 238 w 389"/>
              <a:gd name="T59" fmla="*/ 208 h 385"/>
              <a:gd name="T60" fmla="*/ 261 w 389"/>
              <a:gd name="T61" fmla="*/ 203 h 385"/>
              <a:gd name="T62" fmla="*/ 375 w 389"/>
              <a:gd name="T63" fmla="*/ 37 h 3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89" h="385">
                <a:moveTo>
                  <a:pt x="331" y="312"/>
                </a:moveTo>
                <a:cubicBezTo>
                  <a:pt x="342" y="312"/>
                  <a:pt x="351" y="321"/>
                  <a:pt x="351" y="332"/>
                </a:cubicBezTo>
                <a:cubicBezTo>
                  <a:pt x="351" y="343"/>
                  <a:pt x="342" y="352"/>
                  <a:pt x="331" y="352"/>
                </a:cubicBezTo>
                <a:cubicBezTo>
                  <a:pt x="320" y="352"/>
                  <a:pt x="311" y="343"/>
                  <a:pt x="311" y="332"/>
                </a:cubicBezTo>
                <a:cubicBezTo>
                  <a:pt x="311" y="321"/>
                  <a:pt x="320" y="312"/>
                  <a:pt x="331" y="312"/>
                </a:cubicBezTo>
                <a:close/>
                <a:moveTo>
                  <a:pt x="255" y="224"/>
                </a:moveTo>
                <a:lnTo>
                  <a:pt x="260" y="234"/>
                </a:lnTo>
                <a:lnTo>
                  <a:pt x="249" y="245"/>
                </a:lnTo>
                <a:lnTo>
                  <a:pt x="239" y="255"/>
                </a:lnTo>
                <a:cubicBezTo>
                  <a:pt x="233" y="261"/>
                  <a:pt x="226" y="266"/>
                  <a:pt x="218" y="269"/>
                </a:cubicBezTo>
                <a:lnTo>
                  <a:pt x="286" y="337"/>
                </a:lnTo>
                <a:lnTo>
                  <a:pt x="319" y="380"/>
                </a:lnTo>
                <a:lnTo>
                  <a:pt x="336" y="385"/>
                </a:lnTo>
                <a:lnTo>
                  <a:pt x="384" y="337"/>
                </a:lnTo>
                <a:lnTo>
                  <a:pt x="379" y="319"/>
                </a:lnTo>
                <a:lnTo>
                  <a:pt x="336" y="287"/>
                </a:lnTo>
                <a:lnTo>
                  <a:pt x="271" y="223"/>
                </a:lnTo>
                <a:lnTo>
                  <a:pt x="265" y="229"/>
                </a:lnTo>
                <a:lnTo>
                  <a:pt x="255" y="224"/>
                </a:lnTo>
                <a:close/>
                <a:moveTo>
                  <a:pt x="140" y="137"/>
                </a:moveTo>
                <a:lnTo>
                  <a:pt x="151" y="126"/>
                </a:lnTo>
                <a:lnTo>
                  <a:pt x="162" y="131"/>
                </a:lnTo>
                <a:lnTo>
                  <a:pt x="156" y="121"/>
                </a:lnTo>
                <a:lnTo>
                  <a:pt x="167" y="110"/>
                </a:lnTo>
                <a:lnTo>
                  <a:pt x="168" y="109"/>
                </a:lnTo>
                <a:cubicBezTo>
                  <a:pt x="171" y="102"/>
                  <a:pt x="172" y="96"/>
                  <a:pt x="172" y="90"/>
                </a:cubicBezTo>
                <a:cubicBezTo>
                  <a:pt x="172" y="44"/>
                  <a:pt x="129" y="0"/>
                  <a:pt x="83" y="1"/>
                </a:cubicBezTo>
                <a:cubicBezTo>
                  <a:pt x="83" y="1"/>
                  <a:pt x="78" y="6"/>
                  <a:pt x="75" y="9"/>
                </a:cubicBezTo>
                <a:cubicBezTo>
                  <a:pt x="111" y="45"/>
                  <a:pt x="108" y="39"/>
                  <a:pt x="108" y="62"/>
                </a:cubicBezTo>
                <a:cubicBezTo>
                  <a:pt x="108" y="80"/>
                  <a:pt x="79" y="109"/>
                  <a:pt x="61" y="109"/>
                </a:cubicBezTo>
                <a:cubicBezTo>
                  <a:pt x="38" y="109"/>
                  <a:pt x="46" y="113"/>
                  <a:pt x="8" y="75"/>
                </a:cubicBezTo>
                <a:cubicBezTo>
                  <a:pt x="5" y="78"/>
                  <a:pt x="0" y="83"/>
                  <a:pt x="0" y="84"/>
                </a:cubicBezTo>
                <a:cubicBezTo>
                  <a:pt x="1" y="129"/>
                  <a:pt x="44" y="173"/>
                  <a:pt x="90" y="173"/>
                </a:cubicBezTo>
                <a:cubicBezTo>
                  <a:pt x="98" y="173"/>
                  <a:pt x="107" y="170"/>
                  <a:pt x="115" y="166"/>
                </a:cubicBezTo>
                <a:lnTo>
                  <a:pt x="117" y="168"/>
                </a:lnTo>
                <a:cubicBezTo>
                  <a:pt x="120" y="160"/>
                  <a:pt x="124" y="153"/>
                  <a:pt x="130" y="147"/>
                </a:cubicBezTo>
                <a:lnTo>
                  <a:pt x="140" y="137"/>
                </a:lnTo>
                <a:close/>
                <a:moveTo>
                  <a:pt x="375" y="37"/>
                </a:moveTo>
                <a:lnTo>
                  <a:pt x="348" y="11"/>
                </a:lnTo>
                <a:cubicBezTo>
                  <a:pt x="341" y="4"/>
                  <a:pt x="332" y="0"/>
                  <a:pt x="322" y="0"/>
                </a:cubicBezTo>
                <a:cubicBezTo>
                  <a:pt x="313" y="0"/>
                  <a:pt x="304" y="4"/>
                  <a:pt x="297" y="11"/>
                </a:cubicBezTo>
                <a:lnTo>
                  <a:pt x="183" y="125"/>
                </a:lnTo>
                <a:cubicBezTo>
                  <a:pt x="186" y="132"/>
                  <a:pt x="183" y="142"/>
                  <a:pt x="178" y="147"/>
                </a:cubicBezTo>
                <a:cubicBezTo>
                  <a:pt x="174" y="151"/>
                  <a:pt x="168" y="154"/>
                  <a:pt x="163" y="154"/>
                </a:cubicBezTo>
                <a:cubicBezTo>
                  <a:pt x="160" y="154"/>
                  <a:pt x="158" y="153"/>
                  <a:pt x="156" y="152"/>
                </a:cubicBezTo>
                <a:lnTo>
                  <a:pt x="146" y="162"/>
                </a:lnTo>
                <a:cubicBezTo>
                  <a:pt x="131" y="176"/>
                  <a:pt x="131" y="199"/>
                  <a:pt x="145" y="213"/>
                </a:cubicBezTo>
                <a:lnTo>
                  <a:pt x="147" y="215"/>
                </a:lnTo>
                <a:lnTo>
                  <a:pt x="58" y="304"/>
                </a:lnTo>
                <a:lnTo>
                  <a:pt x="34" y="313"/>
                </a:lnTo>
                <a:lnTo>
                  <a:pt x="0" y="363"/>
                </a:lnTo>
                <a:lnTo>
                  <a:pt x="22" y="385"/>
                </a:lnTo>
                <a:lnTo>
                  <a:pt x="71" y="351"/>
                </a:lnTo>
                <a:lnTo>
                  <a:pt x="80" y="327"/>
                </a:lnTo>
                <a:lnTo>
                  <a:pt x="170" y="237"/>
                </a:lnTo>
                <a:lnTo>
                  <a:pt x="172" y="240"/>
                </a:lnTo>
                <a:cubicBezTo>
                  <a:pt x="179" y="247"/>
                  <a:pt x="189" y="251"/>
                  <a:pt x="198" y="251"/>
                </a:cubicBezTo>
                <a:cubicBezTo>
                  <a:pt x="207" y="251"/>
                  <a:pt x="216" y="247"/>
                  <a:pt x="224" y="240"/>
                </a:cubicBezTo>
                <a:lnTo>
                  <a:pt x="234" y="230"/>
                </a:lnTo>
                <a:cubicBezTo>
                  <a:pt x="230" y="223"/>
                  <a:pt x="233" y="213"/>
                  <a:pt x="238" y="208"/>
                </a:cubicBezTo>
                <a:cubicBezTo>
                  <a:pt x="242" y="204"/>
                  <a:pt x="248" y="202"/>
                  <a:pt x="254" y="202"/>
                </a:cubicBezTo>
                <a:cubicBezTo>
                  <a:pt x="256" y="202"/>
                  <a:pt x="258" y="202"/>
                  <a:pt x="261" y="203"/>
                </a:cubicBezTo>
                <a:lnTo>
                  <a:pt x="375" y="89"/>
                </a:lnTo>
                <a:cubicBezTo>
                  <a:pt x="389" y="75"/>
                  <a:pt x="389" y="52"/>
                  <a:pt x="375" y="37"/>
                </a:cubicBezTo>
                <a:close/>
              </a:path>
            </a:pathLst>
          </a:custGeom>
          <a:solidFill>
            <a:schemeClr val="bg1"/>
          </a:solidFill>
          <a:ln>
            <a:noFill/>
          </a:ln>
          <a:extLst/>
        </p:spPr>
        <p:txBody>
          <a:bodyPr vert="horz" wrap="square" lIns="91416" tIns="45708" rIns="91416" bIns="45708" numCol="1" anchor="t" anchorCtr="0" compatLnSpc="1">
            <a:prstTxWarp prst="textNoShape">
              <a:avLst/>
            </a:prstTxWarp>
          </a:bodyPr>
          <a:lstStyle/>
          <a:p>
            <a:endParaRPr lang="zh-CN" altLang="en-US" sz="2133">
              <a:solidFill>
                <a:schemeClr val="bg1"/>
              </a:solidFill>
            </a:endParaRPr>
          </a:p>
        </p:txBody>
      </p:sp>
      <p:sp>
        <p:nvSpPr>
          <p:cNvPr id="88" name="Freeform 34"/>
          <p:cNvSpPr>
            <a:spLocks noEditPoints="1"/>
          </p:cNvSpPr>
          <p:nvPr/>
        </p:nvSpPr>
        <p:spPr bwMode="auto">
          <a:xfrm>
            <a:off x="2459980" y="2034268"/>
            <a:ext cx="416848" cy="427987"/>
          </a:xfrm>
          <a:custGeom>
            <a:avLst/>
            <a:gdLst>
              <a:gd name="T0" fmla="*/ 261 w 447"/>
              <a:gd name="T1" fmla="*/ 25 h 460"/>
              <a:gd name="T2" fmla="*/ 286 w 447"/>
              <a:gd name="T3" fmla="*/ 99 h 460"/>
              <a:gd name="T4" fmla="*/ 310 w 447"/>
              <a:gd name="T5" fmla="*/ 25 h 460"/>
              <a:gd name="T6" fmla="*/ 124 w 447"/>
              <a:gd name="T7" fmla="*/ 3 h 460"/>
              <a:gd name="T8" fmla="*/ 100 w 447"/>
              <a:gd name="T9" fmla="*/ 28 h 460"/>
              <a:gd name="T10" fmla="*/ 125 w 447"/>
              <a:gd name="T11" fmla="*/ 103 h 460"/>
              <a:gd name="T12" fmla="*/ 149 w 447"/>
              <a:gd name="T13" fmla="*/ 28 h 460"/>
              <a:gd name="T14" fmla="*/ 31 w 447"/>
              <a:gd name="T15" fmla="*/ 70 h 460"/>
              <a:gd name="T16" fmla="*/ 7 w 447"/>
              <a:gd name="T17" fmla="*/ 82 h 460"/>
              <a:gd name="T18" fmla="*/ 0 w 447"/>
              <a:gd name="T19" fmla="*/ 401 h 460"/>
              <a:gd name="T20" fmla="*/ 31 w 447"/>
              <a:gd name="T21" fmla="*/ 436 h 460"/>
              <a:gd name="T22" fmla="*/ 237 w 447"/>
              <a:gd name="T23" fmla="*/ 397 h 460"/>
              <a:gd name="T24" fmla="*/ 153 w 447"/>
              <a:gd name="T25" fmla="*/ 302 h 460"/>
              <a:gd name="T26" fmla="*/ 241 w 447"/>
              <a:gd name="T27" fmla="*/ 314 h 460"/>
              <a:gd name="T28" fmla="*/ 265 w 447"/>
              <a:gd name="T29" fmla="*/ 278 h 460"/>
              <a:gd name="T30" fmla="*/ 359 w 447"/>
              <a:gd name="T31" fmla="*/ 174 h 460"/>
              <a:gd name="T32" fmla="*/ 399 w 447"/>
              <a:gd name="T33" fmla="*/ 267 h 460"/>
              <a:gd name="T34" fmla="*/ 392 w 447"/>
              <a:gd name="T35" fmla="*/ 82 h 460"/>
              <a:gd name="T36" fmla="*/ 325 w 447"/>
              <a:gd name="T37" fmla="*/ 70 h 460"/>
              <a:gd name="T38" fmla="*/ 313 w 447"/>
              <a:gd name="T39" fmla="*/ 108 h 460"/>
              <a:gd name="T40" fmla="*/ 256 w 447"/>
              <a:gd name="T41" fmla="*/ 108 h 460"/>
              <a:gd name="T42" fmla="*/ 245 w 447"/>
              <a:gd name="T43" fmla="*/ 70 h 460"/>
              <a:gd name="T44" fmla="*/ 165 w 447"/>
              <a:gd name="T45" fmla="*/ 91 h 460"/>
              <a:gd name="T46" fmla="*/ 125 w 447"/>
              <a:gd name="T47" fmla="*/ 115 h 460"/>
              <a:gd name="T48" fmla="*/ 85 w 447"/>
              <a:gd name="T49" fmla="*/ 91 h 460"/>
              <a:gd name="T50" fmla="*/ 31 w 447"/>
              <a:gd name="T51" fmla="*/ 70 h 460"/>
              <a:gd name="T52" fmla="*/ 40 w 447"/>
              <a:gd name="T53" fmla="*/ 174 h 460"/>
              <a:gd name="T54" fmla="*/ 129 w 447"/>
              <a:gd name="T55" fmla="*/ 278 h 460"/>
              <a:gd name="T56" fmla="*/ 40 w 447"/>
              <a:gd name="T57" fmla="*/ 174 h 460"/>
              <a:gd name="T58" fmla="*/ 153 w 447"/>
              <a:gd name="T59" fmla="*/ 174 h 460"/>
              <a:gd name="T60" fmla="*/ 241 w 447"/>
              <a:gd name="T61" fmla="*/ 278 h 460"/>
              <a:gd name="T62" fmla="*/ 153 w 447"/>
              <a:gd name="T63" fmla="*/ 174 h 460"/>
              <a:gd name="T64" fmla="*/ 352 w 447"/>
              <a:gd name="T65" fmla="*/ 281 h 460"/>
              <a:gd name="T66" fmla="*/ 357 w 447"/>
              <a:gd name="T67" fmla="*/ 460 h 460"/>
              <a:gd name="T68" fmla="*/ 357 w 447"/>
              <a:gd name="T69" fmla="*/ 281 h 460"/>
              <a:gd name="T70" fmla="*/ 40 w 447"/>
              <a:gd name="T71" fmla="*/ 302 h 460"/>
              <a:gd name="T72" fmla="*/ 129 w 447"/>
              <a:gd name="T73" fmla="*/ 302 h 460"/>
              <a:gd name="T74" fmla="*/ 40 w 447"/>
              <a:gd name="T75" fmla="*/ 397 h 460"/>
              <a:gd name="T76" fmla="*/ 319 w 447"/>
              <a:gd name="T77" fmla="*/ 316 h 460"/>
              <a:gd name="T78" fmla="*/ 414 w 447"/>
              <a:gd name="T79" fmla="*/ 316 h 460"/>
              <a:gd name="T80" fmla="*/ 364 w 447"/>
              <a:gd name="T81" fmla="*/ 432 h 460"/>
              <a:gd name="T82" fmla="*/ 371 w 447"/>
              <a:gd name="T83" fmla="*/ 345 h 460"/>
              <a:gd name="T84" fmla="*/ 352 w 447"/>
              <a:gd name="T85" fmla="*/ 345 h 460"/>
              <a:gd name="T86" fmla="*/ 316 w 447"/>
              <a:gd name="T87" fmla="*/ 346 h 4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447" h="460">
                <a:moveTo>
                  <a:pt x="285" y="0"/>
                </a:moveTo>
                <a:cubicBezTo>
                  <a:pt x="272" y="0"/>
                  <a:pt x="261" y="12"/>
                  <a:pt x="261" y="25"/>
                </a:cubicBezTo>
                <a:lnTo>
                  <a:pt x="261" y="75"/>
                </a:lnTo>
                <a:cubicBezTo>
                  <a:pt x="261" y="88"/>
                  <a:pt x="273" y="99"/>
                  <a:pt x="286" y="99"/>
                </a:cubicBezTo>
                <a:cubicBezTo>
                  <a:pt x="298" y="99"/>
                  <a:pt x="310" y="88"/>
                  <a:pt x="310" y="75"/>
                </a:cubicBezTo>
                <a:lnTo>
                  <a:pt x="310" y="25"/>
                </a:lnTo>
                <a:cubicBezTo>
                  <a:pt x="310" y="12"/>
                  <a:pt x="298" y="0"/>
                  <a:pt x="285" y="0"/>
                </a:cubicBezTo>
                <a:close/>
                <a:moveTo>
                  <a:pt x="124" y="3"/>
                </a:moveTo>
                <a:lnTo>
                  <a:pt x="124" y="3"/>
                </a:lnTo>
                <a:cubicBezTo>
                  <a:pt x="111" y="3"/>
                  <a:pt x="100" y="15"/>
                  <a:pt x="100" y="28"/>
                </a:cubicBezTo>
                <a:lnTo>
                  <a:pt x="100" y="78"/>
                </a:lnTo>
                <a:cubicBezTo>
                  <a:pt x="100" y="91"/>
                  <a:pt x="112" y="103"/>
                  <a:pt x="125" y="103"/>
                </a:cubicBezTo>
                <a:cubicBezTo>
                  <a:pt x="138" y="103"/>
                  <a:pt x="149" y="91"/>
                  <a:pt x="149" y="78"/>
                </a:cubicBezTo>
                <a:lnTo>
                  <a:pt x="149" y="28"/>
                </a:lnTo>
                <a:cubicBezTo>
                  <a:pt x="150" y="15"/>
                  <a:pt x="138" y="3"/>
                  <a:pt x="124" y="3"/>
                </a:cubicBezTo>
                <a:close/>
                <a:moveTo>
                  <a:pt x="31" y="70"/>
                </a:moveTo>
                <a:lnTo>
                  <a:pt x="31" y="70"/>
                </a:lnTo>
                <a:cubicBezTo>
                  <a:pt x="21" y="70"/>
                  <a:pt x="13" y="75"/>
                  <a:pt x="7" y="82"/>
                </a:cubicBezTo>
                <a:cubicBezTo>
                  <a:pt x="2" y="89"/>
                  <a:pt x="0" y="97"/>
                  <a:pt x="0" y="105"/>
                </a:cubicBezTo>
                <a:lnTo>
                  <a:pt x="0" y="401"/>
                </a:lnTo>
                <a:cubicBezTo>
                  <a:pt x="0" y="410"/>
                  <a:pt x="2" y="418"/>
                  <a:pt x="7" y="424"/>
                </a:cubicBezTo>
                <a:cubicBezTo>
                  <a:pt x="13" y="431"/>
                  <a:pt x="21" y="436"/>
                  <a:pt x="31" y="436"/>
                </a:cubicBezTo>
                <a:lnTo>
                  <a:pt x="262" y="436"/>
                </a:lnTo>
                <a:cubicBezTo>
                  <a:pt x="251" y="425"/>
                  <a:pt x="243" y="412"/>
                  <a:pt x="237" y="397"/>
                </a:cubicBezTo>
                <a:lnTo>
                  <a:pt x="153" y="397"/>
                </a:lnTo>
                <a:lnTo>
                  <a:pt x="153" y="302"/>
                </a:lnTo>
                <a:lnTo>
                  <a:pt x="241" y="302"/>
                </a:lnTo>
                <a:lnTo>
                  <a:pt x="241" y="314"/>
                </a:lnTo>
                <a:cubicBezTo>
                  <a:pt x="247" y="301"/>
                  <a:pt x="256" y="288"/>
                  <a:pt x="267" y="278"/>
                </a:cubicBezTo>
                <a:lnTo>
                  <a:pt x="265" y="278"/>
                </a:lnTo>
                <a:lnTo>
                  <a:pt x="265" y="174"/>
                </a:lnTo>
                <a:lnTo>
                  <a:pt x="359" y="174"/>
                </a:lnTo>
                <a:lnTo>
                  <a:pt x="359" y="251"/>
                </a:lnTo>
                <a:cubicBezTo>
                  <a:pt x="374" y="254"/>
                  <a:pt x="387" y="259"/>
                  <a:pt x="399" y="267"/>
                </a:cubicBezTo>
                <a:lnTo>
                  <a:pt x="399" y="105"/>
                </a:lnTo>
                <a:cubicBezTo>
                  <a:pt x="399" y="97"/>
                  <a:pt x="397" y="89"/>
                  <a:pt x="392" y="82"/>
                </a:cubicBezTo>
                <a:cubicBezTo>
                  <a:pt x="386" y="75"/>
                  <a:pt x="377" y="70"/>
                  <a:pt x="367" y="70"/>
                </a:cubicBezTo>
                <a:lnTo>
                  <a:pt x="325" y="70"/>
                </a:lnTo>
                <a:lnTo>
                  <a:pt x="325" y="91"/>
                </a:lnTo>
                <a:cubicBezTo>
                  <a:pt x="325" y="97"/>
                  <a:pt x="321" y="103"/>
                  <a:pt x="313" y="108"/>
                </a:cubicBezTo>
                <a:cubicBezTo>
                  <a:pt x="306" y="112"/>
                  <a:pt x="295" y="115"/>
                  <a:pt x="285" y="115"/>
                </a:cubicBezTo>
                <a:cubicBezTo>
                  <a:pt x="274" y="115"/>
                  <a:pt x="264" y="112"/>
                  <a:pt x="256" y="108"/>
                </a:cubicBezTo>
                <a:cubicBezTo>
                  <a:pt x="249" y="103"/>
                  <a:pt x="245" y="97"/>
                  <a:pt x="245" y="91"/>
                </a:cubicBezTo>
                <a:lnTo>
                  <a:pt x="245" y="70"/>
                </a:lnTo>
                <a:lnTo>
                  <a:pt x="165" y="70"/>
                </a:lnTo>
                <a:lnTo>
                  <a:pt x="165" y="91"/>
                </a:lnTo>
                <a:cubicBezTo>
                  <a:pt x="165" y="97"/>
                  <a:pt x="161" y="103"/>
                  <a:pt x="153" y="108"/>
                </a:cubicBezTo>
                <a:cubicBezTo>
                  <a:pt x="146" y="112"/>
                  <a:pt x="135" y="115"/>
                  <a:pt x="125" y="115"/>
                </a:cubicBezTo>
                <a:cubicBezTo>
                  <a:pt x="114" y="115"/>
                  <a:pt x="104" y="112"/>
                  <a:pt x="96" y="108"/>
                </a:cubicBezTo>
                <a:cubicBezTo>
                  <a:pt x="89" y="103"/>
                  <a:pt x="85" y="97"/>
                  <a:pt x="85" y="91"/>
                </a:cubicBezTo>
                <a:lnTo>
                  <a:pt x="85" y="70"/>
                </a:lnTo>
                <a:lnTo>
                  <a:pt x="31" y="70"/>
                </a:lnTo>
                <a:close/>
                <a:moveTo>
                  <a:pt x="40" y="174"/>
                </a:moveTo>
                <a:lnTo>
                  <a:pt x="40" y="174"/>
                </a:lnTo>
                <a:lnTo>
                  <a:pt x="129" y="174"/>
                </a:lnTo>
                <a:lnTo>
                  <a:pt x="129" y="278"/>
                </a:lnTo>
                <a:lnTo>
                  <a:pt x="40" y="278"/>
                </a:lnTo>
                <a:lnTo>
                  <a:pt x="40" y="174"/>
                </a:lnTo>
                <a:close/>
                <a:moveTo>
                  <a:pt x="153" y="174"/>
                </a:moveTo>
                <a:lnTo>
                  <a:pt x="153" y="174"/>
                </a:lnTo>
                <a:lnTo>
                  <a:pt x="241" y="174"/>
                </a:lnTo>
                <a:lnTo>
                  <a:pt x="241" y="278"/>
                </a:lnTo>
                <a:lnTo>
                  <a:pt x="153" y="278"/>
                </a:lnTo>
                <a:lnTo>
                  <a:pt x="153" y="174"/>
                </a:lnTo>
                <a:close/>
                <a:moveTo>
                  <a:pt x="352" y="281"/>
                </a:moveTo>
                <a:lnTo>
                  <a:pt x="352" y="281"/>
                </a:lnTo>
                <a:cubicBezTo>
                  <a:pt x="305" y="283"/>
                  <a:pt x="267" y="322"/>
                  <a:pt x="267" y="370"/>
                </a:cubicBezTo>
                <a:cubicBezTo>
                  <a:pt x="267" y="420"/>
                  <a:pt x="307" y="460"/>
                  <a:pt x="357" y="460"/>
                </a:cubicBezTo>
                <a:cubicBezTo>
                  <a:pt x="407" y="460"/>
                  <a:pt x="447" y="420"/>
                  <a:pt x="447" y="370"/>
                </a:cubicBezTo>
                <a:cubicBezTo>
                  <a:pt x="447" y="321"/>
                  <a:pt x="407" y="281"/>
                  <a:pt x="357" y="281"/>
                </a:cubicBezTo>
                <a:cubicBezTo>
                  <a:pt x="355" y="281"/>
                  <a:pt x="354" y="281"/>
                  <a:pt x="352" y="281"/>
                </a:cubicBezTo>
                <a:close/>
                <a:moveTo>
                  <a:pt x="40" y="302"/>
                </a:moveTo>
                <a:lnTo>
                  <a:pt x="40" y="302"/>
                </a:lnTo>
                <a:lnTo>
                  <a:pt x="129" y="302"/>
                </a:lnTo>
                <a:lnTo>
                  <a:pt x="129" y="397"/>
                </a:lnTo>
                <a:lnTo>
                  <a:pt x="40" y="397"/>
                </a:lnTo>
                <a:lnTo>
                  <a:pt x="40" y="302"/>
                </a:lnTo>
                <a:close/>
                <a:moveTo>
                  <a:pt x="319" y="316"/>
                </a:moveTo>
                <a:lnTo>
                  <a:pt x="319" y="316"/>
                </a:lnTo>
                <a:lnTo>
                  <a:pt x="414" y="316"/>
                </a:lnTo>
                <a:lnTo>
                  <a:pt x="414" y="330"/>
                </a:lnTo>
                <a:lnTo>
                  <a:pt x="364" y="432"/>
                </a:lnTo>
                <a:lnTo>
                  <a:pt x="329" y="432"/>
                </a:lnTo>
                <a:lnTo>
                  <a:pt x="371" y="345"/>
                </a:lnTo>
                <a:cubicBezTo>
                  <a:pt x="371" y="345"/>
                  <a:pt x="365" y="345"/>
                  <a:pt x="362" y="345"/>
                </a:cubicBezTo>
                <a:cubicBezTo>
                  <a:pt x="359" y="345"/>
                  <a:pt x="355" y="345"/>
                  <a:pt x="352" y="345"/>
                </a:cubicBezTo>
                <a:cubicBezTo>
                  <a:pt x="348" y="345"/>
                  <a:pt x="345" y="345"/>
                  <a:pt x="341" y="345"/>
                </a:cubicBezTo>
                <a:cubicBezTo>
                  <a:pt x="334" y="346"/>
                  <a:pt x="325" y="346"/>
                  <a:pt x="316" y="346"/>
                </a:cubicBezTo>
                <a:lnTo>
                  <a:pt x="319" y="316"/>
                </a:lnTo>
                <a:close/>
              </a:path>
            </a:pathLst>
          </a:custGeom>
          <a:solidFill>
            <a:schemeClr val="bg1"/>
          </a:solidFill>
          <a:ln>
            <a:noFill/>
          </a:ln>
          <a:extLst/>
        </p:spPr>
        <p:txBody>
          <a:bodyPr vert="horz" wrap="square" lIns="91416" tIns="45708" rIns="91416" bIns="45708" numCol="1" anchor="t" anchorCtr="0" compatLnSpc="1">
            <a:prstTxWarp prst="textNoShape">
              <a:avLst/>
            </a:prstTxWarp>
          </a:bodyPr>
          <a:lstStyle/>
          <a:p>
            <a:endParaRPr lang="zh-CN" altLang="en-US" sz="2133">
              <a:solidFill>
                <a:schemeClr val="bg1"/>
              </a:solidFill>
            </a:endParaRPr>
          </a:p>
        </p:txBody>
      </p:sp>
      <p:sp>
        <p:nvSpPr>
          <p:cNvPr id="89" name="Freeform 35"/>
          <p:cNvSpPr>
            <a:spLocks noEditPoints="1"/>
          </p:cNvSpPr>
          <p:nvPr/>
        </p:nvSpPr>
        <p:spPr bwMode="auto">
          <a:xfrm>
            <a:off x="7173543" y="2080542"/>
            <a:ext cx="403684" cy="436765"/>
          </a:xfrm>
          <a:custGeom>
            <a:avLst/>
            <a:gdLst>
              <a:gd name="T0" fmla="*/ 29 w 433"/>
              <a:gd name="T1" fmla="*/ 29 h 469"/>
              <a:gd name="T2" fmla="*/ 115 w 433"/>
              <a:gd name="T3" fmla="*/ 28 h 469"/>
              <a:gd name="T4" fmla="*/ 208 w 433"/>
              <a:gd name="T5" fmla="*/ 3 h 469"/>
              <a:gd name="T6" fmla="*/ 216 w 433"/>
              <a:gd name="T7" fmla="*/ 0 h 469"/>
              <a:gd name="T8" fmla="*/ 225 w 433"/>
              <a:gd name="T9" fmla="*/ 3 h 469"/>
              <a:gd name="T10" fmla="*/ 318 w 433"/>
              <a:gd name="T11" fmla="*/ 28 h 469"/>
              <a:gd name="T12" fmla="*/ 404 w 433"/>
              <a:gd name="T13" fmla="*/ 29 h 469"/>
              <a:gd name="T14" fmla="*/ 433 w 433"/>
              <a:gd name="T15" fmla="*/ 25 h 469"/>
              <a:gd name="T16" fmla="*/ 433 w 433"/>
              <a:gd name="T17" fmla="*/ 58 h 469"/>
              <a:gd name="T18" fmla="*/ 372 w 433"/>
              <a:gd name="T19" fmla="*/ 355 h 469"/>
              <a:gd name="T20" fmla="*/ 222 w 433"/>
              <a:gd name="T21" fmla="*/ 468 h 469"/>
              <a:gd name="T22" fmla="*/ 216 w 433"/>
              <a:gd name="T23" fmla="*/ 469 h 469"/>
              <a:gd name="T24" fmla="*/ 210 w 433"/>
              <a:gd name="T25" fmla="*/ 468 h 469"/>
              <a:gd name="T26" fmla="*/ 61 w 433"/>
              <a:gd name="T27" fmla="*/ 355 h 469"/>
              <a:gd name="T28" fmla="*/ 0 w 433"/>
              <a:gd name="T29" fmla="*/ 58 h 469"/>
              <a:gd name="T30" fmla="*/ 0 w 433"/>
              <a:gd name="T31" fmla="*/ 25 h 469"/>
              <a:gd name="T32" fmla="*/ 29 w 433"/>
              <a:gd name="T33" fmla="*/ 29 h 469"/>
              <a:gd name="T34" fmla="*/ 216 w 433"/>
              <a:gd name="T35" fmla="*/ 239 h 469"/>
              <a:gd name="T36" fmla="*/ 216 w 433"/>
              <a:gd name="T37" fmla="*/ 239 h 469"/>
              <a:gd name="T38" fmla="*/ 361 w 433"/>
              <a:gd name="T39" fmla="*/ 239 h 469"/>
              <a:gd name="T40" fmla="*/ 380 w 433"/>
              <a:gd name="T41" fmla="*/ 90 h 469"/>
              <a:gd name="T42" fmla="*/ 311 w 433"/>
              <a:gd name="T43" fmla="*/ 86 h 469"/>
              <a:gd name="T44" fmla="*/ 216 w 433"/>
              <a:gd name="T45" fmla="*/ 62 h 469"/>
              <a:gd name="T46" fmla="*/ 216 w 433"/>
              <a:gd name="T47" fmla="*/ 239 h 469"/>
              <a:gd name="T48" fmla="*/ 216 w 433"/>
              <a:gd name="T49" fmla="*/ 409 h 469"/>
              <a:gd name="T50" fmla="*/ 216 w 433"/>
              <a:gd name="T51" fmla="*/ 409 h 469"/>
              <a:gd name="T52" fmla="*/ 216 w 433"/>
              <a:gd name="T53" fmla="*/ 239 h 469"/>
              <a:gd name="T54" fmla="*/ 72 w 433"/>
              <a:gd name="T55" fmla="*/ 239 h 469"/>
              <a:gd name="T56" fmla="*/ 105 w 433"/>
              <a:gd name="T57" fmla="*/ 323 h 469"/>
              <a:gd name="T58" fmla="*/ 216 w 433"/>
              <a:gd name="T59" fmla="*/ 409 h 4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433" h="469">
                <a:moveTo>
                  <a:pt x="29" y="29"/>
                </a:moveTo>
                <a:cubicBezTo>
                  <a:pt x="57" y="32"/>
                  <a:pt x="85" y="32"/>
                  <a:pt x="115" y="28"/>
                </a:cubicBezTo>
                <a:cubicBezTo>
                  <a:pt x="145" y="24"/>
                  <a:pt x="176" y="16"/>
                  <a:pt x="208" y="3"/>
                </a:cubicBezTo>
                <a:lnTo>
                  <a:pt x="216" y="0"/>
                </a:lnTo>
                <a:lnTo>
                  <a:pt x="225" y="3"/>
                </a:lnTo>
                <a:cubicBezTo>
                  <a:pt x="257" y="16"/>
                  <a:pt x="288" y="24"/>
                  <a:pt x="318" y="28"/>
                </a:cubicBezTo>
                <a:cubicBezTo>
                  <a:pt x="347" y="32"/>
                  <a:pt x="376" y="32"/>
                  <a:pt x="404" y="29"/>
                </a:cubicBezTo>
                <a:lnTo>
                  <a:pt x="433" y="25"/>
                </a:lnTo>
                <a:lnTo>
                  <a:pt x="433" y="58"/>
                </a:lnTo>
                <a:cubicBezTo>
                  <a:pt x="431" y="199"/>
                  <a:pt x="409" y="293"/>
                  <a:pt x="372" y="355"/>
                </a:cubicBezTo>
                <a:cubicBezTo>
                  <a:pt x="334" y="421"/>
                  <a:pt x="281" y="452"/>
                  <a:pt x="222" y="468"/>
                </a:cubicBezTo>
                <a:lnTo>
                  <a:pt x="216" y="469"/>
                </a:lnTo>
                <a:lnTo>
                  <a:pt x="210" y="468"/>
                </a:lnTo>
                <a:cubicBezTo>
                  <a:pt x="151" y="452"/>
                  <a:pt x="99" y="421"/>
                  <a:pt x="61" y="355"/>
                </a:cubicBezTo>
                <a:cubicBezTo>
                  <a:pt x="24" y="293"/>
                  <a:pt x="1" y="199"/>
                  <a:pt x="0" y="58"/>
                </a:cubicBezTo>
                <a:lnTo>
                  <a:pt x="0" y="25"/>
                </a:lnTo>
                <a:lnTo>
                  <a:pt x="29" y="29"/>
                </a:lnTo>
                <a:close/>
                <a:moveTo>
                  <a:pt x="216" y="239"/>
                </a:moveTo>
                <a:lnTo>
                  <a:pt x="216" y="239"/>
                </a:lnTo>
                <a:lnTo>
                  <a:pt x="361" y="239"/>
                </a:lnTo>
                <a:cubicBezTo>
                  <a:pt x="371" y="198"/>
                  <a:pt x="377" y="149"/>
                  <a:pt x="380" y="90"/>
                </a:cubicBezTo>
                <a:cubicBezTo>
                  <a:pt x="357" y="91"/>
                  <a:pt x="335" y="90"/>
                  <a:pt x="311" y="86"/>
                </a:cubicBezTo>
                <a:cubicBezTo>
                  <a:pt x="281" y="82"/>
                  <a:pt x="249" y="74"/>
                  <a:pt x="216" y="62"/>
                </a:cubicBezTo>
                <a:lnTo>
                  <a:pt x="216" y="239"/>
                </a:lnTo>
                <a:close/>
                <a:moveTo>
                  <a:pt x="216" y="409"/>
                </a:moveTo>
                <a:lnTo>
                  <a:pt x="216" y="409"/>
                </a:lnTo>
                <a:lnTo>
                  <a:pt x="216" y="239"/>
                </a:lnTo>
                <a:lnTo>
                  <a:pt x="72" y="239"/>
                </a:lnTo>
                <a:cubicBezTo>
                  <a:pt x="80" y="273"/>
                  <a:pt x="92" y="301"/>
                  <a:pt x="105" y="323"/>
                </a:cubicBezTo>
                <a:cubicBezTo>
                  <a:pt x="133" y="372"/>
                  <a:pt x="172" y="396"/>
                  <a:pt x="216" y="409"/>
                </a:cubicBezTo>
                <a:close/>
              </a:path>
            </a:pathLst>
          </a:custGeom>
          <a:solidFill>
            <a:schemeClr val="bg1"/>
          </a:solidFill>
          <a:ln>
            <a:noFill/>
          </a:ln>
          <a:extLst/>
        </p:spPr>
        <p:txBody>
          <a:bodyPr vert="horz" wrap="square" lIns="91416" tIns="45708" rIns="91416" bIns="45708" numCol="1" anchor="t" anchorCtr="0" compatLnSpc="1">
            <a:prstTxWarp prst="textNoShape">
              <a:avLst/>
            </a:prstTxWarp>
          </a:bodyPr>
          <a:lstStyle/>
          <a:p>
            <a:endParaRPr lang="zh-CN" altLang="en-US" sz="2133">
              <a:solidFill>
                <a:schemeClr val="bg1"/>
              </a:solidFill>
            </a:endParaRPr>
          </a:p>
        </p:txBody>
      </p:sp>
    </p:spTree>
    <p:extLst>
      <p:ext uri="{BB962C8B-B14F-4D97-AF65-F5344CB8AC3E}">
        <p14:creationId xmlns:p14="http://schemas.microsoft.com/office/powerpoint/2010/main" val="1697410845"/>
      </p:ext>
    </p:extLst>
  </p:cSld>
  <p:clrMapOvr>
    <a:masterClrMapping/>
  </p:clrMapOvr>
  <mc:AlternateContent xmlns:mc="http://schemas.openxmlformats.org/markup-compatibility/2006" xmlns:p14="http://schemas.microsoft.com/office/powerpoint/2010/main">
    <mc:Choice Requires="p14">
      <p:transition spd="slow" p14:dur="1200" advClick="0" advTm="10000">
        <p:dissolve/>
      </p:transition>
    </mc:Choice>
    <mc:Fallback xmlns="">
      <p:transition spd="slow" advClick="0" advTm="10000">
        <p:dissolv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4" fill="hold" grpId="0" nodeType="afterEffect">
                                  <p:stCondLst>
                                    <p:cond delay="0"/>
                                  </p:stCondLst>
                                  <p:childTnLst>
                                    <p:set>
                                      <p:cBhvr>
                                        <p:cTn id="6" dur="1" fill="hold">
                                          <p:stCondLst>
                                            <p:cond delay="0"/>
                                          </p:stCondLst>
                                        </p:cTn>
                                        <p:tgtEl>
                                          <p:spTgt spid="34"/>
                                        </p:tgtEl>
                                        <p:attrNameLst>
                                          <p:attrName>style.visibility</p:attrName>
                                        </p:attrNameLst>
                                      </p:cBhvr>
                                      <p:to>
                                        <p:strVal val="visible"/>
                                      </p:to>
                                    </p:set>
                                    <p:animEffect transition="in" filter="wheel(4)">
                                      <p:cBhvr>
                                        <p:cTn id="7" dur="1000"/>
                                        <p:tgtEl>
                                          <p:spTgt spid="34"/>
                                        </p:tgtEl>
                                      </p:cBhvr>
                                    </p:animEffect>
                                  </p:childTnLst>
                                </p:cTn>
                              </p:par>
                            </p:childTnLst>
                          </p:cTn>
                        </p:par>
                        <p:par>
                          <p:cTn id="8" fill="hold">
                            <p:stCondLst>
                              <p:cond delay="1000"/>
                            </p:stCondLst>
                            <p:childTnLst>
                              <p:par>
                                <p:cTn id="9" presetID="22" presetClass="entr" presetSubtype="8" fill="hold" nodeType="afterEffect">
                                  <p:stCondLst>
                                    <p:cond delay="0"/>
                                  </p:stCondLst>
                                  <p:childTnLst>
                                    <p:set>
                                      <p:cBhvr>
                                        <p:cTn id="10" dur="1" fill="hold">
                                          <p:stCondLst>
                                            <p:cond delay="0"/>
                                          </p:stCondLst>
                                        </p:cTn>
                                        <p:tgtEl>
                                          <p:spTgt spid="42"/>
                                        </p:tgtEl>
                                        <p:attrNameLst>
                                          <p:attrName>style.visibility</p:attrName>
                                        </p:attrNameLst>
                                      </p:cBhvr>
                                      <p:to>
                                        <p:strVal val="visible"/>
                                      </p:to>
                                    </p:set>
                                    <p:animEffect transition="in" filter="wipe(left)">
                                      <p:cBhvr>
                                        <p:cTn id="11" dur="500"/>
                                        <p:tgtEl>
                                          <p:spTgt spid="42"/>
                                        </p:tgtEl>
                                      </p:cBhvr>
                                    </p:animEffect>
                                  </p:childTnLst>
                                </p:cTn>
                              </p:par>
                            </p:childTnLst>
                          </p:cTn>
                        </p:par>
                        <p:par>
                          <p:cTn id="12" fill="hold">
                            <p:stCondLst>
                              <p:cond delay="1500"/>
                            </p:stCondLst>
                            <p:childTnLst>
                              <p:par>
                                <p:cTn id="13" presetID="42" presetClass="entr" presetSubtype="0" fill="hold" grpId="0" nodeType="afterEffect">
                                  <p:stCondLst>
                                    <p:cond delay="0"/>
                                  </p:stCondLst>
                                  <p:childTnLst>
                                    <p:set>
                                      <p:cBhvr>
                                        <p:cTn id="14" dur="1" fill="hold">
                                          <p:stCondLst>
                                            <p:cond delay="0"/>
                                          </p:stCondLst>
                                        </p:cTn>
                                        <p:tgtEl>
                                          <p:spTgt spid="43"/>
                                        </p:tgtEl>
                                        <p:attrNameLst>
                                          <p:attrName>style.visibility</p:attrName>
                                        </p:attrNameLst>
                                      </p:cBhvr>
                                      <p:to>
                                        <p:strVal val="visible"/>
                                      </p:to>
                                    </p:set>
                                    <p:animEffect transition="in" filter="fade">
                                      <p:cBhvr>
                                        <p:cTn id="15" dur="500"/>
                                        <p:tgtEl>
                                          <p:spTgt spid="43"/>
                                        </p:tgtEl>
                                      </p:cBhvr>
                                    </p:animEffect>
                                    <p:anim calcmode="lin" valueType="num">
                                      <p:cBhvr>
                                        <p:cTn id="16" dur="500" fill="hold"/>
                                        <p:tgtEl>
                                          <p:spTgt spid="43"/>
                                        </p:tgtEl>
                                        <p:attrNameLst>
                                          <p:attrName>ppt_x</p:attrName>
                                        </p:attrNameLst>
                                      </p:cBhvr>
                                      <p:tavLst>
                                        <p:tav tm="0">
                                          <p:val>
                                            <p:strVal val="#ppt_x"/>
                                          </p:val>
                                        </p:tav>
                                        <p:tav tm="100000">
                                          <p:val>
                                            <p:strVal val="#ppt_x"/>
                                          </p:val>
                                        </p:tav>
                                      </p:tavLst>
                                    </p:anim>
                                    <p:anim calcmode="lin" valueType="num">
                                      <p:cBhvr>
                                        <p:cTn id="17" dur="500" fill="hold"/>
                                        <p:tgtEl>
                                          <p:spTgt spid="43"/>
                                        </p:tgtEl>
                                        <p:attrNameLst>
                                          <p:attrName>ppt_y</p:attrName>
                                        </p:attrNameLst>
                                      </p:cBhvr>
                                      <p:tavLst>
                                        <p:tav tm="0">
                                          <p:val>
                                            <p:strVal val="#ppt_y+.1"/>
                                          </p:val>
                                        </p:tav>
                                        <p:tav tm="100000">
                                          <p:val>
                                            <p:strVal val="#ppt_y"/>
                                          </p:val>
                                        </p:tav>
                                      </p:tavLst>
                                    </p:anim>
                                  </p:childTnLst>
                                </p:cTn>
                              </p:par>
                              <p:par>
                                <p:cTn id="18" presetID="47" presetClass="entr" presetSubtype="0" fill="hold" nodeType="withEffect">
                                  <p:stCondLst>
                                    <p:cond delay="0"/>
                                  </p:stCondLst>
                                  <p:childTnLst>
                                    <p:set>
                                      <p:cBhvr>
                                        <p:cTn id="19" dur="1" fill="hold">
                                          <p:stCondLst>
                                            <p:cond delay="0"/>
                                          </p:stCondLst>
                                        </p:cTn>
                                        <p:tgtEl>
                                          <p:spTgt spid="44"/>
                                        </p:tgtEl>
                                        <p:attrNameLst>
                                          <p:attrName>style.visibility</p:attrName>
                                        </p:attrNameLst>
                                      </p:cBhvr>
                                      <p:to>
                                        <p:strVal val="visible"/>
                                      </p:to>
                                    </p:set>
                                    <p:animEffect transition="in" filter="fade">
                                      <p:cBhvr>
                                        <p:cTn id="20" dur="500"/>
                                        <p:tgtEl>
                                          <p:spTgt spid="44"/>
                                        </p:tgtEl>
                                      </p:cBhvr>
                                    </p:animEffect>
                                    <p:anim calcmode="lin" valueType="num">
                                      <p:cBhvr>
                                        <p:cTn id="21" dur="500" fill="hold"/>
                                        <p:tgtEl>
                                          <p:spTgt spid="44"/>
                                        </p:tgtEl>
                                        <p:attrNameLst>
                                          <p:attrName>ppt_x</p:attrName>
                                        </p:attrNameLst>
                                      </p:cBhvr>
                                      <p:tavLst>
                                        <p:tav tm="0">
                                          <p:val>
                                            <p:strVal val="#ppt_x"/>
                                          </p:val>
                                        </p:tav>
                                        <p:tav tm="100000">
                                          <p:val>
                                            <p:strVal val="#ppt_x"/>
                                          </p:val>
                                        </p:tav>
                                      </p:tavLst>
                                    </p:anim>
                                    <p:anim calcmode="lin" valueType="num">
                                      <p:cBhvr>
                                        <p:cTn id="22" dur="500" fill="hold"/>
                                        <p:tgtEl>
                                          <p:spTgt spid="44"/>
                                        </p:tgtEl>
                                        <p:attrNameLst>
                                          <p:attrName>ppt_y</p:attrName>
                                        </p:attrNameLst>
                                      </p:cBhvr>
                                      <p:tavLst>
                                        <p:tav tm="0">
                                          <p:val>
                                            <p:strVal val="#ppt_y-.1"/>
                                          </p:val>
                                        </p:tav>
                                        <p:tav tm="100000">
                                          <p:val>
                                            <p:strVal val="#ppt_y"/>
                                          </p:val>
                                        </p:tav>
                                      </p:tavLst>
                                    </p:anim>
                                  </p:childTnLst>
                                </p:cTn>
                              </p:par>
                              <p:par>
                                <p:cTn id="23" presetID="42" presetClass="entr" presetSubtype="0" fill="hold" grpId="0" nodeType="withEffect">
                                  <p:stCondLst>
                                    <p:cond delay="300"/>
                                  </p:stCondLst>
                                  <p:childTnLst>
                                    <p:set>
                                      <p:cBhvr>
                                        <p:cTn id="24" dur="1" fill="hold">
                                          <p:stCondLst>
                                            <p:cond delay="0"/>
                                          </p:stCondLst>
                                        </p:cTn>
                                        <p:tgtEl>
                                          <p:spTgt spid="49"/>
                                        </p:tgtEl>
                                        <p:attrNameLst>
                                          <p:attrName>style.visibility</p:attrName>
                                        </p:attrNameLst>
                                      </p:cBhvr>
                                      <p:to>
                                        <p:strVal val="visible"/>
                                      </p:to>
                                    </p:set>
                                    <p:animEffect transition="in" filter="fade">
                                      <p:cBhvr>
                                        <p:cTn id="25" dur="500"/>
                                        <p:tgtEl>
                                          <p:spTgt spid="49"/>
                                        </p:tgtEl>
                                      </p:cBhvr>
                                    </p:animEffect>
                                    <p:anim calcmode="lin" valueType="num">
                                      <p:cBhvr>
                                        <p:cTn id="26" dur="500" fill="hold"/>
                                        <p:tgtEl>
                                          <p:spTgt spid="49"/>
                                        </p:tgtEl>
                                        <p:attrNameLst>
                                          <p:attrName>ppt_x</p:attrName>
                                        </p:attrNameLst>
                                      </p:cBhvr>
                                      <p:tavLst>
                                        <p:tav tm="0">
                                          <p:val>
                                            <p:strVal val="#ppt_x"/>
                                          </p:val>
                                        </p:tav>
                                        <p:tav tm="100000">
                                          <p:val>
                                            <p:strVal val="#ppt_x"/>
                                          </p:val>
                                        </p:tav>
                                      </p:tavLst>
                                    </p:anim>
                                    <p:anim calcmode="lin" valueType="num">
                                      <p:cBhvr>
                                        <p:cTn id="27" dur="500" fill="hold"/>
                                        <p:tgtEl>
                                          <p:spTgt spid="49"/>
                                        </p:tgtEl>
                                        <p:attrNameLst>
                                          <p:attrName>ppt_y</p:attrName>
                                        </p:attrNameLst>
                                      </p:cBhvr>
                                      <p:tavLst>
                                        <p:tav tm="0">
                                          <p:val>
                                            <p:strVal val="#ppt_y+.1"/>
                                          </p:val>
                                        </p:tav>
                                        <p:tav tm="100000">
                                          <p:val>
                                            <p:strVal val="#ppt_y"/>
                                          </p:val>
                                        </p:tav>
                                      </p:tavLst>
                                    </p:anim>
                                  </p:childTnLst>
                                </p:cTn>
                              </p:par>
                              <p:par>
                                <p:cTn id="28" presetID="47" presetClass="entr" presetSubtype="0" fill="hold" nodeType="withEffect">
                                  <p:stCondLst>
                                    <p:cond delay="300"/>
                                  </p:stCondLst>
                                  <p:childTnLst>
                                    <p:set>
                                      <p:cBhvr>
                                        <p:cTn id="29" dur="1" fill="hold">
                                          <p:stCondLst>
                                            <p:cond delay="0"/>
                                          </p:stCondLst>
                                        </p:cTn>
                                        <p:tgtEl>
                                          <p:spTgt spid="50"/>
                                        </p:tgtEl>
                                        <p:attrNameLst>
                                          <p:attrName>style.visibility</p:attrName>
                                        </p:attrNameLst>
                                      </p:cBhvr>
                                      <p:to>
                                        <p:strVal val="visible"/>
                                      </p:to>
                                    </p:set>
                                    <p:animEffect transition="in" filter="fade">
                                      <p:cBhvr>
                                        <p:cTn id="30" dur="500"/>
                                        <p:tgtEl>
                                          <p:spTgt spid="50"/>
                                        </p:tgtEl>
                                      </p:cBhvr>
                                    </p:animEffect>
                                    <p:anim calcmode="lin" valueType="num">
                                      <p:cBhvr>
                                        <p:cTn id="31" dur="500" fill="hold"/>
                                        <p:tgtEl>
                                          <p:spTgt spid="50"/>
                                        </p:tgtEl>
                                        <p:attrNameLst>
                                          <p:attrName>ppt_x</p:attrName>
                                        </p:attrNameLst>
                                      </p:cBhvr>
                                      <p:tavLst>
                                        <p:tav tm="0">
                                          <p:val>
                                            <p:strVal val="#ppt_x"/>
                                          </p:val>
                                        </p:tav>
                                        <p:tav tm="100000">
                                          <p:val>
                                            <p:strVal val="#ppt_x"/>
                                          </p:val>
                                        </p:tav>
                                      </p:tavLst>
                                    </p:anim>
                                    <p:anim calcmode="lin" valueType="num">
                                      <p:cBhvr>
                                        <p:cTn id="32" dur="500" fill="hold"/>
                                        <p:tgtEl>
                                          <p:spTgt spid="50"/>
                                        </p:tgtEl>
                                        <p:attrNameLst>
                                          <p:attrName>ppt_y</p:attrName>
                                        </p:attrNameLst>
                                      </p:cBhvr>
                                      <p:tavLst>
                                        <p:tav tm="0">
                                          <p:val>
                                            <p:strVal val="#ppt_y-.1"/>
                                          </p:val>
                                        </p:tav>
                                        <p:tav tm="100000">
                                          <p:val>
                                            <p:strVal val="#ppt_y"/>
                                          </p:val>
                                        </p:tav>
                                      </p:tavLst>
                                    </p:anim>
                                  </p:childTnLst>
                                </p:cTn>
                              </p:par>
                              <p:par>
                                <p:cTn id="33" presetID="42" presetClass="entr" presetSubtype="0" fill="hold" grpId="0" nodeType="withEffect">
                                  <p:stCondLst>
                                    <p:cond delay="600"/>
                                  </p:stCondLst>
                                  <p:childTnLst>
                                    <p:set>
                                      <p:cBhvr>
                                        <p:cTn id="34" dur="1" fill="hold">
                                          <p:stCondLst>
                                            <p:cond delay="0"/>
                                          </p:stCondLst>
                                        </p:cTn>
                                        <p:tgtEl>
                                          <p:spTgt spid="74"/>
                                        </p:tgtEl>
                                        <p:attrNameLst>
                                          <p:attrName>style.visibility</p:attrName>
                                        </p:attrNameLst>
                                      </p:cBhvr>
                                      <p:to>
                                        <p:strVal val="visible"/>
                                      </p:to>
                                    </p:set>
                                    <p:animEffect transition="in" filter="fade">
                                      <p:cBhvr>
                                        <p:cTn id="35" dur="500"/>
                                        <p:tgtEl>
                                          <p:spTgt spid="74"/>
                                        </p:tgtEl>
                                      </p:cBhvr>
                                    </p:animEffect>
                                    <p:anim calcmode="lin" valueType="num">
                                      <p:cBhvr>
                                        <p:cTn id="36" dur="500" fill="hold"/>
                                        <p:tgtEl>
                                          <p:spTgt spid="74"/>
                                        </p:tgtEl>
                                        <p:attrNameLst>
                                          <p:attrName>ppt_x</p:attrName>
                                        </p:attrNameLst>
                                      </p:cBhvr>
                                      <p:tavLst>
                                        <p:tav tm="0">
                                          <p:val>
                                            <p:strVal val="#ppt_x"/>
                                          </p:val>
                                        </p:tav>
                                        <p:tav tm="100000">
                                          <p:val>
                                            <p:strVal val="#ppt_x"/>
                                          </p:val>
                                        </p:tav>
                                      </p:tavLst>
                                    </p:anim>
                                    <p:anim calcmode="lin" valueType="num">
                                      <p:cBhvr>
                                        <p:cTn id="37" dur="500" fill="hold"/>
                                        <p:tgtEl>
                                          <p:spTgt spid="74"/>
                                        </p:tgtEl>
                                        <p:attrNameLst>
                                          <p:attrName>ppt_y</p:attrName>
                                        </p:attrNameLst>
                                      </p:cBhvr>
                                      <p:tavLst>
                                        <p:tav tm="0">
                                          <p:val>
                                            <p:strVal val="#ppt_y+.1"/>
                                          </p:val>
                                        </p:tav>
                                        <p:tav tm="100000">
                                          <p:val>
                                            <p:strVal val="#ppt_y"/>
                                          </p:val>
                                        </p:tav>
                                      </p:tavLst>
                                    </p:anim>
                                  </p:childTnLst>
                                </p:cTn>
                              </p:par>
                              <p:par>
                                <p:cTn id="38" presetID="47" presetClass="entr" presetSubtype="0" fill="hold" nodeType="withEffect">
                                  <p:stCondLst>
                                    <p:cond delay="600"/>
                                  </p:stCondLst>
                                  <p:childTnLst>
                                    <p:set>
                                      <p:cBhvr>
                                        <p:cTn id="39" dur="1" fill="hold">
                                          <p:stCondLst>
                                            <p:cond delay="0"/>
                                          </p:stCondLst>
                                        </p:cTn>
                                        <p:tgtEl>
                                          <p:spTgt spid="75"/>
                                        </p:tgtEl>
                                        <p:attrNameLst>
                                          <p:attrName>style.visibility</p:attrName>
                                        </p:attrNameLst>
                                      </p:cBhvr>
                                      <p:to>
                                        <p:strVal val="visible"/>
                                      </p:to>
                                    </p:set>
                                    <p:animEffect transition="in" filter="fade">
                                      <p:cBhvr>
                                        <p:cTn id="40" dur="500"/>
                                        <p:tgtEl>
                                          <p:spTgt spid="75"/>
                                        </p:tgtEl>
                                      </p:cBhvr>
                                    </p:animEffect>
                                    <p:anim calcmode="lin" valueType="num">
                                      <p:cBhvr>
                                        <p:cTn id="41" dur="500" fill="hold"/>
                                        <p:tgtEl>
                                          <p:spTgt spid="75"/>
                                        </p:tgtEl>
                                        <p:attrNameLst>
                                          <p:attrName>ppt_x</p:attrName>
                                        </p:attrNameLst>
                                      </p:cBhvr>
                                      <p:tavLst>
                                        <p:tav tm="0">
                                          <p:val>
                                            <p:strVal val="#ppt_x"/>
                                          </p:val>
                                        </p:tav>
                                        <p:tav tm="100000">
                                          <p:val>
                                            <p:strVal val="#ppt_x"/>
                                          </p:val>
                                        </p:tav>
                                      </p:tavLst>
                                    </p:anim>
                                    <p:anim calcmode="lin" valueType="num">
                                      <p:cBhvr>
                                        <p:cTn id="42" dur="500" fill="hold"/>
                                        <p:tgtEl>
                                          <p:spTgt spid="75"/>
                                        </p:tgtEl>
                                        <p:attrNameLst>
                                          <p:attrName>ppt_y</p:attrName>
                                        </p:attrNameLst>
                                      </p:cBhvr>
                                      <p:tavLst>
                                        <p:tav tm="0">
                                          <p:val>
                                            <p:strVal val="#ppt_y-.1"/>
                                          </p:val>
                                        </p:tav>
                                        <p:tav tm="100000">
                                          <p:val>
                                            <p:strVal val="#ppt_y"/>
                                          </p:val>
                                        </p:tav>
                                      </p:tavLst>
                                    </p:anim>
                                  </p:childTnLst>
                                </p:cTn>
                              </p:par>
                              <p:par>
                                <p:cTn id="43" presetID="42" presetClass="entr" presetSubtype="0" fill="hold" grpId="0" nodeType="withEffect">
                                  <p:stCondLst>
                                    <p:cond delay="900"/>
                                  </p:stCondLst>
                                  <p:childTnLst>
                                    <p:set>
                                      <p:cBhvr>
                                        <p:cTn id="44" dur="1" fill="hold">
                                          <p:stCondLst>
                                            <p:cond delay="0"/>
                                          </p:stCondLst>
                                        </p:cTn>
                                        <p:tgtEl>
                                          <p:spTgt spid="80"/>
                                        </p:tgtEl>
                                        <p:attrNameLst>
                                          <p:attrName>style.visibility</p:attrName>
                                        </p:attrNameLst>
                                      </p:cBhvr>
                                      <p:to>
                                        <p:strVal val="visible"/>
                                      </p:to>
                                    </p:set>
                                    <p:animEffect transition="in" filter="fade">
                                      <p:cBhvr>
                                        <p:cTn id="45" dur="500"/>
                                        <p:tgtEl>
                                          <p:spTgt spid="80"/>
                                        </p:tgtEl>
                                      </p:cBhvr>
                                    </p:animEffect>
                                    <p:anim calcmode="lin" valueType="num">
                                      <p:cBhvr>
                                        <p:cTn id="46" dur="500" fill="hold"/>
                                        <p:tgtEl>
                                          <p:spTgt spid="80"/>
                                        </p:tgtEl>
                                        <p:attrNameLst>
                                          <p:attrName>ppt_x</p:attrName>
                                        </p:attrNameLst>
                                      </p:cBhvr>
                                      <p:tavLst>
                                        <p:tav tm="0">
                                          <p:val>
                                            <p:strVal val="#ppt_x"/>
                                          </p:val>
                                        </p:tav>
                                        <p:tav tm="100000">
                                          <p:val>
                                            <p:strVal val="#ppt_x"/>
                                          </p:val>
                                        </p:tav>
                                      </p:tavLst>
                                    </p:anim>
                                    <p:anim calcmode="lin" valueType="num">
                                      <p:cBhvr>
                                        <p:cTn id="47" dur="500" fill="hold"/>
                                        <p:tgtEl>
                                          <p:spTgt spid="80"/>
                                        </p:tgtEl>
                                        <p:attrNameLst>
                                          <p:attrName>ppt_y</p:attrName>
                                        </p:attrNameLst>
                                      </p:cBhvr>
                                      <p:tavLst>
                                        <p:tav tm="0">
                                          <p:val>
                                            <p:strVal val="#ppt_y+.1"/>
                                          </p:val>
                                        </p:tav>
                                        <p:tav tm="100000">
                                          <p:val>
                                            <p:strVal val="#ppt_y"/>
                                          </p:val>
                                        </p:tav>
                                      </p:tavLst>
                                    </p:anim>
                                  </p:childTnLst>
                                </p:cTn>
                              </p:par>
                              <p:par>
                                <p:cTn id="48" presetID="47" presetClass="entr" presetSubtype="0" fill="hold" nodeType="withEffect">
                                  <p:stCondLst>
                                    <p:cond delay="900"/>
                                  </p:stCondLst>
                                  <p:childTnLst>
                                    <p:set>
                                      <p:cBhvr>
                                        <p:cTn id="49" dur="1" fill="hold">
                                          <p:stCondLst>
                                            <p:cond delay="0"/>
                                          </p:stCondLst>
                                        </p:cTn>
                                        <p:tgtEl>
                                          <p:spTgt spid="81"/>
                                        </p:tgtEl>
                                        <p:attrNameLst>
                                          <p:attrName>style.visibility</p:attrName>
                                        </p:attrNameLst>
                                      </p:cBhvr>
                                      <p:to>
                                        <p:strVal val="visible"/>
                                      </p:to>
                                    </p:set>
                                    <p:animEffect transition="in" filter="fade">
                                      <p:cBhvr>
                                        <p:cTn id="50" dur="500"/>
                                        <p:tgtEl>
                                          <p:spTgt spid="81"/>
                                        </p:tgtEl>
                                      </p:cBhvr>
                                    </p:animEffect>
                                    <p:anim calcmode="lin" valueType="num">
                                      <p:cBhvr>
                                        <p:cTn id="51" dur="500" fill="hold"/>
                                        <p:tgtEl>
                                          <p:spTgt spid="81"/>
                                        </p:tgtEl>
                                        <p:attrNameLst>
                                          <p:attrName>ppt_x</p:attrName>
                                        </p:attrNameLst>
                                      </p:cBhvr>
                                      <p:tavLst>
                                        <p:tav tm="0">
                                          <p:val>
                                            <p:strVal val="#ppt_x"/>
                                          </p:val>
                                        </p:tav>
                                        <p:tav tm="100000">
                                          <p:val>
                                            <p:strVal val="#ppt_x"/>
                                          </p:val>
                                        </p:tav>
                                      </p:tavLst>
                                    </p:anim>
                                    <p:anim calcmode="lin" valueType="num">
                                      <p:cBhvr>
                                        <p:cTn id="52" dur="500" fill="hold"/>
                                        <p:tgtEl>
                                          <p:spTgt spid="81"/>
                                        </p:tgtEl>
                                        <p:attrNameLst>
                                          <p:attrName>ppt_y</p:attrName>
                                        </p:attrNameLst>
                                      </p:cBhvr>
                                      <p:tavLst>
                                        <p:tav tm="0">
                                          <p:val>
                                            <p:strVal val="#ppt_y-.1"/>
                                          </p:val>
                                        </p:tav>
                                        <p:tav tm="100000">
                                          <p:val>
                                            <p:strVal val="#ppt_y"/>
                                          </p:val>
                                        </p:tav>
                                      </p:tavLst>
                                    </p:anim>
                                  </p:childTnLst>
                                </p:cTn>
                              </p:par>
                            </p:childTnLst>
                          </p:cTn>
                        </p:par>
                        <p:par>
                          <p:cTn id="53" fill="hold">
                            <p:stCondLst>
                              <p:cond delay="2900"/>
                            </p:stCondLst>
                            <p:childTnLst>
                              <p:par>
                                <p:cTn id="54" presetID="31" presetClass="entr" presetSubtype="0" fill="hold" grpId="0" nodeType="afterEffect">
                                  <p:stCondLst>
                                    <p:cond delay="0"/>
                                  </p:stCondLst>
                                  <p:childTnLst>
                                    <p:set>
                                      <p:cBhvr>
                                        <p:cTn id="55" dur="1" fill="hold">
                                          <p:stCondLst>
                                            <p:cond delay="0"/>
                                          </p:stCondLst>
                                        </p:cTn>
                                        <p:tgtEl>
                                          <p:spTgt spid="88"/>
                                        </p:tgtEl>
                                        <p:attrNameLst>
                                          <p:attrName>style.visibility</p:attrName>
                                        </p:attrNameLst>
                                      </p:cBhvr>
                                      <p:to>
                                        <p:strVal val="visible"/>
                                      </p:to>
                                    </p:set>
                                    <p:anim calcmode="lin" valueType="num">
                                      <p:cBhvr>
                                        <p:cTn id="56" dur="300" fill="hold"/>
                                        <p:tgtEl>
                                          <p:spTgt spid="88"/>
                                        </p:tgtEl>
                                        <p:attrNameLst>
                                          <p:attrName>ppt_w</p:attrName>
                                        </p:attrNameLst>
                                      </p:cBhvr>
                                      <p:tavLst>
                                        <p:tav tm="0">
                                          <p:val>
                                            <p:fltVal val="0"/>
                                          </p:val>
                                        </p:tav>
                                        <p:tav tm="100000">
                                          <p:val>
                                            <p:strVal val="#ppt_w"/>
                                          </p:val>
                                        </p:tav>
                                      </p:tavLst>
                                    </p:anim>
                                    <p:anim calcmode="lin" valueType="num">
                                      <p:cBhvr>
                                        <p:cTn id="57" dur="300" fill="hold"/>
                                        <p:tgtEl>
                                          <p:spTgt spid="88"/>
                                        </p:tgtEl>
                                        <p:attrNameLst>
                                          <p:attrName>ppt_h</p:attrName>
                                        </p:attrNameLst>
                                      </p:cBhvr>
                                      <p:tavLst>
                                        <p:tav tm="0">
                                          <p:val>
                                            <p:fltVal val="0"/>
                                          </p:val>
                                        </p:tav>
                                        <p:tav tm="100000">
                                          <p:val>
                                            <p:strVal val="#ppt_h"/>
                                          </p:val>
                                        </p:tav>
                                      </p:tavLst>
                                    </p:anim>
                                    <p:anim calcmode="lin" valueType="num">
                                      <p:cBhvr>
                                        <p:cTn id="58" dur="300" fill="hold"/>
                                        <p:tgtEl>
                                          <p:spTgt spid="88"/>
                                        </p:tgtEl>
                                        <p:attrNameLst>
                                          <p:attrName>style.rotation</p:attrName>
                                        </p:attrNameLst>
                                      </p:cBhvr>
                                      <p:tavLst>
                                        <p:tav tm="0">
                                          <p:val>
                                            <p:fltVal val="90"/>
                                          </p:val>
                                        </p:tav>
                                        <p:tav tm="100000">
                                          <p:val>
                                            <p:fltVal val="0"/>
                                          </p:val>
                                        </p:tav>
                                      </p:tavLst>
                                    </p:anim>
                                    <p:animEffect transition="in" filter="fade">
                                      <p:cBhvr>
                                        <p:cTn id="59" dur="300"/>
                                        <p:tgtEl>
                                          <p:spTgt spid="88"/>
                                        </p:tgtEl>
                                      </p:cBhvr>
                                    </p:animEffect>
                                  </p:childTnLst>
                                </p:cTn>
                              </p:par>
                            </p:childTnLst>
                          </p:cTn>
                        </p:par>
                        <p:par>
                          <p:cTn id="60" fill="hold">
                            <p:stCondLst>
                              <p:cond delay="3200"/>
                            </p:stCondLst>
                            <p:childTnLst>
                              <p:par>
                                <p:cTn id="61" presetID="31" presetClass="entr" presetSubtype="0" fill="hold" grpId="0" nodeType="afterEffect">
                                  <p:stCondLst>
                                    <p:cond delay="0"/>
                                  </p:stCondLst>
                                  <p:childTnLst>
                                    <p:set>
                                      <p:cBhvr>
                                        <p:cTn id="62" dur="1" fill="hold">
                                          <p:stCondLst>
                                            <p:cond delay="0"/>
                                          </p:stCondLst>
                                        </p:cTn>
                                        <p:tgtEl>
                                          <p:spTgt spid="87"/>
                                        </p:tgtEl>
                                        <p:attrNameLst>
                                          <p:attrName>style.visibility</p:attrName>
                                        </p:attrNameLst>
                                      </p:cBhvr>
                                      <p:to>
                                        <p:strVal val="visible"/>
                                      </p:to>
                                    </p:set>
                                    <p:anim calcmode="lin" valueType="num">
                                      <p:cBhvr>
                                        <p:cTn id="63" dur="300" fill="hold"/>
                                        <p:tgtEl>
                                          <p:spTgt spid="87"/>
                                        </p:tgtEl>
                                        <p:attrNameLst>
                                          <p:attrName>ppt_w</p:attrName>
                                        </p:attrNameLst>
                                      </p:cBhvr>
                                      <p:tavLst>
                                        <p:tav tm="0">
                                          <p:val>
                                            <p:fltVal val="0"/>
                                          </p:val>
                                        </p:tav>
                                        <p:tav tm="100000">
                                          <p:val>
                                            <p:strVal val="#ppt_w"/>
                                          </p:val>
                                        </p:tav>
                                      </p:tavLst>
                                    </p:anim>
                                    <p:anim calcmode="lin" valueType="num">
                                      <p:cBhvr>
                                        <p:cTn id="64" dur="300" fill="hold"/>
                                        <p:tgtEl>
                                          <p:spTgt spid="87"/>
                                        </p:tgtEl>
                                        <p:attrNameLst>
                                          <p:attrName>ppt_h</p:attrName>
                                        </p:attrNameLst>
                                      </p:cBhvr>
                                      <p:tavLst>
                                        <p:tav tm="0">
                                          <p:val>
                                            <p:fltVal val="0"/>
                                          </p:val>
                                        </p:tav>
                                        <p:tav tm="100000">
                                          <p:val>
                                            <p:strVal val="#ppt_h"/>
                                          </p:val>
                                        </p:tav>
                                      </p:tavLst>
                                    </p:anim>
                                    <p:anim calcmode="lin" valueType="num">
                                      <p:cBhvr>
                                        <p:cTn id="65" dur="300" fill="hold"/>
                                        <p:tgtEl>
                                          <p:spTgt spid="87"/>
                                        </p:tgtEl>
                                        <p:attrNameLst>
                                          <p:attrName>style.rotation</p:attrName>
                                        </p:attrNameLst>
                                      </p:cBhvr>
                                      <p:tavLst>
                                        <p:tav tm="0">
                                          <p:val>
                                            <p:fltVal val="90"/>
                                          </p:val>
                                        </p:tav>
                                        <p:tav tm="100000">
                                          <p:val>
                                            <p:fltVal val="0"/>
                                          </p:val>
                                        </p:tav>
                                      </p:tavLst>
                                    </p:anim>
                                    <p:animEffect transition="in" filter="fade">
                                      <p:cBhvr>
                                        <p:cTn id="66" dur="300"/>
                                        <p:tgtEl>
                                          <p:spTgt spid="87"/>
                                        </p:tgtEl>
                                      </p:cBhvr>
                                    </p:animEffect>
                                  </p:childTnLst>
                                </p:cTn>
                              </p:par>
                            </p:childTnLst>
                          </p:cTn>
                        </p:par>
                        <p:par>
                          <p:cTn id="67" fill="hold">
                            <p:stCondLst>
                              <p:cond delay="3500"/>
                            </p:stCondLst>
                            <p:childTnLst>
                              <p:par>
                                <p:cTn id="68" presetID="31" presetClass="entr" presetSubtype="0" fill="hold" grpId="0" nodeType="afterEffect">
                                  <p:stCondLst>
                                    <p:cond delay="0"/>
                                  </p:stCondLst>
                                  <p:childTnLst>
                                    <p:set>
                                      <p:cBhvr>
                                        <p:cTn id="69" dur="1" fill="hold">
                                          <p:stCondLst>
                                            <p:cond delay="0"/>
                                          </p:stCondLst>
                                        </p:cTn>
                                        <p:tgtEl>
                                          <p:spTgt spid="89"/>
                                        </p:tgtEl>
                                        <p:attrNameLst>
                                          <p:attrName>style.visibility</p:attrName>
                                        </p:attrNameLst>
                                      </p:cBhvr>
                                      <p:to>
                                        <p:strVal val="visible"/>
                                      </p:to>
                                    </p:set>
                                    <p:anim calcmode="lin" valueType="num">
                                      <p:cBhvr>
                                        <p:cTn id="70" dur="300" fill="hold"/>
                                        <p:tgtEl>
                                          <p:spTgt spid="89"/>
                                        </p:tgtEl>
                                        <p:attrNameLst>
                                          <p:attrName>ppt_w</p:attrName>
                                        </p:attrNameLst>
                                      </p:cBhvr>
                                      <p:tavLst>
                                        <p:tav tm="0">
                                          <p:val>
                                            <p:fltVal val="0"/>
                                          </p:val>
                                        </p:tav>
                                        <p:tav tm="100000">
                                          <p:val>
                                            <p:strVal val="#ppt_w"/>
                                          </p:val>
                                        </p:tav>
                                      </p:tavLst>
                                    </p:anim>
                                    <p:anim calcmode="lin" valueType="num">
                                      <p:cBhvr>
                                        <p:cTn id="71" dur="300" fill="hold"/>
                                        <p:tgtEl>
                                          <p:spTgt spid="89"/>
                                        </p:tgtEl>
                                        <p:attrNameLst>
                                          <p:attrName>ppt_h</p:attrName>
                                        </p:attrNameLst>
                                      </p:cBhvr>
                                      <p:tavLst>
                                        <p:tav tm="0">
                                          <p:val>
                                            <p:fltVal val="0"/>
                                          </p:val>
                                        </p:tav>
                                        <p:tav tm="100000">
                                          <p:val>
                                            <p:strVal val="#ppt_h"/>
                                          </p:val>
                                        </p:tav>
                                      </p:tavLst>
                                    </p:anim>
                                    <p:anim calcmode="lin" valueType="num">
                                      <p:cBhvr>
                                        <p:cTn id="72" dur="300" fill="hold"/>
                                        <p:tgtEl>
                                          <p:spTgt spid="89"/>
                                        </p:tgtEl>
                                        <p:attrNameLst>
                                          <p:attrName>style.rotation</p:attrName>
                                        </p:attrNameLst>
                                      </p:cBhvr>
                                      <p:tavLst>
                                        <p:tav tm="0">
                                          <p:val>
                                            <p:fltVal val="90"/>
                                          </p:val>
                                        </p:tav>
                                        <p:tav tm="100000">
                                          <p:val>
                                            <p:fltVal val="0"/>
                                          </p:val>
                                        </p:tav>
                                      </p:tavLst>
                                    </p:anim>
                                    <p:animEffect transition="in" filter="fade">
                                      <p:cBhvr>
                                        <p:cTn id="73" dur="300"/>
                                        <p:tgtEl>
                                          <p:spTgt spid="89"/>
                                        </p:tgtEl>
                                      </p:cBhvr>
                                    </p:animEffect>
                                  </p:childTnLst>
                                </p:cTn>
                              </p:par>
                            </p:childTnLst>
                          </p:cTn>
                        </p:par>
                        <p:par>
                          <p:cTn id="74" fill="hold">
                            <p:stCondLst>
                              <p:cond delay="3800"/>
                            </p:stCondLst>
                            <p:childTnLst>
                              <p:par>
                                <p:cTn id="75" presetID="31" presetClass="entr" presetSubtype="0" fill="hold" grpId="0" nodeType="afterEffect">
                                  <p:stCondLst>
                                    <p:cond delay="0"/>
                                  </p:stCondLst>
                                  <p:childTnLst>
                                    <p:set>
                                      <p:cBhvr>
                                        <p:cTn id="76" dur="1" fill="hold">
                                          <p:stCondLst>
                                            <p:cond delay="0"/>
                                          </p:stCondLst>
                                        </p:cTn>
                                        <p:tgtEl>
                                          <p:spTgt spid="86"/>
                                        </p:tgtEl>
                                        <p:attrNameLst>
                                          <p:attrName>style.visibility</p:attrName>
                                        </p:attrNameLst>
                                      </p:cBhvr>
                                      <p:to>
                                        <p:strVal val="visible"/>
                                      </p:to>
                                    </p:set>
                                    <p:anim calcmode="lin" valueType="num">
                                      <p:cBhvr>
                                        <p:cTn id="77" dur="300" fill="hold"/>
                                        <p:tgtEl>
                                          <p:spTgt spid="86"/>
                                        </p:tgtEl>
                                        <p:attrNameLst>
                                          <p:attrName>ppt_w</p:attrName>
                                        </p:attrNameLst>
                                      </p:cBhvr>
                                      <p:tavLst>
                                        <p:tav tm="0">
                                          <p:val>
                                            <p:fltVal val="0"/>
                                          </p:val>
                                        </p:tav>
                                        <p:tav tm="100000">
                                          <p:val>
                                            <p:strVal val="#ppt_w"/>
                                          </p:val>
                                        </p:tav>
                                      </p:tavLst>
                                    </p:anim>
                                    <p:anim calcmode="lin" valueType="num">
                                      <p:cBhvr>
                                        <p:cTn id="78" dur="300" fill="hold"/>
                                        <p:tgtEl>
                                          <p:spTgt spid="86"/>
                                        </p:tgtEl>
                                        <p:attrNameLst>
                                          <p:attrName>ppt_h</p:attrName>
                                        </p:attrNameLst>
                                      </p:cBhvr>
                                      <p:tavLst>
                                        <p:tav tm="0">
                                          <p:val>
                                            <p:fltVal val="0"/>
                                          </p:val>
                                        </p:tav>
                                        <p:tav tm="100000">
                                          <p:val>
                                            <p:strVal val="#ppt_h"/>
                                          </p:val>
                                        </p:tav>
                                      </p:tavLst>
                                    </p:anim>
                                    <p:anim calcmode="lin" valueType="num">
                                      <p:cBhvr>
                                        <p:cTn id="79" dur="300" fill="hold"/>
                                        <p:tgtEl>
                                          <p:spTgt spid="86"/>
                                        </p:tgtEl>
                                        <p:attrNameLst>
                                          <p:attrName>style.rotation</p:attrName>
                                        </p:attrNameLst>
                                      </p:cBhvr>
                                      <p:tavLst>
                                        <p:tav tm="0">
                                          <p:val>
                                            <p:fltVal val="90"/>
                                          </p:val>
                                        </p:tav>
                                        <p:tav tm="100000">
                                          <p:val>
                                            <p:fltVal val="0"/>
                                          </p:val>
                                        </p:tav>
                                      </p:tavLst>
                                    </p:anim>
                                    <p:animEffect transition="in" filter="fade">
                                      <p:cBhvr>
                                        <p:cTn id="80" dur="300"/>
                                        <p:tgtEl>
                                          <p:spTgt spid="8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p:bldP spid="43" grpId="0" animBg="1"/>
      <p:bldP spid="49" grpId="0" animBg="1"/>
      <p:bldP spid="74" grpId="0" animBg="1"/>
      <p:bldP spid="80" grpId="0" animBg="1"/>
      <p:bldP spid="86" grpId="0" animBg="1"/>
      <p:bldP spid="87" grpId="0" animBg="1"/>
      <p:bldP spid="88" grpId="0" animBg="1"/>
      <p:bldP spid="89"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TextBox 18"/>
          <p:cNvSpPr>
            <a:spLocks noChangeArrowheads="1"/>
          </p:cNvSpPr>
          <p:nvPr/>
        </p:nvSpPr>
        <p:spPr bwMode="auto">
          <a:xfrm>
            <a:off x="1423212" y="834494"/>
            <a:ext cx="1614487" cy="944563"/>
          </a:xfrm>
          <a:prstGeom prst="rect">
            <a:avLst/>
          </a:prstGeom>
          <a:noFill/>
          <a:ln w="9525">
            <a:noFill/>
            <a:bevel/>
            <a:headEnd/>
            <a:tailEnd/>
          </a:ln>
        </p:spPr>
        <p:txBody>
          <a:bodyPr wrap="none" lIns="121898" tIns="60949" rIns="121898" bIns="60949">
            <a:spAutoFit/>
          </a:bodyPr>
          <a:lstStyle/>
          <a:p>
            <a:pPr algn="ctr" defTabSz="1218895">
              <a:defRPr/>
            </a:pPr>
            <a:r>
              <a:rPr lang="zh-CN" altLang="en-US" sz="5300" b="1" kern="0" dirty="0">
                <a:solidFill>
                  <a:srgbClr val="0070C0"/>
                </a:solidFill>
                <a:latin typeface="方正兰亭黑_GBK" pitchFamily="2" charset="-122"/>
                <a:ea typeface="方正兰亭黑_GBK" pitchFamily="2" charset="-122"/>
                <a:sym typeface="方正兰亭黑_GBK" pitchFamily="2" charset="-122"/>
              </a:rPr>
              <a:t>前言</a:t>
            </a:r>
            <a:endParaRPr lang="zh-CN" altLang="en-US" b="1" kern="0" dirty="0">
              <a:solidFill>
                <a:srgbClr val="0070C0"/>
              </a:solidFill>
            </a:endParaRPr>
          </a:p>
        </p:txBody>
      </p:sp>
      <p:sp>
        <p:nvSpPr>
          <p:cNvPr id="24" name="前言"/>
          <p:cNvSpPr>
            <a:spLocks noChangeArrowheads="1"/>
          </p:cNvSpPr>
          <p:nvPr/>
        </p:nvSpPr>
        <p:spPr bwMode="auto">
          <a:xfrm>
            <a:off x="2946947" y="1199618"/>
            <a:ext cx="2178050" cy="574675"/>
          </a:xfrm>
          <a:prstGeom prst="rect">
            <a:avLst/>
          </a:prstGeom>
          <a:noFill/>
          <a:ln w="9525">
            <a:noFill/>
            <a:bevel/>
            <a:headEnd/>
            <a:tailEnd/>
          </a:ln>
        </p:spPr>
        <p:txBody>
          <a:bodyPr wrap="none" lIns="121898" tIns="60949" rIns="121898" bIns="60949">
            <a:spAutoFit/>
          </a:bodyPr>
          <a:lstStyle/>
          <a:p>
            <a:pPr algn="ctr"/>
            <a:r>
              <a:rPr lang="en-US" altLang="zh-CN" sz="2900" dirty="0">
                <a:solidFill>
                  <a:srgbClr val="00B0F0"/>
                </a:solidFill>
                <a:latin typeface="Impact" pitchFamily="34" charset="0"/>
                <a:ea typeface="方正兰亭黑_GBK" pitchFamily="2" charset="-122"/>
                <a:sym typeface="Impact" pitchFamily="34" charset="0"/>
              </a:rPr>
              <a:t>Introduction</a:t>
            </a:r>
            <a:endParaRPr lang="zh-CN" altLang="en-US" sz="2900" dirty="0">
              <a:solidFill>
                <a:srgbClr val="00B0F0"/>
              </a:solidFill>
              <a:latin typeface="Impact" pitchFamily="34" charset="0"/>
              <a:ea typeface="方正兰亭黑_GBK" pitchFamily="2" charset="-122"/>
              <a:sym typeface="Impact" pitchFamily="34" charset="0"/>
            </a:endParaRPr>
          </a:p>
        </p:txBody>
      </p:sp>
      <p:sp>
        <p:nvSpPr>
          <p:cNvPr id="27" name="矩形 5"/>
          <p:cNvSpPr>
            <a:spLocks noChangeArrowheads="1"/>
          </p:cNvSpPr>
          <p:nvPr/>
        </p:nvSpPr>
        <p:spPr bwMode="auto">
          <a:xfrm>
            <a:off x="1427165" y="1807631"/>
            <a:ext cx="9337674" cy="3684587"/>
          </a:xfrm>
          <a:prstGeom prst="rect">
            <a:avLst/>
          </a:prstGeom>
          <a:noFill/>
          <a:ln w="19050">
            <a:solidFill>
              <a:srgbClr val="0070C0"/>
            </a:solidFill>
            <a:bevel/>
            <a:headEnd/>
            <a:tailEnd/>
          </a:ln>
        </p:spPr>
        <p:txBody>
          <a:bodyPr lIns="91429" tIns="45715" rIns="91429" bIns="45715" anchor="ctr"/>
          <a:lstStyle/>
          <a:p>
            <a:pPr algn="ctr"/>
            <a:endParaRPr lang="zh-CN" altLang="zh-CN">
              <a:solidFill>
                <a:srgbClr val="FFFFFF"/>
              </a:solidFill>
              <a:latin typeface="宋体" pitchFamily="2" charset="-122"/>
              <a:sym typeface="宋体" pitchFamily="2" charset="-122"/>
            </a:endParaRPr>
          </a:p>
        </p:txBody>
      </p:sp>
      <p:sp>
        <p:nvSpPr>
          <p:cNvPr id="28" name="Rectangle 11"/>
          <p:cNvSpPr>
            <a:spLocks noChangeArrowheads="1"/>
          </p:cNvSpPr>
          <p:nvPr/>
        </p:nvSpPr>
        <p:spPr bwMode="auto">
          <a:xfrm>
            <a:off x="1727960" y="2117412"/>
            <a:ext cx="8546237" cy="3051423"/>
          </a:xfrm>
          <a:prstGeom prst="rect">
            <a:avLst/>
          </a:prstGeom>
          <a:noFill/>
          <a:ln w="9525" cap="flat" cmpd="sng">
            <a:noFill/>
            <a:bevel/>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lIns="96741" tIns="48371" rIns="96741" bIns="48371">
            <a:spAutoFit/>
          </a:bodyPr>
          <a:lstStyle>
            <a:defPPr>
              <a:defRPr lang="zh-CN"/>
            </a:defPPr>
            <a:lvl1pPr algn="l" rtl="0" fontAlgn="base">
              <a:spcBef>
                <a:spcPct val="0"/>
              </a:spcBef>
              <a:spcAft>
                <a:spcPct val="0"/>
              </a:spcAft>
              <a:buFont typeface="Arial" pitchFamily="34" charset="0"/>
              <a:defRPr sz="1500" kern="1200">
                <a:solidFill>
                  <a:schemeClr val="tx1"/>
                </a:solidFill>
                <a:latin typeface="Arial" pitchFamily="34" charset="0"/>
                <a:ea typeface="宋体" pitchFamily="2" charset="-122"/>
                <a:cs typeface="+mn-cs"/>
              </a:defRPr>
            </a:lvl1pPr>
            <a:lvl2pPr marL="457200" algn="l" rtl="0" fontAlgn="base">
              <a:spcBef>
                <a:spcPct val="0"/>
              </a:spcBef>
              <a:spcAft>
                <a:spcPct val="0"/>
              </a:spcAft>
              <a:buFont typeface="Arial" pitchFamily="34" charset="0"/>
              <a:defRPr sz="1500" kern="1200">
                <a:solidFill>
                  <a:schemeClr val="tx1"/>
                </a:solidFill>
                <a:latin typeface="Arial" pitchFamily="34" charset="0"/>
                <a:ea typeface="宋体" pitchFamily="2" charset="-122"/>
                <a:cs typeface="+mn-cs"/>
              </a:defRPr>
            </a:lvl2pPr>
            <a:lvl3pPr marL="914400" algn="l" rtl="0" fontAlgn="base">
              <a:spcBef>
                <a:spcPct val="0"/>
              </a:spcBef>
              <a:spcAft>
                <a:spcPct val="0"/>
              </a:spcAft>
              <a:buFont typeface="Arial" pitchFamily="34" charset="0"/>
              <a:defRPr sz="1500" kern="1200">
                <a:solidFill>
                  <a:schemeClr val="tx1"/>
                </a:solidFill>
                <a:latin typeface="Arial" pitchFamily="34" charset="0"/>
                <a:ea typeface="宋体" pitchFamily="2" charset="-122"/>
                <a:cs typeface="+mn-cs"/>
              </a:defRPr>
            </a:lvl3pPr>
            <a:lvl4pPr marL="1371600" algn="l" rtl="0" fontAlgn="base">
              <a:spcBef>
                <a:spcPct val="0"/>
              </a:spcBef>
              <a:spcAft>
                <a:spcPct val="0"/>
              </a:spcAft>
              <a:buFont typeface="Arial" pitchFamily="34" charset="0"/>
              <a:defRPr sz="1500" kern="1200">
                <a:solidFill>
                  <a:schemeClr val="tx1"/>
                </a:solidFill>
                <a:latin typeface="Arial" pitchFamily="34" charset="0"/>
                <a:ea typeface="宋体" pitchFamily="2" charset="-122"/>
                <a:cs typeface="+mn-cs"/>
              </a:defRPr>
            </a:lvl4pPr>
            <a:lvl5pPr marL="1828800" algn="l" rtl="0" fontAlgn="base">
              <a:spcBef>
                <a:spcPct val="0"/>
              </a:spcBef>
              <a:spcAft>
                <a:spcPct val="0"/>
              </a:spcAft>
              <a:buFont typeface="Arial" pitchFamily="34" charset="0"/>
              <a:defRPr sz="1500" kern="1200">
                <a:solidFill>
                  <a:schemeClr val="tx1"/>
                </a:solidFill>
                <a:latin typeface="Arial" pitchFamily="34" charset="0"/>
                <a:ea typeface="宋体" pitchFamily="2" charset="-122"/>
                <a:cs typeface="+mn-cs"/>
              </a:defRPr>
            </a:lvl5pPr>
            <a:lvl6pPr marL="2286000" algn="l" defTabSz="914400" rtl="0" eaLnBrk="1" latinLnBrk="0" hangingPunct="1">
              <a:defRPr sz="1500" kern="1200">
                <a:solidFill>
                  <a:schemeClr val="tx1"/>
                </a:solidFill>
                <a:latin typeface="Arial" pitchFamily="34" charset="0"/>
                <a:ea typeface="宋体" pitchFamily="2" charset="-122"/>
                <a:cs typeface="+mn-cs"/>
              </a:defRPr>
            </a:lvl6pPr>
            <a:lvl7pPr marL="2743200" algn="l" defTabSz="914400" rtl="0" eaLnBrk="1" latinLnBrk="0" hangingPunct="1">
              <a:defRPr sz="1500" kern="1200">
                <a:solidFill>
                  <a:schemeClr val="tx1"/>
                </a:solidFill>
                <a:latin typeface="Arial" pitchFamily="34" charset="0"/>
                <a:ea typeface="宋体" pitchFamily="2" charset="-122"/>
                <a:cs typeface="+mn-cs"/>
              </a:defRPr>
            </a:lvl7pPr>
            <a:lvl8pPr marL="3200400" algn="l" defTabSz="914400" rtl="0" eaLnBrk="1" latinLnBrk="0" hangingPunct="1">
              <a:defRPr sz="1500" kern="1200">
                <a:solidFill>
                  <a:schemeClr val="tx1"/>
                </a:solidFill>
                <a:latin typeface="Arial" pitchFamily="34" charset="0"/>
                <a:ea typeface="宋体" pitchFamily="2" charset="-122"/>
                <a:cs typeface="+mn-cs"/>
              </a:defRPr>
            </a:lvl8pPr>
            <a:lvl9pPr marL="3657600" algn="l" defTabSz="914400" rtl="0" eaLnBrk="1" latinLnBrk="0" hangingPunct="1">
              <a:defRPr sz="1500" kern="1200">
                <a:solidFill>
                  <a:schemeClr val="tx1"/>
                </a:solidFill>
                <a:latin typeface="Arial" pitchFamily="34" charset="0"/>
                <a:ea typeface="宋体" pitchFamily="2" charset="-122"/>
                <a:cs typeface="+mn-cs"/>
              </a:defRPr>
            </a:lvl9pPr>
          </a:lstStyle>
          <a:p>
            <a:pPr eaLnBrk="0" hangingPunct="0">
              <a:lnSpc>
                <a:spcPct val="150000"/>
              </a:lnSpc>
            </a:pPr>
            <a:r>
              <a:rPr lang="zh-CN" altLang="en-US" sz="1600" dirty="0">
                <a:solidFill>
                  <a:schemeClr val="tx1">
                    <a:lumMod val="95000"/>
                    <a:lumOff val="5000"/>
                  </a:schemeClr>
                </a:solidFill>
                <a:latin typeface="微软雅黑" pitchFamily="34" charset="-122"/>
                <a:ea typeface="微软雅黑" pitchFamily="34" charset="-122"/>
                <a:sym typeface="微软雅黑" pitchFamily="34" charset="-122"/>
              </a:rPr>
              <a:t>       岁月流转，时光飞逝，转眼间</a:t>
            </a:r>
            <a:r>
              <a:rPr lang="en-US" altLang="zh-CN" sz="1600" dirty="0">
                <a:solidFill>
                  <a:schemeClr val="tx1">
                    <a:lumMod val="95000"/>
                    <a:lumOff val="5000"/>
                  </a:schemeClr>
                </a:solidFill>
                <a:latin typeface="微软雅黑" pitchFamily="34" charset="-122"/>
                <a:ea typeface="微软雅黑" pitchFamily="34" charset="-122"/>
                <a:sym typeface="微软雅黑" pitchFamily="34" charset="-122"/>
              </a:rPr>
              <a:t>2015</a:t>
            </a:r>
            <a:r>
              <a:rPr lang="zh-CN" altLang="en-US" sz="1600" dirty="0">
                <a:solidFill>
                  <a:schemeClr val="tx1">
                    <a:lumMod val="95000"/>
                    <a:lumOff val="5000"/>
                  </a:schemeClr>
                </a:solidFill>
                <a:latin typeface="微软雅黑" pitchFamily="34" charset="-122"/>
                <a:ea typeface="微软雅黑" pitchFamily="34" charset="-122"/>
                <a:sym typeface="微软雅黑" pitchFamily="34" charset="-122"/>
              </a:rPr>
              <a:t>年的工作又接近尾声。</a:t>
            </a:r>
          </a:p>
          <a:p>
            <a:pPr eaLnBrk="0" hangingPunct="0">
              <a:lnSpc>
                <a:spcPct val="150000"/>
              </a:lnSpc>
            </a:pPr>
            <a:r>
              <a:rPr lang="zh-CN" altLang="en-US" sz="1600" dirty="0">
                <a:solidFill>
                  <a:schemeClr val="tx1">
                    <a:lumMod val="95000"/>
                    <a:lumOff val="5000"/>
                  </a:schemeClr>
                </a:solidFill>
                <a:latin typeface="微软雅黑" pitchFamily="34" charset="-122"/>
                <a:ea typeface="微软雅黑" pitchFamily="34" charset="-122"/>
                <a:sym typeface="微软雅黑" pitchFamily="34" charset="-122"/>
              </a:rPr>
              <a:t>       回首过去一年的工作，经过全体领导及员工的共同努力，公司经营业绩保持良好，行业地位、社会形象日渐提升，各项工作全面发展。今年，面对经济下行所带来的影响，公司上下团结一致，奋力拼搏，打了一场漂亮的安全效益翻身仗。我们不仅在上半年实现了扭亏为赢，而且全年销售收入突破了</a:t>
            </a:r>
            <a:r>
              <a:rPr lang="en-US" altLang="zh-CN" sz="1600" dirty="0">
                <a:solidFill>
                  <a:schemeClr val="tx1">
                    <a:lumMod val="95000"/>
                    <a:lumOff val="5000"/>
                  </a:schemeClr>
                </a:solidFill>
                <a:latin typeface="微软雅黑" pitchFamily="34" charset="-122"/>
                <a:ea typeface="微软雅黑" pitchFamily="34" charset="-122"/>
                <a:sym typeface="微软雅黑" pitchFamily="34" charset="-122"/>
              </a:rPr>
              <a:t>3</a:t>
            </a:r>
            <a:r>
              <a:rPr lang="zh-CN" altLang="en-US" sz="1600" dirty="0">
                <a:solidFill>
                  <a:schemeClr val="tx1">
                    <a:lumMod val="95000"/>
                    <a:lumOff val="5000"/>
                  </a:schemeClr>
                </a:solidFill>
                <a:latin typeface="微软雅黑" pitchFamily="34" charset="-122"/>
                <a:ea typeface="微软雅黑" pitchFamily="34" charset="-122"/>
                <a:sym typeface="微软雅黑" pitchFamily="34" charset="-122"/>
              </a:rPr>
              <a:t>亿元，标志着公司迈上了一个新台阶，步入了一个新的发展阶段。</a:t>
            </a:r>
          </a:p>
          <a:p>
            <a:pPr eaLnBrk="0" hangingPunct="0">
              <a:lnSpc>
                <a:spcPct val="150000"/>
              </a:lnSpc>
            </a:pPr>
            <a:r>
              <a:rPr lang="zh-CN" altLang="en-US" sz="1600" dirty="0">
                <a:solidFill>
                  <a:schemeClr val="tx1">
                    <a:lumMod val="95000"/>
                    <a:lumOff val="5000"/>
                  </a:schemeClr>
                </a:solidFill>
                <a:latin typeface="微软雅黑" pitchFamily="34" charset="-122"/>
                <a:ea typeface="微软雅黑" pitchFamily="34" charset="-122"/>
                <a:sym typeface="微软雅黑" pitchFamily="34" charset="-122"/>
              </a:rPr>
              <a:t>       新起点、新希望。站</a:t>
            </a:r>
            <a:r>
              <a:rPr lang="zh-CN" altLang="en-US" sz="1600" dirty="0" smtClean="0">
                <a:solidFill>
                  <a:schemeClr val="tx1">
                    <a:lumMod val="95000"/>
                    <a:lumOff val="5000"/>
                  </a:schemeClr>
                </a:solidFill>
                <a:latin typeface="微软雅黑" pitchFamily="34" charset="-122"/>
                <a:ea typeface="微软雅黑" pitchFamily="34" charset="-122"/>
                <a:sym typeface="微软雅黑" pitchFamily="34" charset="-122"/>
              </a:rPr>
              <a:t>在</a:t>
            </a:r>
            <a:r>
              <a:rPr lang="en-US" altLang="zh-CN" sz="1600" dirty="0" smtClean="0">
                <a:solidFill>
                  <a:schemeClr val="tx1">
                    <a:lumMod val="95000"/>
                    <a:lumOff val="5000"/>
                  </a:schemeClr>
                </a:solidFill>
                <a:latin typeface="微软雅黑" pitchFamily="34" charset="-122"/>
                <a:ea typeface="微软雅黑" pitchFamily="34" charset="-122"/>
                <a:sym typeface="微软雅黑" pitchFamily="34" charset="-122"/>
              </a:rPr>
              <a:t>2019</a:t>
            </a:r>
            <a:r>
              <a:rPr lang="zh-CN" altLang="en-US" sz="1600" dirty="0" smtClean="0">
                <a:solidFill>
                  <a:schemeClr val="tx1">
                    <a:lumMod val="95000"/>
                    <a:lumOff val="5000"/>
                  </a:schemeClr>
                </a:solidFill>
                <a:latin typeface="微软雅黑" pitchFamily="34" charset="-122"/>
                <a:ea typeface="微软雅黑" pitchFamily="34" charset="-122"/>
                <a:sym typeface="微软雅黑" pitchFamily="34" charset="-122"/>
              </a:rPr>
              <a:t>年</a:t>
            </a:r>
            <a:r>
              <a:rPr lang="zh-CN" altLang="en-US" sz="1600" dirty="0">
                <a:solidFill>
                  <a:schemeClr val="tx1">
                    <a:lumMod val="95000"/>
                    <a:lumOff val="5000"/>
                  </a:schemeClr>
                </a:solidFill>
                <a:latin typeface="微软雅黑" pitchFamily="34" charset="-122"/>
                <a:ea typeface="微软雅黑" pitchFamily="34" charset="-122"/>
                <a:sym typeface="微软雅黑" pitchFamily="34" charset="-122"/>
              </a:rPr>
              <a:t>的起点，我们将继承和发扬过去工作中存在的优点，汲取经验，摒弃不足，满怀信心，以更清醒的头脑、更旺盛的斗志、更奋发的姿态和更充沛的干劲，向我们的既定目标进发！</a:t>
            </a:r>
          </a:p>
        </p:txBody>
      </p:sp>
      <p:pic>
        <p:nvPicPr>
          <p:cNvPr id="29" name="Picture 2"/>
          <p:cNvPicPr>
            <a:picLocks noChangeAspect="1" noChangeArrowheads="1"/>
          </p:cNvPicPr>
          <p:nvPr/>
        </p:nvPicPr>
        <p:blipFill>
          <a:blip r:embed="rId3" cstate="screen">
            <a:extLst>
              <a:ext uri="{28A0092B-C50C-407E-A947-70E740481C1C}">
                <a14:useLocalDpi xmlns:a14="http://schemas.microsoft.com/office/drawing/2010/main"/>
              </a:ext>
            </a:extLst>
          </a:blip>
          <a:stretch>
            <a:fillRect/>
          </a:stretch>
        </p:blipFill>
        <p:spPr bwMode="auto">
          <a:xfrm>
            <a:off x="7111824" y="5310062"/>
            <a:ext cx="1527939" cy="1083685"/>
          </a:xfrm>
          <a:prstGeom prst="rect">
            <a:avLst/>
          </a:prstGeom>
          <a:solidFill>
            <a:srgbClr val="FFFFFF">
              <a:shade val="85000"/>
            </a:srgbClr>
          </a:solidFill>
          <a:ln w="1143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6350" h="19050"/>
            <a:contourClr>
              <a:srgbClr val="969696"/>
            </a:contourClr>
          </a:sp3d>
          <a:extLst/>
        </p:spPr>
      </p:pic>
      <p:pic>
        <p:nvPicPr>
          <p:cNvPr id="33" name="Picture 6"/>
          <p:cNvPicPr>
            <a:picLocks noChangeAspect="1" noChangeArrowheads="1"/>
          </p:cNvPicPr>
          <p:nvPr/>
        </p:nvPicPr>
        <p:blipFill>
          <a:blip r:embed="rId4" cstate="screen">
            <a:extLst>
              <a:ext uri="{28A0092B-C50C-407E-A947-70E740481C1C}">
                <a14:useLocalDpi xmlns:a14="http://schemas.microsoft.com/office/drawing/2010/main"/>
              </a:ext>
            </a:extLst>
          </a:blip>
          <a:stretch>
            <a:fillRect/>
          </a:stretch>
        </p:blipFill>
        <p:spPr bwMode="auto">
          <a:xfrm rot="854817">
            <a:off x="8974771" y="5241989"/>
            <a:ext cx="1658468" cy="1050719"/>
          </a:xfrm>
          <a:prstGeom prst="rect">
            <a:avLst/>
          </a:prstGeom>
          <a:solidFill>
            <a:srgbClr val="FFFFFF">
              <a:shade val="85000"/>
            </a:srgbClr>
          </a:solidFill>
          <a:ln w="1143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a:extLst/>
        </p:spPr>
      </p:pic>
      <p:pic>
        <p:nvPicPr>
          <p:cNvPr id="25" name="Picture 3" descr="D:\360data\重要数据\桌面\未标题-1.png"/>
          <p:cNvPicPr>
            <a:picLocks noChangeAspect="1"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6244314" y="2900886"/>
            <a:ext cx="2962661" cy="3981449"/>
          </a:xfrm>
          <a:prstGeom prst="rect">
            <a:avLst/>
          </a:prstGeom>
          <a:noFill/>
          <a:extLst>
            <a:ext uri="{909E8E84-426E-40DD-AFC4-6F175D3DCCD1}">
              <a14:hiddenFill xmlns:a14="http://schemas.microsoft.com/office/drawing/2010/main">
                <a:solidFill>
                  <a:srgbClr val="FFFFFF"/>
                </a:solidFill>
              </a14:hiddenFill>
            </a:ext>
          </a:extLst>
        </p:spPr>
      </p:pic>
      <p:pic>
        <p:nvPicPr>
          <p:cNvPr id="26" name="Picture 4" descr="D:\360data\重要数据\桌面\未标题2-1.png"/>
          <p:cNvPicPr>
            <a:picLocks noChangeAspect="1" noChangeArrowheads="1"/>
          </p:cNvPicPr>
          <p:nvPr/>
        </p:nvPicPr>
        <p:blipFill>
          <a:blip r:embed="rId6">
            <a:extLst>
              <a:ext uri="{28A0092B-C50C-407E-A947-70E740481C1C}">
                <a14:useLocalDpi xmlns:a14="http://schemas.microsoft.com/office/drawing/2010/main"/>
              </a:ext>
            </a:extLst>
          </a:blip>
          <a:srcRect/>
          <a:stretch>
            <a:fillRect/>
          </a:stretch>
        </p:blipFill>
        <p:spPr bwMode="auto">
          <a:xfrm>
            <a:off x="2813621" y="2862785"/>
            <a:ext cx="3057924" cy="4019549"/>
          </a:xfrm>
          <a:prstGeom prst="rect">
            <a:avLst/>
          </a:prstGeom>
          <a:noFill/>
          <a:extLst>
            <a:ext uri="{909E8E84-426E-40DD-AFC4-6F175D3DCCD1}">
              <a14:hiddenFill xmlns:a14="http://schemas.microsoft.com/office/drawing/2010/main">
                <a:solidFill>
                  <a:srgbClr val="FFFFFF"/>
                </a:solidFill>
              </a14:hiddenFill>
            </a:ext>
          </a:extLst>
        </p:spPr>
      </p:pic>
      <p:sp>
        <p:nvSpPr>
          <p:cNvPr id="12" name="矩形 11"/>
          <p:cNvSpPr/>
          <p:nvPr/>
        </p:nvSpPr>
        <p:spPr>
          <a:xfrm>
            <a:off x="-59381" y="-25988"/>
            <a:ext cx="12279086" cy="299119"/>
          </a:xfrm>
          <a:prstGeom prst="rect">
            <a:avLst/>
          </a:prstGeom>
          <a:solidFill>
            <a:srgbClr val="0070C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矩形 13"/>
          <p:cNvSpPr/>
          <p:nvPr/>
        </p:nvSpPr>
        <p:spPr>
          <a:xfrm>
            <a:off x="-91271" y="6609185"/>
            <a:ext cx="12429733" cy="364176"/>
          </a:xfrm>
          <a:prstGeom prst="rect">
            <a:avLst/>
          </a:prstGeom>
          <a:solidFill>
            <a:srgbClr val="0070C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4262841494"/>
      </p:ext>
    </p:extLst>
  </p:cSld>
  <p:clrMapOvr>
    <a:masterClrMapping/>
  </p:clrMapOvr>
  <mc:AlternateContent xmlns:mc="http://schemas.openxmlformats.org/markup-compatibility/2006" xmlns:p14="http://schemas.microsoft.com/office/powerpoint/2010/main">
    <mc:Choice Requires="p14">
      <p:transition spd="slow" p14:dur="1600" advClick="0" advTm="0">
        <p:blinds dir="vert"/>
      </p:transition>
    </mc:Choice>
    <mc:Fallback xmlns="">
      <p:transition spd="slow" advClick="0"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fade">
                                      <p:cBhvr>
                                        <p:cTn id="7" dur="1000"/>
                                        <p:tgtEl>
                                          <p:spTgt spid="23"/>
                                        </p:tgtEl>
                                      </p:cBhvr>
                                    </p:animEffect>
                                    <p:anim calcmode="lin" valueType="num">
                                      <p:cBhvr>
                                        <p:cTn id="8" dur="1000" fill="hold"/>
                                        <p:tgtEl>
                                          <p:spTgt spid="23"/>
                                        </p:tgtEl>
                                        <p:attrNameLst>
                                          <p:attrName>ppt_x</p:attrName>
                                        </p:attrNameLst>
                                      </p:cBhvr>
                                      <p:tavLst>
                                        <p:tav tm="0">
                                          <p:val>
                                            <p:strVal val="#ppt_x"/>
                                          </p:val>
                                        </p:tav>
                                        <p:tav tm="100000">
                                          <p:val>
                                            <p:strVal val="#ppt_x"/>
                                          </p:val>
                                        </p:tav>
                                      </p:tavLst>
                                    </p:anim>
                                    <p:anim calcmode="lin" valueType="num">
                                      <p:cBhvr>
                                        <p:cTn id="9" dur="1000" fill="hold"/>
                                        <p:tgtEl>
                                          <p:spTgt spid="23"/>
                                        </p:tgtEl>
                                        <p:attrNameLst>
                                          <p:attrName>ppt_y</p:attrName>
                                        </p:attrNameLst>
                                      </p:cBhvr>
                                      <p:tavLst>
                                        <p:tav tm="0">
                                          <p:val>
                                            <p:strVal val="#ppt_y+.1"/>
                                          </p:val>
                                        </p:tav>
                                        <p:tav tm="100000">
                                          <p:val>
                                            <p:strVal val="#ppt_y"/>
                                          </p:val>
                                        </p:tav>
                                      </p:tavLst>
                                    </p:anim>
                                  </p:childTnLst>
                                </p:cTn>
                              </p:par>
                              <p:par>
                                <p:cTn id="10" presetID="22" presetClass="entr" presetSubtype="8" fill="hold" grpId="0" nodeType="withEffect">
                                  <p:stCondLst>
                                    <p:cond delay="400"/>
                                  </p:stCondLst>
                                  <p:childTnLst>
                                    <p:set>
                                      <p:cBhvr>
                                        <p:cTn id="11" dur="1" fill="hold">
                                          <p:stCondLst>
                                            <p:cond delay="0"/>
                                          </p:stCondLst>
                                        </p:cTn>
                                        <p:tgtEl>
                                          <p:spTgt spid="24"/>
                                        </p:tgtEl>
                                        <p:attrNameLst>
                                          <p:attrName>style.visibility</p:attrName>
                                        </p:attrNameLst>
                                      </p:cBhvr>
                                      <p:to>
                                        <p:strVal val="visible"/>
                                      </p:to>
                                    </p:set>
                                    <p:animEffect transition="in" filter="wipe(left)">
                                      <p:cBhvr>
                                        <p:cTn id="12" dur="500"/>
                                        <p:tgtEl>
                                          <p:spTgt spid="24"/>
                                        </p:tgtEl>
                                      </p:cBhvr>
                                    </p:animEffect>
                                  </p:childTnLst>
                                </p:cTn>
                              </p:par>
                            </p:childTnLst>
                          </p:cTn>
                        </p:par>
                        <p:par>
                          <p:cTn id="13" fill="hold">
                            <p:stCondLst>
                              <p:cond delay="1000"/>
                            </p:stCondLst>
                            <p:childTnLst>
                              <p:par>
                                <p:cTn id="14" presetID="2" presetClass="entr" presetSubtype="4" decel="100000" fill="hold" nodeType="afterEffect">
                                  <p:stCondLst>
                                    <p:cond delay="0"/>
                                  </p:stCondLst>
                                  <p:childTnLst>
                                    <p:set>
                                      <p:cBhvr>
                                        <p:cTn id="15" dur="1" fill="hold">
                                          <p:stCondLst>
                                            <p:cond delay="0"/>
                                          </p:stCondLst>
                                        </p:cTn>
                                        <p:tgtEl>
                                          <p:spTgt spid="25"/>
                                        </p:tgtEl>
                                        <p:attrNameLst>
                                          <p:attrName>style.visibility</p:attrName>
                                        </p:attrNameLst>
                                      </p:cBhvr>
                                      <p:to>
                                        <p:strVal val="visible"/>
                                      </p:to>
                                    </p:set>
                                    <p:anim calcmode="lin" valueType="num">
                                      <p:cBhvr additive="base">
                                        <p:cTn id="16" dur="500" fill="hold"/>
                                        <p:tgtEl>
                                          <p:spTgt spid="25"/>
                                        </p:tgtEl>
                                        <p:attrNameLst>
                                          <p:attrName>ppt_x</p:attrName>
                                        </p:attrNameLst>
                                      </p:cBhvr>
                                      <p:tavLst>
                                        <p:tav tm="0">
                                          <p:val>
                                            <p:strVal val="#ppt_x"/>
                                          </p:val>
                                        </p:tav>
                                        <p:tav tm="100000">
                                          <p:val>
                                            <p:strVal val="#ppt_x"/>
                                          </p:val>
                                        </p:tav>
                                      </p:tavLst>
                                    </p:anim>
                                    <p:anim calcmode="lin" valueType="num">
                                      <p:cBhvr additive="base">
                                        <p:cTn id="17" dur="500" fill="hold"/>
                                        <p:tgtEl>
                                          <p:spTgt spid="25"/>
                                        </p:tgtEl>
                                        <p:attrNameLst>
                                          <p:attrName>ppt_y</p:attrName>
                                        </p:attrNameLst>
                                      </p:cBhvr>
                                      <p:tavLst>
                                        <p:tav tm="0">
                                          <p:val>
                                            <p:strVal val="1+#ppt_h/2"/>
                                          </p:val>
                                        </p:tav>
                                        <p:tav tm="100000">
                                          <p:val>
                                            <p:strVal val="#ppt_y"/>
                                          </p:val>
                                        </p:tav>
                                      </p:tavLst>
                                    </p:anim>
                                  </p:childTnLst>
                                </p:cTn>
                              </p:par>
                              <p:par>
                                <p:cTn id="18" presetID="2" presetClass="entr" presetSubtype="4" decel="100000" fill="hold" nodeType="withEffect">
                                  <p:stCondLst>
                                    <p:cond delay="0"/>
                                  </p:stCondLst>
                                  <p:childTnLst>
                                    <p:set>
                                      <p:cBhvr>
                                        <p:cTn id="19" dur="1" fill="hold">
                                          <p:stCondLst>
                                            <p:cond delay="0"/>
                                          </p:stCondLst>
                                        </p:cTn>
                                        <p:tgtEl>
                                          <p:spTgt spid="26"/>
                                        </p:tgtEl>
                                        <p:attrNameLst>
                                          <p:attrName>style.visibility</p:attrName>
                                        </p:attrNameLst>
                                      </p:cBhvr>
                                      <p:to>
                                        <p:strVal val="visible"/>
                                      </p:to>
                                    </p:set>
                                    <p:anim calcmode="lin" valueType="num">
                                      <p:cBhvr additive="base">
                                        <p:cTn id="20" dur="500" fill="hold"/>
                                        <p:tgtEl>
                                          <p:spTgt spid="26"/>
                                        </p:tgtEl>
                                        <p:attrNameLst>
                                          <p:attrName>ppt_x</p:attrName>
                                        </p:attrNameLst>
                                      </p:cBhvr>
                                      <p:tavLst>
                                        <p:tav tm="0">
                                          <p:val>
                                            <p:strVal val="#ppt_x"/>
                                          </p:val>
                                        </p:tav>
                                        <p:tav tm="100000">
                                          <p:val>
                                            <p:strVal val="#ppt_x"/>
                                          </p:val>
                                        </p:tav>
                                      </p:tavLst>
                                    </p:anim>
                                    <p:anim calcmode="lin" valueType="num">
                                      <p:cBhvr additive="base">
                                        <p:cTn id="21" dur="500" fill="hold"/>
                                        <p:tgtEl>
                                          <p:spTgt spid="26"/>
                                        </p:tgtEl>
                                        <p:attrNameLst>
                                          <p:attrName>ppt_y</p:attrName>
                                        </p:attrNameLst>
                                      </p:cBhvr>
                                      <p:tavLst>
                                        <p:tav tm="0">
                                          <p:val>
                                            <p:strVal val="1+#ppt_h/2"/>
                                          </p:val>
                                        </p:tav>
                                        <p:tav tm="100000">
                                          <p:val>
                                            <p:strVal val="#ppt_y"/>
                                          </p:val>
                                        </p:tav>
                                      </p:tavLst>
                                    </p:anim>
                                  </p:childTnLst>
                                </p:cTn>
                              </p:par>
                              <p:par>
                                <p:cTn id="22" presetID="63" presetClass="path" presetSubtype="0" fill="hold" nodeType="withEffect">
                                  <p:stCondLst>
                                    <p:cond delay="500"/>
                                  </p:stCondLst>
                                  <p:childTnLst>
                                    <p:animMotion origin="layout" path="M 0 0 L 0.25 0 E" pathEditMode="relative" ptsTypes="">
                                      <p:cBhvr>
                                        <p:cTn id="23" dur="500" fill="hold"/>
                                        <p:tgtEl>
                                          <p:spTgt spid="25"/>
                                        </p:tgtEl>
                                        <p:attrNameLst>
                                          <p:attrName>ppt_x</p:attrName>
                                          <p:attrName>ppt_y</p:attrName>
                                        </p:attrNameLst>
                                      </p:cBhvr>
                                    </p:animMotion>
                                  </p:childTnLst>
                                </p:cTn>
                              </p:par>
                              <p:par>
                                <p:cTn id="24" presetID="35" presetClass="path" presetSubtype="0" fill="hold" nodeType="withEffect">
                                  <p:stCondLst>
                                    <p:cond delay="500"/>
                                  </p:stCondLst>
                                  <p:childTnLst>
                                    <p:animMotion origin="layout" path="M 0 0 L -0.25 0 E" pathEditMode="relative" ptsTypes="">
                                      <p:cBhvr>
                                        <p:cTn id="25" dur="500" fill="hold"/>
                                        <p:tgtEl>
                                          <p:spTgt spid="26"/>
                                        </p:tgtEl>
                                        <p:attrNameLst>
                                          <p:attrName>ppt_x</p:attrName>
                                          <p:attrName>ppt_y</p:attrName>
                                        </p:attrNameLst>
                                      </p:cBhvr>
                                    </p:animMotion>
                                  </p:childTnLst>
                                </p:cTn>
                              </p:par>
                              <p:par>
                                <p:cTn id="26" presetID="10" presetClass="exit" presetSubtype="0" fill="hold" nodeType="withEffect">
                                  <p:stCondLst>
                                    <p:cond delay="700"/>
                                  </p:stCondLst>
                                  <p:childTnLst>
                                    <p:animEffect transition="out" filter="fade">
                                      <p:cBhvr>
                                        <p:cTn id="27" dur="300"/>
                                        <p:tgtEl>
                                          <p:spTgt spid="26"/>
                                        </p:tgtEl>
                                      </p:cBhvr>
                                    </p:animEffect>
                                    <p:set>
                                      <p:cBhvr>
                                        <p:cTn id="28" dur="1" fill="hold">
                                          <p:stCondLst>
                                            <p:cond delay="299"/>
                                          </p:stCondLst>
                                        </p:cTn>
                                        <p:tgtEl>
                                          <p:spTgt spid="26"/>
                                        </p:tgtEl>
                                        <p:attrNameLst>
                                          <p:attrName>style.visibility</p:attrName>
                                        </p:attrNameLst>
                                      </p:cBhvr>
                                      <p:to>
                                        <p:strVal val="hidden"/>
                                      </p:to>
                                    </p:set>
                                  </p:childTnLst>
                                </p:cTn>
                              </p:par>
                              <p:par>
                                <p:cTn id="29" presetID="10" presetClass="exit" presetSubtype="0" fill="hold" nodeType="withEffect">
                                  <p:stCondLst>
                                    <p:cond delay="700"/>
                                  </p:stCondLst>
                                  <p:childTnLst>
                                    <p:animEffect transition="out" filter="fade">
                                      <p:cBhvr>
                                        <p:cTn id="30" dur="300"/>
                                        <p:tgtEl>
                                          <p:spTgt spid="25"/>
                                        </p:tgtEl>
                                      </p:cBhvr>
                                    </p:animEffect>
                                    <p:set>
                                      <p:cBhvr>
                                        <p:cTn id="31" dur="1" fill="hold">
                                          <p:stCondLst>
                                            <p:cond delay="299"/>
                                          </p:stCondLst>
                                        </p:cTn>
                                        <p:tgtEl>
                                          <p:spTgt spid="25"/>
                                        </p:tgtEl>
                                        <p:attrNameLst>
                                          <p:attrName>style.visibility</p:attrName>
                                        </p:attrNameLst>
                                      </p:cBhvr>
                                      <p:to>
                                        <p:strVal val="hidden"/>
                                      </p:to>
                                    </p:set>
                                  </p:childTnLst>
                                </p:cTn>
                              </p:par>
                              <p:par>
                                <p:cTn id="32" presetID="16" presetClass="entr" presetSubtype="37" fill="hold" grpId="0" nodeType="withEffect">
                                  <p:stCondLst>
                                    <p:cond delay="400"/>
                                  </p:stCondLst>
                                  <p:childTnLst>
                                    <p:set>
                                      <p:cBhvr>
                                        <p:cTn id="33" dur="1" fill="hold">
                                          <p:stCondLst>
                                            <p:cond delay="0"/>
                                          </p:stCondLst>
                                        </p:cTn>
                                        <p:tgtEl>
                                          <p:spTgt spid="27"/>
                                        </p:tgtEl>
                                        <p:attrNameLst>
                                          <p:attrName>style.visibility</p:attrName>
                                        </p:attrNameLst>
                                      </p:cBhvr>
                                      <p:to>
                                        <p:strVal val="visible"/>
                                      </p:to>
                                    </p:set>
                                    <p:animEffect transition="in" filter="barn(outVertical)">
                                      <p:cBhvr>
                                        <p:cTn id="34" dur="500"/>
                                        <p:tgtEl>
                                          <p:spTgt spid="27"/>
                                        </p:tgtEl>
                                      </p:cBhvr>
                                    </p:animEffect>
                                  </p:childTnLst>
                                </p:cTn>
                              </p:par>
                            </p:childTnLst>
                          </p:cTn>
                        </p:par>
                        <p:par>
                          <p:cTn id="35" fill="hold">
                            <p:stCondLst>
                              <p:cond delay="2000"/>
                            </p:stCondLst>
                            <p:childTnLst>
                              <p:par>
                                <p:cTn id="36" presetID="14" presetClass="entr" presetSubtype="10" fill="hold" nodeType="afterEffect">
                                  <p:stCondLst>
                                    <p:cond delay="0"/>
                                  </p:stCondLst>
                                  <p:childTnLst>
                                    <p:set>
                                      <p:cBhvr>
                                        <p:cTn id="37" dur="1" fill="hold">
                                          <p:stCondLst>
                                            <p:cond delay="0"/>
                                          </p:stCondLst>
                                        </p:cTn>
                                        <p:tgtEl>
                                          <p:spTgt spid="28">
                                            <p:txEl>
                                              <p:pRg st="0" end="0"/>
                                            </p:txEl>
                                          </p:spTgt>
                                        </p:tgtEl>
                                        <p:attrNameLst>
                                          <p:attrName>style.visibility</p:attrName>
                                        </p:attrNameLst>
                                      </p:cBhvr>
                                      <p:to>
                                        <p:strVal val="visible"/>
                                      </p:to>
                                    </p:set>
                                    <p:animEffect transition="in" filter="randombar(horizontal)">
                                      <p:cBhvr>
                                        <p:cTn id="38" dur="1000"/>
                                        <p:tgtEl>
                                          <p:spTgt spid="28">
                                            <p:txEl>
                                              <p:pRg st="0" end="0"/>
                                            </p:txEl>
                                          </p:spTgt>
                                        </p:tgtEl>
                                      </p:cBhvr>
                                    </p:animEffect>
                                  </p:childTnLst>
                                </p:cTn>
                              </p:par>
                              <p:par>
                                <p:cTn id="39" presetID="14" presetClass="entr" presetSubtype="10" fill="hold" nodeType="withEffect">
                                  <p:stCondLst>
                                    <p:cond delay="0"/>
                                  </p:stCondLst>
                                  <p:childTnLst>
                                    <p:set>
                                      <p:cBhvr>
                                        <p:cTn id="40" dur="1" fill="hold">
                                          <p:stCondLst>
                                            <p:cond delay="0"/>
                                          </p:stCondLst>
                                        </p:cTn>
                                        <p:tgtEl>
                                          <p:spTgt spid="28">
                                            <p:txEl>
                                              <p:pRg st="1" end="1"/>
                                            </p:txEl>
                                          </p:spTgt>
                                        </p:tgtEl>
                                        <p:attrNameLst>
                                          <p:attrName>style.visibility</p:attrName>
                                        </p:attrNameLst>
                                      </p:cBhvr>
                                      <p:to>
                                        <p:strVal val="visible"/>
                                      </p:to>
                                    </p:set>
                                    <p:animEffect transition="in" filter="randombar(horizontal)">
                                      <p:cBhvr>
                                        <p:cTn id="41" dur="1000"/>
                                        <p:tgtEl>
                                          <p:spTgt spid="28">
                                            <p:txEl>
                                              <p:pRg st="1" end="1"/>
                                            </p:txEl>
                                          </p:spTgt>
                                        </p:tgtEl>
                                      </p:cBhvr>
                                    </p:animEffect>
                                  </p:childTnLst>
                                </p:cTn>
                              </p:par>
                              <p:par>
                                <p:cTn id="42" presetID="14" presetClass="entr" presetSubtype="10" fill="hold" nodeType="withEffect">
                                  <p:stCondLst>
                                    <p:cond delay="0"/>
                                  </p:stCondLst>
                                  <p:childTnLst>
                                    <p:set>
                                      <p:cBhvr>
                                        <p:cTn id="43" dur="1" fill="hold">
                                          <p:stCondLst>
                                            <p:cond delay="0"/>
                                          </p:stCondLst>
                                        </p:cTn>
                                        <p:tgtEl>
                                          <p:spTgt spid="28">
                                            <p:txEl>
                                              <p:pRg st="2" end="2"/>
                                            </p:txEl>
                                          </p:spTgt>
                                        </p:tgtEl>
                                        <p:attrNameLst>
                                          <p:attrName>style.visibility</p:attrName>
                                        </p:attrNameLst>
                                      </p:cBhvr>
                                      <p:to>
                                        <p:strVal val="visible"/>
                                      </p:to>
                                    </p:set>
                                    <p:animEffect transition="in" filter="randombar(horizontal)">
                                      <p:cBhvr>
                                        <p:cTn id="44" dur="1000"/>
                                        <p:tgtEl>
                                          <p:spTgt spid="28">
                                            <p:txEl>
                                              <p:pRg st="2" end="2"/>
                                            </p:txEl>
                                          </p:spTgt>
                                        </p:tgtEl>
                                      </p:cBhvr>
                                    </p:animEffect>
                                  </p:childTnLst>
                                </p:cTn>
                              </p:par>
                            </p:childTnLst>
                          </p:cTn>
                        </p:par>
                        <p:par>
                          <p:cTn id="45" fill="hold">
                            <p:stCondLst>
                              <p:cond delay="3000"/>
                            </p:stCondLst>
                            <p:childTnLst>
                              <p:par>
                                <p:cTn id="46" presetID="52" presetClass="entr" presetSubtype="0" fill="hold" nodeType="afterEffect">
                                  <p:stCondLst>
                                    <p:cond delay="0"/>
                                  </p:stCondLst>
                                  <p:childTnLst>
                                    <p:set>
                                      <p:cBhvr>
                                        <p:cTn id="47" dur="1" fill="hold">
                                          <p:stCondLst>
                                            <p:cond delay="0"/>
                                          </p:stCondLst>
                                        </p:cTn>
                                        <p:tgtEl>
                                          <p:spTgt spid="29"/>
                                        </p:tgtEl>
                                        <p:attrNameLst>
                                          <p:attrName>style.visibility</p:attrName>
                                        </p:attrNameLst>
                                      </p:cBhvr>
                                      <p:to>
                                        <p:strVal val="visible"/>
                                      </p:to>
                                    </p:set>
                                    <p:animScale>
                                      <p:cBhvr>
                                        <p:cTn id="48" dur="500" decel="50000" fill="hold">
                                          <p:stCondLst>
                                            <p:cond delay="0"/>
                                          </p:stCondLst>
                                        </p:cTn>
                                        <p:tgtEl>
                                          <p:spTgt spid="2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9" dur="500" decel="50000" fill="hold">
                                          <p:stCondLst>
                                            <p:cond delay="0"/>
                                          </p:stCondLst>
                                        </p:cTn>
                                        <p:tgtEl>
                                          <p:spTgt spid="29"/>
                                        </p:tgtEl>
                                        <p:attrNameLst>
                                          <p:attrName>ppt_x</p:attrName>
                                          <p:attrName>ppt_y</p:attrName>
                                        </p:attrNameLst>
                                      </p:cBhvr>
                                    </p:animMotion>
                                    <p:animEffect transition="in" filter="fade">
                                      <p:cBhvr>
                                        <p:cTn id="50" dur="500"/>
                                        <p:tgtEl>
                                          <p:spTgt spid="29"/>
                                        </p:tgtEl>
                                      </p:cBhvr>
                                    </p:animEffect>
                                  </p:childTnLst>
                                </p:cTn>
                              </p:par>
                              <p:par>
                                <p:cTn id="51" presetID="52" presetClass="entr" presetSubtype="0" fill="hold" nodeType="withEffect">
                                  <p:stCondLst>
                                    <p:cond delay="500"/>
                                  </p:stCondLst>
                                  <p:childTnLst>
                                    <p:set>
                                      <p:cBhvr>
                                        <p:cTn id="52" dur="1" fill="hold">
                                          <p:stCondLst>
                                            <p:cond delay="0"/>
                                          </p:stCondLst>
                                        </p:cTn>
                                        <p:tgtEl>
                                          <p:spTgt spid="33"/>
                                        </p:tgtEl>
                                        <p:attrNameLst>
                                          <p:attrName>style.visibility</p:attrName>
                                        </p:attrNameLst>
                                      </p:cBhvr>
                                      <p:to>
                                        <p:strVal val="visible"/>
                                      </p:to>
                                    </p:set>
                                    <p:animScale>
                                      <p:cBhvr>
                                        <p:cTn id="53" dur="500" decel="50000" fill="hold">
                                          <p:stCondLst>
                                            <p:cond delay="0"/>
                                          </p:stCondLst>
                                        </p:cTn>
                                        <p:tgtEl>
                                          <p:spTgt spid="3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54" dur="500" decel="50000" fill="hold">
                                          <p:stCondLst>
                                            <p:cond delay="0"/>
                                          </p:stCondLst>
                                        </p:cTn>
                                        <p:tgtEl>
                                          <p:spTgt spid="33"/>
                                        </p:tgtEl>
                                        <p:attrNameLst>
                                          <p:attrName>ppt_x</p:attrName>
                                          <p:attrName>ppt_y</p:attrName>
                                        </p:attrNameLst>
                                      </p:cBhvr>
                                    </p:animMotion>
                                    <p:animEffect transition="in" filter="fade">
                                      <p:cBhvr>
                                        <p:cTn id="55" dur="500"/>
                                        <p:tgtEl>
                                          <p:spTgt spid="33"/>
                                        </p:tgtEl>
                                      </p:cBhvr>
                                    </p:animEffect>
                                  </p:childTnLst>
                                </p:cTn>
                              </p:par>
                            </p:childTnLst>
                          </p:cTn>
                        </p:par>
                        <p:par>
                          <p:cTn id="56" fill="hold">
                            <p:stCondLst>
                              <p:cond delay="4000"/>
                            </p:stCondLst>
                            <p:childTnLst>
                              <p:par>
                                <p:cTn id="57" presetID="2" presetClass="entr" presetSubtype="8" fill="hold" grpId="0" nodeType="afterEffect">
                                  <p:stCondLst>
                                    <p:cond delay="0"/>
                                  </p:stCondLst>
                                  <p:childTnLst>
                                    <p:set>
                                      <p:cBhvr>
                                        <p:cTn id="58" dur="1" fill="hold">
                                          <p:stCondLst>
                                            <p:cond delay="0"/>
                                          </p:stCondLst>
                                        </p:cTn>
                                        <p:tgtEl>
                                          <p:spTgt spid="12"/>
                                        </p:tgtEl>
                                        <p:attrNameLst>
                                          <p:attrName>style.visibility</p:attrName>
                                        </p:attrNameLst>
                                      </p:cBhvr>
                                      <p:to>
                                        <p:strVal val="visible"/>
                                      </p:to>
                                    </p:set>
                                    <p:anim calcmode="lin" valueType="num">
                                      <p:cBhvr additive="base">
                                        <p:cTn id="59" dur="800" fill="hold"/>
                                        <p:tgtEl>
                                          <p:spTgt spid="12"/>
                                        </p:tgtEl>
                                        <p:attrNameLst>
                                          <p:attrName>ppt_x</p:attrName>
                                        </p:attrNameLst>
                                      </p:cBhvr>
                                      <p:tavLst>
                                        <p:tav tm="0">
                                          <p:val>
                                            <p:strVal val="0-#ppt_w/2"/>
                                          </p:val>
                                        </p:tav>
                                        <p:tav tm="100000">
                                          <p:val>
                                            <p:strVal val="#ppt_x"/>
                                          </p:val>
                                        </p:tav>
                                      </p:tavLst>
                                    </p:anim>
                                    <p:anim calcmode="lin" valueType="num">
                                      <p:cBhvr additive="base">
                                        <p:cTn id="60" dur="800" fill="hold"/>
                                        <p:tgtEl>
                                          <p:spTgt spid="12"/>
                                        </p:tgtEl>
                                        <p:attrNameLst>
                                          <p:attrName>ppt_y</p:attrName>
                                        </p:attrNameLst>
                                      </p:cBhvr>
                                      <p:tavLst>
                                        <p:tav tm="0">
                                          <p:val>
                                            <p:strVal val="#ppt_y"/>
                                          </p:val>
                                        </p:tav>
                                        <p:tav tm="100000">
                                          <p:val>
                                            <p:strVal val="#ppt_y"/>
                                          </p:val>
                                        </p:tav>
                                      </p:tavLst>
                                    </p:anim>
                                  </p:childTnLst>
                                </p:cTn>
                              </p:par>
                              <p:par>
                                <p:cTn id="61" presetID="2" presetClass="entr" presetSubtype="2" fill="hold" grpId="0" nodeType="withEffect">
                                  <p:stCondLst>
                                    <p:cond delay="0"/>
                                  </p:stCondLst>
                                  <p:childTnLst>
                                    <p:set>
                                      <p:cBhvr>
                                        <p:cTn id="62" dur="1" fill="hold">
                                          <p:stCondLst>
                                            <p:cond delay="0"/>
                                          </p:stCondLst>
                                        </p:cTn>
                                        <p:tgtEl>
                                          <p:spTgt spid="14"/>
                                        </p:tgtEl>
                                        <p:attrNameLst>
                                          <p:attrName>style.visibility</p:attrName>
                                        </p:attrNameLst>
                                      </p:cBhvr>
                                      <p:to>
                                        <p:strVal val="visible"/>
                                      </p:to>
                                    </p:set>
                                    <p:anim calcmode="lin" valueType="num">
                                      <p:cBhvr additive="base">
                                        <p:cTn id="63" dur="800" fill="hold"/>
                                        <p:tgtEl>
                                          <p:spTgt spid="14"/>
                                        </p:tgtEl>
                                        <p:attrNameLst>
                                          <p:attrName>ppt_x</p:attrName>
                                        </p:attrNameLst>
                                      </p:cBhvr>
                                      <p:tavLst>
                                        <p:tav tm="0">
                                          <p:val>
                                            <p:strVal val="1+#ppt_w/2"/>
                                          </p:val>
                                        </p:tav>
                                        <p:tav tm="100000">
                                          <p:val>
                                            <p:strVal val="#ppt_x"/>
                                          </p:val>
                                        </p:tav>
                                      </p:tavLst>
                                    </p:anim>
                                    <p:anim calcmode="lin" valueType="num">
                                      <p:cBhvr additive="base">
                                        <p:cTn id="64" dur="800" fill="hold"/>
                                        <p:tgtEl>
                                          <p:spTgt spid="1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24" grpId="0"/>
      <p:bldP spid="27" grpId="0" bldLvl="0" animBg="1" autoUpdateAnimBg="0"/>
      <p:bldP spid="12" grpId="0" animBg="1"/>
      <p:bldP spid="14"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 name="Text Box 55"/>
          <p:cNvSpPr txBox="1">
            <a:spLocks noChangeArrowheads="1"/>
          </p:cNvSpPr>
          <p:nvPr/>
        </p:nvSpPr>
        <p:spPr bwMode="auto">
          <a:xfrm>
            <a:off x="900464" y="164638"/>
            <a:ext cx="3851387" cy="127198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121892" tIns="60945" rIns="121892" bIns="60945">
            <a:spAutoFit/>
          </a:bodyPr>
          <a:lstStyle>
            <a:lvl1pPr eaLnBrk="0" hangingPunct="0">
              <a:defRPr i="1">
                <a:solidFill>
                  <a:schemeClr val="tx1"/>
                </a:solidFill>
                <a:latin typeface="Arial" pitchFamily="34" charset="0"/>
                <a:ea typeface="宋体" pitchFamily="2" charset="-122"/>
              </a:defRPr>
            </a:lvl1pPr>
            <a:lvl2pPr marL="742950" indent="-285750" eaLnBrk="0" hangingPunct="0">
              <a:defRPr i="1">
                <a:solidFill>
                  <a:schemeClr val="tx1"/>
                </a:solidFill>
                <a:latin typeface="Arial" pitchFamily="34" charset="0"/>
                <a:ea typeface="宋体" pitchFamily="2" charset="-122"/>
              </a:defRPr>
            </a:lvl2pPr>
            <a:lvl3pPr marL="1143000" indent="-228600" eaLnBrk="0" hangingPunct="0">
              <a:defRPr i="1">
                <a:solidFill>
                  <a:schemeClr val="tx1"/>
                </a:solidFill>
                <a:latin typeface="Arial" pitchFamily="34" charset="0"/>
                <a:ea typeface="宋体" pitchFamily="2" charset="-122"/>
              </a:defRPr>
            </a:lvl3pPr>
            <a:lvl4pPr marL="1600200" indent="-228600" eaLnBrk="0" hangingPunct="0">
              <a:defRPr i="1">
                <a:solidFill>
                  <a:schemeClr val="tx1"/>
                </a:solidFill>
                <a:latin typeface="Arial" pitchFamily="34" charset="0"/>
                <a:ea typeface="宋体" pitchFamily="2" charset="-122"/>
              </a:defRPr>
            </a:lvl4pPr>
            <a:lvl5pPr marL="2057400" indent="-228600" eaLnBrk="0" hangingPunct="0">
              <a:defRPr i="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9pPr>
          </a:lstStyle>
          <a:p>
            <a:pPr algn="ctr"/>
            <a:r>
              <a:rPr lang="en-US" altLang="zh-CN" sz="3733" i="0" dirty="0">
                <a:latin typeface="方正楷体简体" panose="02010601030101010101" pitchFamily="2" charset="-122"/>
                <a:ea typeface="方正楷体简体" panose="02010601030101010101" pitchFamily="2" charset="-122"/>
              </a:rPr>
              <a:t>3.7 </a:t>
            </a:r>
            <a:r>
              <a:rPr lang="zh-CN" altLang="en-US" sz="3733" i="0" dirty="0">
                <a:latin typeface="方正楷体简体" panose="02010601030101010101" pitchFamily="2" charset="-122"/>
                <a:ea typeface="方正楷体简体" panose="02010601030101010101" pitchFamily="2" charset="-122"/>
              </a:rPr>
              <a:t>利润来源分析</a:t>
            </a:r>
          </a:p>
        </p:txBody>
      </p:sp>
      <p:grpSp>
        <p:nvGrpSpPr>
          <p:cNvPr id="28" name="组合 30"/>
          <p:cNvGrpSpPr>
            <a:grpSpLocks/>
          </p:cNvGrpSpPr>
          <p:nvPr/>
        </p:nvGrpSpPr>
        <p:grpSpPr bwMode="auto">
          <a:xfrm>
            <a:off x="11550649" y="6507164"/>
            <a:ext cx="298451" cy="300037"/>
            <a:chOff x="0" y="0"/>
            <a:chExt cx="299785" cy="299785"/>
          </a:xfrm>
        </p:grpSpPr>
        <p:sp>
          <p:nvSpPr>
            <p:cNvPr id="29" name="椭圆 35"/>
            <p:cNvSpPr>
              <a:spLocks noChangeArrowheads="1"/>
            </p:cNvSpPr>
            <p:nvPr/>
          </p:nvSpPr>
          <p:spPr bwMode="auto">
            <a:xfrm>
              <a:off x="0" y="0"/>
              <a:ext cx="299785" cy="299785"/>
            </a:xfrm>
            <a:prstGeom prst="ellipse">
              <a:avLst/>
            </a:prstGeom>
            <a:solidFill>
              <a:srgbClr val="FCF8ED"/>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pPr algn="ctr"/>
              <a:endParaRPr lang="zh-CN" altLang="zh-CN" b="0">
                <a:solidFill>
                  <a:srgbClr val="FFFFFF"/>
                </a:solidFill>
                <a:latin typeface="宋体" pitchFamily="2" charset="-122"/>
                <a:sym typeface="宋体" pitchFamily="2" charset="-122"/>
              </a:endParaRPr>
            </a:p>
          </p:txBody>
        </p:sp>
        <p:sp>
          <p:nvSpPr>
            <p:cNvPr id="30" name="右箭头 36"/>
            <p:cNvSpPr>
              <a:spLocks noChangeArrowheads="1"/>
            </p:cNvSpPr>
            <p:nvPr/>
          </p:nvSpPr>
          <p:spPr bwMode="auto">
            <a:xfrm>
              <a:off x="89734" y="60159"/>
              <a:ext cx="144379" cy="168442"/>
            </a:xfrm>
            <a:prstGeom prst="rightArrow">
              <a:avLst>
                <a:gd name="adj1" fmla="val 50000"/>
                <a:gd name="adj2" fmla="val 50000"/>
              </a:avLst>
            </a:prstGeom>
            <a:solidFill>
              <a:srgbClr val="131426"/>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pPr algn="ctr"/>
              <a:endParaRPr lang="zh-CN" altLang="zh-CN" b="0">
                <a:solidFill>
                  <a:srgbClr val="FFFFFF"/>
                </a:solidFill>
                <a:latin typeface="宋体" pitchFamily="2" charset="-122"/>
                <a:sym typeface="宋体" pitchFamily="2" charset="-122"/>
              </a:endParaRPr>
            </a:p>
          </p:txBody>
        </p:sp>
      </p:grpSp>
      <p:grpSp>
        <p:nvGrpSpPr>
          <p:cNvPr id="31" name="组合 37"/>
          <p:cNvGrpSpPr>
            <a:grpSpLocks/>
          </p:cNvGrpSpPr>
          <p:nvPr/>
        </p:nvGrpSpPr>
        <p:grpSpPr bwMode="auto">
          <a:xfrm flipH="1">
            <a:off x="11055350" y="6507164"/>
            <a:ext cx="300039" cy="300037"/>
            <a:chOff x="0" y="0"/>
            <a:chExt cx="299785" cy="299785"/>
          </a:xfrm>
        </p:grpSpPr>
        <p:sp>
          <p:nvSpPr>
            <p:cNvPr id="32" name="椭圆 38"/>
            <p:cNvSpPr>
              <a:spLocks noChangeArrowheads="1"/>
            </p:cNvSpPr>
            <p:nvPr/>
          </p:nvSpPr>
          <p:spPr bwMode="auto">
            <a:xfrm>
              <a:off x="0" y="0"/>
              <a:ext cx="299785" cy="299785"/>
            </a:xfrm>
            <a:prstGeom prst="ellipse">
              <a:avLst/>
            </a:prstGeom>
            <a:solidFill>
              <a:srgbClr val="FCF8ED"/>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pPr algn="ctr"/>
              <a:endParaRPr lang="zh-CN" altLang="zh-CN" b="0">
                <a:solidFill>
                  <a:srgbClr val="FFFFFF"/>
                </a:solidFill>
                <a:latin typeface="宋体" pitchFamily="2" charset="-122"/>
                <a:sym typeface="宋体" pitchFamily="2" charset="-122"/>
              </a:endParaRPr>
            </a:p>
          </p:txBody>
        </p:sp>
        <p:sp>
          <p:nvSpPr>
            <p:cNvPr id="33" name="右箭头 39"/>
            <p:cNvSpPr>
              <a:spLocks noChangeArrowheads="1"/>
            </p:cNvSpPr>
            <p:nvPr/>
          </p:nvSpPr>
          <p:spPr bwMode="auto">
            <a:xfrm>
              <a:off x="89734" y="60159"/>
              <a:ext cx="144379" cy="168442"/>
            </a:xfrm>
            <a:prstGeom prst="rightArrow">
              <a:avLst>
                <a:gd name="adj1" fmla="val 50000"/>
                <a:gd name="adj2" fmla="val 50000"/>
              </a:avLst>
            </a:prstGeom>
            <a:solidFill>
              <a:srgbClr val="131426"/>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pPr algn="ctr"/>
              <a:endParaRPr lang="zh-CN" altLang="zh-CN" b="0">
                <a:solidFill>
                  <a:srgbClr val="FFFFFF"/>
                </a:solidFill>
                <a:latin typeface="宋体" pitchFamily="2" charset="-122"/>
                <a:sym typeface="宋体" pitchFamily="2" charset="-122"/>
              </a:endParaRPr>
            </a:p>
          </p:txBody>
        </p:sp>
      </p:grpSp>
      <p:sp>
        <p:nvSpPr>
          <p:cNvPr id="34" name="文本框 49"/>
          <p:cNvSpPr>
            <a:spLocks noChangeArrowheads="1"/>
          </p:cNvSpPr>
          <p:nvPr/>
        </p:nvSpPr>
        <p:spPr bwMode="auto">
          <a:xfrm>
            <a:off x="35310" y="6429746"/>
            <a:ext cx="104380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40" tIns="45720" rIns="91440" bIns="45720">
            <a:spAutoFit/>
          </a:bodyPr>
          <a:lstStyle/>
          <a:p>
            <a:pPr algn="r"/>
            <a:r>
              <a:rPr lang="en-US" altLang="zh-CN" b="0" dirty="0">
                <a:solidFill>
                  <a:schemeClr val="bg1"/>
                </a:solidFill>
              </a:rPr>
              <a:t>Part </a:t>
            </a:r>
            <a:r>
              <a:rPr lang="en-US" altLang="zh-CN" b="0" dirty="0" smtClean="0">
                <a:solidFill>
                  <a:schemeClr val="bg1"/>
                </a:solidFill>
              </a:rPr>
              <a:t>3</a:t>
            </a:r>
            <a:endParaRPr lang="zh-CN" altLang="en-US" b="0" dirty="0">
              <a:solidFill>
                <a:schemeClr val="bg1"/>
              </a:solidFill>
            </a:endParaRPr>
          </a:p>
        </p:txBody>
      </p:sp>
      <p:sp>
        <p:nvSpPr>
          <p:cNvPr id="157" name="TextBox 156"/>
          <p:cNvSpPr txBox="1"/>
          <p:nvPr/>
        </p:nvSpPr>
        <p:spPr>
          <a:xfrm>
            <a:off x="1656868" y="5747967"/>
            <a:ext cx="1315213" cy="338554"/>
          </a:xfrm>
          <a:prstGeom prst="rect">
            <a:avLst/>
          </a:prstGeom>
          <a:noFill/>
        </p:spPr>
        <p:txBody>
          <a:bodyPr wrap="square" rtlCol="0">
            <a:spAutoFit/>
          </a:bodyPr>
          <a:lstStyle/>
          <a:p>
            <a:pPr algn="ctr"/>
            <a:r>
              <a:rPr lang="zh-CN" altLang="en-US" sz="1600" dirty="0">
                <a:latin typeface="微软雅黑" pitchFamily="34" charset="-122"/>
                <a:ea typeface="微软雅黑" pitchFamily="34" charset="-122"/>
              </a:rPr>
              <a:t>收入来源一</a:t>
            </a:r>
          </a:p>
        </p:txBody>
      </p:sp>
      <p:sp>
        <p:nvSpPr>
          <p:cNvPr id="158" name="TextBox 157"/>
          <p:cNvSpPr txBox="1"/>
          <p:nvPr/>
        </p:nvSpPr>
        <p:spPr>
          <a:xfrm>
            <a:off x="1184073" y="5067568"/>
            <a:ext cx="288032" cy="184666"/>
          </a:xfrm>
          <a:prstGeom prst="rect">
            <a:avLst/>
          </a:prstGeom>
          <a:noFill/>
        </p:spPr>
        <p:txBody>
          <a:bodyPr wrap="square" lIns="0" tIns="0" rIns="0" bIns="0" rtlCol="0">
            <a:spAutoFit/>
          </a:bodyPr>
          <a:lstStyle/>
          <a:p>
            <a:pPr algn="just"/>
            <a:r>
              <a:rPr lang="en-US" altLang="zh-CN" sz="1200" dirty="0">
                <a:latin typeface="微软雅黑" pitchFamily="34" charset="-122"/>
                <a:ea typeface="微软雅黑" pitchFamily="34" charset="-122"/>
              </a:rPr>
              <a:t>100</a:t>
            </a:r>
            <a:endParaRPr lang="zh-CN" altLang="en-US" sz="1200" dirty="0">
              <a:latin typeface="微软雅黑" pitchFamily="34" charset="-122"/>
              <a:ea typeface="微软雅黑" pitchFamily="34" charset="-122"/>
            </a:endParaRPr>
          </a:p>
        </p:txBody>
      </p:sp>
      <p:sp>
        <p:nvSpPr>
          <p:cNvPr id="159" name="TextBox 158"/>
          <p:cNvSpPr txBox="1"/>
          <p:nvPr/>
        </p:nvSpPr>
        <p:spPr>
          <a:xfrm>
            <a:off x="3158139" y="5747967"/>
            <a:ext cx="1315213" cy="338554"/>
          </a:xfrm>
          <a:prstGeom prst="rect">
            <a:avLst/>
          </a:prstGeom>
          <a:noFill/>
        </p:spPr>
        <p:txBody>
          <a:bodyPr wrap="square" rtlCol="0">
            <a:spAutoFit/>
          </a:bodyPr>
          <a:lstStyle/>
          <a:p>
            <a:pPr algn="ctr"/>
            <a:r>
              <a:rPr lang="zh-CN" altLang="en-US" sz="1600" dirty="0">
                <a:latin typeface="微软雅黑" pitchFamily="34" charset="-122"/>
                <a:ea typeface="微软雅黑" pitchFamily="34" charset="-122"/>
              </a:rPr>
              <a:t>收入来源二</a:t>
            </a:r>
          </a:p>
        </p:txBody>
      </p:sp>
      <p:sp>
        <p:nvSpPr>
          <p:cNvPr id="160" name="TextBox 159"/>
          <p:cNvSpPr txBox="1"/>
          <p:nvPr/>
        </p:nvSpPr>
        <p:spPr>
          <a:xfrm>
            <a:off x="4639090" y="5747967"/>
            <a:ext cx="1315213" cy="338554"/>
          </a:xfrm>
          <a:prstGeom prst="rect">
            <a:avLst/>
          </a:prstGeom>
          <a:noFill/>
        </p:spPr>
        <p:txBody>
          <a:bodyPr wrap="square" rtlCol="0">
            <a:spAutoFit/>
          </a:bodyPr>
          <a:lstStyle/>
          <a:p>
            <a:pPr algn="ctr"/>
            <a:r>
              <a:rPr lang="zh-CN" altLang="en-US" sz="1600" dirty="0">
                <a:latin typeface="微软雅黑" pitchFamily="34" charset="-122"/>
                <a:ea typeface="微软雅黑" pitchFamily="34" charset="-122"/>
              </a:rPr>
              <a:t>收入来源三</a:t>
            </a:r>
          </a:p>
        </p:txBody>
      </p:sp>
      <p:sp>
        <p:nvSpPr>
          <p:cNvPr id="161" name="TextBox 160"/>
          <p:cNvSpPr txBox="1"/>
          <p:nvPr/>
        </p:nvSpPr>
        <p:spPr>
          <a:xfrm>
            <a:off x="6120042" y="5747967"/>
            <a:ext cx="1315213" cy="338554"/>
          </a:xfrm>
          <a:prstGeom prst="rect">
            <a:avLst/>
          </a:prstGeom>
          <a:noFill/>
        </p:spPr>
        <p:txBody>
          <a:bodyPr wrap="square" rtlCol="0">
            <a:spAutoFit/>
          </a:bodyPr>
          <a:lstStyle/>
          <a:p>
            <a:pPr algn="ctr"/>
            <a:r>
              <a:rPr lang="zh-CN" altLang="en-US" sz="1600" dirty="0">
                <a:latin typeface="微软雅黑" pitchFamily="34" charset="-122"/>
                <a:ea typeface="微软雅黑" pitchFamily="34" charset="-122"/>
              </a:rPr>
              <a:t>收入来源四</a:t>
            </a:r>
          </a:p>
        </p:txBody>
      </p:sp>
      <p:sp>
        <p:nvSpPr>
          <p:cNvPr id="162" name="TextBox 161"/>
          <p:cNvSpPr txBox="1"/>
          <p:nvPr/>
        </p:nvSpPr>
        <p:spPr>
          <a:xfrm>
            <a:off x="1184073" y="4575513"/>
            <a:ext cx="288032" cy="184666"/>
          </a:xfrm>
          <a:prstGeom prst="rect">
            <a:avLst/>
          </a:prstGeom>
          <a:noFill/>
        </p:spPr>
        <p:txBody>
          <a:bodyPr wrap="square" lIns="0" tIns="0" rIns="0" bIns="0" rtlCol="0">
            <a:spAutoFit/>
          </a:bodyPr>
          <a:lstStyle/>
          <a:p>
            <a:pPr algn="just"/>
            <a:r>
              <a:rPr lang="en-US" altLang="zh-CN" sz="1200" dirty="0">
                <a:latin typeface="微软雅黑" pitchFamily="34" charset="-122"/>
                <a:ea typeface="微软雅黑" pitchFamily="34" charset="-122"/>
              </a:rPr>
              <a:t>200</a:t>
            </a:r>
            <a:endParaRPr lang="zh-CN" altLang="en-US" sz="1200" dirty="0">
              <a:latin typeface="微软雅黑" pitchFamily="34" charset="-122"/>
              <a:ea typeface="微软雅黑" pitchFamily="34" charset="-122"/>
            </a:endParaRPr>
          </a:p>
        </p:txBody>
      </p:sp>
      <p:sp>
        <p:nvSpPr>
          <p:cNvPr id="163" name="TextBox 162"/>
          <p:cNvSpPr txBox="1"/>
          <p:nvPr/>
        </p:nvSpPr>
        <p:spPr>
          <a:xfrm>
            <a:off x="1184073" y="4083459"/>
            <a:ext cx="288032" cy="184666"/>
          </a:xfrm>
          <a:prstGeom prst="rect">
            <a:avLst/>
          </a:prstGeom>
          <a:noFill/>
        </p:spPr>
        <p:txBody>
          <a:bodyPr wrap="square" lIns="0" tIns="0" rIns="0" bIns="0" rtlCol="0">
            <a:spAutoFit/>
          </a:bodyPr>
          <a:lstStyle/>
          <a:p>
            <a:pPr algn="just"/>
            <a:r>
              <a:rPr lang="en-US" altLang="zh-CN" sz="1200" dirty="0">
                <a:latin typeface="微软雅黑" pitchFamily="34" charset="-122"/>
                <a:ea typeface="微软雅黑" pitchFamily="34" charset="-122"/>
              </a:rPr>
              <a:t>300</a:t>
            </a:r>
            <a:endParaRPr lang="zh-CN" altLang="en-US" sz="1200" dirty="0">
              <a:latin typeface="微软雅黑" pitchFamily="34" charset="-122"/>
              <a:ea typeface="微软雅黑" pitchFamily="34" charset="-122"/>
            </a:endParaRPr>
          </a:p>
        </p:txBody>
      </p:sp>
      <p:sp>
        <p:nvSpPr>
          <p:cNvPr id="164" name="TextBox 163"/>
          <p:cNvSpPr txBox="1"/>
          <p:nvPr/>
        </p:nvSpPr>
        <p:spPr>
          <a:xfrm>
            <a:off x="1184073" y="3591404"/>
            <a:ext cx="288032" cy="184666"/>
          </a:xfrm>
          <a:prstGeom prst="rect">
            <a:avLst/>
          </a:prstGeom>
          <a:noFill/>
        </p:spPr>
        <p:txBody>
          <a:bodyPr wrap="square" lIns="0" tIns="0" rIns="0" bIns="0" rtlCol="0">
            <a:spAutoFit/>
          </a:bodyPr>
          <a:lstStyle/>
          <a:p>
            <a:pPr algn="just"/>
            <a:r>
              <a:rPr lang="en-US" altLang="zh-CN" sz="1200" dirty="0">
                <a:latin typeface="微软雅黑" pitchFamily="34" charset="-122"/>
                <a:ea typeface="微软雅黑" pitchFamily="34" charset="-122"/>
              </a:rPr>
              <a:t>400</a:t>
            </a:r>
            <a:endParaRPr lang="zh-CN" altLang="en-US" sz="1200" dirty="0">
              <a:latin typeface="微软雅黑" pitchFamily="34" charset="-122"/>
              <a:ea typeface="微软雅黑" pitchFamily="34" charset="-122"/>
            </a:endParaRPr>
          </a:p>
        </p:txBody>
      </p:sp>
      <p:sp>
        <p:nvSpPr>
          <p:cNvPr id="165" name="TextBox 164"/>
          <p:cNvSpPr txBox="1"/>
          <p:nvPr/>
        </p:nvSpPr>
        <p:spPr>
          <a:xfrm>
            <a:off x="1184073" y="3099349"/>
            <a:ext cx="288032" cy="184666"/>
          </a:xfrm>
          <a:prstGeom prst="rect">
            <a:avLst/>
          </a:prstGeom>
          <a:noFill/>
        </p:spPr>
        <p:txBody>
          <a:bodyPr wrap="square" lIns="0" tIns="0" rIns="0" bIns="0" rtlCol="0">
            <a:spAutoFit/>
          </a:bodyPr>
          <a:lstStyle/>
          <a:p>
            <a:pPr algn="just"/>
            <a:r>
              <a:rPr lang="en-US" altLang="zh-CN" sz="1200" dirty="0">
                <a:latin typeface="微软雅黑" pitchFamily="34" charset="-122"/>
                <a:ea typeface="微软雅黑" pitchFamily="34" charset="-122"/>
              </a:rPr>
              <a:t>500</a:t>
            </a:r>
            <a:endParaRPr lang="zh-CN" altLang="en-US" sz="1200" dirty="0">
              <a:latin typeface="微软雅黑" pitchFamily="34" charset="-122"/>
              <a:ea typeface="微软雅黑" pitchFamily="34" charset="-122"/>
            </a:endParaRPr>
          </a:p>
        </p:txBody>
      </p:sp>
      <p:sp>
        <p:nvSpPr>
          <p:cNvPr id="166" name="TextBox 165"/>
          <p:cNvSpPr txBox="1"/>
          <p:nvPr/>
        </p:nvSpPr>
        <p:spPr>
          <a:xfrm>
            <a:off x="1184073" y="2607295"/>
            <a:ext cx="288032" cy="184666"/>
          </a:xfrm>
          <a:prstGeom prst="rect">
            <a:avLst/>
          </a:prstGeom>
          <a:noFill/>
        </p:spPr>
        <p:txBody>
          <a:bodyPr wrap="square" lIns="0" tIns="0" rIns="0" bIns="0" rtlCol="0">
            <a:spAutoFit/>
          </a:bodyPr>
          <a:lstStyle/>
          <a:p>
            <a:pPr algn="just"/>
            <a:r>
              <a:rPr lang="en-US" altLang="zh-CN" sz="1200" dirty="0">
                <a:latin typeface="微软雅黑" pitchFamily="34" charset="-122"/>
                <a:ea typeface="微软雅黑" pitchFamily="34" charset="-122"/>
              </a:rPr>
              <a:t>600</a:t>
            </a:r>
            <a:endParaRPr lang="zh-CN" altLang="en-US" sz="1200" dirty="0">
              <a:latin typeface="微软雅黑" pitchFamily="34" charset="-122"/>
              <a:ea typeface="微软雅黑" pitchFamily="34" charset="-122"/>
            </a:endParaRPr>
          </a:p>
        </p:txBody>
      </p:sp>
      <p:sp>
        <p:nvSpPr>
          <p:cNvPr id="167" name="TextBox 166"/>
          <p:cNvSpPr txBox="1"/>
          <p:nvPr/>
        </p:nvSpPr>
        <p:spPr>
          <a:xfrm>
            <a:off x="1184073" y="2106916"/>
            <a:ext cx="288032" cy="184666"/>
          </a:xfrm>
          <a:prstGeom prst="rect">
            <a:avLst/>
          </a:prstGeom>
          <a:noFill/>
        </p:spPr>
        <p:txBody>
          <a:bodyPr wrap="square" lIns="0" tIns="0" rIns="0" bIns="0" rtlCol="0">
            <a:spAutoFit/>
          </a:bodyPr>
          <a:lstStyle/>
          <a:p>
            <a:pPr algn="just"/>
            <a:r>
              <a:rPr lang="en-US" altLang="zh-CN" sz="1200" dirty="0">
                <a:latin typeface="微软雅黑" pitchFamily="34" charset="-122"/>
                <a:ea typeface="微软雅黑" pitchFamily="34" charset="-122"/>
              </a:rPr>
              <a:t>700</a:t>
            </a:r>
            <a:endParaRPr lang="zh-CN" altLang="en-US" sz="1200" dirty="0">
              <a:latin typeface="微软雅黑" pitchFamily="34" charset="-122"/>
              <a:ea typeface="微软雅黑" pitchFamily="34" charset="-122"/>
            </a:endParaRPr>
          </a:p>
        </p:txBody>
      </p:sp>
      <p:grpSp>
        <p:nvGrpSpPr>
          <p:cNvPr id="168" name="组合 167"/>
          <p:cNvGrpSpPr/>
          <p:nvPr/>
        </p:nvGrpSpPr>
        <p:grpSpPr>
          <a:xfrm>
            <a:off x="1568116" y="1715519"/>
            <a:ext cx="5952661" cy="3936437"/>
            <a:chOff x="1126939" y="1350372"/>
            <a:chExt cx="4464496" cy="2952328"/>
          </a:xfrm>
        </p:grpSpPr>
        <p:cxnSp>
          <p:nvCxnSpPr>
            <p:cNvPr id="169" name="直接连接符 168"/>
            <p:cNvCxnSpPr/>
            <p:nvPr/>
          </p:nvCxnSpPr>
          <p:spPr>
            <a:xfrm>
              <a:off x="1126939" y="4302700"/>
              <a:ext cx="4464496" cy="0"/>
            </a:xfrm>
            <a:prstGeom prst="line">
              <a:avLst/>
            </a:prstGeom>
            <a:ln w="63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170" name="直接连接符 169"/>
            <p:cNvCxnSpPr/>
            <p:nvPr/>
          </p:nvCxnSpPr>
          <p:spPr>
            <a:xfrm>
              <a:off x="1126939" y="3933659"/>
              <a:ext cx="4464496" cy="0"/>
            </a:xfrm>
            <a:prstGeom prst="line">
              <a:avLst/>
            </a:prstGeom>
            <a:ln w="63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171" name="直接连接符 170"/>
            <p:cNvCxnSpPr/>
            <p:nvPr/>
          </p:nvCxnSpPr>
          <p:spPr>
            <a:xfrm>
              <a:off x="1126939" y="3564618"/>
              <a:ext cx="4464496" cy="0"/>
            </a:xfrm>
            <a:prstGeom prst="line">
              <a:avLst/>
            </a:prstGeom>
            <a:ln w="63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172" name="直接连接符 171"/>
            <p:cNvCxnSpPr/>
            <p:nvPr/>
          </p:nvCxnSpPr>
          <p:spPr>
            <a:xfrm>
              <a:off x="1126939" y="3195577"/>
              <a:ext cx="4464496" cy="0"/>
            </a:xfrm>
            <a:prstGeom prst="line">
              <a:avLst/>
            </a:prstGeom>
            <a:ln w="63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173" name="直接连接符 172"/>
            <p:cNvCxnSpPr/>
            <p:nvPr/>
          </p:nvCxnSpPr>
          <p:spPr>
            <a:xfrm>
              <a:off x="1126939" y="2826536"/>
              <a:ext cx="4464496" cy="0"/>
            </a:xfrm>
            <a:prstGeom prst="line">
              <a:avLst/>
            </a:prstGeom>
            <a:ln w="63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174" name="直接连接符 173"/>
            <p:cNvCxnSpPr/>
            <p:nvPr/>
          </p:nvCxnSpPr>
          <p:spPr>
            <a:xfrm>
              <a:off x="1126939" y="2457495"/>
              <a:ext cx="4464496" cy="0"/>
            </a:xfrm>
            <a:prstGeom prst="line">
              <a:avLst/>
            </a:prstGeom>
            <a:ln w="63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175" name="直接连接符 174"/>
            <p:cNvCxnSpPr/>
            <p:nvPr/>
          </p:nvCxnSpPr>
          <p:spPr>
            <a:xfrm>
              <a:off x="1126939" y="2088454"/>
              <a:ext cx="4464496" cy="0"/>
            </a:xfrm>
            <a:prstGeom prst="line">
              <a:avLst/>
            </a:prstGeom>
            <a:ln w="63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176" name="直接连接符 175"/>
            <p:cNvCxnSpPr/>
            <p:nvPr/>
          </p:nvCxnSpPr>
          <p:spPr>
            <a:xfrm>
              <a:off x="1126939" y="1719413"/>
              <a:ext cx="4464496" cy="0"/>
            </a:xfrm>
            <a:prstGeom prst="line">
              <a:avLst/>
            </a:prstGeom>
            <a:ln w="63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177" name="直接连接符 176"/>
            <p:cNvCxnSpPr/>
            <p:nvPr/>
          </p:nvCxnSpPr>
          <p:spPr>
            <a:xfrm>
              <a:off x="1126939" y="1350372"/>
              <a:ext cx="4464496" cy="0"/>
            </a:xfrm>
            <a:prstGeom prst="line">
              <a:avLst/>
            </a:prstGeom>
            <a:ln w="63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sp>
        <p:nvSpPr>
          <p:cNvPr id="178" name="TextBox 177"/>
          <p:cNvSpPr txBox="1"/>
          <p:nvPr/>
        </p:nvSpPr>
        <p:spPr>
          <a:xfrm>
            <a:off x="1184073" y="1623185"/>
            <a:ext cx="288032" cy="184666"/>
          </a:xfrm>
          <a:prstGeom prst="rect">
            <a:avLst/>
          </a:prstGeom>
          <a:noFill/>
        </p:spPr>
        <p:txBody>
          <a:bodyPr wrap="square" lIns="0" tIns="0" rIns="0" bIns="0" rtlCol="0">
            <a:spAutoFit/>
          </a:bodyPr>
          <a:lstStyle/>
          <a:p>
            <a:pPr algn="just"/>
            <a:r>
              <a:rPr lang="en-US" altLang="zh-CN" sz="1200" dirty="0">
                <a:latin typeface="微软雅黑" pitchFamily="34" charset="-122"/>
                <a:ea typeface="微软雅黑" pitchFamily="34" charset="-122"/>
              </a:rPr>
              <a:t>800</a:t>
            </a:r>
            <a:endParaRPr lang="zh-CN" altLang="en-US" sz="1200" dirty="0">
              <a:latin typeface="微软雅黑" pitchFamily="34" charset="-122"/>
              <a:ea typeface="微软雅黑" pitchFamily="34" charset="-122"/>
            </a:endParaRPr>
          </a:p>
        </p:txBody>
      </p:sp>
      <p:sp>
        <p:nvSpPr>
          <p:cNvPr id="179" name="TextBox 178"/>
          <p:cNvSpPr txBox="1"/>
          <p:nvPr/>
        </p:nvSpPr>
        <p:spPr>
          <a:xfrm>
            <a:off x="1184073" y="5559623"/>
            <a:ext cx="288032" cy="184666"/>
          </a:xfrm>
          <a:prstGeom prst="rect">
            <a:avLst/>
          </a:prstGeom>
          <a:noFill/>
        </p:spPr>
        <p:txBody>
          <a:bodyPr wrap="square" lIns="0" tIns="0" rIns="0" bIns="0" rtlCol="0">
            <a:spAutoFit/>
          </a:bodyPr>
          <a:lstStyle/>
          <a:p>
            <a:pPr algn="just"/>
            <a:r>
              <a:rPr lang="en-US" altLang="zh-CN" sz="1200" dirty="0">
                <a:latin typeface="微软雅黑" pitchFamily="34" charset="-122"/>
                <a:ea typeface="微软雅黑" pitchFamily="34" charset="-122"/>
              </a:rPr>
              <a:t>0</a:t>
            </a:r>
            <a:endParaRPr lang="zh-CN" altLang="en-US" sz="1200" dirty="0">
              <a:latin typeface="微软雅黑" pitchFamily="34" charset="-122"/>
              <a:ea typeface="微软雅黑" pitchFamily="34" charset="-122"/>
            </a:endParaRPr>
          </a:p>
        </p:txBody>
      </p:sp>
      <p:sp>
        <p:nvSpPr>
          <p:cNvPr id="180" name="矩形 179"/>
          <p:cNvSpPr/>
          <p:nvPr/>
        </p:nvSpPr>
        <p:spPr>
          <a:xfrm>
            <a:off x="1915895" y="2207574"/>
            <a:ext cx="864096" cy="3444385"/>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0" dirty="0">
              <a:ea typeface="微软雅黑" pitchFamily="34" charset="-122"/>
            </a:endParaRPr>
          </a:p>
        </p:txBody>
      </p:sp>
      <p:sp>
        <p:nvSpPr>
          <p:cNvPr id="181" name="矩形 180"/>
          <p:cNvSpPr/>
          <p:nvPr/>
        </p:nvSpPr>
        <p:spPr>
          <a:xfrm>
            <a:off x="1915895" y="2448576"/>
            <a:ext cx="864096" cy="3203384"/>
          </a:xfrm>
          <a:prstGeom prst="rect">
            <a:avLst/>
          </a:prstGeom>
          <a:solidFill>
            <a:srgbClr val="0070C0"/>
          </a:solidFill>
          <a:ln>
            <a:noFill/>
          </a:ln>
          <a:effectLst>
            <a:outerShdw blurRad="228600" dist="101600" dir="8400000" sx="105000" sy="105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0" dirty="0">
              <a:ea typeface="微软雅黑" pitchFamily="34" charset="-122"/>
            </a:endParaRPr>
          </a:p>
        </p:txBody>
      </p:sp>
      <p:sp>
        <p:nvSpPr>
          <p:cNvPr id="182" name="矩形 181"/>
          <p:cNvSpPr/>
          <p:nvPr/>
        </p:nvSpPr>
        <p:spPr>
          <a:xfrm>
            <a:off x="3383697" y="3191684"/>
            <a:ext cx="864096" cy="2460275"/>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0" dirty="0">
              <a:ea typeface="微软雅黑" pitchFamily="34" charset="-122"/>
            </a:endParaRPr>
          </a:p>
        </p:txBody>
      </p:sp>
      <p:sp>
        <p:nvSpPr>
          <p:cNvPr id="183" name="矩形 182"/>
          <p:cNvSpPr/>
          <p:nvPr/>
        </p:nvSpPr>
        <p:spPr>
          <a:xfrm>
            <a:off x="3383697" y="3591405"/>
            <a:ext cx="864096" cy="2060555"/>
          </a:xfrm>
          <a:prstGeom prst="rect">
            <a:avLst/>
          </a:prstGeom>
          <a:solidFill>
            <a:srgbClr val="0070C0"/>
          </a:solidFill>
          <a:ln>
            <a:noFill/>
          </a:ln>
          <a:effectLst>
            <a:outerShdw blurRad="228600" dist="101600" dir="8400000" sx="105000" sy="105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0" dirty="0">
              <a:ea typeface="微软雅黑" pitchFamily="34" charset="-122"/>
            </a:endParaRPr>
          </a:p>
        </p:txBody>
      </p:sp>
      <p:sp>
        <p:nvSpPr>
          <p:cNvPr id="184" name="矩形 183"/>
          <p:cNvSpPr/>
          <p:nvPr/>
        </p:nvSpPr>
        <p:spPr>
          <a:xfrm>
            <a:off x="4864648" y="3929765"/>
            <a:ext cx="864096" cy="1722192"/>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0" dirty="0">
              <a:ea typeface="微软雅黑" pitchFamily="34" charset="-122"/>
            </a:endParaRPr>
          </a:p>
        </p:txBody>
      </p:sp>
      <p:sp>
        <p:nvSpPr>
          <p:cNvPr id="185" name="矩形 184"/>
          <p:cNvSpPr/>
          <p:nvPr/>
        </p:nvSpPr>
        <p:spPr>
          <a:xfrm>
            <a:off x="4864648" y="4575514"/>
            <a:ext cx="864096" cy="1076444"/>
          </a:xfrm>
          <a:prstGeom prst="rect">
            <a:avLst/>
          </a:prstGeom>
          <a:solidFill>
            <a:srgbClr val="0070C0"/>
          </a:solidFill>
          <a:ln>
            <a:noFill/>
          </a:ln>
          <a:effectLst>
            <a:outerShdw blurRad="228600" dist="101600" dir="8400000" sx="105000" sy="105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0" dirty="0">
              <a:ea typeface="微软雅黑" pitchFamily="34" charset="-122"/>
            </a:endParaRPr>
          </a:p>
        </p:txBody>
      </p:sp>
      <p:sp>
        <p:nvSpPr>
          <p:cNvPr id="186" name="矩形 185"/>
          <p:cNvSpPr/>
          <p:nvPr/>
        </p:nvSpPr>
        <p:spPr>
          <a:xfrm>
            <a:off x="6353552" y="4175794"/>
            <a:ext cx="864096" cy="1476165"/>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0" dirty="0">
              <a:ea typeface="微软雅黑" pitchFamily="34" charset="-122"/>
            </a:endParaRPr>
          </a:p>
        </p:txBody>
      </p:sp>
      <p:sp>
        <p:nvSpPr>
          <p:cNvPr id="187" name="矩形 186"/>
          <p:cNvSpPr/>
          <p:nvPr/>
        </p:nvSpPr>
        <p:spPr>
          <a:xfrm>
            <a:off x="6353552" y="4496151"/>
            <a:ext cx="864096" cy="1155807"/>
          </a:xfrm>
          <a:prstGeom prst="rect">
            <a:avLst/>
          </a:prstGeom>
          <a:solidFill>
            <a:srgbClr val="0070C0"/>
          </a:solidFill>
          <a:ln>
            <a:noFill/>
          </a:ln>
          <a:effectLst>
            <a:outerShdw blurRad="228600" dist="101600" dir="8400000" sx="105000" sy="105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0" dirty="0">
              <a:ea typeface="微软雅黑" pitchFamily="34" charset="-122"/>
            </a:endParaRPr>
          </a:p>
        </p:txBody>
      </p:sp>
      <p:sp>
        <p:nvSpPr>
          <p:cNvPr id="188" name="TextBox 187"/>
          <p:cNvSpPr txBox="1"/>
          <p:nvPr/>
        </p:nvSpPr>
        <p:spPr>
          <a:xfrm>
            <a:off x="8112224" y="2191895"/>
            <a:ext cx="3264363" cy="1354538"/>
          </a:xfrm>
          <a:prstGeom prst="rect">
            <a:avLst/>
          </a:prstGeom>
          <a:noFill/>
        </p:spPr>
        <p:txBody>
          <a:bodyPr wrap="square" lIns="0" tIns="0" rIns="0" bIns="0" rtlCol="0">
            <a:spAutoFit/>
          </a:bodyPr>
          <a:lstStyle/>
          <a:p>
            <a:pPr algn="just">
              <a:lnSpc>
                <a:spcPct val="120000"/>
              </a:lnSpc>
            </a:pPr>
            <a:r>
              <a:rPr lang="zh-CN" altLang="en-US" sz="1467" dirty="0">
                <a:latin typeface="微软雅黑" pitchFamily="34" charset="-122"/>
                <a:ea typeface="微软雅黑" pitchFamily="34" charset="-122"/>
              </a:rPr>
              <a:t>       点击输入简要文字解说，解说文字尽量概括精炼，不用多余的文字修饰，简洁精准的 解说所提炼的核心概念。 点击输入简要文字解说，解说文字尽量概括精炼，不用多余的文字修饰。</a:t>
            </a:r>
          </a:p>
        </p:txBody>
      </p:sp>
      <p:sp>
        <p:nvSpPr>
          <p:cNvPr id="189" name="TextBox 188"/>
          <p:cNvSpPr txBox="1"/>
          <p:nvPr/>
        </p:nvSpPr>
        <p:spPr>
          <a:xfrm>
            <a:off x="8112225" y="1546223"/>
            <a:ext cx="2745791" cy="410433"/>
          </a:xfrm>
          <a:prstGeom prst="rect">
            <a:avLst/>
          </a:prstGeom>
          <a:noFill/>
        </p:spPr>
        <p:txBody>
          <a:bodyPr wrap="square" lIns="0" tIns="0" rIns="0" bIns="0" rtlCol="0">
            <a:spAutoFit/>
          </a:bodyPr>
          <a:lstStyle/>
          <a:p>
            <a:r>
              <a:rPr lang="zh-CN" altLang="en-US" sz="2667" dirty="0">
                <a:latin typeface="微软雅黑" pitchFamily="34" charset="-122"/>
                <a:ea typeface="微软雅黑" pitchFamily="34" charset="-122"/>
              </a:rPr>
              <a:t>点击输入标题文本</a:t>
            </a:r>
          </a:p>
        </p:txBody>
      </p:sp>
      <p:sp>
        <p:nvSpPr>
          <p:cNvPr id="190" name="TextBox 189"/>
          <p:cNvSpPr txBox="1"/>
          <p:nvPr/>
        </p:nvSpPr>
        <p:spPr>
          <a:xfrm>
            <a:off x="8081745" y="4072619"/>
            <a:ext cx="3033823" cy="615553"/>
          </a:xfrm>
          <a:prstGeom prst="rect">
            <a:avLst/>
          </a:prstGeom>
          <a:noFill/>
        </p:spPr>
        <p:txBody>
          <a:bodyPr wrap="square" lIns="0" tIns="0" rIns="0" bIns="0" rtlCol="0">
            <a:spAutoFit/>
          </a:bodyPr>
          <a:lstStyle/>
          <a:p>
            <a:r>
              <a:rPr lang="en-US" altLang="zh-CN" sz="4000" dirty="0">
                <a:latin typeface="微软雅黑" pitchFamily="34" charset="-122"/>
                <a:ea typeface="微软雅黑" pitchFamily="34" charset="-122"/>
              </a:rPr>
              <a:t>18,500,000</a:t>
            </a:r>
            <a:endParaRPr lang="zh-CN" altLang="en-US" sz="4000" dirty="0">
              <a:latin typeface="微软雅黑" pitchFamily="34" charset="-122"/>
              <a:ea typeface="微软雅黑" pitchFamily="34" charset="-122"/>
            </a:endParaRPr>
          </a:p>
        </p:txBody>
      </p:sp>
      <p:sp>
        <p:nvSpPr>
          <p:cNvPr id="191" name="TextBox 190"/>
          <p:cNvSpPr txBox="1"/>
          <p:nvPr/>
        </p:nvSpPr>
        <p:spPr>
          <a:xfrm>
            <a:off x="8112224" y="3756401"/>
            <a:ext cx="1920213" cy="287323"/>
          </a:xfrm>
          <a:prstGeom prst="rect">
            <a:avLst/>
          </a:prstGeom>
          <a:noFill/>
        </p:spPr>
        <p:txBody>
          <a:bodyPr wrap="square" lIns="0" tIns="0" rIns="0" bIns="0" rtlCol="0">
            <a:spAutoFit/>
          </a:bodyPr>
          <a:lstStyle/>
          <a:p>
            <a:r>
              <a:rPr lang="zh-CN" altLang="en-US" sz="1867" dirty="0">
                <a:latin typeface="微软雅黑" pitchFamily="34" charset="-122"/>
                <a:ea typeface="微软雅黑" pitchFamily="34" charset="-122"/>
              </a:rPr>
              <a:t>全年总额：</a:t>
            </a:r>
          </a:p>
        </p:txBody>
      </p:sp>
      <p:sp>
        <p:nvSpPr>
          <p:cNvPr id="192" name="TextBox 191"/>
          <p:cNvSpPr txBox="1"/>
          <p:nvPr/>
        </p:nvSpPr>
        <p:spPr>
          <a:xfrm>
            <a:off x="8126759" y="5285999"/>
            <a:ext cx="846571" cy="287323"/>
          </a:xfrm>
          <a:prstGeom prst="rect">
            <a:avLst/>
          </a:prstGeom>
          <a:noFill/>
        </p:spPr>
        <p:txBody>
          <a:bodyPr wrap="square" lIns="0" tIns="0" rIns="0" bIns="0" rtlCol="0">
            <a:spAutoFit/>
          </a:bodyPr>
          <a:lstStyle/>
          <a:p>
            <a:r>
              <a:rPr lang="zh-CN" altLang="en-US" sz="1867" dirty="0">
                <a:latin typeface="微软雅黑" pitchFamily="34" charset="-122"/>
                <a:ea typeface="微软雅黑" pitchFamily="34" charset="-122"/>
              </a:rPr>
              <a:t>毛利润</a:t>
            </a:r>
          </a:p>
        </p:txBody>
      </p:sp>
      <p:sp>
        <p:nvSpPr>
          <p:cNvPr id="193" name="TextBox 192"/>
          <p:cNvSpPr txBox="1"/>
          <p:nvPr/>
        </p:nvSpPr>
        <p:spPr>
          <a:xfrm>
            <a:off x="8126759" y="5745063"/>
            <a:ext cx="846571" cy="287323"/>
          </a:xfrm>
          <a:prstGeom prst="rect">
            <a:avLst/>
          </a:prstGeom>
          <a:noFill/>
        </p:spPr>
        <p:txBody>
          <a:bodyPr wrap="square" lIns="0" tIns="0" rIns="0" bIns="0" rtlCol="0">
            <a:spAutoFit/>
          </a:bodyPr>
          <a:lstStyle/>
          <a:p>
            <a:r>
              <a:rPr lang="zh-CN" altLang="en-US" sz="1867" dirty="0">
                <a:latin typeface="微软雅黑" pitchFamily="34" charset="-122"/>
                <a:ea typeface="微软雅黑" pitchFamily="34" charset="-122"/>
              </a:rPr>
              <a:t>纯利润</a:t>
            </a:r>
          </a:p>
        </p:txBody>
      </p:sp>
      <p:sp>
        <p:nvSpPr>
          <p:cNvPr id="194" name="TextBox 9"/>
          <p:cNvSpPr txBox="1">
            <a:spLocks noChangeArrowheads="1"/>
          </p:cNvSpPr>
          <p:nvPr/>
        </p:nvSpPr>
        <p:spPr bwMode="auto">
          <a:xfrm>
            <a:off x="4953318" y="3557816"/>
            <a:ext cx="708527"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fontAlgn="base">
              <a:spcBef>
                <a:spcPct val="0"/>
              </a:spcBef>
              <a:spcAft>
                <a:spcPct val="0"/>
              </a:spcAft>
              <a:defRPr>
                <a:solidFill>
                  <a:schemeClr val="tx1"/>
                </a:solidFill>
                <a:latin typeface="Calibri" pitchFamily="34" charset="0"/>
                <a:ea typeface="宋体" charset="-122"/>
              </a:defRPr>
            </a:lvl6pPr>
            <a:lvl7pPr marL="2971800" indent="-228600" fontAlgn="base">
              <a:spcBef>
                <a:spcPct val="0"/>
              </a:spcBef>
              <a:spcAft>
                <a:spcPct val="0"/>
              </a:spcAft>
              <a:defRPr>
                <a:solidFill>
                  <a:schemeClr val="tx1"/>
                </a:solidFill>
                <a:latin typeface="Calibri" pitchFamily="34" charset="0"/>
                <a:ea typeface="宋体" charset="-122"/>
              </a:defRPr>
            </a:lvl7pPr>
            <a:lvl8pPr marL="3429000" indent="-228600" fontAlgn="base">
              <a:spcBef>
                <a:spcPct val="0"/>
              </a:spcBef>
              <a:spcAft>
                <a:spcPct val="0"/>
              </a:spcAft>
              <a:defRPr>
                <a:solidFill>
                  <a:schemeClr val="tx1"/>
                </a:solidFill>
                <a:latin typeface="Calibri" pitchFamily="34" charset="0"/>
                <a:ea typeface="宋体" charset="-122"/>
              </a:defRPr>
            </a:lvl8pPr>
            <a:lvl9pPr marL="3886200" indent="-228600" fontAlgn="base">
              <a:spcBef>
                <a:spcPct val="0"/>
              </a:spcBef>
              <a:spcAft>
                <a:spcPct val="0"/>
              </a:spcAft>
              <a:defRPr>
                <a:solidFill>
                  <a:schemeClr val="tx1"/>
                </a:solidFill>
                <a:latin typeface="Calibri" pitchFamily="34" charset="0"/>
                <a:ea typeface="宋体" charset="-122"/>
              </a:defRPr>
            </a:lvl9pPr>
          </a:lstStyle>
          <a:p>
            <a:pPr algn="ctr"/>
            <a:r>
              <a:rPr lang="en-US" altLang="zh-CN" sz="2000" dirty="0">
                <a:solidFill>
                  <a:srgbClr val="0070C0"/>
                </a:solidFill>
                <a:latin typeface="微软雅黑" pitchFamily="34" charset="-122"/>
                <a:ea typeface="微软雅黑" pitchFamily="34" charset="-122"/>
              </a:rPr>
              <a:t>350</a:t>
            </a:r>
            <a:r>
              <a:rPr lang="zh-CN" altLang="en-US" sz="2000" dirty="0">
                <a:solidFill>
                  <a:srgbClr val="0070C0"/>
                </a:solidFill>
                <a:latin typeface="微软雅黑" pitchFamily="34" charset="-122"/>
                <a:ea typeface="微软雅黑" pitchFamily="34" charset="-122"/>
              </a:rPr>
              <a:t>万</a:t>
            </a:r>
          </a:p>
        </p:txBody>
      </p:sp>
      <p:sp>
        <p:nvSpPr>
          <p:cNvPr id="195" name="TextBox 9"/>
          <p:cNvSpPr txBox="1">
            <a:spLocks noChangeArrowheads="1"/>
          </p:cNvSpPr>
          <p:nvPr/>
        </p:nvSpPr>
        <p:spPr bwMode="auto">
          <a:xfrm>
            <a:off x="3461483" y="2844226"/>
            <a:ext cx="708527"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fontAlgn="base">
              <a:spcBef>
                <a:spcPct val="0"/>
              </a:spcBef>
              <a:spcAft>
                <a:spcPct val="0"/>
              </a:spcAft>
              <a:defRPr>
                <a:solidFill>
                  <a:schemeClr val="tx1"/>
                </a:solidFill>
                <a:latin typeface="Calibri" pitchFamily="34" charset="0"/>
                <a:ea typeface="宋体" charset="-122"/>
              </a:defRPr>
            </a:lvl6pPr>
            <a:lvl7pPr marL="2971800" indent="-228600" fontAlgn="base">
              <a:spcBef>
                <a:spcPct val="0"/>
              </a:spcBef>
              <a:spcAft>
                <a:spcPct val="0"/>
              </a:spcAft>
              <a:defRPr>
                <a:solidFill>
                  <a:schemeClr val="tx1"/>
                </a:solidFill>
                <a:latin typeface="Calibri" pitchFamily="34" charset="0"/>
                <a:ea typeface="宋体" charset="-122"/>
              </a:defRPr>
            </a:lvl7pPr>
            <a:lvl8pPr marL="3429000" indent="-228600" fontAlgn="base">
              <a:spcBef>
                <a:spcPct val="0"/>
              </a:spcBef>
              <a:spcAft>
                <a:spcPct val="0"/>
              </a:spcAft>
              <a:defRPr>
                <a:solidFill>
                  <a:schemeClr val="tx1"/>
                </a:solidFill>
                <a:latin typeface="Calibri" pitchFamily="34" charset="0"/>
                <a:ea typeface="宋体" charset="-122"/>
              </a:defRPr>
            </a:lvl8pPr>
            <a:lvl9pPr marL="3886200" indent="-228600" fontAlgn="base">
              <a:spcBef>
                <a:spcPct val="0"/>
              </a:spcBef>
              <a:spcAft>
                <a:spcPct val="0"/>
              </a:spcAft>
              <a:defRPr>
                <a:solidFill>
                  <a:schemeClr val="tx1"/>
                </a:solidFill>
                <a:latin typeface="Calibri" pitchFamily="34" charset="0"/>
                <a:ea typeface="宋体" charset="-122"/>
              </a:defRPr>
            </a:lvl9pPr>
          </a:lstStyle>
          <a:p>
            <a:pPr algn="ctr"/>
            <a:r>
              <a:rPr lang="en-US" altLang="zh-CN" sz="2000" dirty="0">
                <a:solidFill>
                  <a:srgbClr val="0070C0"/>
                </a:solidFill>
                <a:latin typeface="微软雅黑" pitchFamily="34" charset="-122"/>
                <a:ea typeface="微软雅黑" pitchFamily="34" charset="-122"/>
              </a:rPr>
              <a:t>500</a:t>
            </a:r>
            <a:r>
              <a:rPr lang="zh-CN" altLang="en-US" sz="2000" dirty="0">
                <a:solidFill>
                  <a:srgbClr val="0070C0"/>
                </a:solidFill>
                <a:latin typeface="微软雅黑" pitchFamily="34" charset="-122"/>
                <a:ea typeface="微软雅黑" pitchFamily="34" charset="-122"/>
              </a:rPr>
              <a:t>万</a:t>
            </a:r>
          </a:p>
        </p:txBody>
      </p:sp>
      <p:sp>
        <p:nvSpPr>
          <p:cNvPr id="196" name="TextBox 9"/>
          <p:cNvSpPr txBox="1">
            <a:spLocks noChangeArrowheads="1"/>
          </p:cNvSpPr>
          <p:nvPr/>
        </p:nvSpPr>
        <p:spPr bwMode="auto">
          <a:xfrm>
            <a:off x="6427106" y="3836989"/>
            <a:ext cx="708527"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fontAlgn="base">
              <a:spcBef>
                <a:spcPct val="0"/>
              </a:spcBef>
              <a:spcAft>
                <a:spcPct val="0"/>
              </a:spcAft>
              <a:defRPr>
                <a:solidFill>
                  <a:schemeClr val="tx1"/>
                </a:solidFill>
                <a:latin typeface="Calibri" pitchFamily="34" charset="0"/>
                <a:ea typeface="宋体" charset="-122"/>
              </a:defRPr>
            </a:lvl6pPr>
            <a:lvl7pPr marL="2971800" indent="-228600" fontAlgn="base">
              <a:spcBef>
                <a:spcPct val="0"/>
              </a:spcBef>
              <a:spcAft>
                <a:spcPct val="0"/>
              </a:spcAft>
              <a:defRPr>
                <a:solidFill>
                  <a:schemeClr val="tx1"/>
                </a:solidFill>
                <a:latin typeface="Calibri" pitchFamily="34" charset="0"/>
                <a:ea typeface="宋体" charset="-122"/>
              </a:defRPr>
            </a:lvl7pPr>
            <a:lvl8pPr marL="3429000" indent="-228600" fontAlgn="base">
              <a:spcBef>
                <a:spcPct val="0"/>
              </a:spcBef>
              <a:spcAft>
                <a:spcPct val="0"/>
              </a:spcAft>
              <a:defRPr>
                <a:solidFill>
                  <a:schemeClr val="tx1"/>
                </a:solidFill>
                <a:latin typeface="Calibri" pitchFamily="34" charset="0"/>
                <a:ea typeface="宋体" charset="-122"/>
              </a:defRPr>
            </a:lvl8pPr>
            <a:lvl9pPr marL="3886200" indent="-228600" fontAlgn="base">
              <a:spcBef>
                <a:spcPct val="0"/>
              </a:spcBef>
              <a:spcAft>
                <a:spcPct val="0"/>
              </a:spcAft>
              <a:defRPr>
                <a:solidFill>
                  <a:schemeClr val="tx1"/>
                </a:solidFill>
                <a:latin typeface="Calibri" pitchFamily="34" charset="0"/>
                <a:ea typeface="宋体" charset="-122"/>
              </a:defRPr>
            </a:lvl9pPr>
          </a:lstStyle>
          <a:p>
            <a:pPr algn="ctr"/>
            <a:r>
              <a:rPr lang="en-US" altLang="zh-CN" sz="2000" dirty="0">
                <a:solidFill>
                  <a:srgbClr val="0070C0"/>
                </a:solidFill>
                <a:latin typeface="微软雅黑" pitchFamily="34" charset="-122"/>
                <a:ea typeface="微软雅黑" pitchFamily="34" charset="-122"/>
              </a:rPr>
              <a:t>300</a:t>
            </a:r>
            <a:r>
              <a:rPr lang="zh-CN" altLang="en-US" sz="2000" dirty="0">
                <a:solidFill>
                  <a:srgbClr val="0070C0"/>
                </a:solidFill>
                <a:latin typeface="微软雅黑" pitchFamily="34" charset="-122"/>
                <a:ea typeface="微软雅黑" pitchFamily="34" charset="-122"/>
              </a:rPr>
              <a:t>万</a:t>
            </a:r>
          </a:p>
        </p:txBody>
      </p:sp>
      <p:sp>
        <p:nvSpPr>
          <p:cNvPr id="197" name="TextBox 196"/>
          <p:cNvSpPr txBox="1"/>
          <p:nvPr/>
        </p:nvSpPr>
        <p:spPr>
          <a:xfrm>
            <a:off x="952172" y="5778745"/>
            <a:ext cx="704697" cy="461665"/>
          </a:xfrm>
          <a:prstGeom prst="rect">
            <a:avLst/>
          </a:prstGeom>
          <a:noFill/>
        </p:spPr>
        <p:txBody>
          <a:bodyPr wrap="square" rtlCol="0">
            <a:spAutoFit/>
          </a:bodyPr>
          <a:lstStyle/>
          <a:p>
            <a:pPr algn="ctr"/>
            <a:r>
              <a:rPr lang="zh-CN" altLang="en-US" sz="1200" dirty="0">
                <a:latin typeface="微软雅黑" pitchFamily="34" charset="-122"/>
                <a:ea typeface="微软雅黑" pitchFamily="34" charset="-122"/>
              </a:rPr>
              <a:t>（万元）</a:t>
            </a:r>
          </a:p>
        </p:txBody>
      </p:sp>
      <p:sp>
        <p:nvSpPr>
          <p:cNvPr id="198" name="TextBox 9"/>
          <p:cNvSpPr txBox="1">
            <a:spLocks noChangeArrowheads="1"/>
          </p:cNvSpPr>
          <p:nvPr/>
        </p:nvSpPr>
        <p:spPr bwMode="auto">
          <a:xfrm>
            <a:off x="2065015" y="2575938"/>
            <a:ext cx="565860"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fontAlgn="base">
              <a:spcBef>
                <a:spcPct val="0"/>
              </a:spcBef>
              <a:spcAft>
                <a:spcPct val="0"/>
              </a:spcAft>
              <a:defRPr>
                <a:solidFill>
                  <a:schemeClr val="tx1"/>
                </a:solidFill>
                <a:latin typeface="Calibri" pitchFamily="34" charset="0"/>
                <a:ea typeface="宋体" charset="-122"/>
              </a:defRPr>
            </a:lvl6pPr>
            <a:lvl7pPr marL="2971800" indent="-228600" fontAlgn="base">
              <a:spcBef>
                <a:spcPct val="0"/>
              </a:spcBef>
              <a:spcAft>
                <a:spcPct val="0"/>
              </a:spcAft>
              <a:defRPr>
                <a:solidFill>
                  <a:schemeClr val="tx1"/>
                </a:solidFill>
                <a:latin typeface="Calibri" pitchFamily="34" charset="0"/>
                <a:ea typeface="宋体" charset="-122"/>
              </a:defRPr>
            </a:lvl7pPr>
            <a:lvl8pPr marL="3429000" indent="-228600" fontAlgn="base">
              <a:spcBef>
                <a:spcPct val="0"/>
              </a:spcBef>
              <a:spcAft>
                <a:spcPct val="0"/>
              </a:spcAft>
              <a:defRPr>
                <a:solidFill>
                  <a:schemeClr val="tx1"/>
                </a:solidFill>
                <a:latin typeface="Calibri" pitchFamily="34" charset="0"/>
                <a:ea typeface="宋体" charset="-122"/>
              </a:defRPr>
            </a:lvl8pPr>
            <a:lvl9pPr marL="3886200" indent="-228600" fontAlgn="base">
              <a:spcBef>
                <a:spcPct val="0"/>
              </a:spcBef>
              <a:spcAft>
                <a:spcPct val="0"/>
              </a:spcAft>
              <a:defRPr>
                <a:solidFill>
                  <a:schemeClr val="tx1"/>
                </a:solidFill>
                <a:latin typeface="Calibri" pitchFamily="34" charset="0"/>
                <a:ea typeface="宋体" charset="-122"/>
              </a:defRPr>
            </a:lvl9pPr>
          </a:lstStyle>
          <a:p>
            <a:pPr algn="ctr"/>
            <a:r>
              <a:rPr lang="en-US" altLang="zh-CN" sz="1600" dirty="0">
                <a:solidFill>
                  <a:schemeClr val="bg1"/>
                </a:solidFill>
                <a:latin typeface="微软雅黑" pitchFamily="34" charset="-122"/>
                <a:ea typeface="微软雅黑" pitchFamily="34" charset="-122"/>
              </a:rPr>
              <a:t>650</a:t>
            </a:r>
            <a:r>
              <a:rPr lang="zh-CN" altLang="en-US" sz="1600" dirty="0">
                <a:solidFill>
                  <a:schemeClr val="bg1"/>
                </a:solidFill>
                <a:latin typeface="微软雅黑" pitchFamily="34" charset="-122"/>
                <a:ea typeface="微软雅黑" pitchFamily="34" charset="-122"/>
              </a:rPr>
              <a:t>万</a:t>
            </a:r>
          </a:p>
        </p:txBody>
      </p:sp>
      <p:sp>
        <p:nvSpPr>
          <p:cNvPr id="199" name="TextBox 9"/>
          <p:cNvSpPr txBox="1">
            <a:spLocks noChangeArrowheads="1"/>
          </p:cNvSpPr>
          <p:nvPr/>
        </p:nvSpPr>
        <p:spPr bwMode="auto">
          <a:xfrm>
            <a:off x="3532815" y="3696749"/>
            <a:ext cx="565860"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fontAlgn="base">
              <a:spcBef>
                <a:spcPct val="0"/>
              </a:spcBef>
              <a:spcAft>
                <a:spcPct val="0"/>
              </a:spcAft>
              <a:defRPr>
                <a:solidFill>
                  <a:schemeClr val="tx1"/>
                </a:solidFill>
                <a:latin typeface="Calibri" pitchFamily="34" charset="0"/>
                <a:ea typeface="宋体" charset="-122"/>
              </a:defRPr>
            </a:lvl6pPr>
            <a:lvl7pPr marL="2971800" indent="-228600" fontAlgn="base">
              <a:spcBef>
                <a:spcPct val="0"/>
              </a:spcBef>
              <a:spcAft>
                <a:spcPct val="0"/>
              </a:spcAft>
              <a:defRPr>
                <a:solidFill>
                  <a:schemeClr val="tx1"/>
                </a:solidFill>
                <a:latin typeface="Calibri" pitchFamily="34" charset="0"/>
                <a:ea typeface="宋体" charset="-122"/>
              </a:defRPr>
            </a:lvl7pPr>
            <a:lvl8pPr marL="3429000" indent="-228600" fontAlgn="base">
              <a:spcBef>
                <a:spcPct val="0"/>
              </a:spcBef>
              <a:spcAft>
                <a:spcPct val="0"/>
              </a:spcAft>
              <a:defRPr>
                <a:solidFill>
                  <a:schemeClr val="tx1"/>
                </a:solidFill>
                <a:latin typeface="Calibri" pitchFamily="34" charset="0"/>
                <a:ea typeface="宋体" charset="-122"/>
              </a:defRPr>
            </a:lvl8pPr>
            <a:lvl9pPr marL="3886200" indent="-228600" fontAlgn="base">
              <a:spcBef>
                <a:spcPct val="0"/>
              </a:spcBef>
              <a:spcAft>
                <a:spcPct val="0"/>
              </a:spcAft>
              <a:defRPr>
                <a:solidFill>
                  <a:schemeClr val="tx1"/>
                </a:solidFill>
                <a:latin typeface="Calibri" pitchFamily="34" charset="0"/>
                <a:ea typeface="宋体" charset="-122"/>
              </a:defRPr>
            </a:lvl9pPr>
          </a:lstStyle>
          <a:p>
            <a:pPr algn="ctr"/>
            <a:r>
              <a:rPr lang="en-US" altLang="zh-CN" sz="1600" dirty="0">
                <a:solidFill>
                  <a:schemeClr val="bg1"/>
                </a:solidFill>
                <a:latin typeface="微软雅黑" pitchFamily="34" charset="-122"/>
                <a:ea typeface="微软雅黑" pitchFamily="34" charset="-122"/>
              </a:rPr>
              <a:t>420</a:t>
            </a:r>
            <a:r>
              <a:rPr lang="zh-CN" altLang="en-US" sz="1600" dirty="0">
                <a:solidFill>
                  <a:schemeClr val="bg1"/>
                </a:solidFill>
                <a:latin typeface="微软雅黑" pitchFamily="34" charset="-122"/>
                <a:ea typeface="微软雅黑" pitchFamily="34" charset="-122"/>
              </a:rPr>
              <a:t>万</a:t>
            </a:r>
          </a:p>
        </p:txBody>
      </p:sp>
      <p:sp>
        <p:nvSpPr>
          <p:cNvPr id="200" name="TextBox 9"/>
          <p:cNvSpPr txBox="1">
            <a:spLocks noChangeArrowheads="1"/>
          </p:cNvSpPr>
          <p:nvPr/>
        </p:nvSpPr>
        <p:spPr bwMode="auto">
          <a:xfrm>
            <a:off x="5013766" y="4667847"/>
            <a:ext cx="565860"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fontAlgn="base">
              <a:spcBef>
                <a:spcPct val="0"/>
              </a:spcBef>
              <a:spcAft>
                <a:spcPct val="0"/>
              </a:spcAft>
              <a:defRPr>
                <a:solidFill>
                  <a:schemeClr val="tx1"/>
                </a:solidFill>
                <a:latin typeface="Calibri" pitchFamily="34" charset="0"/>
                <a:ea typeface="宋体" charset="-122"/>
              </a:defRPr>
            </a:lvl6pPr>
            <a:lvl7pPr marL="2971800" indent="-228600" fontAlgn="base">
              <a:spcBef>
                <a:spcPct val="0"/>
              </a:spcBef>
              <a:spcAft>
                <a:spcPct val="0"/>
              </a:spcAft>
              <a:defRPr>
                <a:solidFill>
                  <a:schemeClr val="tx1"/>
                </a:solidFill>
                <a:latin typeface="Calibri" pitchFamily="34" charset="0"/>
                <a:ea typeface="宋体" charset="-122"/>
              </a:defRPr>
            </a:lvl7pPr>
            <a:lvl8pPr marL="3429000" indent="-228600" fontAlgn="base">
              <a:spcBef>
                <a:spcPct val="0"/>
              </a:spcBef>
              <a:spcAft>
                <a:spcPct val="0"/>
              </a:spcAft>
              <a:defRPr>
                <a:solidFill>
                  <a:schemeClr val="tx1"/>
                </a:solidFill>
                <a:latin typeface="Calibri" pitchFamily="34" charset="0"/>
                <a:ea typeface="宋体" charset="-122"/>
              </a:defRPr>
            </a:lvl8pPr>
            <a:lvl9pPr marL="3886200" indent="-228600" fontAlgn="base">
              <a:spcBef>
                <a:spcPct val="0"/>
              </a:spcBef>
              <a:spcAft>
                <a:spcPct val="0"/>
              </a:spcAft>
              <a:defRPr>
                <a:solidFill>
                  <a:schemeClr val="tx1"/>
                </a:solidFill>
                <a:latin typeface="Calibri" pitchFamily="34" charset="0"/>
                <a:ea typeface="宋体" charset="-122"/>
              </a:defRPr>
            </a:lvl9pPr>
          </a:lstStyle>
          <a:p>
            <a:pPr algn="ctr"/>
            <a:r>
              <a:rPr lang="en-US" altLang="zh-CN" sz="1600" dirty="0">
                <a:solidFill>
                  <a:schemeClr val="bg1"/>
                </a:solidFill>
                <a:latin typeface="微软雅黑" pitchFamily="34" charset="-122"/>
                <a:ea typeface="微软雅黑" pitchFamily="34" charset="-122"/>
              </a:rPr>
              <a:t>220</a:t>
            </a:r>
            <a:r>
              <a:rPr lang="zh-CN" altLang="en-US" sz="1600" dirty="0">
                <a:solidFill>
                  <a:schemeClr val="bg1"/>
                </a:solidFill>
                <a:latin typeface="微软雅黑" pitchFamily="34" charset="-122"/>
                <a:ea typeface="微软雅黑" pitchFamily="34" charset="-122"/>
              </a:rPr>
              <a:t>万</a:t>
            </a:r>
          </a:p>
        </p:txBody>
      </p:sp>
      <p:sp>
        <p:nvSpPr>
          <p:cNvPr id="201" name="TextBox 9"/>
          <p:cNvSpPr txBox="1">
            <a:spLocks noChangeArrowheads="1"/>
          </p:cNvSpPr>
          <p:nvPr/>
        </p:nvSpPr>
        <p:spPr bwMode="auto">
          <a:xfrm>
            <a:off x="6471602" y="4637069"/>
            <a:ext cx="565860"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fontAlgn="base">
              <a:spcBef>
                <a:spcPct val="0"/>
              </a:spcBef>
              <a:spcAft>
                <a:spcPct val="0"/>
              </a:spcAft>
              <a:defRPr>
                <a:solidFill>
                  <a:schemeClr val="tx1"/>
                </a:solidFill>
                <a:latin typeface="Calibri" pitchFamily="34" charset="0"/>
                <a:ea typeface="宋体" charset="-122"/>
              </a:defRPr>
            </a:lvl6pPr>
            <a:lvl7pPr marL="2971800" indent="-228600" fontAlgn="base">
              <a:spcBef>
                <a:spcPct val="0"/>
              </a:spcBef>
              <a:spcAft>
                <a:spcPct val="0"/>
              </a:spcAft>
              <a:defRPr>
                <a:solidFill>
                  <a:schemeClr val="tx1"/>
                </a:solidFill>
                <a:latin typeface="Calibri" pitchFamily="34" charset="0"/>
                <a:ea typeface="宋体" charset="-122"/>
              </a:defRPr>
            </a:lvl7pPr>
            <a:lvl8pPr marL="3429000" indent="-228600" fontAlgn="base">
              <a:spcBef>
                <a:spcPct val="0"/>
              </a:spcBef>
              <a:spcAft>
                <a:spcPct val="0"/>
              </a:spcAft>
              <a:defRPr>
                <a:solidFill>
                  <a:schemeClr val="tx1"/>
                </a:solidFill>
                <a:latin typeface="Calibri" pitchFamily="34" charset="0"/>
                <a:ea typeface="宋体" charset="-122"/>
              </a:defRPr>
            </a:lvl8pPr>
            <a:lvl9pPr marL="3886200" indent="-228600" fontAlgn="base">
              <a:spcBef>
                <a:spcPct val="0"/>
              </a:spcBef>
              <a:spcAft>
                <a:spcPct val="0"/>
              </a:spcAft>
              <a:defRPr>
                <a:solidFill>
                  <a:schemeClr val="tx1"/>
                </a:solidFill>
                <a:latin typeface="Calibri" pitchFamily="34" charset="0"/>
                <a:ea typeface="宋体" charset="-122"/>
              </a:defRPr>
            </a:lvl9pPr>
          </a:lstStyle>
          <a:p>
            <a:pPr algn="ctr"/>
            <a:r>
              <a:rPr lang="en-US" altLang="zh-CN" sz="1600" dirty="0">
                <a:solidFill>
                  <a:schemeClr val="bg1"/>
                </a:solidFill>
                <a:latin typeface="微软雅黑" pitchFamily="34" charset="-122"/>
                <a:ea typeface="微软雅黑" pitchFamily="34" charset="-122"/>
              </a:rPr>
              <a:t>240</a:t>
            </a:r>
            <a:r>
              <a:rPr lang="zh-CN" altLang="en-US" sz="1600" dirty="0">
                <a:solidFill>
                  <a:schemeClr val="bg1"/>
                </a:solidFill>
                <a:latin typeface="微软雅黑" pitchFamily="34" charset="-122"/>
                <a:ea typeface="微软雅黑" pitchFamily="34" charset="-122"/>
              </a:rPr>
              <a:t>万</a:t>
            </a:r>
          </a:p>
        </p:txBody>
      </p:sp>
      <p:sp>
        <p:nvSpPr>
          <p:cNvPr id="202" name="矩形 201"/>
          <p:cNvSpPr/>
          <p:nvPr/>
        </p:nvSpPr>
        <p:spPr>
          <a:xfrm>
            <a:off x="8973330" y="5320659"/>
            <a:ext cx="511789" cy="245832"/>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0"/>
          </a:p>
        </p:txBody>
      </p:sp>
      <p:sp>
        <p:nvSpPr>
          <p:cNvPr id="203" name="矩形 202"/>
          <p:cNvSpPr/>
          <p:nvPr/>
        </p:nvSpPr>
        <p:spPr>
          <a:xfrm>
            <a:off x="8973330" y="5765776"/>
            <a:ext cx="511789" cy="245832"/>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0"/>
          </a:p>
        </p:txBody>
      </p:sp>
      <p:sp>
        <p:nvSpPr>
          <p:cNvPr id="204" name="TextBox 9"/>
          <p:cNvSpPr txBox="1">
            <a:spLocks noChangeArrowheads="1"/>
          </p:cNvSpPr>
          <p:nvPr/>
        </p:nvSpPr>
        <p:spPr bwMode="auto">
          <a:xfrm>
            <a:off x="2010537" y="1884120"/>
            <a:ext cx="708527"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fontAlgn="base">
              <a:spcBef>
                <a:spcPct val="0"/>
              </a:spcBef>
              <a:spcAft>
                <a:spcPct val="0"/>
              </a:spcAft>
              <a:defRPr>
                <a:solidFill>
                  <a:schemeClr val="tx1"/>
                </a:solidFill>
                <a:latin typeface="Calibri" pitchFamily="34" charset="0"/>
                <a:ea typeface="宋体" charset="-122"/>
              </a:defRPr>
            </a:lvl6pPr>
            <a:lvl7pPr marL="2971800" indent="-228600" fontAlgn="base">
              <a:spcBef>
                <a:spcPct val="0"/>
              </a:spcBef>
              <a:spcAft>
                <a:spcPct val="0"/>
              </a:spcAft>
              <a:defRPr>
                <a:solidFill>
                  <a:schemeClr val="tx1"/>
                </a:solidFill>
                <a:latin typeface="Calibri" pitchFamily="34" charset="0"/>
                <a:ea typeface="宋体" charset="-122"/>
              </a:defRPr>
            </a:lvl7pPr>
            <a:lvl8pPr marL="3429000" indent="-228600" fontAlgn="base">
              <a:spcBef>
                <a:spcPct val="0"/>
              </a:spcBef>
              <a:spcAft>
                <a:spcPct val="0"/>
              </a:spcAft>
              <a:defRPr>
                <a:solidFill>
                  <a:schemeClr val="tx1"/>
                </a:solidFill>
                <a:latin typeface="Calibri" pitchFamily="34" charset="0"/>
                <a:ea typeface="宋体" charset="-122"/>
              </a:defRPr>
            </a:lvl8pPr>
            <a:lvl9pPr marL="3886200" indent="-228600" fontAlgn="base">
              <a:spcBef>
                <a:spcPct val="0"/>
              </a:spcBef>
              <a:spcAft>
                <a:spcPct val="0"/>
              </a:spcAft>
              <a:defRPr>
                <a:solidFill>
                  <a:schemeClr val="tx1"/>
                </a:solidFill>
                <a:latin typeface="Calibri" pitchFamily="34" charset="0"/>
                <a:ea typeface="宋体" charset="-122"/>
              </a:defRPr>
            </a:lvl9pPr>
          </a:lstStyle>
          <a:p>
            <a:pPr algn="ctr"/>
            <a:r>
              <a:rPr lang="en-US" altLang="zh-CN" sz="2000" dirty="0">
                <a:solidFill>
                  <a:srgbClr val="0070C0"/>
                </a:solidFill>
                <a:latin typeface="微软雅黑" pitchFamily="34" charset="-122"/>
                <a:ea typeface="微软雅黑" pitchFamily="34" charset="-122"/>
              </a:rPr>
              <a:t>700</a:t>
            </a:r>
            <a:r>
              <a:rPr lang="zh-CN" altLang="en-US" sz="2000" dirty="0">
                <a:solidFill>
                  <a:srgbClr val="0070C0"/>
                </a:solidFill>
                <a:latin typeface="微软雅黑" pitchFamily="34" charset="-122"/>
                <a:ea typeface="微软雅黑" pitchFamily="34" charset="-122"/>
              </a:rPr>
              <a:t>万</a:t>
            </a:r>
          </a:p>
        </p:txBody>
      </p:sp>
    </p:spTree>
    <p:extLst>
      <p:ext uri="{BB962C8B-B14F-4D97-AF65-F5344CB8AC3E}">
        <p14:creationId xmlns:p14="http://schemas.microsoft.com/office/powerpoint/2010/main" val="964453405"/>
      </p:ext>
    </p:extLst>
  </p:cSld>
  <p:clrMapOvr>
    <a:masterClrMapping/>
  </p:clrMapOvr>
  <mc:AlternateContent xmlns:mc="http://schemas.openxmlformats.org/markup-compatibility/2006" xmlns:p14="http://schemas.microsoft.com/office/powerpoint/2010/main">
    <mc:Choice Requires="p14">
      <p:transition spd="slow" p14:dur="1750" advClick="0" advTm="12000">
        <p14:gallery dir="l"/>
      </p:transition>
    </mc:Choice>
    <mc:Fallback xmlns="">
      <p:transition spd="slow" advClick="0" advTm="1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4" fill="hold" grpId="0" nodeType="afterEffect">
                                  <p:stCondLst>
                                    <p:cond delay="0"/>
                                  </p:stCondLst>
                                  <p:childTnLst>
                                    <p:set>
                                      <p:cBhvr>
                                        <p:cTn id="6" dur="1" fill="hold">
                                          <p:stCondLst>
                                            <p:cond delay="0"/>
                                          </p:stCondLst>
                                        </p:cTn>
                                        <p:tgtEl>
                                          <p:spTgt spid="89"/>
                                        </p:tgtEl>
                                        <p:attrNameLst>
                                          <p:attrName>style.visibility</p:attrName>
                                        </p:attrNameLst>
                                      </p:cBhvr>
                                      <p:to>
                                        <p:strVal val="visible"/>
                                      </p:to>
                                    </p:set>
                                    <p:animEffect transition="in" filter="wheel(4)">
                                      <p:cBhvr>
                                        <p:cTn id="7" dur="1000"/>
                                        <p:tgtEl>
                                          <p:spTgt spid="89"/>
                                        </p:tgtEl>
                                      </p:cBhvr>
                                    </p:animEffect>
                                  </p:childTnLst>
                                </p:cTn>
                              </p:par>
                            </p:childTnLst>
                          </p:cTn>
                        </p:par>
                        <p:par>
                          <p:cTn id="8" fill="hold">
                            <p:stCondLst>
                              <p:cond delay="1000"/>
                            </p:stCondLst>
                            <p:childTnLst>
                              <p:par>
                                <p:cTn id="9" presetID="22" presetClass="entr" presetSubtype="8" fill="hold" nodeType="afterEffect">
                                  <p:stCondLst>
                                    <p:cond delay="0"/>
                                  </p:stCondLst>
                                  <p:childTnLst>
                                    <p:set>
                                      <p:cBhvr>
                                        <p:cTn id="10" dur="1" fill="hold">
                                          <p:stCondLst>
                                            <p:cond delay="0"/>
                                          </p:stCondLst>
                                        </p:cTn>
                                        <p:tgtEl>
                                          <p:spTgt spid="168"/>
                                        </p:tgtEl>
                                        <p:attrNameLst>
                                          <p:attrName>style.visibility</p:attrName>
                                        </p:attrNameLst>
                                      </p:cBhvr>
                                      <p:to>
                                        <p:strVal val="visible"/>
                                      </p:to>
                                    </p:set>
                                    <p:animEffect transition="in" filter="wipe(left)">
                                      <p:cBhvr>
                                        <p:cTn id="11" dur="500"/>
                                        <p:tgtEl>
                                          <p:spTgt spid="168"/>
                                        </p:tgtEl>
                                      </p:cBhvr>
                                    </p:animEffect>
                                  </p:childTnLst>
                                </p:cTn>
                              </p:par>
                            </p:childTnLst>
                          </p:cTn>
                        </p:par>
                        <p:par>
                          <p:cTn id="12" fill="hold">
                            <p:stCondLst>
                              <p:cond delay="1500"/>
                            </p:stCondLst>
                            <p:childTnLst>
                              <p:par>
                                <p:cTn id="13" presetID="2" presetClass="entr" presetSubtype="8" fill="hold" grpId="0" nodeType="afterEffect">
                                  <p:stCondLst>
                                    <p:cond delay="0"/>
                                  </p:stCondLst>
                                  <p:childTnLst>
                                    <p:set>
                                      <p:cBhvr>
                                        <p:cTn id="14" dur="1" fill="hold">
                                          <p:stCondLst>
                                            <p:cond delay="0"/>
                                          </p:stCondLst>
                                        </p:cTn>
                                        <p:tgtEl>
                                          <p:spTgt spid="179"/>
                                        </p:tgtEl>
                                        <p:attrNameLst>
                                          <p:attrName>style.visibility</p:attrName>
                                        </p:attrNameLst>
                                      </p:cBhvr>
                                      <p:to>
                                        <p:strVal val="visible"/>
                                      </p:to>
                                    </p:set>
                                    <p:anim calcmode="lin" valueType="num">
                                      <p:cBhvr additive="base">
                                        <p:cTn id="15" dur="100" fill="hold"/>
                                        <p:tgtEl>
                                          <p:spTgt spid="179"/>
                                        </p:tgtEl>
                                        <p:attrNameLst>
                                          <p:attrName>ppt_x</p:attrName>
                                        </p:attrNameLst>
                                      </p:cBhvr>
                                      <p:tavLst>
                                        <p:tav tm="0">
                                          <p:val>
                                            <p:strVal val="0-#ppt_w/2"/>
                                          </p:val>
                                        </p:tav>
                                        <p:tav tm="100000">
                                          <p:val>
                                            <p:strVal val="#ppt_x"/>
                                          </p:val>
                                        </p:tav>
                                      </p:tavLst>
                                    </p:anim>
                                    <p:anim calcmode="lin" valueType="num">
                                      <p:cBhvr additive="base">
                                        <p:cTn id="16" dur="100" fill="hold"/>
                                        <p:tgtEl>
                                          <p:spTgt spid="179"/>
                                        </p:tgtEl>
                                        <p:attrNameLst>
                                          <p:attrName>ppt_y</p:attrName>
                                        </p:attrNameLst>
                                      </p:cBhvr>
                                      <p:tavLst>
                                        <p:tav tm="0">
                                          <p:val>
                                            <p:strVal val="#ppt_y"/>
                                          </p:val>
                                        </p:tav>
                                        <p:tav tm="100000">
                                          <p:val>
                                            <p:strVal val="#ppt_y"/>
                                          </p:val>
                                        </p:tav>
                                      </p:tavLst>
                                    </p:anim>
                                  </p:childTnLst>
                                </p:cTn>
                              </p:par>
                            </p:childTnLst>
                          </p:cTn>
                        </p:par>
                        <p:par>
                          <p:cTn id="17" fill="hold">
                            <p:stCondLst>
                              <p:cond delay="1600"/>
                            </p:stCondLst>
                            <p:childTnLst>
                              <p:par>
                                <p:cTn id="18" presetID="2" presetClass="entr" presetSubtype="8" fill="hold" grpId="0" nodeType="afterEffect">
                                  <p:stCondLst>
                                    <p:cond delay="0"/>
                                  </p:stCondLst>
                                  <p:childTnLst>
                                    <p:set>
                                      <p:cBhvr>
                                        <p:cTn id="19" dur="1" fill="hold">
                                          <p:stCondLst>
                                            <p:cond delay="0"/>
                                          </p:stCondLst>
                                        </p:cTn>
                                        <p:tgtEl>
                                          <p:spTgt spid="158"/>
                                        </p:tgtEl>
                                        <p:attrNameLst>
                                          <p:attrName>style.visibility</p:attrName>
                                        </p:attrNameLst>
                                      </p:cBhvr>
                                      <p:to>
                                        <p:strVal val="visible"/>
                                      </p:to>
                                    </p:set>
                                    <p:anim calcmode="lin" valueType="num">
                                      <p:cBhvr additive="base">
                                        <p:cTn id="20" dur="100" fill="hold"/>
                                        <p:tgtEl>
                                          <p:spTgt spid="158"/>
                                        </p:tgtEl>
                                        <p:attrNameLst>
                                          <p:attrName>ppt_x</p:attrName>
                                        </p:attrNameLst>
                                      </p:cBhvr>
                                      <p:tavLst>
                                        <p:tav tm="0">
                                          <p:val>
                                            <p:strVal val="0-#ppt_w/2"/>
                                          </p:val>
                                        </p:tav>
                                        <p:tav tm="100000">
                                          <p:val>
                                            <p:strVal val="#ppt_x"/>
                                          </p:val>
                                        </p:tav>
                                      </p:tavLst>
                                    </p:anim>
                                    <p:anim calcmode="lin" valueType="num">
                                      <p:cBhvr additive="base">
                                        <p:cTn id="21" dur="100" fill="hold"/>
                                        <p:tgtEl>
                                          <p:spTgt spid="158"/>
                                        </p:tgtEl>
                                        <p:attrNameLst>
                                          <p:attrName>ppt_y</p:attrName>
                                        </p:attrNameLst>
                                      </p:cBhvr>
                                      <p:tavLst>
                                        <p:tav tm="0">
                                          <p:val>
                                            <p:strVal val="#ppt_y"/>
                                          </p:val>
                                        </p:tav>
                                        <p:tav tm="100000">
                                          <p:val>
                                            <p:strVal val="#ppt_y"/>
                                          </p:val>
                                        </p:tav>
                                      </p:tavLst>
                                    </p:anim>
                                  </p:childTnLst>
                                </p:cTn>
                              </p:par>
                            </p:childTnLst>
                          </p:cTn>
                        </p:par>
                        <p:par>
                          <p:cTn id="22" fill="hold">
                            <p:stCondLst>
                              <p:cond delay="1700"/>
                            </p:stCondLst>
                            <p:childTnLst>
                              <p:par>
                                <p:cTn id="23" presetID="2" presetClass="entr" presetSubtype="8" fill="hold" grpId="0" nodeType="afterEffect">
                                  <p:stCondLst>
                                    <p:cond delay="0"/>
                                  </p:stCondLst>
                                  <p:childTnLst>
                                    <p:set>
                                      <p:cBhvr>
                                        <p:cTn id="24" dur="1" fill="hold">
                                          <p:stCondLst>
                                            <p:cond delay="0"/>
                                          </p:stCondLst>
                                        </p:cTn>
                                        <p:tgtEl>
                                          <p:spTgt spid="162"/>
                                        </p:tgtEl>
                                        <p:attrNameLst>
                                          <p:attrName>style.visibility</p:attrName>
                                        </p:attrNameLst>
                                      </p:cBhvr>
                                      <p:to>
                                        <p:strVal val="visible"/>
                                      </p:to>
                                    </p:set>
                                    <p:anim calcmode="lin" valueType="num">
                                      <p:cBhvr additive="base">
                                        <p:cTn id="25" dur="100" fill="hold"/>
                                        <p:tgtEl>
                                          <p:spTgt spid="162"/>
                                        </p:tgtEl>
                                        <p:attrNameLst>
                                          <p:attrName>ppt_x</p:attrName>
                                        </p:attrNameLst>
                                      </p:cBhvr>
                                      <p:tavLst>
                                        <p:tav tm="0">
                                          <p:val>
                                            <p:strVal val="0-#ppt_w/2"/>
                                          </p:val>
                                        </p:tav>
                                        <p:tav tm="100000">
                                          <p:val>
                                            <p:strVal val="#ppt_x"/>
                                          </p:val>
                                        </p:tav>
                                      </p:tavLst>
                                    </p:anim>
                                    <p:anim calcmode="lin" valueType="num">
                                      <p:cBhvr additive="base">
                                        <p:cTn id="26" dur="100" fill="hold"/>
                                        <p:tgtEl>
                                          <p:spTgt spid="162"/>
                                        </p:tgtEl>
                                        <p:attrNameLst>
                                          <p:attrName>ppt_y</p:attrName>
                                        </p:attrNameLst>
                                      </p:cBhvr>
                                      <p:tavLst>
                                        <p:tav tm="0">
                                          <p:val>
                                            <p:strVal val="#ppt_y"/>
                                          </p:val>
                                        </p:tav>
                                        <p:tav tm="100000">
                                          <p:val>
                                            <p:strVal val="#ppt_y"/>
                                          </p:val>
                                        </p:tav>
                                      </p:tavLst>
                                    </p:anim>
                                  </p:childTnLst>
                                </p:cTn>
                              </p:par>
                            </p:childTnLst>
                          </p:cTn>
                        </p:par>
                        <p:par>
                          <p:cTn id="27" fill="hold">
                            <p:stCondLst>
                              <p:cond delay="1800"/>
                            </p:stCondLst>
                            <p:childTnLst>
                              <p:par>
                                <p:cTn id="28" presetID="2" presetClass="entr" presetSubtype="8" fill="hold" grpId="0" nodeType="afterEffect">
                                  <p:stCondLst>
                                    <p:cond delay="0"/>
                                  </p:stCondLst>
                                  <p:childTnLst>
                                    <p:set>
                                      <p:cBhvr>
                                        <p:cTn id="29" dur="1" fill="hold">
                                          <p:stCondLst>
                                            <p:cond delay="0"/>
                                          </p:stCondLst>
                                        </p:cTn>
                                        <p:tgtEl>
                                          <p:spTgt spid="163"/>
                                        </p:tgtEl>
                                        <p:attrNameLst>
                                          <p:attrName>style.visibility</p:attrName>
                                        </p:attrNameLst>
                                      </p:cBhvr>
                                      <p:to>
                                        <p:strVal val="visible"/>
                                      </p:to>
                                    </p:set>
                                    <p:anim calcmode="lin" valueType="num">
                                      <p:cBhvr additive="base">
                                        <p:cTn id="30" dur="100" fill="hold"/>
                                        <p:tgtEl>
                                          <p:spTgt spid="163"/>
                                        </p:tgtEl>
                                        <p:attrNameLst>
                                          <p:attrName>ppt_x</p:attrName>
                                        </p:attrNameLst>
                                      </p:cBhvr>
                                      <p:tavLst>
                                        <p:tav tm="0">
                                          <p:val>
                                            <p:strVal val="0-#ppt_w/2"/>
                                          </p:val>
                                        </p:tav>
                                        <p:tav tm="100000">
                                          <p:val>
                                            <p:strVal val="#ppt_x"/>
                                          </p:val>
                                        </p:tav>
                                      </p:tavLst>
                                    </p:anim>
                                    <p:anim calcmode="lin" valueType="num">
                                      <p:cBhvr additive="base">
                                        <p:cTn id="31" dur="100" fill="hold"/>
                                        <p:tgtEl>
                                          <p:spTgt spid="163"/>
                                        </p:tgtEl>
                                        <p:attrNameLst>
                                          <p:attrName>ppt_y</p:attrName>
                                        </p:attrNameLst>
                                      </p:cBhvr>
                                      <p:tavLst>
                                        <p:tav tm="0">
                                          <p:val>
                                            <p:strVal val="#ppt_y"/>
                                          </p:val>
                                        </p:tav>
                                        <p:tav tm="100000">
                                          <p:val>
                                            <p:strVal val="#ppt_y"/>
                                          </p:val>
                                        </p:tav>
                                      </p:tavLst>
                                    </p:anim>
                                  </p:childTnLst>
                                </p:cTn>
                              </p:par>
                            </p:childTnLst>
                          </p:cTn>
                        </p:par>
                        <p:par>
                          <p:cTn id="32" fill="hold">
                            <p:stCondLst>
                              <p:cond delay="1900"/>
                            </p:stCondLst>
                            <p:childTnLst>
                              <p:par>
                                <p:cTn id="33" presetID="2" presetClass="entr" presetSubtype="8" fill="hold" grpId="0" nodeType="afterEffect">
                                  <p:stCondLst>
                                    <p:cond delay="0"/>
                                  </p:stCondLst>
                                  <p:childTnLst>
                                    <p:set>
                                      <p:cBhvr>
                                        <p:cTn id="34" dur="1" fill="hold">
                                          <p:stCondLst>
                                            <p:cond delay="0"/>
                                          </p:stCondLst>
                                        </p:cTn>
                                        <p:tgtEl>
                                          <p:spTgt spid="164"/>
                                        </p:tgtEl>
                                        <p:attrNameLst>
                                          <p:attrName>style.visibility</p:attrName>
                                        </p:attrNameLst>
                                      </p:cBhvr>
                                      <p:to>
                                        <p:strVal val="visible"/>
                                      </p:to>
                                    </p:set>
                                    <p:anim calcmode="lin" valueType="num">
                                      <p:cBhvr additive="base">
                                        <p:cTn id="35" dur="100" fill="hold"/>
                                        <p:tgtEl>
                                          <p:spTgt spid="164"/>
                                        </p:tgtEl>
                                        <p:attrNameLst>
                                          <p:attrName>ppt_x</p:attrName>
                                        </p:attrNameLst>
                                      </p:cBhvr>
                                      <p:tavLst>
                                        <p:tav tm="0">
                                          <p:val>
                                            <p:strVal val="0-#ppt_w/2"/>
                                          </p:val>
                                        </p:tav>
                                        <p:tav tm="100000">
                                          <p:val>
                                            <p:strVal val="#ppt_x"/>
                                          </p:val>
                                        </p:tav>
                                      </p:tavLst>
                                    </p:anim>
                                    <p:anim calcmode="lin" valueType="num">
                                      <p:cBhvr additive="base">
                                        <p:cTn id="36" dur="100" fill="hold"/>
                                        <p:tgtEl>
                                          <p:spTgt spid="164"/>
                                        </p:tgtEl>
                                        <p:attrNameLst>
                                          <p:attrName>ppt_y</p:attrName>
                                        </p:attrNameLst>
                                      </p:cBhvr>
                                      <p:tavLst>
                                        <p:tav tm="0">
                                          <p:val>
                                            <p:strVal val="#ppt_y"/>
                                          </p:val>
                                        </p:tav>
                                        <p:tav tm="100000">
                                          <p:val>
                                            <p:strVal val="#ppt_y"/>
                                          </p:val>
                                        </p:tav>
                                      </p:tavLst>
                                    </p:anim>
                                  </p:childTnLst>
                                </p:cTn>
                              </p:par>
                            </p:childTnLst>
                          </p:cTn>
                        </p:par>
                        <p:par>
                          <p:cTn id="37" fill="hold">
                            <p:stCondLst>
                              <p:cond delay="2000"/>
                            </p:stCondLst>
                            <p:childTnLst>
                              <p:par>
                                <p:cTn id="38" presetID="2" presetClass="entr" presetSubtype="8" fill="hold" grpId="0" nodeType="afterEffect">
                                  <p:stCondLst>
                                    <p:cond delay="0"/>
                                  </p:stCondLst>
                                  <p:childTnLst>
                                    <p:set>
                                      <p:cBhvr>
                                        <p:cTn id="39" dur="1" fill="hold">
                                          <p:stCondLst>
                                            <p:cond delay="0"/>
                                          </p:stCondLst>
                                        </p:cTn>
                                        <p:tgtEl>
                                          <p:spTgt spid="165"/>
                                        </p:tgtEl>
                                        <p:attrNameLst>
                                          <p:attrName>style.visibility</p:attrName>
                                        </p:attrNameLst>
                                      </p:cBhvr>
                                      <p:to>
                                        <p:strVal val="visible"/>
                                      </p:to>
                                    </p:set>
                                    <p:anim calcmode="lin" valueType="num">
                                      <p:cBhvr additive="base">
                                        <p:cTn id="40" dur="100" fill="hold"/>
                                        <p:tgtEl>
                                          <p:spTgt spid="165"/>
                                        </p:tgtEl>
                                        <p:attrNameLst>
                                          <p:attrName>ppt_x</p:attrName>
                                        </p:attrNameLst>
                                      </p:cBhvr>
                                      <p:tavLst>
                                        <p:tav tm="0">
                                          <p:val>
                                            <p:strVal val="0-#ppt_w/2"/>
                                          </p:val>
                                        </p:tav>
                                        <p:tav tm="100000">
                                          <p:val>
                                            <p:strVal val="#ppt_x"/>
                                          </p:val>
                                        </p:tav>
                                      </p:tavLst>
                                    </p:anim>
                                    <p:anim calcmode="lin" valueType="num">
                                      <p:cBhvr additive="base">
                                        <p:cTn id="41" dur="100" fill="hold"/>
                                        <p:tgtEl>
                                          <p:spTgt spid="165"/>
                                        </p:tgtEl>
                                        <p:attrNameLst>
                                          <p:attrName>ppt_y</p:attrName>
                                        </p:attrNameLst>
                                      </p:cBhvr>
                                      <p:tavLst>
                                        <p:tav tm="0">
                                          <p:val>
                                            <p:strVal val="#ppt_y"/>
                                          </p:val>
                                        </p:tav>
                                        <p:tav tm="100000">
                                          <p:val>
                                            <p:strVal val="#ppt_y"/>
                                          </p:val>
                                        </p:tav>
                                      </p:tavLst>
                                    </p:anim>
                                  </p:childTnLst>
                                </p:cTn>
                              </p:par>
                            </p:childTnLst>
                          </p:cTn>
                        </p:par>
                        <p:par>
                          <p:cTn id="42" fill="hold">
                            <p:stCondLst>
                              <p:cond delay="2100"/>
                            </p:stCondLst>
                            <p:childTnLst>
                              <p:par>
                                <p:cTn id="43" presetID="2" presetClass="entr" presetSubtype="8" fill="hold" grpId="0" nodeType="afterEffect">
                                  <p:stCondLst>
                                    <p:cond delay="0"/>
                                  </p:stCondLst>
                                  <p:childTnLst>
                                    <p:set>
                                      <p:cBhvr>
                                        <p:cTn id="44" dur="1" fill="hold">
                                          <p:stCondLst>
                                            <p:cond delay="0"/>
                                          </p:stCondLst>
                                        </p:cTn>
                                        <p:tgtEl>
                                          <p:spTgt spid="166"/>
                                        </p:tgtEl>
                                        <p:attrNameLst>
                                          <p:attrName>style.visibility</p:attrName>
                                        </p:attrNameLst>
                                      </p:cBhvr>
                                      <p:to>
                                        <p:strVal val="visible"/>
                                      </p:to>
                                    </p:set>
                                    <p:anim calcmode="lin" valueType="num">
                                      <p:cBhvr additive="base">
                                        <p:cTn id="45" dur="100" fill="hold"/>
                                        <p:tgtEl>
                                          <p:spTgt spid="166"/>
                                        </p:tgtEl>
                                        <p:attrNameLst>
                                          <p:attrName>ppt_x</p:attrName>
                                        </p:attrNameLst>
                                      </p:cBhvr>
                                      <p:tavLst>
                                        <p:tav tm="0">
                                          <p:val>
                                            <p:strVal val="0-#ppt_w/2"/>
                                          </p:val>
                                        </p:tav>
                                        <p:tav tm="100000">
                                          <p:val>
                                            <p:strVal val="#ppt_x"/>
                                          </p:val>
                                        </p:tav>
                                      </p:tavLst>
                                    </p:anim>
                                    <p:anim calcmode="lin" valueType="num">
                                      <p:cBhvr additive="base">
                                        <p:cTn id="46" dur="100" fill="hold"/>
                                        <p:tgtEl>
                                          <p:spTgt spid="166"/>
                                        </p:tgtEl>
                                        <p:attrNameLst>
                                          <p:attrName>ppt_y</p:attrName>
                                        </p:attrNameLst>
                                      </p:cBhvr>
                                      <p:tavLst>
                                        <p:tav tm="0">
                                          <p:val>
                                            <p:strVal val="#ppt_y"/>
                                          </p:val>
                                        </p:tav>
                                        <p:tav tm="100000">
                                          <p:val>
                                            <p:strVal val="#ppt_y"/>
                                          </p:val>
                                        </p:tav>
                                      </p:tavLst>
                                    </p:anim>
                                  </p:childTnLst>
                                </p:cTn>
                              </p:par>
                            </p:childTnLst>
                          </p:cTn>
                        </p:par>
                        <p:par>
                          <p:cTn id="47" fill="hold">
                            <p:stCondLst>
                              <p:cond delay="2200"/>
                            </p:stCondLst>
                            <p:childTnLst>
                              <p:par>
                                <p:cTn id="48" presetID="2" presetClass="entr" presetSubtype="8" fill="hold" grpId="0" nodeType="afterEffect">
                                  <p:stCondLst>
                                    <p:cond delay="0"/>
                                  </p:stCondLst>
                                  <p:childTnLst>
                                    <p:set>
                                      <p:cBhvr>
                                        <p:cTn id="49" dur="1" fill="hold">
                                          <p:stCondLst>
                                            <p:cond delay="0"/>
                                          </p:stCondLst>
                                        </p:cTn>
                                        <p:tgtEl>
                                          <p:spTgt spid="167"/>
                                        </p:tgtEl>
                                        <p:attrNameLst>
                                          <p:attrName>style.visibility</p:attrName>
                                        </p:attrNameLst>
                                      </p:cBhvr>
                                      <p:to>
                                        <p:strVal val="visible"/>
                                      </p:to>
                                    </p:set>
                                    <p:anim calcmode="lin" valueType="num">
                                      <p:cBhvr additive="base">
                                        <p:cTn id="50" dur="100" fill="hold"/>
                                        <p:tgtEl>
                                          <p:spTgt spid="167"/>
                                        </p:tgtEl>
                                        <p:attrNameLst>
                                          <p:attrName>ppt_x</p:attrName>
                                        </p:attrNameLst>
                                      </p:cBhvr>
                                      <p:tavLst>
                                        <p:tav tm="0">
                                          <p:val>
                                            <p:strVal val="0-#ppt_w/2"/>
                                          </p:val>
                                        </p:tav>
                                        <p:tav tm="100000">
                                          <p:val>
                                            <p:strVal val="#ppt_x"/>
                                          </p:val>
                                        </p:tav>
                                      </p:tavLst>
                                    </p:anim>
                                    <p:anim calcmode="lin" valueType="num">
                                      <p:cBhvr additive="base">
                                        <p:cTn id="51" dur="100" fill="hold"/>
                                        <p:tgtEl>
                                          <p:spTgt spid="167"/>
                                        </p:tgtEl>
                                        <p:attrNameLst>
                                          <p:attrName>ppt_y</p:attrName>
                                        </p:attrNameLst>
                                      </p:cBhvr>
                                      <p:tavLst>
                                        <p:tav tm="0">
                                          <p:val>
                                            <p:strVal val="#ppt_y"/>
                                          </p:val>
                                        </p:tav>
                                        <p:tav tm="100000">
                                          <p:val>
                                            <p:strVal val="#ppt_y"/>
                                          </p:val>
                                        </p:tav>
                                      </p:tavLst>
                                    </p:anim>
                                  </p:childTnLst>
                                </p:cTn>
                              </p:par>
                            </p:childTnLst>
                          </p:cTn>
                        </p:par>
                        <p:par>
                          <p:cTn id="52" fill="hold">
                            <p:stCondLst>
                              <p:cond delay="2300"/>
                            </p:stCondLst>
                            <p:childTnLst>
                              <p:par>
                                <p:cTn id="53" presetID="2" presetClass="entr" presetSubtype="8" fill="hold" grpId="0" nodeType="afterEffect">
                                  <p:stCondLst>
                                    <p:cond delay="0"/>
                                  </p:stCondLst>
                                  <p:childTnLst>
                                    <p:set>
                                      <p:cBhvr>
                                        <p:cTn id="54" dur="1" fill="hold">
                                          <p:stCondLst>
                                            <p:cond delay="0"/>
                                          </p:stCondLst>
                                        </p:cTn>
                                        <p:tgtEl>
                                          <p:spTgt spid="178"/>
                                        </p:tgtEl>
                                        <p:attrNameLst>
                                          <p:attrName>style.visibility</p:attrName>
                                        </p:attrNameLst>
                                      </p:cBhvr>
                                      <p:to>
                                        <p:strVal val="visible"/>
                                      </p:to>
                                    </p:set>
                                    <p:anim calcmode="lin" valueType="num">
                                      <p:cBhvr additive="base">
                                        <p:cTn id="55" dur="100" fill="hold"/>
                                        <p:tgtEl>
                                          <p:spTgt spid="178"/>
                                        </p:tgtEl>
                                        <p:attrNameLst>
                                          <p:attrName>ppt_x</p:attrName>
                                        </p:attrNameLst>
                                      </p:cBhvr>
                                      <p:tavLst>
                                        <p:tav tm="0">
                                          <p:val>
                                            <p:strVal val="0-#ppt_w/2"/>
                                          </p:val>
                                        </p:tav>
                                        <p:tav tm="100000">
                                          <p:val>
                                            <p:strVal val="#ppt_x"/>
                                          </p:val>
                                        </p:tav>
                                      </p:tavLst>
                                    </p:anim>
                                    <p:anim calcmode="lin" valueType="num">
                                      <p:cBhvr additive="base">
                                        <p:cTn id="56" dur="100" fill="hold"/>
                                        <p:tgtEl>
                                          <p:spTgt spid="178"/>
                                        </p:tgtEl>
                                        <p:attrNameLst>
                                          <p:attrName>ppt_y</p:attrName>
                                        </p:attrNameLst>
                                      </p:cBhvr>
                                      <p:tavLst>
                                        <p:tav tm="0">
                                          <p:val>
                                            <p:strVal val="#ppt_y"/>
                                          </p:val>
                                        </p:tav>
                                        <p:tav tm="100000">
                                          <p:val>
                                            <p:strVal val="#ppt_y"/>
                                          </p:val>
                                        </p:tav>
                                      </p:tavLst>
                                    </p:anim>
                                  </p:childTnLst>
                                </p:cTn>
                              </p:par>
                            </p:childTnLst>
                          </p:cTn>
                        </p:par>
                        <p:par>
                          <p:cTn id="57" fill="hold">
                            <p:stCondLst>
                              <p:cond delay="2400"/>
                            </p:stCondLst>
                            <p:childTnLst>
                              <p:par>
                                <p:cTn id="58" presetID="2" presetClass="entr" presetSubtype="8" fill="hold" grpId="0" nodeType="afterEffect">
                                  <p:stCondLst>
                                    <p:cond delay="0"/>
                                  </p:stCondLst>
                                  <p:childTnLst>
                                    <p:set>
                                      <p:cBhvr>
                                        <p:cTn id="59" dur="1" fill="hold">
                                          <p:stCondLst>
                                            <p:cond delay="0"/>
                                          </p:stCondLst>
                                        </p:cTn>
                                        <p:tgtEl>
                                          <p:spTgt spid="197"/>
                                        </p:tgtEl>
                                        <p:attrNameLst>
                                          <p:attrName>style.visibility</p:attrName>
                                        </p:attrNameLst>
                                      </p:cBhvr>
                                      <p:to>
                                        <p:strVal val="visible"/>
                                      </p:to>
                                    </p:set>
                                    <p:anim calcmode="lin" valueType="num">
                                      <p:cBhvr additive="base">
                                        <p:cTn id="60" dur="200" fill="hold"/>
                                        <p:tgtEl>
                                          <p:spTgt spid="197"/>
                                        </p:tgtEl>
                                        <p:attrNameLst>
                                          <p:attrName>ppt_x</p:attrName>
                                        </p:attrNameLst>
                                      </p:cBhvr>
                                      <p:tavLst>
                                        <p:tav tm="0">
                                          <p:val>
                                            <p:strVal val="0-#ppt_w/2"/>
                                          </p:val>
                                        </p:tav>
                                        <p:tav tm="100000">
                                          <p:val>
                                            <p:strVal val="#ppt_x"/>
                                          </p:val>
                                        </p:tav>
                                      </p:tavLst>
                                    </p:anim>
                                    <p:anim calcmode="lin" valueType="num">
                                      <p:cBhvr additive="base">
                                        <p:cTn id="61" dur="200" fill="hold"/>
                                        <p:tgtEl>
                                          <p:spTgt spid="197"/>
                                        </p:tgtEl>
                                        <p:attrNameLst>
                                          <p:attrName>ppt_y</p:attrName>
                                        </p:attrNameLst>
                                      </p:cBhvr>
                                      <p:tavLst>
                                        <p:tav tm="0">
                                          <p:val>
                                            <p:strVal val="#ppt_y"/>
                                          </p:val>
                                        </p:tav>
                                        <p:tav tm="100000">
                                          <p:val>
                                            <p:strVal val="#ppt_y"/>
                                          </p:val>
                                        </p:tav>
                                      </p:tavLst>
                                    </p:anim>
                                  </p:childTnLst>
                                </p:cTn>
                              </p:par>
                            </p:childTnLst>
                          </p:cTn>
                        </p:par>
                        <p:par>
                          <p:cTn id="62" fill="hold">
                            <p:stCondLst>
                              <p:cond delay="2600"/>
                            </p:stCondLst>
                            <p:childTnLst>
                              <p:par>
                                <p:cTn id="63" presetID="2" presetClass="entr" presetSubtype="8" fill="hold" grpId="0" nodeType="afterEffect">
                                  <p:stCondLst>
                                    <p:cond delay="0"/>
                                  </p:stCondLst>
                                  <p:childTnLst>
                                    <p:set>
                                      <p:cBhvr>
                                        <p:cTn id="64" dur="1" fill="hold">
                                          <p:stCondLst>
                                            <p:cond delay="0"/>
                                          </p:stCondLst>
                                        </p:cTn>
                                        <p:tgtEl>
                                          <p:spTgt spid="157"/>
                                        </p:tgtEl>
                                        <p:attrNameLst>
                                          <p:attrName>style.visibility</p:attrName>
                                        </p:attrNameLst>
                                      </p:cBhvr>
                                      <p:to>
                                        <p:strVal val="visible"/>
                                      </p:to>
                                    </p:set>
                                    <p:anim calcmode="lin" valueType="num">
                                      <p:cBhvr additive="base">
                                        <p:cTn id="65" dur="200" fill="hold"/>
                                        <p:tgtEl>
                                          <p:spTgt spid="157"/>
                                        </p:tgtEl>
                                        <p:attrNameLst>
                                          <p:attrName>ppt_x</p:attrName>
                                        </p:attrNameLst>
                                      </p:cBhvr>
                                      <p:tavLst>
                                        <p:tav tm="0">
                                          <p:val>
                                            <p:strVal val="0-#ppt_w/2"/>
                                          </p:val>
                                        </p:tav>
                                        <p:tav tm="100000">
                                          <p:val>
                                            <p:strVal val="#ppt_x"/>
                                          </p:val>
                                        </p:tav>
                                      </p:tavLst>
                                    </p:anim>
                                    <p:anim calcmode="lin" valueType="num">
                                      <p:cBhvr additive="base">
                                        <p:cTn id="66" dur="200" fill="hold"/>
                                        <p:tgtEl>
                                          <p:spTgt spid="157"/>
                                        </p:tgtEl>
                                        <p:attrNameLst>
                                          <p:attrName>ppt_y</p:attrName>
                                        </p:attrNameLst>
                                      </p:cBhvr>
                                      <p:tavLst>
                                        <p:tav tm="0">
                                          <p:val>
                                            <p:strVal val="#ppt_y"/>
                                          </p:val>
                                        </p:tav>
                                        <p:tav tm="100000">
                                          <p:val>
                                            <p:strVal val="#ppt_y"/>
                                          </p:val>
                                        </p:tav>
                                      </p:tavLst>
                                    </p:anim>
                                  </p:childTnLst>
                                </p:cTn>
                              </p:par>
                            </p:childTnLst>
                          </p:cTn>
                        </p:par>
                        <p:par>
                          <p:cTn id="67" fill="hold">
                            <p:stCondLst>
                              <p:cond delay="2800"/>
                            </p:stCondLst>
                            <p:childTnLst>
                              <p:par>
                                <p:cTn id="68" presetID="22" presetClass="entr" presetSubtype="4" fill="hold" grpId="0" nodeType="afterEffect">
                                  <p:stCondLst>
                                    <p:cond delay="0"/>
                                  </p:stCondLst>
                                  <p:childTnLst>
                                    <p:set>
                                      <p:cBhvr>
                                        <p:cTn id="69" dur="1" fill="hold">
                                          <p:stCondLst>
                                            <p:cond delay="0"/>
                                          </p:stCondLst>
                                        </p:cTn>
                                        <p:tgtEl>
                                          <p:spTgt spid="180"/>
                                        </p:tgtEl>
                                        <p:attrNameLst>
                                          <p:attrName>style.visibility</p:attrName>
                                        </p:attrNameLst>
                                      </p:cBhvr>
                                      <p:to>
                                        <p:strVal val="visible"/>
                                      </p:to>
                                    </p:set>
                                    <p:animEffect transition="in" filter="wipe(down)">
                                      <p:cBhvr>
                                        <p:cTn id="70" dur="300"/>
                                        <p:tgtEl>
                                          <p:spTgt spid="180"/>
                                        </p:tgtEl>
                                      </p:cBhvr>
                                    </p:animEffect>
                                  </p:childTnLst>
                                </p:cTn>
                              </p:par>
                            </p:childTnLst>
                          </p:cTn>
                        </p:par>
                        <p:par>
                          <p:cTn id="71" fill="hold">
                            <p:stCondLst>
                              <p:cond delay="3100"/>
                            </p:stCondLst>
                            <p:childTnLst>
                              <p:par>
                                <p:cTn id="72" presetID="53" presetClass="entr" presetSubtype="16" fill="hold" grpId="0" nodeType="afterEffect">
                                  <p:stCondLst>
                                    <p:cond delay="0"/>
                                  </p:stCondLst>
                                  <p:childTnLst>
                                    <p:set>
                                      <p:cBhvr>
                                        <p:cTn id="73" dur="1" fill="hold">
                                          <p:stCondLst>
                                            <p:cond delay="0"/>
                                          </p:stCondLst>
                                        </p:cTn>
                                        <p:tgtEl>
                                          <p:spTgt spid="204"/>
                                        </p:tgtEl>
                                        <p:attrNameLst>
                                          <p:attrName>style.visibility</p:attrName>
                                        </p:attrNameLst>
                                      </p:cBhvr>
                                      <p:to>
                                        <p:strVal val="visible"/>
                                      </p:to>
                                    </p:set>
                                    <p:anim calcmode="lin" valueType="num">
                                      <p:cBhvr>
                                        <p:cTn id="74" dur="300" fill="hold"/>
                                        <p:tgtEl>
                                          <p:spTgt spid="204"/>
                                        </p:tgtEl>
                                        <p:attrNameLst>
                                          <p:attrName>ppt_w</p:attrName>
                                        </p:attrNameLst>
                                      </p:cBhvr>
                                      <p:tavLst>
                                        <p:tav tm="0">
                                          <p:val>
                                            <p:fltVal val="0"/>
                                          </p:val>
                                        </p:tav>
                                        <p:tav tm="100000">
                                          <p:val>
                                            <p:strVal val="#ppt_w"/>
                                          </p:val>
                                        </p:tav>
                                      </p:tavLst>
                                    </p:anim>
                                    <p:anim calcmode="lin" valueType="num">
                                      <p:cBhvr>
                                        <p:cTn id="75" dur="300" fill="hold"/>
                                        <p:tgtEl>
                                          <p:spTgt spid="204"/>
                                        </p:tgtEl>
                                        <p:attrNameLst>
                                          <p:attrName>ppt_h</p:attrName>
                                        </p:attrNameLst>
                                      </p:cBhvr>
                                      <p:tavLst>
                                        <p:tav tm="0">
                                          <p:val>
                                            <p:fltVal val="0"/>
                                          </p:val>
                                        </p:tav>
                                        <p:tav tm="100000">
                                          <p:val>
                                            <p:strVal val="#ppt_h"/>
                                          </p:val>
                                        </p:tav>
                                      </p:tavLst>
                                    </p:anim>
                                    <p:animEffect transition="in" filter="fade">
                                      <p:cBhvr>
                                        <p:cTn id="76" dur="300"/>
                                        <p:tgtEl>
                                          <p:spTgt spid="204"/>
                                        </p:tgtEl>
                                      </p:cBhvr>
                                    </p:animEffect>
                                  </p:childTnLst>
                                </p:cTn>
                              </p:par>
                            </p:childTnLst>
                          </p:cTn>
                        </p:par>
                        <p:par>
                          <p:cTn id="77" fill="hold">
                            <p:stCondLst>
                              <p:cond delay="3400"/>
                            </p:stCondLst>
                            <p:childTnLst>
                              <p:par>
                                <p:cTn id="78" presetID="22" presetClass="entr" presetSubtype="4" fill="hold" grpId="0" nodeType="afterEffect">
                                  <p:stCondLst>
                                    <p:cond delay="0"/>
                                  </p:stCondLst>
                                  <p:childTnLst>
                                    <p:set>
                                      <p:cBhvr>
                                        <p:cTn id="79" dur="1" fill="hold">
                                          <p:stCondLst>
                                            <p:cond delay="0"/>
                                          </p:stCondLst>
                                        </p:cTn>
                                        <p:tgtEl>
                                          <p:spTgt spid="181"/>
                                        </p:tgtEl>
                                        <p:attrNameLst>
                                          <p:attrName>style.visibility</p:attrName>
                                        </p:attrNameLst>
                                      </p:cBhvr>
                                      <p:to>
                                        <p:strVal val="visible"/>
                                      </p:to>
                                    </p:set>
                                    <p:animEffect transition="in" filter="wipe(down)">
                                      <p:cBhvr>
                                        <p:cTn id="80" dur="500"/>
                                        <p:tgtEl>
                                          <p:spTgt spid="181"/>
                                        </p:tgtEl>
                                      </p:cBhvr>
                                    </p:animEffect>
                                  </p:childTnLst>
                                </p:cTn>
                              </p:par>
                            </p:childTnLst>
                          </p:cTn>
                        </p:par>
                        <p:par>
                          <p:cTn id="81" fill="hold">
                            <p:stCondLst>
                              <p:cond delay="3900"/>
                            </p:stCondLst>
                            <p:childTnLst>
                              <p:par>
                                <p:cTn id="82" presetID="53" presetClass="entr" presetSubtype="16" fill="hold" grpId="0" nodeType="afterEffect">
                                  <p:stCondLst>
                                    <p:cond delay="0"/>
                                  </p:stCondLst>
                                  <p:childTnLst>
                                    <p:set>
                                      <p:cBhvr>
                                        <p:cTn id="83" dur="1" fill="hold">
                                          <p:stCondLst>
                                            <p:cond delay="0"/>
                                          </p:stCondLst>
                                        </p:cTn>
                                        <p:tgtEl>
                                          <p:spTgt spid="198"/>
                                        </p:tgtEl>
                                        <p:attrNameLst>
                                          <p:attrName>style.visibility</p:attrName>
                                        </p:attrNameLst>
                                      </p:cBhvr>
                                      <p:to>
                                        <p:strVal val="visible"/>
                                      </p:to>
                                    </p:set>
                                    <p:anim calcmode="lin" valueType="num">
                                      <p:cBhvr>
                                        <p:cTn id="84" dur="300" fill="hold"/>
                                        <p:tgtEl>
                                          <p:spTgt spid="198"/>
                                        </p:tgtEl>
                                        <p:attrNameLst>
                                          <p:attrName>ppt_w</p:attrName>
                                        </p:attrNameLst>
                                      </p:cBhvr>
                                      <p:tavLst>
                                        <p:tav tm="0">
                                          <p:val>
                                            <p:fltVal val="0"/>
                                          </p:val>
                                        </p:tav>
                                        <p:tav tm="100000">
                                          <p:val>
                                            <p:strVal val="#ppt_w"/>
                                          </p:val>
                                        </p:tav>
                                      </p:tavLst>
                                    </p:anim>
                                    <p:anim calcmode="lin" valueType="num">
                                      <p:cBhvr>
                                        <p:cTn id="85" dur="300" fill="hold"/>
                                        <p:tgtEl>
                                          <p:spTgt spid="198"/>
                                        </p:tgtEl>
                                        <p:attrNameLst>
                                          <p:attrName>ppt_h</p:attrName>
                                        </p:attrNameLst>
                                      </p:cBhvr>
                                      <p:tavLst>
                                        <p:tav tm="0">
                                          <p:val>
                                            <p:fltVal val="0"/>
                                          </p:val>
                                        </p:tav>
                                        <p:tav tm="100000">
                                          <p:val>
                                            <p:strVal val="#ppt_h"/>
                                          </p:val>
                                        </p:tav>
                                      </p:tavLst>
                                    </p:anim>
                                    <p:animEffect transition="in" filter="fade">
                                      <p:cBhvr>
                                        <p:cTn id="86" dur="300"/>
                                        <p:tgtEl>
                                          <p:spTgt spid="198"/>
                                        </p:tgtEl>
                                      </p:cBhvr>
                                    </p:animEffect>
                                  </p:childTnLst>
                                </p:cTn>
                              </p:par>
                            </p:childTnLst>
                          </p:cTn>
                        </p:par>
                        <p:par>
                          <p:cTn id="87" fill="hold">
                            <p:stCondLst>
                              <p:cond delay="4200"/>
                            </p:stCondLst>
                            <p:childTnLst>
                              <p:par>
                                <p:cTn id="88" presetID="2" presetClass="entr" presetSubtype="8" fill="hold" grpId="0" nodeType="afterEffect">
                                  <p:stCondLst>
                                    <p:cond delay="0"/>
                                  </p:stCondLst>
                                  <p:childTnLst>
                                    <p:set>
                                      <p:cBhvr>
                                        <p:cTn id="89" dur="1" fill="hold">
                                          <p:stCondLst>
                                            <p:cond delay="0"/>
                                          </p:stCondLst>
                                        </p:cTn>
                                        <p:tgtEl>
                                          <p:spTgt spid="159"/>
                                        </p:tgtEl>
                                        <p:attrNameLst>
                                          <p:attrName>style.visibility</p:attrName>
                                        </p:attrNameLst>
                                      </p:cBhvr>
                                      <p:to>
                                        <p:strVal val="visible"/>
                                      </p:to>
                                    </p:set>
                                    <p:anim calcmode="lin" valueType="num">
                                      <p:cBhvr additive="base">
                                        <p:cTn id="90" dur="200" fill="hold"/>
                                        <p:tgtEl>
                                          <p:spTgt spid="159"/>
                                        </p:tgtEl>
                                        <p:attrNameLst>
                                          <p:attrName>ppt_x</p:attrName>
                                        </p:attrNameLst>
                                      </p:cBhvr>
                                      <p:tavLst>
                                        <p:tav tm="0">
                                          <p:val>
                                            <p:strVal val="0-#ppt_w/2"/>
                                          </p:val>
                                        </p:tav>
                                        <p:tav tm="100000">
                                          <p:val>
                                            <p:strVal val="#ppt_x"/>
                                          </p:val>
                                        </p:tav>
                                      </p:tavLst>
                                    </p:anim>
                                    <p:anim calcmode="lin" valueType="num">
                                      <p:cBhvr additive="base">
                                        <p:cTn id="91" dur="200" fill="hold"/>
                                        <p:tgtEl>
                                          <p:spTgt spid="159"/>
                                        </p:tgtEl>
                                        <p:attrNameLst>
                                          <p:attrName>ppt_y</p:attrName>
                                        </p:attrNameLst>
                                      </p:cBhvr>
                                      <p:tavLst>
                                        <p:tav tm="0">
                                          <p:val>
                                            <p:strVal val="#ppt_y"/>
                                          </p:val>
                                        </p:tav>
                                        <p:tav tm="100000">
                                          <p:val>
                                            <p:strVal val="#ppt_y"/>
                                          </p:val>
                                        </p:tav>
                                      </p:tavLst>
                                    </p:anim>
                                  </p:childTnLst>
                                </p:cTn>
                              </p:par>
                            </p:childTnLst>
                          </p:cTn>
                        </p:par>
                        <p:par>
                          <p:cTn id="92" fill="hold">
                            <p:stCondLst>
                              <p:cond delay="4400"/>
                            </p:stCondLst>
                            <p:childTnLst>
                              <p:par>
                                <p:cTn id="93" presetID="22" presetClass="entr" presetSubtype="4" fill="hold" grpId="0" nodeType="afterEffect">
                                  <p:stCondLst>
                                    <p:cond delay="0"/>
                                  </p:stCondLst>
                                  <p:childTnLst>
                                    <p:set>
                                      <p:cBhvr>
                                        <p:cTn id="94" dur="1" fill="hold">
                                          <p:stCondLst>
                                            <p:cond delay="0"/>
                                          </p:stCondLst>
                                        </p:cTn>
                                        <p:tgtEl>
                                          <p:spTgt spid="182"/>
                                        </p:tgtEl>
                                        <p:attrNameLst>
                                          <p:attrName>style.visibility</p:attrName>
                                        </p:attrNameLst>
                                      </p:cBhvr>
                                      <p:to>
                                        <p:strVal val="visible"/>
                                      </p:to>
                                    </p:set>
                                    <p:animEffect transition="in" filter="wipe(down)">
                                      <p:cBhvr>
                                        <p:cTn id="95" dur="300"/>
                                        <p:tgtEl>
                                          <p:spTgt spid="182"/>
                                        </p:tgtEl>
                                      </p:cBhvr>
                                    </p:animEffect>
                                  </p:childTnLst>
                                </p:cTn>
                              </p:par>
                            </p:childTnLst>
                          </p:cTn>
                        </p:par>
                        <p:par>
                          <p:cTn id="96" fill="hold">
                            <p:stCondLst>
                              <p:cond delay="4700"/>
                            </p:stCondLst>
                            <p:childTnLst>
                              <p:par>
                                <p:cTn id="97" presetID="53" presetClass="entr" presetSubtype="16" fill="hold" grpId="0" nodeType="afterEffect">
                                  <p:stCondLst>
                                    <p:cond delay="0"/>
                                  </p:stCondLst>
                                  <p:childTnLst>
                                    <p:set>
                                      <p:cBhvr>
                                        <p:cTn id="98" dur="1" fill="hold">
                                          <p:stCondLst>
                                            <p:cond delay="0"/>
                                          </p:stCondLst>
                                        </p:cTn>
                                        <p:tgtEl>
                                          <p:spTgt spid="195"/>
                                        </p:tgtEl>
                                        <p:attrNameLst>
                                          <p:attrName>style.visibility</p:attrName>
                                        </p:attrNameLst>
                                      </p:cBhvr>
                                      <p:to>
                                        <p:strVal val="visible"/>
                                      </p:to>
                                    </p:set>
                                    <p:anim calcmode="lin" valueType="num">
                                      <p:cBhvr>
                                        <p:cTn id="99" dur="300" fill="hold"/>
                                        <p:tgtEl>
                                          <p:spTgt spid="195"/>
                                        </p:tgtEl>
                                        <p:attrNameLst>
                                          <p:attrName>ppt_w</p:attrName>
                                        </p:attrNameLst>
                                      </p:cBhvr>
                                      <p:tavLst>
                                        <p:tav tm="0">
                                          <p:val>
                                            <p:fltVal val="0"/>
                                          </p:val>
                                        </p:tav>
                                        <p:tav tm="100000">
                                          <p:val>
                                            <p:strVal val="#ppt_w"/>
                                          </p:val>
                                        </p:tav>
                                      </p:tavLst>
                                    </p:anim>
                                    <p:anim calcmode="lin" valueType="num">
                                      <p:cBhvr>
                                        <p:cTn id="100" dur="300" fill="hold"/>
                                        <p:tgtEl>
                                          <p:spTgt spid="195"/>
                                        </p:tgtEl>
                                        <p:attrNameLst>
                                          <p:attrName>ppt_h</p:attrName>
                                        </p:attrNameLst>
                                      </p:cBhvr>
                                      <p:tavLst>
                                        <p:tav tm="0">
                                          <p:val>
                                            <p:fltVal val="0"/>
                                          </p:val>
                                        </p:tav>
                                        <p:tav tm="100000">
                                          <p:val>
                                            <p:strVal val="#ppt_h"/>
                                          </p:val>
                                        </p:tav>
                                      </p:tavLst>
                                    </p:anim>
                                    <p:animEffect transition="in" filter="fade">
                                      <p:cBhvr>
                                        <p:cTn id="101" dur="300"/>
                                        <p:tgtEl>
                                          <p:spTgt spid="195"/>
                                        </p:tgtEl>
                                      </p:cBhvr>
                                    </p:animEffect>
                                  </p:childTnLst>
                                </p:cTn>
                              </p:par>
                            </p:childTnLst>
                          </p:cTn>
                        </p:par>
                        <p:par>
                          <p:cTn id="102" fill="hold">
                            <p:stCondLst>
                              <p:cond delay="5000"/>
                            </p:stCondLst>
                            <p:childTnLst>
                              <p:par>
                                <p:cTn id="103" presetID="22" presetClass="entr" presetSubtype="4" fill="hold" grpId="0" nodeType="afterEffect">
                                  <p:stCondLst>
                                    <p:cond delay="0"/>
                                  </p:stCondLst>
                                  <p:childTnLst>
                                    <p:set>
                                      <p:cBhvr>
                                        <p:cTn id="104" dur="1" fill="hold">
                                          <p:stCondLst>
                                            <p:cond delay="0"/>
                                          </p:stCondLst>
                                        </p:cTn>
                                        <p:tgtEl>
                                          <p:spTgt spid="183"/>
                                        </p:tgtEl>
                                        <p:attrNameLst>
                                          <p:attrName>style.visibility</p:attrName>
                                        </p:attrNameLst>
                                      </p:cBhvr>
                                      <p:to>
                                        <p:strVal val="visible"/>
                                      </p:to>
                                    </p:set>
                                    <p:animEffect transition="in" filter="wipe(down)">
                                      <p:cBhvr>
                                        <p:cTn id="105" dur="500"/>
                                        <p:tgtEl>
                                          <p:spTgt spid="183"/>
                                        </p:tgtEl>
                                      </p:cBhvr>
                                    </p:animEffect>
                                  </p:childTnLst>
                                </p:cTn>
                              </p:par>
                            </p:childTnLst>
                          </p:cTn>
                        </p:par>
                        <p:par>
                          <p:cTn id="106" fill="hold">
                            <p:stCondLst>
                              <p:cond delay="5500"/>
                            </p:stCondLst>
                            <p:childTnLst>
                              <p:par>
                                <p:cTn id="107" presetID="53" presetClass="entr" presetSubtype="16" fill="hold" grpId="0" nodeType="afterEffect">
                                  <p:stCondLst>
                                    <p:cond delay="0"/>
                                  </p:stCondLst>
                                  <p:childTnLst>
                                    <p:set>
                                      <p:cBhvr>
                                        <p:cTn id="108" dur="1" fill="hold">
                                          <p:stCondLst>
                                            <p:cond delay="0"/>
                                          </p:stCondLst>
                                        </p:cTn>
                                        <p:tgtEl>
                                          <p:spTgt spid="199"/>
                                        </p:tgtEl>
                                        <p:attrNameLst>
                                          <p:attrName>style.visibility</p:attrName>
                                        </p:attrNameLst>
                                      </p:cBhvr>
                                      <p:to>
                                        <p:strVal val="visible"/>
                                      </p:to>
                                    </p:set>
                                    <p:anim calcmode="lin" valueType="num">
                                      <p:cBhvr>
                                        <p:cTn id="109" dur="300" fill="hold"/>
                                        <p:tgtEl>
                                          <p:spTgt spid="199"/>
                                        </p:tgtEl>
                                        <p:attrNameLst>
                                          <p:attrName>ppt_w</p:attrName>
                                        </p:attrNameLst>
                                      </p:cBhvr>
                                      <p:tavLst>
                                        <p:tav tm="0">
                                          <p:val>
                                            <p:fltVal val="0"/>
                                          </p:val>
                                        </p:tav>
                                        <p:tav tm="100000">
                                          <p:val>
                                            <p:strVal val="#ppt_w"/>
                                          </p:val>
                                        </p:tav>
                                      </p:tavLst>
                                    </p:anim>
                                    <p:anim calcmode="lin" valueType="num">
                                      <p:cBhvr>
                                        <p:cTn id="110" dur="300" fill="hold"/>
                                        <p:tgtEl>
                                          <p:spTgt spid="199"/>
                                        </p:tgtEl>
                                        <p:attrNameLst>
                                          <p:attrName>ppt_h</p:attrName>
                                        </p:attrNameLst>
                                      </p:cBhvr>
                                      <p:tavLst>
                                        <p:tav tm="0">
                                          <p:val>
                                            <p:fltVal val="0"/>
                                          </p:val>
                                        </p:tav>
                                        <p:tav tm="100000">
                                          <p:val>
                                            <p:strVal val="#ppt_h"/>
                                          </p:val>
                                        </p:tav>
                                      </p:tavLst>
                                    </p:anim>
                                    <p:animEffect transition="in" filter="fade">
                                      <p:cBhvr>
                                        <p:cTn id="111" dur="300"/>
                                        <p:tgtEl>
                                          <p:spTgt spid="199"/>
                                        </p:tgtEl>
                                      </p:cBhvr>
                                    </p:animEffect>
                                  </p:childTnLst>
                                </p:cTn>
                              </p:par>
                            </p:childTnLst>
                          </p:cTn>
                        </p:par>
                        <p:par>
                          <p:cTn id="112" fill="hold">
                            <p:stCondLst>
                              <p:cond delay="5800"/>
                            </p:stCondLst>
                            <p:childTnLst>
                              <p:par>
                                <p:cTn id="113" presetID="2" presetClass="entr" presetSubtype="8" fill="hold" grpId="0" nodeType="afterEffect">
                                  <p:stCondLst>
                                    <p:cond delay="0"/>
                                  </p:stCondLst>
                                  <p:childTnLst>
                                    <p:set>
                                      <p:cBhvr>
                                        <p:cTn id="114" dur="1" fill="hold">
                                          <p:stCondLst>
                                            <p:cond delay="0"/>
                                          </p:stCondLst>
                                        </p:cTn>
                                        <p:tgtEl>
                                          <p:spTgt spid="160"/>
                                        </p:tgtEl>
                                        <p:attrNameLst>
                                          <p:attrName>style.visibility</p:attrName>
                                        </p:attrNameLst>
                                      </p:cBhvr>
                                      <p:to>
                                        <p:strVal val="visible"/>
                                      </p:to>
                                    </p:set>
                                    <p:anim calcmode="lin" valueType="num">
                                      <p:cBhvr additive="base">
                                        <p:cTn id="115" dur="200" fill="hold"/>
                                        <p:tgtEl>
                                          <p:spTgt spid="160"/>
                                        </p:tgtEl>
                                        <p:attrNameLst>
                                          <p:attrName>ppt_x</p:attrName>
                                        </p:attrNameLst>
                                      </p:cBhvr>
                                      <p:tavLst>
                                        <p:tav tm="0">
                                          <p:val>
                                            <p:strVal val="0-#ppt_w/2"/>
                                          </p:val>
                                        </p:tav>
                                        <p:tav tm="100000">
                                          <p:val>
                                            <p:strVal val="#ppt_x"/>
                                          </p:val>
                                        </p:tav>
                                      </p:tavLst>
                                    </p:anim>
                                    <p:anim calcmode="lin" valueType="num">
                                      <p:cBhvr additive="base">
                                        <p:cTn id="116" dur="200" fill="hold"/>
                                        <p:tgtEl>
                                          <p:spTgt spid="160"/>
                                        </p:tgtEl>
                                        <p:attrNameLst>
                                          <p:attrName>ppt_y</p:attrName>
                                        </p:attrNameLst>
                                      </p:cBhvr>
                                      <p:tavLst>
                                        <p:tav tm="0">
                                          <p:val>
                                            <p:strVal val="#ppt_y"/>
                                          </p:val>
                                        </p:tav>
                                        <p:tav tm="100000">
                                          <p:val>
                                            <p:strVal val="#ppt_y"/>
                                          </p:val>
                                        </p:tav>
                                      </p:tavLst>
                                    </p:anim>
                                  </p:childTnLst>
                                </p:cTn>
                              </p:par>
                            </p:childTnLst>
                          </p:cTn>
                        </p:par>
                        <p:par>
                          <p:cTn id="117" fill="hold">
                            <p:stCondLst>
                              <p:cond delay="6000"/>
                            </p:stCondLst>
                            <p:childTnLst>
                              <p:par>
                                <p:cTn id="118" presetID="22" presetClass="entr" presetSubtype="4" fill="hold" grpId="0" nodeType="afterEffect">
                                  <p:stCondLst>
                                    <p:cond delay="0"/>
                                  </p:stCondLst>
                                  <p:childTnLst>
                                    <p:set>
                                      <p:cBhvr>
                                        <p:cTn id="119" dur="1" fill="hold">
                                          <p:stCondLst>
                                            <p:cond delay="0"/>
                                          </p:stCondLst>
                                        </p:cTn>
                                        <p:tgtEl>
                                          <p:spTgt spid="184"/>
                                        </p:tgtEl>
                                        <p:attrNameLst>
                                          <p:attrName>style.visibility</p:attrName>
                                        </p:attrNameLst>
                                      </p:cBhvr>
                                      <p:to>
                                        <p:strVal val="visible"/>
                                      </p:to>
                                    </p:set>
                                    <p:animEffect transition="in" filter="wipe(down)">
                                      <p:cBhvr>
                                        <p:cTn id="120" dur="300"/>
                                        <p:tgtEl>
                                          <p:spTgt spid="184"/>
                                        </p:tgtEl>
                                      </p:cBhvr>
                                    </p:animEffect>
                                  </p:childTnLst>
                                </p:cTn>
                              </p:par>
                            </p:childTnLst>
                          </p:cTn>
                        </p:par>
                        <p:par>
                          <p:cTn id="121" fill="hold">
                            <p:stCondLst>
                              <p:cond delay="6300"/>
                            </p:stCondLst>
                            <p:childTnLst>
                              <p:par>
                                <p:cTn id="122" presetID="53" presetClass="entr" presetSubtype="16" fill="hold" grpId="0" nodeType="afterEffect">
                                  <p:stCondLst>
                                    <p:cond delay="0"/>
                                  </p:stCondLst>
                                  <p:childTnLst>
                                    <p:set>
                                      <p:cBhvr>
                                        <p:cTn id="123" dur="1" fill="hold">
                                          <p:stCondLst>
                                            <p:cond delay="0"/>
                                          </p:stCondLst>
                                        </p:cTn>
                                        <p:tgtEl>
                                          <p:spTgt spid="194"/>
                                        </p:tgtEl>
                                        <p:attrNameLst>
                                          <p:attrName>style.visibility</p:attrName>
                                        </p:attrNameLst>
                                      </p:cBhvr>
                                      <p:to>
                                        <p:strVal val="visible"/>
                                      </p:to>
                                    </p:set>
                                    <p:anim calcmode="lin" valueType="num">
                                      <p:cBhvr>
                                        <p:cTn id="124" dur="300" fill="hold"/>
                                        <p:tgtEl>
                                          <p:spTgt spid="194"/>
                                        </p:tgtEl>
                                        <p:attrNameLst>
                                          <p:attrName>ppt_w</p:attrName>
                                        </p:attrNameLst>
                                      </p:cBhvr>
                                      <p:tavLst>
                                        <p:tav tm="0">
                                          <p:val>
                                            <p:fltVal val="0"/>
                                          </p:val>
                                        </p:tav>
                                        <p:tav tm="100000">
                                          <p:val>
                                            <p:strVal val="#ppt_w"/>
                                          </p:val>
                                        </p:tav>
                                      </p:tavLst>
                                    </p:anim>
                                    <p:anim calcmode="lin" valueType="num">
                                      <p:cBhvr>
                                        <p:cTn id="125" dur="300" fill="hold"/>
                                        <p:tgtEl>
                                          <p:spTgt spid="194"/>
                                        </p:tgtEl>
                                        <p:attrNameLst>
                                          <p:attrName>ppt_h</p:attrName>
                                        </p:attrNameLst>
                                      </p:cBhvr>
                                      <p:tavLst>
                                        <p:tav tm="0">
                                          <p:val>
                                            <p:fltVal val="0"/>
                                          </p:val>
                                        </p:tav>
                                        <p:tav tm="100000">
                                          <p:val>
                                            <p:strVal val="#ppt_h"/>
                                          </p:val>
                                        </p:tav>
                                      </p:tavLst>
                                    </p:anim>
                                    <p:animEffect transition="in" filter="fade">
                                      <p:cBhvr>
                                        <p:cTn id="126" dur="300"/>
                                        <p:tgtEl>
                                          <p:spTgt spid="194"/>
                                        </p:tgtEl>
                                      </p:cBhvr>
                                    </p:animEffect>
                                  </p:childTnLst>
                                </p:cTn>
                              </p:par>
                            </p:childTnLst>
                          </p:cTn>
                        </p:par>
                        <p:par>
                          <p:cTn id="127" fill="hold">
                            <p:stCondLst>
                              <p:cond delay="6600"/>
                            </p:stCondLst>
                            <p:childTnLst>
                              <p:par>
                                <p:cTn id="128" presetID="22" presetClass="entr" presetSubtype="4" fill="hold" grpId="0" nodeType="afterEffect">
                                  <p:stCondLst>
                                    <p:cond delay="0"/>
                                  </p:stCondLst>
                                  <p:childTnLst>
                                    <p:set>
                                      <p:cBhvr>
                                        <p:cTn id="129" dur="1" fill="hold">
                                          <p:stCondLst>
                                            <p:cond delay="0"/>
                                          </p:stCondLst>
                                        </p:cTn>
                                        <p:tgtEl>
                                          <p:spTgt spid="185"/>
                                        </p:tgtEl>
                                        <p:attrNameLst>
                                          <p:attrName>style.visibility</p:attrName>
                                        </p:attrNameLst>
                                      </p:cBhvr>
                                      <p:to>
                                        <p:strVal val="visible"/>
                                      </p:to>
                                    </p:set>
                                    <p:animEffect transition="in" filter="wipe(down)">
                                      <p:cBhvr>
                                        <p:cTn id="130" dur="500"/>
                                        <p:tgtEl>
                                          <p:spTgt spid="185"/>
                                        </p:tgtEl>
                                      </p:cBhvr>
                                    </p:animEffect>
                                  </p:childTnLst>
                                </p:cTn>
                              </p:par>
                            </p:childTnLst>
                          </p:cTn>
                        </p:par>
                        <p:par>
                          <p:cTn id="131" fill="hold">
                            <p:stCondLst>
                              <p:cond delay="7100"/>
                            </p:stCondLst>
                            <p:childTnLst>
                              <p:par>
                                <p:cTn id="132" presetID="53" presetClass="entr" presetSubtype="16" fill="hold" grpId="0" nodeType="afterEffect">
                                  <p:stCondLst>
                                    <p:cond delay="0"/>
                                  </p:stCondLst>
                                  <p:childTnLst>
                                    <p:set>
                                      <p:cBhvr>
                                        <p:cTn id="133" dur="1" fill="hold">
                                          <p:stCondLst>
                                            <p:cond delay="0"/>
                                          </p:stCondLst>
                                        </p:cTn>
                                        <p:tgtEl>
                                          <p:spTgt spid="200"/>
                                        </p:tgtEl>
                                        <p:attrNameLst>
                                          <p:attrName>style.visibility</p:attrName>
                                        </p:attrNameLst>
                                      </p:cBhvr>
                                      <p:to>
                                        <p:strVal val="visible"/>
                                      </p:to>
                                    </p:set>
                                    <p:anim calcmode="lin" valueType="num">
                                      <p:cBhvr>
                                        <p:cTn id="134" dur="300" fill="hold"/>
                                        <p:tgtEl>
                                          <p:spTgt spid="200"/>
                                        </p:tgtEl>
                                        <p:attrNameLst>
                                          <p:attrName>ppt_w</p:attrName>
                                        </p:attrNameLst>
                                      </p:cBhvr>
                                      <p:tavLst>
                                        <p:tav tm="0">
                                          <p:val>
                                            <p:fltVal val="0"/>
                                          </p:val>
                                        </p:tav>
                                        <p:tav tm="100000">
                                          <p:val>
                                            <p:strVal val="#ppt_w"/>
                                          </p:val>
                                        </p:tav>
                                      </p:tavLst>
                                    </p:anim>
                                    <p:anim calcmode="lin" valueType="num">
                                      <p:cBhvr>
                                        <p:cTn id="135" dur="300" fill="hold"/>
                                        <p:tgtEl>
                                          <p:spTgt spid="200"/>
                                        </p:tgtEl>
                                        <p:attrNameLst>
                                          <p:attrName>ppt_h</p:attrName>
                                        </p:attrNameLst>
                                      </p:cBhvr>
                                      <p:tavLst>
                                        <p:tav tm="0">
                                          <p:val>
                                            <p:fltVal val="0"/>
                                          </p:val>
                                        </p:tav>
                                        <p:tav tm="100000">
                                          <p:val>
                                            <p:strVal val="#ppt_h"/>
                                          </p:val>
                                        </p:tav>
                                      </p:tavLst>
                                    </p:anim>
                                    <p:animEffect transition="in" filter="fade">
                                      <p:cBhvr>
                                        <p:cTn id="136" dur="300"/>
                                        <p:tgtEl>
                                          <p:spTgt spid="200"/>
                                        </p:tgtEl>
                                      </p:cBhvr>
                                    </p:animEffect>
                                  </p:childTnLst>
                                </p:cTn>
                              </p:par>
                            </p:childTnLst>
                          </p:cTn>
                        </p:par>
                        <p:par>
                          <p:cTn id="137" fill="hold">
                            <p:stCondLst>
                              <p:cond delay="7400"/>
                            </p:stCondLst>
                            <p:childTnLst>
                              <p:par>
                                <p:cTn id="138" presetID="2" presetClass="entr" presetSubtype="8" fill="hold" grpId="0" nodeType="afterEffect">
                                  <p:stCondLst>
                                    <p:cond delay="0"/>
                                  </p:stCondLst>
                                  <p:childTnLst>
                                    <p:set>
                                      <p:cBhvr>
                                        <p:cTn id="139" dur="1" fill="hold">
                                          <p:stCondLst>
                                            <p:cond delay="0"/>
                                          </p:stCondLst>
                                        </p:cTn>
                                        <p:tgtEl>
                                          <p:spTgt spid="161"/>
                                        </p:tgtEl>
                                        <p:attrNameLst>
                                          <p:attrName>style.visibility</p:attrName>
                                        </p:attrNameLst>
                                      </p:cBhvr>
                                      <p:to>
                                        <p:strVal val="visible"/>
                                      </p:to>
                                    </p:set>
                                    <p:anim calcmode="lin" valueType="num">
                                      <p:cBhvr additive="base">
                                        <p:cTn id="140" dur="200" fill="hold"/>
                                        <p:tgtEl>
                                          <p:spTgt spid="161"/>
                                        </p:tgtEl>
                                        <p:attrNameLst>
                                          <p:attrName>ppt_x</p:attrName>
                                        </p:attrNameLst>
                                      </p:cBhvr>
                                      <p:tavLst>
                                        <p:tav tm="0">
                                          <p:val>
                                            <p:strVal val="0-#ppt_w/2"/>
                                          </p:val>
                                        </p:tav>
                                        <p:tav tm="100000">
                                          <p:val>
                                            <p:strVal val="#ppt_x"/>
                                          </p:val>
                                        </p:tav>
                                      </p:tavLst>
                                    </p:anim>
                                    <p:anim calcmode="lin" valueType="num">
                                      <p:cBhvr additive="base">
                                        <p:cTn id="141" dur="200" fill="hold"/>
                                        <p:tgtEl>
                                          <p:spTgt spid="161"/>
                                        </p:tgtEl>
                                        <p:attrNameLst>
                                          <p:attrName>ppt_y</p:attrName>
                                        </p:attrNameLst>
                                      </p:cBhvr>
                                      <p:tavLst>
                                        <p:tav tm="0">
                                          <p:val>
                                            <p:strVal val="#ppt_y"/>
                                          </p:val>
                                        </p:tav>
                                        <p:tav tm="100000">
                                          <p:val>
                                            <p:strVal val="#ppt_y"/>
                                          </p:val>
                                        </p:tav>
                                      </p:tavLst>
                                    </p:anim>
                                  </p:childTnLst>
                                </p:cTn>
                              </p:par>
                            </p:childTnLst>
                          </p:cTn>
                        </p:par>
                        <p:par>
                          <p:cTn id="142" fill="hold">
                            <p:stCondLst>
                              <p:cond delay="7600"/>
                            </p:stCondLst>
                            <p:childTnLst>
                              <p:par>
                                <p:cTn id="143" presetID="22" presetClass="entr" presetSubtype="4" fill="hold" grpId="0" nodeType="afterEffect">
                                  <p:stCondLst>
                                    <p:cond delay="0"/>
                                  </p:stCondLst>
                                  <p:childTnLst>
                                    <p:set>
                                      <p:cBhvr>
                                        <p:cTn id="144" dur="1" fill="hold">
                                          <p:stCondLst>
                                            <p:cond delay="0"/>
                                          </p:stCondLst>
                                        </p:cTn>
                                        <p:tgtEl>
                                          <p:spTgt spid="186"/>
                                        </p:tgtEl>
                                        <p:attrNameLst>
                                          <p:attrName>style.visibility</p:attrName>
                                        </p:attrNameLst>
                                      </p:cBhvr>
                                      <p:to>
                                        <p:strVal val="visible"/>
                                      </p:to>
                                    </p:set>
                                    <p:animEffect transition="in" filter="wipe(down)">
                                      <p:cBhvr>
                                        <p:cTn id="145" dur="300"/>
                                        <p:tgtEl>
                                          <p:spTgt spid="186"/>
                                        </p:tgtEl>
                                      </p:cBhvr>
                                    </p:animEffect>
                                  </p:childTnLst>
                                </p:cTn>
                              </p:par>
                            </p:childTnLst>
                          </p:cTn>
                        </p:par>
                        <p:par>
                          <p:cTn id="146" fill="hold">
                            <p:stCondLst>
                              <p:cond delay="7900"/>
                            </p:stCondLst>
                            <p:childTnLst>
                              <p:par>
                                <p:cTn id="147" presetID="53" presetClass="entr" presetSubtype="16" fill="hold" grpId="0" nodeType="afterEffect">
                                  <p:stCondLst>
                                    <p:cond delay="0"/>
                                  </p:stCondLst>
                                  <p:childTnLst>
                                    <p:set>
                                      <p:cBhvr>
                                        <p:cTn id="148" dur="1" fill="hold">
                                          <p:stCondLst>
                                            <p:cond delay="0"/>
                                          </p:stCondLst>
                                        </p:cTn>
                                        <p:tgtEl>
                                          <p:spTgt spid="196"/>
                                        </p:tgtEl>
                                        <p:attrNameLst>
                                          <p:attrName>style.visibility</p:attrName>
                                        </p:attrNameLst>
                                      </p:cBhvr>
                                      <p:to>
                                        <p:strVal val="visible"/>
                                      </p:to>
                                    </p:set>
                                    <p:anim calcmode="lin" valueType="num">
                                      <p:cBhvr>
                                        <p:cTn id="149" dur="300" fill="hold"/>
                                        <p:tgtEl>
                                          <p:spTgt spid="196"/>
                                        </p:tgtEl>
                                        <p:attrNameLst>
                                          <p:attrName>ppt_w</p:attrName>
                                        </p:attrNameLst>
                                      </p:cBhvr>
                                      <p:tavLst>
                                        <p:tav tm="0">
                                          <p:val>
                                            <p:fltVal val="0"/>
                                          </p:val>
                                        </p:tav>
                                        <p:tav tm="100000">
                                          <p:val>
                                            <p:strVal val="#ppt_w"/>
                                          </p:val>
                                        </p:tav>
                                      </p:tavLst>
                                    </p:anim>
                                    <p:anim calcmode="lin" valueType="num">
                                      <p:cBhvr>
                                        <p:cTn id="150" dur="300" fill="hold"/>
                                        <p:tgtEl>
                                          <p:spTgt spid="196"/>
                                        </p:tgtEl>
                                        <p:attrNameLst>
                                          <p:attrName>ppt_h</p:attrName>
                                        </p:attrNameLst>
                                      </p:cBhvr>
                                      <p:tavLst>
                                        <p:tav tm="0">
                                          <p:val>
                                            <p:fltVal val="0"/>
                                          </p:val>
                                        </p:tav>
                                        <p:tav tm="100000">
                                          <p:val>
                                            <p:strVal val="#ppt_h"/>
                                          </p:val>
                                        </p:tav>
                                      </p:tavLst>
                                    </p:anim>
                                    <p:animEffect transition="in" filter="fade">
                                      <p:cBhvr>
                                        <p:cTn id="151" dur="300"/>
                                        <p:tgtEl>
                                          <p:spTgt spid="196"/>
                                        </p:tgtEl>
                                      </p:cBhvr>
                                    </p:animEffect>
                                  </p:childTnLst>
                                </p:cTn>
                              </p:par>
                            </p:childTnLst>
                          </p:cTn>
                        </p:par>
                        <p:par>
                          <p:cTn id="152" fill="hold">
                            <p:stCondLst>
                              <p:cond delay="8200"/>
                            </p:stCondLst>
                            <p:childTnLst>
                              <p:par>
                                <p:cTn id="153" presetID="22" presetClass="entr" presetSubtype="4" fill="hold" grpId="0" nodeType="afterEffect">
                                  <p:stCondLst>
                                    <p:cond delay="0"/>
                                  </p:stCondLst>
                                  <p:childTnLst>
                                    <p:set>
                                      <p:cBhvr>
                                        <p:cTn id="154" dur="1" fill="hold">
                                          <p:stCondLst>
                                            <p:cond delay="0"/>
                                          </p:stCondLst>
                                        </p:cTn>
                                        <p:tgtEl>
                                          <p:spTgt spid="187"/>
                                        </p:tgtEl>
                                        <p:attrNameLst>
                                          <p:attrName>style.visibility</p:attrName>
                                        </p:attrNameLst>
                                      </p:cBhvr>
                                      <p:to>
                                        <p:strVal val="visible"/>
                                      </p:to>
                                    </p:set>
                                    <p:animEffect transition="in" filter="wipe(down)">
                                      <p:cBhvr>
                                        <p:cTn id="155" dur="500"/>
                                        <p:tgtEl>
                                          <p:spTgt spid="187"/>
                                        </p:tgtEl>
                                      </p:cBhvr>
                                    </p:animEffect>
                                  </p:childTnLst>
                                </p:cTn>
                              </p:par>
                            </p:childTnLst>
                          </p:cTn>
                        </p:par>
                        <p:par>
                          <p:cTn id="156" fill="hold">
                            <p:stCondLst>
                              <p:cond delay="8700"/>
                            </p:stCondLst>
                            <p:childTnLst>
                              <p:par>
                                <p:cTn id="157" presetID="53" presetClass="entr" presetSubtype="16" fill="hold" grpId="0" nodeType="afterEffect">
                                  <p:stCondLst>
                                    <p:cond delay="0"/>
                                  </p:stCondLst>
                                  <p:childTnLst>
                                    <p:set>
                                      <p:cBhvr>
                                        <p:cTn id="158" dur="1" fill="hold">
                                          <p:stCondLst>
                                            <p:cond delay="0"/>
                                          </p:stCondLst>
                                        </p:cTn>
                                        <p:tgtEl>
                                          <p:spTgt spid="201"/>
                                        </p:tgtEl>
                                        <p:attrNameLst>
                                          <p:attrName>style.visibility</p:attrName>
                                        </p:attrNameLst>
                                      </p:cBhvr>
                                      <p:to>
                                        <p:strVal val="visible"/>
                                      </p:to>
                                    </p:set>
                                    <p:anim calcmode="lin" valueType="num">
                                      <p:cBhvr>
                                        <p:cTn id="159" dur="300" fill="hold"/>
                                        <p:tgtEl>
                                          <p:spTgt spid="201"/>
                                        </p:tgtEl>
                                        <p:attrNameLst>
                                          <p:attrName>ppt_w</p:attrName>
                                        </p:attrNameLst>
                                      </p:cBhvr>
                                      <p:tavLst>
                                        <p:tav tm="0">
                                          <p:val>
                                            <p:fltVal val="0"/>
                                          </p:val>
                                        </p:tav>
                                        <p:tav tm="100000">
                                          <p:val>
                                            <p:strVal val="#ppt_w"/>
                                          </p:val>
                                        </p:tav>
                                      </p:tavLst>
                                    </p:anim>
                                    <p:anim calcmode="lin" valueType="num">
                                      <p:cBhvr>
                                        <p:cTn id="160" dur="300" fill="hold"/>
                                        <p:tgtEl>
                                          <p:spTgt spid="201"/>
                                        </p:tgtEl>
                                        <p:attrNameLst>
                                          <p:attrName>ppt_h</p:attrName>
                                        </p:attrNameLst>
                                      </p:cBhvr>
                                      <p:tavLst>
                                        <p:tav tm="0">
                                          <p:val>
                                            <p:fltVal val="0"/>
                                          </p:val>
                                        </p:tav>
                                        <p:tav tm="100000">
                                          <p:val>
                                            <p:strVal val="#ppt_h"/>
                                          </p:val>
                                        </p:tav>
                                      </p:tavLst>
                                    </p:anim>
                                    <p:animEffect transition="in" filter="fade">
                                      <p:cBhvr>
                                        <p:cTn id="161" dur="300"/>
                                        <p:tgtEl>
                                          <p:spTgt spid="201"/>
                                        </p:tgtEl>
                                      </p:cBhvr>
                                    </p:animEffect>
                                  </p:childTnLst>
                                </p:cTn>
                              </p:par>
                            </p:childTnLst>
                          </p:cTn>
                        </p:par>
                        <p:par>
                          <p:cTn id="162" fill="hold">
                            <p:stCondLst>
                              <p:cond delay="9000"/>
                            </p:stCondLst>
                            <p:childTnLst>
                              <p:par>
                                <p:cTn id="163" presetID="2" presetClass="entr" presetSubtype="2" fill="hold" grpId="0" nodeType="afterEffect">
                                  <p:stCondLst>
                                    <p:cond delay="0"/>
                                  </p:stCondLst>
                                  <p:childTnLst>
                                    <p:set>
                                      <p:cBhvr>
                                        <p:cTn id="164" dur="1" fill="hold">
                                          <p:stCondLst>
                                            <p:cond delay="0"/>
                                          </p:stCondLst>
                                        </p:cTn>
                                        <p:tgtEl>
                                          <p:spTgt spid="189"/>
                                        </p:tgtEl>
                                        <p:attrNameLst>
                                          <p:attrName>style.visibility</p:attrName>
                                        </p:attrNameLst>
                                      </p:cBhvr>
                                      <p:to>
                                        <p:strVal val="visible"/>
                                      </p:to>
                                    </p:set>
                                    <p:anim calcmode="lin" valueType="num">
                                      <p:cBhvr additive="base">
                                        <p:cTn id="165" dur="300" fill="hold"/>
                                        <p:tgtEl>
                                          <p:spTgt spid="189"/>
                                        </p:tgtEl>
                                        <p:attrNameLst>
                                          <p:attrName>ppt_x</p:attrName>
                                        </p:attrNameLst>
                                      </p:cBhvr>
                                      <p:tavLst>
                                        <p:tav tm="0">
                                          <p:val>
                                            <p:strVal val="1+#ppt_w/2"/>
                                          </p:val>
                                        </p:tav>
                                        <p:tav tm="100000">
                                          <p:val>
                                            <p:strVal val="#ppt_x"/>
                                          </p:val>
                                        </p:tav>
                                      </p:tavLst>
                                    </p:anim>
                                    <p:anim calcmode="lin" valueType="num">
                                      <p:cBhvr additive="base">
                                        <p:cTn id="166" dur="300" fill="hold"/>
                                        <p:tgtEl>
                                          <p:spTgt spid="189"/>
                                        </p:tgtEl>
                                        <p:attrNameLst>
                                          <p:attrName>ppt_y</p:attrName>
                                        </p:attrNameLst>
                                      </p:cBhvr>
                                      <p:tavLst>
                                        <p:tav tm="0">
                                          <p:val>
                                            <p:strVal val="#ppt_y"/>
                                          </p:val>
                                        </p:tav>
                                        <p:tav tm="100000">
                                          <p:val>
                                            <p:strVal val="#ppt_y"/>
                                          </p:val>
                                        </p:tav>
                                      </p:tavLst>
                                    </p:anim>
                                  </p:childTnLst>
                                </p:cTn>
                              </p:par>
                            </p:childTnLst>
                          </p:cTn>
                        </p:par>
                        <p:par>
                          <p:cTn id="167" fill="hold">
                            <p:stCondLst>
                              <p:cond delay="9300"/>
                            </p:stCondLst>
                            <p:childTnLst>
                              <p:par>
                                <p:cTn id="168" presetID="2" presetClass="entr" presetSubtype="2" fill="hold" grpId="0" nodeType="afterEffect">
                                  <p:stCondLst>
                                    <p:cond delay="0"/>
                                  </p:stCondLst>
                                  <p:childTnLst>
                                    <p:set>
                                      <p:cBhvr>
                                        <p:cTn id="169" dur="1" fill="hold">
                                          <p:stCondLst>
                                            <p:cond delay="0"/>
                                          </p:stCondLst>
                                        </p:cTn>
                                        <p:tgtEl>
                                          <p:spTgt spid="188"/>
                                        </p:tgtEl>
                                        <p:attrNameLst>
                                          <p:attrName>style.visibility</p:attrName>
                                        </p:attrNameLst>
                                      </p:cBhvr>
                                      <p:to>
                                        <p:strVal val="visible"/>
                                      </p:to>
                                    </p:set>
                                    <p:anim calcmode="lin" valueType="num">
                                      <p:cBhvr additive="base">
                                        <p:cTn id="170" dur="300" fill="hold"/>
                                        <p:tgtEl>
                                          <p:spTgt spid="188"/>
                                        </p:tgtEl>
                                        <p:attrNameLst>
                                          <p:attrName>ppt_x</p:attrName>
                                        </p:attrNameLst>
                                      </p:cBhvr>
                                      <p:tavLst>
                                        <p:tav tm="0">
                                          <p:val>
                                            <p:strVal val="1+#ppt_w/2"/>
                                          </p:val>
                                        </p:tav>
                                        <p:tav tm="100000">
                                          <p:val>
                                            <p:strVal val="#ppt_x"/>
                                          </p:val>
                                        </p:tav>
                                      </p:tavLst>
                                    </p:anim>
                                    <p:anim calcmode="lin" valueType="num">
                                      <p:cBhvr additive="base">
                                        <p:cTn id="171" dur="300" fill="hold"/>
                                        <p:tgtEl>
                                          <p:spTgt spid="188"/>
                                        </p:tgtEl>
                                        <p:attrNameLst>
                                          <p:attrName>ppt_y</p:attrName>
                                        </p:attrNameLst>
                                      </p:cBhvr>
                                      <p:tavLst>
                                        <p:tav tm="0">
                                          <p:val>
                                            <p:strVal val="#ppt_y"/>
                                          </p:val>
                                        </p:tav>
                                        <p:tav tm="100000">
                                          <p:val>
                                            <p:strVal val="#ppt_y"/>
                                          </p:val>
                                        </p:tav>
                                      </p:tavLst>
                                    </p:anim>
                                  </p:childTnLst>
                                </p:cTn>
                              </p:par>
                            </p:childTnLst>
                          </p:cTn>
                        </p:par>
                        <p:par>
                          <p:cTn id="172" fill="hold">
                            <p:stCondLst>
                              <p:cond delay="9600"/>
                            </p:stCondLst>
                            <p:childTnLst>
                              <p:par>
                                <p:cTn id="173" presetID="22" presetClass="entr" presetSubtype="8" fill="hold" grpId="0" nodeType="afterEffect">
                                  <p:stCondLst>
                                    <p:cond delay="0"/>
                                  </p:stCondLst>
                                  <p:childTnLst>
                                    <p:set>
                                      <p:cBhvr>
                                        <p:cTn id="174" dur="1" fill="hold">
                                          <p:stCondLst>
                                            <p:cond delay="0"/>
                                          </p:stCondLst>
                                        </p:cTn>
                                        <p:tgtEl>
                                          <p:spTgt spid="191"/>
                                        </p:tgtEl>
                                        <p:attrNameLst>
                                          <p:attrName>style.visibility</p:attrName>
                                        </p:attrNameLst>
                                      </p:cBhvr>
                                      <p:to>
                                        <p:strVal val="visible"/>
                                      </p:to>
                                    </p:set>
                                    <p:animEffect transition="in" filter="wipe(left)">
                                      <p:cBhvr>
                                        <p:cTn id="175" dur="500"/>
                                        <p:tgtEl>
                                          <p:spTgt spid="191"/>
                                        </p:tgtEl>
                                      </p:cBhvr>
                                    </p:animEffect>
                                  </p:childTnLst>
                                </p:cTn>
                              </p:par>
                            </p:childTnLst>
                          </p:cTn>
                        </p:par>
                        <p:par>
                          <p:cTn id="176" fill="hold">
                            <p:stCondLst>
                              <p:cond delay="10100"/>
                            </p:stCondLst>
                            <p:childTnLst>
                              <p:par>
                                <p:cTn id="177" presetID="22" presetClass="entr" presetSubtype="8" fill="hold" grpId="0" nodeType="afterEffect">
                                  <p:stCondLst>
                                    <p:cond delay="0"/>
                                  </p:stCondLst>
                                  <p:childTnLst>
                                    <p:set>
                                      <p:cBhvr>
                                        <p:cTn id="178" dur="1" fill="hold">
                                          <p:stCondLst>
                                            <p:cond delay="0"/>
                                          </p:stCondLst>
                                        </p:cTn>
                                        <p:tgtEl>
                                          <p:spTgt spid="190"/>
                                        </p:tgtEl>
                                        <p:attrNameLst>
                                          <p:attrName>style.visibility</p:attrName>
                                        </p:attrNameLst>
                                      </p:cBhvr>
                                      <p:to>
                                        <p:strVal val="visible"/>
                                      </p:to>
                                    </p:set>
                                    <p:animEffect transition="in" filter="wipe(left)">
                                      <p:cBhvr>
                                        <p:cTn id="179" dur="500"/>
                                        <p:tgtEl>
                                          <p:spTgt spid="190"/>
                                        </p:tgtEl>
                                      </p:cBhvr>
                                    </p:animEffect>
                                  </p:childTnLst>
                                </p:cTn>
                              </p:par>
                            </p:childTnLst>
                          </p:cTn>
                        </p:par>
                        <p:par>
                          <p:cTn id="180" fill="hold">
                            <p:stCondLst>
                              <p:cond delay="10600"/>
                            </p:stCondLst>
                            <p:childTnLst>
                              <p:par>
                                <p:cTn id="181" presetID="22" presetClass="entr" presetSubtype="8" fill="hold" grpId="0" nodeType="afterEffect">
                                  <p:stCondLst>
                                    <p:cond delay="0"/>
                                  </p:stCondLst>
                                  <p:childTnLst>
                                    <p:set>
                                      <p:cBhvr>
                                        <p:cTn id="182" dur="1" fill="hold">
                                          <p:stCondLst>
                                            <p:cond delay="0"/>
                                          </p:stCondLst>
                                        </p:cTn>
                                        <p:tgtEl>
                                          <p:spTgt spid="192"/>
                                        </p:tgtEl>
                                        <p:attrNameLst>
                                          <p:attrName>style.visibility</p:attrName>
                                        </p:attrNameLst>
                                      </p:cBhvr>
                                      <p:to>
                                        <p:strVal val="visible"/>
                                      </p:to>
                                    </p:set>
                                    <p:animEffect transition="in" filter="wipe(left)">
                                      <p:cBhvr>
                                        <p:cTn id="183" dur="500"/>
                                        <p:tgtEl>
                                          <p:spTgt spid="192"/>
                                        </p:tgtEl>
                                      </p:cBhvr>
                                    </p:animEffect>
                                  </p:childTnLst>
                                </p:cTn>
                              </p:par>
                            </p:childTnLst>
                          </p:cTn>
                        </p:par>
                        <p:par>
                          <p:cTn id="184" fill="hold">
                            <p:stCondLst>
                              <p:cond delay="11100"/>
                            </p:stCondLst>
                            <p:childTnLst>
                              <p:par>
                                <p:cTn id="185" presetID="22" presetClass="entr" presetSubtype="4" fill="hold" grpId="0" nodeType="afterEffect">
                                  <p:stCondLst>
                                    <p:cond delay="0"/>
                                  </p:stCondLst>
                                  <p:childTnLst>
                                    <p:set>
                                      <p:cBhvr>
                                        <p:cTn id="186" dur="1" fill="hold">
                                          <p:stCondLst>
                                            <p:cond delay="0"/>
                                          </p:stCondLst>
                                        </p:cTn>
                                        <p:tgtEl>
                                          <p:spTgt spid="202"/>
                                        </p:tgtEl>
                                        <p:attrNameLst>
                                          <p:attrName>style.visibility</p:attrName>
                                        </p:attrNameLst>
                                      </p:cBhvr>
                                      <p:to>
                                        <p:strVal val="visible"/>
                                      </p:to>
                                    </p:set>
                                    <p:animEffect transition="in" filter="wipe(down)">
                                      <p:cBhvr>
                                        <p:cTn id="187" dur="500"/>
                                        <p:tgtEl>
                                          <p:spTgt spid="202"/>
                                        </p:tgtEl>
                                      </p:cBhvr>
                                    </p:animEffect>
                                  </p:childTnLst>
                                </p:cTn>
                              </p:par>
                            </p:childTnLst>
                          </p:cTn>
                        </p:par>
                        <p:par>
                          <p:cTn id="188" fill="hold">
                            <p:stCondLst>
                              <p:cond delay="11600"/>
                            </p:stCondLst>
                            <p:childTnLst>
                              <p:par>
                                <p:cTn id="189" presetID="22" presetClass="entr" presetSubtype="8" fill="hold" grpId="0" nodeType="afterEffect">
                                  <p:stCondLst>
                                    <p:cond delay="0"/>
                                  </p:stCondLst>
                                  <p:childTnLst>
                                    <p:set>
                                      <p:cBhvr>
                                        <p:cTn id="190" dur="1" fill="hold">
                                          <p:stCondLst>
                                            <p:cond delay="0"/>
                                          </p:stCondLst>
                                        </p:cTn>
                                        <p:tgtEl>
                                          <p:spTgt spid="193"/>
                                        </p:tgtEl>
                                        <p:attrNameLst>
                                          <p:attrName>style.visibility</p:attrName>
                                        </p:attrNameLst>
                                      </p:cBhvr>
                                      <p:to>
                                        <p:strVal val="visible"/>
                                      </p:to>
                                    </p:set>
                                    <p:animEffect transition="in" filter="wipe(left)">
                                      <p:cBhvr>
                                        <p:cTn id="191" dur="500"/>
                                        <p:tgtEl>
                                          <p:spTgt spid="193"/>
                                        </p:tgtEl>
                                      </p:cBhvr>
                                    </p:animEffect>
                                  </p:childTnLst>
                                </p:cTn>
                              </p:par>
                            </p:childTnLst>
                          </p:cTn>
                        </p:par>
                        <p:par>
                          <p:cTn id="192" fill="hold">
                            <p:stCondLst>
                              <p:cond delay="12100"/>
                            </p:stCondLst>
                            <p:childTnLst>
                              <p:par>
                                <p:cTn id="193" presetID="22" presetClass="entr" presetSubtype="4" fill="hold" grpId="0" nodeType="afterEffect">
                                  <p:stCondLst>
                                    <p:cond delay="0"/>
                                  </p:stCondLst>
                                  <p:childTnLst>
                                    <p:set>
                                      <p:cBhvr>
                                        <p:cTn id="194" dur="1" fill="hold">
                                          <p:stCondLst>
                                            <p:cond delay="0"/>
                                          </p:stCondLst>
                                        </p:cTn>
                                        <p:tgtEl>
                                          <p:spTgt spid="203"/>
                                        </p:tgtEl>
                                        <p:attrNameLst>
                                          <p:attrName>style.visibility</p:attrName>
                                        </p:attrNameLst>
                                      </p:cBhvr>
                                      <p:to>
                                        <p:strVal val="visible"/>
                                      </p:to>
                                    </p:set>
                                    <p:animEffect transition="in" filter="wipe(down)">
                                      <p:cBhvr>
                                        <p:cTn id="195" dur="500"/>
                                        <p:tgtEl>
                                          <p:spTgt spid="20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9" grpId="0"/>
      <p:bldP spid="157" grpId="0"/>
      <p:bldP spid="158" grpId="0"/>
      <p:bldP spid="159" grpId="0"/>
      <p:bldP spid="160" grpId="0"/>
      <p:bldP spid="161" grpId="0"/>
      <p:bldP spid="162" grpId="0"/>
      <p:bldP spid="163" grpId="0"/>
      <p:bldP spid="164" grpId="0"/>
      <p:bldP spid="165" grpId="0"/>
      <p:bldP spid="166" grpId="0"/>
      <p:bldP spid="167" grpId="0"/>
      <p:bldP spid="178" grpId="0"/>
      <p:bldP spid="179" grpId="0"/>
      <p:bldP spid="180" grpId="0" animBg="1"/>
      <p:bldP spid="181" grpId="0" animBg="1"/>
      <p:bldP spid="182" grpId="0" animBg="1"/>
      <p:bldP spid="183" grpId="0" animBg="1"/>
      <p:bldP spid="184" grpId="0" animBg="1"/>
      <p:bldP spid="185" grpId="0" animBg="1"/>
      <p:bldP spid="186" grpId="0" animBg="1"/>
      <p:bldP spid="187" grpId="0" animBg="1"/>
      <p:bldP spid="188" grpId="0"/>
      <p:bldP spid="189" grpId="0"/>
      <p:bldP spid="190" grpId="0"/>
      <p:bldP spid="191" grpId="0"/>
      <p:bldP spid="192" grpId="0"/>
      <p:bldP spid="193" grpId="0"/>
      <p:bldP spid="194" grpId="0"/>
      <p:bldP spid="195" grpId="0"/>
      <p:bldP spid="196" grpId="0"/>
      <p:bldP spid="197" grpId="0"/>
      <p:bldP spid="198" grpId="0"/>
      <p:bldP spid="199" grpId="0"/>
      <p:bldP spid="200" grpId="0"/>
      <p:bldP spid="201" grpId="0"/>
      <p:bldP spid="202" grpId="0" animBg="1"/>
      <p:bldP spid="203" grpId="0" animBg="1"/>
      <p:bldP spid="204"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ext Box 55"/>
          <p:cNvSpPr txBox="1">
            <a:spLocks noChangeArrowheads="1"/>
          </p:cNvSpPr>
          <p:nvPr/>
        </p:nvSpPr>
        <p:spPr bwMode="auto">
          <a:xfrm>
            <a:off x="803115" y="154478"/>
            <a:ext cx="4140757" cy="6975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121892" tIns="60945" rIns="121892" bIns="60945">
            <a:spAutoFit/>
          </a:bodyPr>
          <a:lstStyle>
            <a:lvl1pPr eaLnBrk="0" hangingPunct="0">
              <a:defRPr i="1">
                <a:solidFill>
                  <a:schemeClr val="tx1"/>
                </a:solidFill>
                <a:latin typeface="Arial" pitchFamily="34" charset="0"/>
                <a:ea typeface="宋体" pitchFamily="2" charset="-122"/>
              </a:defRPr>
            </a:lvl1pPr>
            <a:lvl2pPr marL="742950" indent="-285750" eaLnBrk="0" hangingPunct="0">
              <a:defRPr i="1">
                <a:solidFill>
                  <a:schemeClr val="tx1"/>
                </a:solidFill>
                <a:latin typeface="Arial" pitchFamily="34" charset="0"/>
                <a:ea typeface="宋体" pitchFamily="2" charset="-122"/>
              </a:defRPr>
            </a:lvl2pPr>
            <a:lvl3pPr marL="1143000" indent="-228600" eaLnBrk="0" hangingPunct="0">
              <a:defRPr i="1">
                <a:solidFill>
                  <a:schemeClr val="tx1"/>
                </a:solidFill>
                <a:latin typeface="Arial" pitchFamily="34" charset="0"/>
                <a:ea typeface="宋体" pitchFamily="2" charset="-122"/>
              </a:defRPr>
            </a:lvl3pPr>
            <a:lvl4pPr marL="1600200" indent="-228600" eaLnBrk="0" hangingPunct="0">
              <a:defRPr i="1">
                <a:solidFill>
                  <a:schemeClr val="tx1"/>
                </a:solidFill>
                <a:latin typeface="Arial" pitchFamily="34" charset="0"/>
                <a:ea typeface="宋体" pitchFamily="2" charset="-122"/>
              </a:defRPr>
            </a:lvl4pPr>
            <a:lvl5pPr marL="2057400" indent="-228600" eaLnBrk="0" hangingPunct="0">
              <a:defRPr i="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9pPr>
          </a:lstStyle>
          <a:p>
            <a:pPr algn="ctr"/>
            <a:r>
              <a:rPr lang="en-US" altLang="zh-CN" sz="3733" i="0" dirty="0">
                <a:latin typeface="方正楷体简体" panose="02010601030101010101" pitchFamily="2" charset="-122"/>
                <a:ea typeface="方正楷体简体" panose="02010601030101010101" pitchFamily="2" charset="-122"/>
              </a:rPr>
              <a:t>4.1 </a:t>
            </a:r>
            <a:r>
              <a:rPr lang="zh-CN" altLang="en-US" sz="3733" i="0" dirty="0">
                <a:latin typeface="方正楷体简体" panose="02010601030101010101" pitchFamily="2" charset="-122"/>
                <a:ea typeface="方正楷体简体" panose="02010601030101010101" pitchFamily="2" charset="-122"/>
              </a:rPr>
              <a:t>产品开发计划</a:t>
            </a:r>
          </a:p>
        </p:txBody>
      </p:sp>
      <p:grpSp>
        <p:nvGrpSpPr>
          <p:cNvPr id="46" name="组合 30"/>
          <p:cNvGrpSpPr>
            <a:grpSpLocks/>
          </p:cNvGrpSpPr>
          <p:nvPr/>
        </p:nvGrpSpPr>
        <p:grpSpPr bwMode="auto">
          <a:xfrm>
            <a:off x="11550649" y="6507164"/>
            <a:ext cx="298451" cy="300037"/>
            <a:chOff x="0" y="0"/>
            <a:chExt cx="299785" cy="299785"/>
          </a:xfrm>
        </p:grpSpPr>
        <p:sp>
          <p:nvSpPr>
            <p:cNvPr id="47" name="椭圆 35"/>
            <p:cNvSpPr>
              <a:spLocks noChangeArrowheads="1"/>
            </p:cNvSpPr>
            <p:nvPr/>
          </p:nvSpPr>
          <p:spPr bwMode="auto">
            <a:xfrm>
              <a:off x="0" y="0"/>
              <a:ext cx="299785" cy="299785"/>
            </a:xfrm>
            <a:prstGeom prst="ellipse">
              <a:avLst/>
            </a:prstGeom>
            <a:solidFill>
              <a:srgbClr val="FCF8ED"/>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pPr algn="ctr"/>
              <a:endParaRPr lang="zh-CN" altLang="zh-CN" b="0">
                <a:solidFill>
                  <a:srgbClr val="FFFFFF"/>
                </a:solidFill>
                <a:latin typeface="宋体" pitchFamily="2" charset="-122"/>
                <a:sym typeface="宋体" pitchFamily="2" charset="-122"/>
              </a:endParaRPr>
            </a:p>
          </p:txBody>
        </p:sp>
        <p:sp>
          <p:nvSpPr>
            <p:cNvPr id="48" name="右箭头 36"/>
            <p:cNvSpPr>
              <a:spLocks noChangeArrowheads="1"/>
            </p:cNvSpPr>
            <p:nvPr/>
          </p:nvSpPr>
          <p:spPr bwMode="auto">
            <a:xfrm>
              <a:off x="89734" y="60159"/>
              <a:ext cx="144379" cy="168442"/>
            </a:xfrm>
            <a:prstGeom prst="rightArrow">
              <a:avLst>
                <a:gd name="adj1" fmla="val 50000"/>
                <a:gd name="adj2" fmla="val 50000"/>
              </a:avLst>
            </a:prstGeom>
            <a:solidFill>
              <a:srgbClr val="131426"/>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pPr algn="ctr"/>
              <a:endParaRPr lang="zh-CN" altLang="zh-CN" b="0">
                <a:solidFill>
                  <a:srgbClr val="FFFFFF"/>
                </a:solidFill>
                <a:latin typeface="宋体" pitchFamily="2" charset="-122"/>
                <a:sym typeface="宋体" pitchFamily="2" charset="-122"/>
              </a:endParaRPr>
            </a:p>
          </p:txBody>
        </p:sp>
      </p:grpSp>
      <p:grpSp>
        <p:nvGrpSpPr>
          <p:cNvPr id="49" name="组合 37"/>
          <p:cNvGrpSpPr>
            <a:grpSpLocks/>
          </p:cNvGrpSpPr>
          <p:nvPr/>
        </p:nvGrpSpPr>
        <p:grpSpPr bwMode="auto">
          <a:xfrm flipH="1">
            <a:off x="11055350" y="6507164"/>
            <a:ext cx="300039" cy="300037"/>
            <a:chOff x="0" y="0"/>
            <a:chExt cx="299785" cy="299785"/>
          </a:xfrm>
        </p:grpSpPr>
        <p:sp>
          <p:nvSpPr>
            <p:cNvPr id="50" name="椭圆 38"/>
            <p:cNvSpPr>
              <a:spLocks noChangeArrowheads="1"/>
            </p:cNvSpPr>
            <p:nvPr/>
          </p:nvSpPr>
          <p:spPr bwMode="auto">
            <a:xfrm>
              <a:off x="0" y="0"/>
              <a:ext cx="299785" cy="299785"/>
            </a:xfrm>
            <a:prstGeom prst="ellipse">
              <a:avLst/>
            </a:prstGeom>
            <a:solidFill>
              <a:srgbClr val="FCF8ED"/>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pPr algn="ctr"/>
              <a:endParaRPr lang="zh-CN" altLang="zh-CN" b="0">
                <a:solidFill>
                  <a:srgbClr val="FFFFFF"/>
                </a:solidFill>
                <a:latin typeface="宋体" pitchFamily="2" charset="-122"/>
                <a:sym typeface="宋体" pitchFamily="2" charset="-122"/>
              </a:endParaRPr>
            </a:p>
          </p:txBody>
        </p:sp>
        <p:sp>
          <p:nvSpPr>
            <p:cNvPr id="51" name="右箭头 39"/>
            <p:cNvSpPr>
              <a:spLocks noChangeArrowheads="1"/>
            </p:cNvSpPr>
            <p:nvPr/>
          </p:nvSpPr>
          <p:spPr bwMode="auto">
            <a:xfrm>
              <a:off x="89734" y="60159"/>
              <a:ext cx="144379" cy="168442"/>
            </a:xfrm>
            <a:prstGeom prst="rightArrow">
              <a:avLst>
                <a:gd name="adj1" fmla="val 50000"/>
                <a:gd name="adj2" fmla="val 50000"/>
              </a:avLst>
            </a:prstGeom>
            <a:solidFill>
              <a:srgbClr val="131426"/>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pPr algn="ctr"/>
              <a:endParaRPr lang="zh-CN" altLang="zh-CN" b="0">
                <a:solidFill>
                  <a:srgbClr val="FFFFFF"/>
                </a:solidFill>
                <a:latin typeface="宋体" pitchFamily="2" charset="-122"/>
                <a:sym typeface="宋体" pitchFamily="2" charset="-122"/>
              </a:endParaRPr>
            </a:p>
          </p:txBody>
        </p:sp>
      </p:grpSp>
      <p:sp>
        <p:nvSpPr>
          <p:cNvPr id="52" name="文本框 49"/>
          <p:cNvSpPr>
            <a:spLocks noChangeArrowheads="1"/>
          </p:cNvSpPr>
          <p:nvPr/>
        </p:nvSpPr>
        <p:spPr bwMode="auto">
          <a:xfrm>
            <a:off x="35310" y="6429746"/>
            <a:ext cx="104380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40" tIns="45720" rIns="91440" bIns="45720">
            <a:spAutoFit/>
          </a:bodyPr>
          <a:lstStyle/>
          <a:p>
            <a:pPr algn="r"/>
            <a:r>
              <a:rPr lang="en-US" altLang="zh-CN" b="0" dirty="0">
                <a:solidFill>
                  <a:schemeClr val="bg1"/>
                </a:solidFill>
              </a:rPr>
              <a:t>Part </a:t>
            </a:r>
            <a:r>
              <a:rPr lang="en-US" altLang="zh-CN" b="0" dirty="0" smtClean="0">
                <a:solidFill>
                  <a:schemeClr val="bg1"/>
                </a:solidFill>
              </a:rPr>
              <a:t>4</a:t>
            </a:r>
            <a:endParaRPr lang="zh-CN" altLang="en-US" b="0" dirty="0">
              <a:solidFill>
                <a:schemeClr val="bg1"/>
              </a:solidFill>
            </a:endParaRPr>
          </a:p>
        </p:txBody>
      </p:sp>
      <p:sp>
        <p:nvSpPr>
          <p:cNvPr id="53" name="椭圆 52"/>
          <p:cNvSpPr/>
          <p:nvPr/>
        </p:nvSpPr>
        <p:spPr>
          <a:xfrm>
            <a:off x="1362326" y="1639373"/>
            <a:ext cx="2587788" cy="2587695"/>
          </a:xfrm>
          <a:prstGeom prst="ellips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131420" tIns="65709" rIns="131420" bIns="65709" rtlCol="0" anchor="ctr"/>
          <a:lstStyle/>
          <a:p>
            <a:pPr algn="ctr"/>
            <a:endParaRPr lang="zh-CN" altLang="en-US" b="0">
              <a:solidFill>
                <a:schemeClr val="tx1"/>
              </a:solidFill>
            </a:endParaRPr>
          </a:p>
        </p:txBody>
      </p:sp>
      <p:sp>
        <p:nvSpPr>
          <p:cNvPr id="69" name="椭圆 68"/>
          <p:cNvSpPr/>
          <p:nvPr/>
        </p:nvSpPr>
        <p:spPr>
          <a:xfrm>
            <a:off x="1206846" y="1483897"/>
            <a:ext cx="2898751" cy="2898647"/>
          </a:xfrm>
          <a:prstGeom prst="ellipse">
            <a:avLst/>
          </a:prstGeom>
          <a:noFill/>
          <a:ln>
            <a:solidFill>
              <a:srgbClr val="00B0F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lIns="131420" tIns="65709" rIns="131420" bIns="65709" rtlCol="0" anchor="ctr"/>
          <a:lstStyle/>
          <a:p>
            <a:pPr algn="ctr"/>
            <a:endParaRPr lang="zh-CN" altLang="en-US" b="0">
              <a:solidFill>
                <a:schemeClr val="tx1"/>
              </a:solidFill>
            </a:endParaRPr>
          </a:p>
        </p:txBody>
      </p:sp>
      <p:sp>
        <p:nvSpPr>
          <p:cNvPr id="70" name="矩形 69"/>
          <p:cNvSpPr/>
          <p:nvPr/>
        </p:nvSpPr>
        <p:spPr>
          <a:xfrm>
            <a:off x="1528269" y="2284005"/>
            <a:ext cx="2332531" cy="1158495"/>
          </a:xfrm>
          <a:prstGeom prst="rect">
            <a:avLst/>
          </a:prstGeom>
        </p:spPr>
        <p:txBody>
          <a:bodyPr wrap="square" lIns="131420" tIns="65709" rIns="131420" bIns="65709">
            <a:spAutoFit/>
          </a:bodyPr>
          <a:lstStyle/>
          <a:p>
            <a:pPr lvl="0" algn="ctr"/>
            <a:r>
              <a:rPr lang="zh-CN" altLang="en-US" sz="3200" dirty="0">
                <a:solidFill>
                  <a:schemeClr val="bg1"/>
                </a:solidFill>
                <a:latin typeface="微软雅黑" pitchFamily="34" charset="-122"/>
                <a:ea typeface="微软雅黑" pitchFamily="34" charset="-122"/>
              </a:rPr>
              <a:t>核心产品一</a:t>
            </a:r>
            <a:r>
              <a:rPr lang="zh-CN" altLang="en-US" sz="1733" dirty="0">
                <a:solidFill>
                  <a:schemeClr val="bg1"/>
                </a:solidFill>
                <a:latin typeface="微软雅黑" pitchFamily="34" charset="-122"/>
                <a:ea typeface="微软雅黑" pitchFamily="34" charset="-122"/>
              </a:rPr>
              <a:t>此处添加详细的</a:t>
            </a:r>
            <a:endParaRPr lang="en-US" altLang="zh-CN" sz="1733" dirty="0">
              <a:solidFill>
                <a:schemeClr val="bg1"/>
              </a:solidFill>
              <a:latin typeface="微软雅黑" pitchFamily="34" charset="-122"/>
              <a:ea typeface="微软雅黑" pitchFamily="34" charset="-122"/>
            </a:endParaRPr>
          </a:p>
          <a:p>
            <a:pPr lvl="0" algn="ctr"/>
            <a:r>
              <a:rPr lang="zh-CN" altLang="en-US" sz="1733" dirty="0">
                <a:solidFill>
                  <a:schemeClr val="bg1"/>
                </a:solidFill>
                <a:latin typeface="微软雅黑" pitchFamily="34" charset="-122"/>
                <a:ea typeface="微软雅黑" pitchFamily="34" charset="-122"/>
              </a:rPr>
              <a:t>说明文字做简要说明</a:t>
            </a:r>
            <a:endParaRPr lang="en-US" altLang="zh-CN" sz="1733" dirty="0">
              <a:solidFill>
                <a:schemeClr val="bg1"/>
              </a:solidFill>
              <a:latin typeface="微软雅黑" pitchFamily="34" charset="-122"/>
              <a:ea typeface="微软雅黑" pitchFamily="34" charset="-122"/>
            </a:endParaRPr>
          </a:p>
        </p:txBody>
      </p:sp>
      <p:sp>
        <p:nvSpPr>
          <p:cNvPr id="71" name="文本框 7"/>
          <p:cNvSpPr txBox="1">
            <a:spLocks noChangeArrowheads="1"/>
          </p:cNvSpPr>
          <p:nvPr/>
        </p:nvSpPr>
        <p:spPr bwMode="auto">
          <a:xfrm>
            <a:off x="1354219" y="4692638"/>
            <a:ext cx="2604008" cy="14988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31420" tIns="65709" rIns="131420" bIns="65709"/>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algn="ctr" eaLnBrk="1" hangingPunct="1"/>
            <a:r>
              <a:rPr lang="zh-CN" altLang="en-US" sz="2000" dirty="0">
                <a:latin typeface="微软雅黑" pitchFamily="34" charset="-122"/>
              </a:rPr>
              <a:t>添加文本信息</a:t>
            </a:r>
            <a:endParaRPr lang="en-US" altLang="zh-CN" sz="2000" dirty="0">
              <a:latin typeface="微软雅黑" pitchFamily="34" charset="-122"/>
            </a:endParaRPr>
          </a:p>
          <a:p>
            <a:pPr algn="ctr">
              <a:lnSpc>
                <a:spcPct val="150000"/>
              </a:lnSpc>
              <a:spcBef>
                <a:spcPts val="431"/>
              </a:spcBef>
            </a:pPr>
            <a:r>
              <a:rPr lang="zh-CN" altLang="en-US" sz="1733" dirty="0">
                <a:latin typeface="微软雅黑" pitchFamily="34" charset="-122"/>
              </a:rPr>
              <a:t>添加对图片的说明文字添加对图片的说明文字</a:t>
            </a:r>
          </a:p>
        </p:txBody>
      </p:sp>
      <p:sp>
        <p:nvSpPr>
          <p:cNvPr id="72" name="椭圆 71"/>
          <p:cNvSpPr/>
          <p:nvPr/>
        </p:nvSpPr>
        <p:spPr>
          <a:xfrm>
            <a:off x="4709790" y="1639373"/>
            <a:ext cx="2587788" cy="2587695"/>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lIns="131420" tIns="65709" rIns="131420" bIns="65709" rtlCol="0" anchor="ctr"/>
          <a:lstStyle/>
          <a:p>
            <a:pPr algn="ctr"/>
            <a:endParaRPr lang="zh-CN" altLang="en-US" b="0">
              <a:solidFill>
                <a:schemeClr val="tx1"/>
              </a:solidFill>
            </a:endParaRPr>
          </a:p>
        </p:txBody>
      </p:sp>
      <p:sp>
        <p:nvSpPr>
          <p:cNvPr id="73" name="椭圆 72"/>
          <p:cNvSpPr/>
          <p:nvPr/>
        </p:nvSpPr>
        <p:spPr>
          <a:xfrm>
            <a:off x="4554309" y="1483897"/>
            <a:ext cx="2898751" cy="2898647"/>
          </a:xfrm>
          <a:prstGeom prst="ellipse">
            <a:avLst/>
          </a:prstGeom>
          <a:noFill/>
          <a:ln>
            <a:solidFill>
              <a:srgbClr val="0070C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lIns="131420" tIns="65709" rIns="131420" bIns="65709" rtlCol="0" anchor="ctr"/>
          <a:lstStyle/>
          <a:p>
            <a:pPr algn="ctr"/>
            <a:endParaRPr lang="zh-CN" altLang="en-US" b="0">
              <a:solidFill>
                <a:schemeClr val="tx1"/>
              </a:solidFill>
            </a:endParaRPr>
          </a:p>
        </p:txBody>
      </p:sp>
      <p:sp>
        <p:nvSpPr>
          <p:cNvPr id="74" name="矩形 73"/>
          <p:cNvSpPr/>
          <p:nvPr/>
        </p:nvSpPr>
        <p:spPr>
          <a:xfrm>
            <a:off x="4875731" y="2273845"/>
            <a:ext cx="2337868" cy="1158495"/>
          </a:xfrm>
          <a:prstGeom prst="rect">
            <a:avLst/>
          </a:prstGeom>
        </p:spPr>
        <p:txBody>
          <a:bodyPr wrap="square" lIns="131420" tIns="65709" rIns="131420" bIns="65709">
            <a:spAutoFit/>
          </a:bodyPr>
          <a:lstStyle/>
          <a:p>
            <a:pPr lvl="0" algn="ctr"/>
            <a:r>
              <a:rPr lang="zh-CN" altLang="en-US" sz="3200" dirty="0">
                <a:solidFill>
                  <a:schemeClr val="bg1"/>
                </a:solidFill>
                <a:latin typeface="微软雅黑" pitchFamily="34" charset="-122"/>
                <a:ea typeface="微软雅黑" pitchFamily="34" charset="-122"/>
              </a:rPr>
              <a:t>核心产品二</a:t>
            </a:r>
            <a:endParaRPr lang="en-US" altLang="zh-CN" sz="3200" dirty="0">
              <a:solidFill>
                <a:schemeClr val="bg1"/>
              </a:solidFill>
              <a:latin typeface="微软雅黑" pitchFamily="34" charset="-122"/>
              <a:ea typeface="微软雅黑" pitchFamily="34" charset="-122"/>
            </a:endParaRPr>
          </a:p>
          <a:p>
            <a:pPr lvl="0" algn="ctr"/>
            <a:r>
              <a:rPr lang="zh-CN" altLang="en-US" sz="1733" dirty="0">
                <a:solidFill>
                  <a:schemeClr val="bg1"/>
                </a:solidFill>
                <a:latin typeface="微软雅黑" pitchFamily="34" charset="-122"/>
                <a:ea typeface="微软雅黑" pitchFamily="34" charset="-122"/>
              </a:rPr>
              <a:t>此处添加详细的</a:t>
            </a:r>
            <a:endParaRPr lang="en-US" altLang="zh-CN" sz="1733" dirty="0">
              <a:solidFill>
                <a:schemeClr val="bg1"/>
              </a:solidFill>
              <a:latin typeface="微软雅黑" pitchFamily="34" charset="-122"/>
              <a:ea typeface="微软雅黑" pitchFamily="34" charset="-122"/>
            </a:endParaRPr>
          </a:p>
          <a:p>
            <a:pPr lvl="0" algn="ctr"/>
            <a:r>
              <a:rPr lang="zh-CN" altLang="en-US" sz="1733" dirty="0">
                <a:solidFill>
                  <a:schemeClr val="bg1"/>
                </a:solidFill>
                <a:latin typeface="微软雅黑" pitchFamily="34" charset="-122"/>
                <a:ea typeface="微软雅黑" pitchFamily="34" charset="-122"/>
              </a:rPr>
              <a:t>说明文字做简要说明</a:t>
            </a:r>
            <a:endParaRPr lang="en-US" altLang="zh-CN" sz="1733" dirty="0">
              <a:solidFill>
                <a:schemeClr val="bg1"/>
              </a:solidFill>
              <a:latin typeface="微软雅黑" pitchFamily="34" charset="-122"/>
              <a:ea typeface="微软雅黑" pitchFamily="34" charset="-122"/>
            </a:endParaRPr>
          </a:p>
        </p:txBody>
      </p:sp>
      <p:sp>
        <p:nvSpPr>
          <p:cNvPr id="75" name="文本框 7"/>
          <p:cNvSpPr txBox="1">
            <a:spLocks noChangeArrowheads="1"/>
          </p:cNvSpPr>
          <p:nvPr/>
        </p:nvSpPr>
        <p:spPr bwMode="auto">
          <a:xfrm>
            <a:off x="4701680" y="4692638"/>
            <a:ext cx="2604008" cy="14988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31420" tIns="65709" rIns="131420" bIns="65709"/>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algn="ctr" eaLnBrk="1" hangingPunct="1"/>
            <a:r>
              <a:rPr lang="zh-CN" altLang="en-US" sz="2000" dirty="0">
                <a:latin typeface="微软雅黑" pitchFamily="34" charset="-122"/>
              </a:rPr>
              <a:t>添加文本信息</a:t>
            </a:r>
            <a:endParaRPr lang="en-US" altLang="zh-CN" sz="2000" dirty="0">
              <a:latin typeface="微软雅黑" pitchFamily="34" charset="-122"/>
            </a:endParaRPr>
          </a:p>
          <a:p>
            <a:pPr algn="ctr">
              <a:lnSpc>
                <a:spcPct val="150000"/>
              </a:lnSpc>
              <a:spcBef>
                <a:spcPts val="431"/>
              </a:spcBef>
            </a:pPr>
            <a:r>
              <a:rPr lang="zh-CN" altLang="en-US" sz="1733" dirty="0">
                <a:latin typeface="微软雅黑" pitchFamily="34" charset="-122"/>
              </a:rPr>
              <a:t>添加对图片的说明文字添加对图片的说明文字</a:t>
            </a:r>
          </a:p>
        </p:txBody>
      </p:sp>
      <p:sp>
        <p:nvSpPr>
          <p:cNvPr id="76" name="椭圆 75"/>
          <p:cNvSpPr/>
          <p:nvPr/>
        </p:nvSpPr>
        <p:spPr>
          <a:xfrm>
            <a:off x="8057254" y="1639373"/>
            <a:ext cx="2587788" cy="2587695"/>
          </a:xfrm>
          <a:prstGeom prst="ellips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131420" tIns="65709" rIns="131420" bIns="65709" rtlCol="0" anchor="ctr"/>
          <a:lstStyle/>
          <a:p>
            <a:pPr algn="ctr"/>
            <a:endParaRPr lang="zh-CN" altLang="en-US" b="0">
              <a:solidFill>
                <a:schemeClr val="tx1"/>
              </a:solidFill>
            </a:endParaRPr>
          </a:p>
        </p:txBody>
      </p:sp>
      <p:sp>
        <p:nvSpPr>
          <p:cNvPr id="77" name="椭圆 76"/>
          <p:cNvSpPr/>
          <p:nvPr/>
        </p:nvSpPr>
        <p:spPr>
          <a:xfrm>
            <a:off x="7901773" y="1483897"/>
            <a:ext cx="2898751" cy="2898647"/>
          </a:xfrm>
          <a:prstGeom prst="ellipse">
            <a:avLst/>
          </a:prstGeom>
          <a:noFill/>
          <a:ln>
            <a:solidFill>
              <a:srgbClr val="00B0F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lIns="131420" tIns="65709" rIns="131420" bIns="65709" rtlCol="0" anchor="ctr"/>
          <a:lstStyle/>
          <a:p>
            <a:pPr algn="ctr"/>
            <a:endParaRPr lang="zh-CN" altLang="en-US" b="0">
              <a:solidFill>
                <a:schemeClr val="tx1"/>
              </a:solidFill>
            </a:endParaRPr>
          </a:p>
        </p:txBody>
      </p:sp>
      <p:sp>
        <p:nvSpPr>
          <p:cNvPr id="78" name="矩形 77"/>
          <p:cNvSpPr/>
          <p:nvPr/>
        </p:nvSpPr>
        <p:spPr>
          <a:xfrm>
            <a:off x="8192714" y="2324645"/>
            <a:ext cx="2421847" cy="1158495"/>
          </a:xfrm>
          <a:prstGeom prst="rect">
            <a:avLst/>
          </a:prstGeom>
        </p:spPr>
        <p:txBody>
          <a:bodyPr wrap="square" lIns="131420" tIns="65709" rIns="131420" bIns="65709">
            <a:spAutoFit/>
          </a:bodyPr>
          <a:lstStyle/>
          <a:p>
            <a:pPr lvl="0" algn="ctr"/>
            <a:r>
              <a:rPr lang="zh-CN" altLang="en-US" sz="3200" dirty="0">
                <a:solidFill>
                  <a:schemeClr val="bg1"/>
                </a:solidFill>
                <a:latin typeface="微软雅黑" pitchFamily="34" charset="-122"/>
                <a:ea typeface="微软雅黑" pitchFamily="34" charset="-122"/>
              </a:rPr>
              <a:t>核心产品三</a:t>
            </a:r>
            <a:r>
              <a:rPr lang="zh-CN" altLang="en-US" sz="1733" dirty="0">
                <a:solidFill>
                  <a:schemeClr val="bg1"/>
                </a:solidFill>
                <a:latin typeface="微软雅黑" pitchFamily="34" charset="-122"/>
                <a:ea typeface="微软雅黑" pitchFamily="34" charset="-122"/>
              </a:rPr>
              <a:t>此处添加详细的说明文字做简要说明</a:t>
            </a:r>
            <a:endParaRPr lang="en-US" altLang="zh-CN" sz="1733" dirty="0">
              <a:solidFill>
                <a:schemeClr val="bg1"/>
              </a:solidFill>
              <a:latin typeface="微软雅黑" pitchFamily="34" charset="-122"/>
              <a:ea typeface="微软雅黑" pitchFamily="34" charset="-122"/>
            </a:endParaRPr>
          </a:p>
        </p:txBody>
      </p:sp>
      <p:sp>
        <p:nvSpPr>
          <p:cNvPr id="79" name="文本框 7"/>
          <p:cNvSpPr txBox="1">
            <a:spLocks noChangeArrowheads="1"/>
          </p:cNvSpPr>
          <p:nvPr/>
        </p:nvSpPr>
        <p:spPr bwMode="auto">
          <a:xfrm>
            <a:off x="8049143" y="4692638"/>
            <a:ext cx="2604008" cy="14988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31420" tIns="65709" rIns="131420" bIns="65709"/>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algn="ctr" eaLnBrk="1" hangingPunct="1"/>
            <a:r>
              <a:rPr lang="zh-CN" altLang="en-US" sz="2000" dirty="0">
                <a:latin typeface="微软雅黑" pitchFamily="34" charset="-122"/>
              </a:rPr>
              <a:t>添加文本信息</a:t>
            </a:r>
            <a:endParaRPr lang="en-US" altLang="zh-CN" sz="2000" dirty="0">
              <a:latin typeface="微软雅黑" pitchFamily="34" charset="-122"/>
            </a:endParaRPr>
          </a:p>
          <a:p>
            <a:pPr algn="ctr">
              <a:lnSpc>
                <a:spcPct val="150000"/>
              </a:lnSpc>
              <a:spcBef>
                <a:spcPts val="431"/>
              </a:spcBef>
            </a:pPr>
            <a:r>
              <a:rPr lang="zh-CN" altLang="en-US" sz="1733" dirty="0">
                <a:latin typeface="微软雅黑" pitchFamily="34" charset="-122"/>
              </a:rPr>
              <a:t>添加对图片的说明文字添加对图片的说明文字</a:t>
            </a:r>
          </a:p>
        </p:txBody>
      </p:sp>
    </p:spTree>
    <p:extLst>
      <p:ext uri="{BB962C8B-B14F-4D97-AF65-F5344CB8AC3E}">
        <p14:creationId xmlns:p14="http://schemas.microsoft.com/office/powerpoint/2010/main" val="3934918763"/>
      </p:ext>
    </p:extLst>
  </p:cSld>
  <p:clrMapOvr>
    <a:masterClrMapping/>
  </p:clrMapOvr>
  <mc:AlternateContent xmlns:mc="http://schemas.openxmlformats.org/markup-compatibility/2006" xmlns:p14="http://schemas.microsoft.com/office/powerpoint/2010/main">
    <mc:Choice Requires="p14">
      <p:transition spd="slow" p14:dur="900" advClick="0" advTm="8000">
        <p14:warp dir="in"/>
      </p:transition>
    </mc:Choice>
    <mc:Fallback xmlns="">
      <p:transition spd="slow" advClick="0" advTm="8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4"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heel(4)">
                                      <p:cBhvr>
                                        <p:cTn id="7" dur="1000"/>
                                        <p:tgtEl>
                                          <p:spTgt spid="14"/>
                                        </p:tgtEl>
                                      </p:cBhvr>
                                    </p:animEffect>
                                  </p:childTnLst>
                                </p:cTn>
                              </p:par>
                            </p:childTnLst>
                          </p:cTn>
                        </p:par>
                        <p:par>
                          <p:cTn id="8" fill="hold">
                            <p:stCondLst>
                              <p:cond delay="1000"/>
                            </p:stCondLst>
                            <p:childTnLst>
                              <p:par>
                                <p:cTn id="9" presetID="21" presetClass="entr" presetSubtype="1" fill="hold" grpId="0" nodeType="afterEffect">
                                  <p:stCondLst>
                                    <p:cond delay="0"/>
                                  </p:stCondLst>
                                  <p:childTnLst>
                                    <p:set>
                                      <p:cBhvr>
                                        <p:cTn id="10" dur="1" fill="hold">
                                          <p:stCondLst>
                                            <p:cond delay="0"/>
                                          </p:stCondLst>
                                        </p:cTn>
                                        <p:tgtEl>
                                          <p:spTgt spid="69"/>
                                        </p:tgtEl>
                                        <p:attrNameLst>
                                          <p:attrName>style.visibility</p:attrName>
                                        </p:attrNameLst>
                                      </p:cBhvr>
                                      <p:to>
                                        <p:strVal val="visible"/>
                                      </p:to>
                                    </p:set>
                                    <p:animEffect transition="in" filter="wheel(1)">
                                      <p:cBhvr>
                                        <p:cTn id="11" dur="750"/>
                                        <p:tgtEl>
                                          <p:spTgt spid="69"/>
                                        </p:tgtEl>
                                      </p:cBhvr>
                                    </p:animEffect>
                                  </p:childTnLst>
                                </p:cTn>
                              </p:par>
                            </p:childTnLst>
                          </p:cTn>
                        </p:par>
                        <p:par>
                          <p:cTn id="12" fill="hold">
                            <p:stCondLst>
                              <p:cond delay="1750"/>
                            </p:stCondLst>
                            <p:childTnLst>
                              <p:par>
                                <p:cTn id="13" presetID="53" presetClass="entr" presetSubtype="16" fill="hold" grpId="0" nodeType="afterEffect">
                                  <p:stCondLst>
                                    <p:cond delay="0"/>
                                  </p:stCondLst>
                                  <p:childTnLst>
                                    <p:set>
                                      <p:cBhvr>
                                        <p:cTn id="14" dur="1" fill="hold">
                                          <p:stCondLst>
                                            <p:cond delay="0"/>
                                          </p:stCondLst>
                                        </p:cTn>
                                        <p:tgtEl>
                                          <p:spTgt spid="53"/>
                                        </p:tgtEl>
                                        <p:attrNameLst>
                                          <p:attrName>style.visibility</p:attrName>
                                        </p:attrNameLst>
                                      </p:cBhvr>
                                      <p:to>
                                        <p:strVal val="visible"/>
                                      </p:to>
                                    </p:set>
                                    <p:anim calcmode="lin" valueType="num">
                                      <p:cBhvr>
                                        <p:cTn id="15" dur="500" fill="hold"/>
                                        <p:tgtEl>
                                          <p:spTgt spid="53"/>
                                        </p:tgtEl>
                                        <p:attrNameLst>
                                          <p:attrName>ppt_w</p:attrName>
                                        </p:attrNameLst>
                                      </p:cBhvr>
                                      <p:tavLst>
                                        <p:tav tm="0">
                                          <p:val>
                                            <p:fltVal val="0"/>
                                          </p:val>
                                        </p:tav>
                                        <p:tav tm="100000">
                                          <p:val>
                                            <p:strVal val="#ppt_w"/>
                                          </p:val>
                                        </p:tav>
                                      </p:tavLst>
                                    </p:anim>
                                    <p:anim calcmode="lin" valueType="num">
                                      <p:cBhvr>
                                        <p:cTn id="16" dur="500" fill="hold"/>
                                        <p:tgtEl>
                                          <p:spTgt spid="53"/>
                                        </p:tgtEl>
                                        <p:attrNameLst>
                                          <p:attrName>ppt_h</p:attrName>
                                        </p:attrNameLst>
                                      </p:cBhvr>
                                      <p:tavLst>
                                        <p:tav tm="0">
                                          <p:val>
                                            <p:fltVal val="0"/>
                                          </p:val>
                                        </p:tav>
                                        <p:tav tm="100000">
                                          <p:val>
                                            <p:strVal val="#ppt_h"/>
                                          </p:val>
                                        </p:tav>
                                      </p:tavLst>
                                    </p:anim>
                                    <p:animEffect transition="in" filter="fade">
                                      <p:cBhvr>
                                        <p:cTn id="17" dur="500"/>
                                        <p:tgtEl>
                                          <p:spTgt spid="53"/>
                                        </p:tgtEl>
                                      </p:cBhvr>
                                    </p:animEffect>
                                  </p:childTnLst>
                                </p:cTn>
                              </p:par>
                            </p:childTnLst>
                          </p:cTn>
                        </p:par>
                        <p:par>
                          <p:cTn id="18" fill="hold">
                            <p:stCondLst>
                              <p:cond delay="2250"/>
                            </p:stCondLst>
                            <p:childTnLst>
                              <p:par>
                                <p:cTn id="19" presetID="22" presetClass="entr" presetSubtype="4" fill="hold" grpId="0" nodeType="afterEffect">
                                  <p:stCondLst>
                                    <p:cond delay="0"/>
                                  </p:stCondLst>
                                  <p:childTnLst>
                                    <p:set>
                                      <p:cBhvr>
                                        <p:cTn id="20" dur="1" fill="hold">
                                          <p:stCondLst>
                                            <p:cond delay="0"/>
                                          </p:stCondLst>
                                        </p:cTn>
                                        <p:tgtEl>
                                          <p:spTgt spid="70"/>
                                        </p:tgtEl>
                                        <p:attrNameLst>
                                          <p:attrName>style.visibility</p:attrName>
                                        </p:attrNameLst>
                                      </p:cBhvr>
                                      <p:to>
                                        <p:strVal val="visible"/>
                                      </p:to>
                                    </p:set>
                                    <p:animEffect transition="in" filter="wipe(down)">
                                      <p:cBhvr>
                                        <p:cTn id="21" dur="500"/>
                                        <p:tgtEl>
                                          <p:spTgt spid="70"/>
                                        </p:tgtEl>
                                      </p:cBhvr>
                                    </p:animEffect>
                                  </p:childTnLst>
                                </p:cTn>
                              </p:par>
                              <p:par>
                                <p:cTn id="22" presetID="22" presetClass="entr" presetSubtype="1" fill="hold" grpId="0" nodeType="withEffect">
                                  <p:stCondLst>
                                    <p:cond delay="0"/>
                                  </p:stCondLst>
                                  <p:childTnLst>
                                    <p:set>
                                      <p:cBhvr>
                                        <p:cTn id="23" dur="1" fill="hold">
                                          <p:stCondLst>
                                            <p:cond delay="0"/>
                                          </p:stCondLst>
                                        </p:cTn>
                                        <p:tgtEl>
                                          <p:spTgt spid="71"/>
                                        </p:tgtEl>
                                        <p:attrNameLst>
                                          <p:attrName>style.visibility</p:attrName>
                                        </p:attrNameLst>
                                      </p:cBhvr>
                                      <p:to>
                                        <p:strVal val="visible"/>
                                      </p:to>
                                    </p:set>
                                    <p:animEffect transition="in" filter="wipe(up)">
                                      <p:cBhvr>
                                        <p:cTn id="24" dur="500"/>
                                        <p:tgtEl>
                                          <p:spTgt spid="71"/>
                                        </p:tgtEl>
                                      </p:cBhvr>
                                    </p:animEffect>
                                  </p:childTnLst>
                                </p:cTn>
                              </p:par>
                            </p:childTnLst>
                          </p:cTn>
                        </p:par>
                        <p:par>
                          <p:cTn id="25" fill="hold">
                            <p:stCondLst>
                              <p:cond delay="2750"/>
                            </p:stCondLst>
                            <p:childTnLst>
                              <p:par>
                                <p:cTn id="26" presetID="21" presetClass="entr" presetSubtype="1" fill="hold" grpId="0" nodeType="afterEffect">
                                  <p:stCondLst>
                                    <p:cond delay="0"/>
                                  </p:stCondLst>
                                  <p:childTnLst>
                                    <p:set>
                                      <p:cBhvr>
                                        <p:cTn id="27" dur="1" fill="hold">
                                          <p:stCondLst>
                                            <p:cond delay="0"/>
                                          </p:stCondLst>
                                        </p:cTn>
                                        <p:tgtEl>
                                          <p:spTgt spid="73"/>
                                        </p:tgtEl>
                                        <p:attrNameLst>
                                          <p:attrName>style.visibility</p:attrName>
                                        </p:attrNameLst>
                                      </p:cBhvr>
                                      <p:to>
                                        <p:strVal val="visible"/>
                                      </p:to>
                                    </p:set>
                                    <p:animEffect transition="in" filter="wheel(1)">
                                      <p:cBhvr>
                                        <p:cTn id="28" dur="750"/>
                                        <p:tgtEl>
                                          <p:spTgt spid="73"/>
                                        </p:tgtEl>
                                      </p:cBhvr>
                                    </p:animEffect>
                                  </p:childTnLst>
                                </p:cTn>
                              </p:par>
                            </p:childTnLst>
                          </p:cTn>
                        </p:par>
                        <p:par>
                          <p:cTn id="29" fill="hold">
                            <p:stCondLst>
                              <p:cond delay="3500"/>
                            </p:stCondLst>
                            <p:childTnLst>
                              <p:par>
                                <p:cTn id="30" presetID="53" presetClass="entr" presetSubtype="16" fill="hold" grpId="0" nodeType="afterEffect">
                                  <p:stCondLst>
                                    <p:cond delay="0"/>
                                  </p:stCondLst>
                                  <p:childTnLst>
                                    <p:set>
                                      <p:cBhvr>
                                        <p:cTn id="31" dur="1" fill="hold">
                                          <p:stCondLst>
                                            <p:cond delay="0"/>
                                          </p:stCondLst>
                                        </p:cTn>
                                        <p:tgtEl>
                                          <p:spTgt spid="72"/>
                                        </p:tgtEl>
                                        <p:attrNameLst>
                                          <p:attrName>style.visibility</p:attrName>
                                        </p:attrNameLst>
                                      </p:cBhvr>
                                      <p:to>
                                        <p:strVal val="visible"/>
                                      </p:to>
                                    </p:set>
                                    <p:anim calcmode="lin" valueType="num">
                                      <p:cBhvr>
                                        <p:cTn id="32" dur="500" fill="hold"/>
                                        <p:tgtEl>
                                          <p:spTgt spid="72"/>
                                        </p:tgtEl>
                                        <p:attrNameLst>
                                          <p:attrName>ppt_w</p:attrName>
                                        </p:attrNameLst>
                                      </p:cBhvr>
                                      <p:tavLst>
                                        <p:tav tm="0">
                                          <p:val>
                                            <p:fltVal val="0"/>
                                          </p:val>
                                        </p:tav>
                                        <p:tav tm="100000">
                                          <p:val>
                                            <p:strVal val="#ppt_w"/>
                                          </p:val>
                                        </p:tav>
                                      </p:tavLst>
                                    </p:anim>
                                    <p:anim calcmode="lin" valueType="num">
                                      <p:cBhvr>
                                        <p:cTn id="33" dur="500" fill="hold"/>
                                        <p:tgtEl>
                                          <p:spTgt spid="72"/>
                                        </p:tgtEl>
                                        <p:attrNameLst>
                                          <p:attrName>ppt_h</p:attrName>
                                        </p:attrNameLst>
                                      </p:cBhvr>
                                      <p:tavLst>
                                        <p:tav tm="0">
                                          <p:val>
                                            <p:fltVal val="0"/>
                                          </p:val>
                                        </p:tav>
                                        <p:tav tm="100000">
                                          <p:val>
                                            <p:strVal val="#ppt_h"/>
                                          </p:val>
                                        </p:tav>
                                      </p:tavLst>
                                    </p:anim>
                                    <p:animEffect transition="in" filter="fade">
                                      <p:cBhvr>
                                        <p:cTn id="34" dur="500"/>
                                        <p:tgtEl>
                                          <p:spTgt spid="72"/>
                                        </p:tgtEl>
                                      </p:cBhvr>
                                    </p:animEffect>
                                  </p:childTnLst>
                                </p:cTn>
                              </p:par>
                            </p:childTnLst>
                          </p:cTn>
                        </p:par>
                        <p:par>
                          <p:cTn id="35" fill="hold">
                            <p:stCondLst>
                              <p:cond delay="4000"/>
                            </p:stCondLst>
                            <p:childTnLst>
                              <p:par>
                                <p:cTn id="36" presetID="22" presetClass="entr" presetSubtype="4" fill="hold" grpId="0" nodeType="afterEffect">
                                  <p:stCondLst>
                                    <p:cond delay="0"/>
                                  </p:stCondLst>
                                  <p:childTnLst>
                                    <p:set>
                                      <p:cBhvr>
                                        <p:cTn id="37" dur="1" fill="hold">
                                          <p:stCondLst>
                                            <p:cond delay="0"/>
                                          </p:stCondLst>
                                        </p:cTn>
                                        <p:tgtEl>
                                          <p:spTgt spid="74"/>
                                        </p:tgtEl>
                                        <p:attrNameLst>
                                          <p:attrName>style.visibility</p:attrName>
                                        </p:attrNameLst>
                                      </p:cBhvr>
                                      <p:to>
                                        <p:strVal val="visible"/>
                                      </p:to>
                                    </p:set>
                                    <p:animEffect transition="in" filter="wipe(down)">
                                      <p:cBhvr>
                                        <p:cTn id="38" dur="500"/>
                                        <p:tgtEl>
                                          <p:spTgt spid="74"/>
                                        </p:tgtEl>
                                      </p:cBhvr>
                                    </p:animEffect>
                                  </p:childTnLst>
                                </p:cTn>
                              </p:par>
                              <p:par>
                                <p:cTn id="39" presetID="22" presetClass="entr" presetSubtype="1" fill="hold" grpId="0" nodeType="withEffect">
                                  <p:stCondLst>
                                    <p:cond delay="0"/>
                                  </p:stCondLst>
                                  <p:childTnLst>
                                    <p:set>
                                      <p:cBhvr>
                                        <p:cTn id="40" dur="1" fill="hold">
                                          <p:stCondLst>
                                            <p:cond delay="0"/>
                                          </p:stCondLst>
                                        </p:cTn>
                                        <p:tgtEl>
                                          <p:spTgt spid="75"/>
                                        </p:tgtEl>
                                        <p:attrNameLst>
                                          <p:attrName>style.visibility</p:attrName>
                                        </p:attrNameLst>
                                      </p:cBhvr>
                                      <p:to>
                                        <p:strVal val="visible"/>
                                      </p:to>
                                    </p:set>
                                    <p:animEffect transition="in" filter="wipe(up)">
                                      <p:cBhvr>
                                        <p:cTn id="41" dur="500"/>
                                        <p:tgtEl>
                                          <p:spTgt spid="75"/>
                                        </p:tgtEl>
                                      </p:cBhvr>
                                    </p:animEffect>
                                  </p:childTnLst>
                                </p:cTn>
                              </p:par>
                            </p:childTnLst>
                          </p:cTn>
                        </p:par>
                        <p:par>
                          <p:cTn id="42" fill="hold">
                            <p:stCondLst>
                              <p:cond delay="4500"/>
                            </p:stCondLst>
                            <p:childTnLst>
                              <p:par>
                                <p:cTn id="43" presetID="21" presetClass="entr" presetSubtype="1" fill="hold" grpId="0" nodeType="afterEffect">
                                  <p:stCondLst>
                                    <p:cond delay="0"/>
                                  </p:stCondLst>
                                  <p:childTnLst>
                                    <p:set>
                                      <p:cBhvr>
                                        <p:cTn id="44" dur="1" fill="hold">
                                          <p:stCondLst>
                                            <p:cond delay="0"/>
                                          </p:stCondLst>
                                        </p:cTn>
                                        <p:tgtEl>
                                          <p:spTgt spid="77"/>
                                        </p:tgtEl>
                                        <p:attrNameLst>
                                          <p:attrName>style.visibility</p:attrName>
                                        </p:attrNameLst>
                                      </p:cBhvr>
                                      <p:to>
                                        <p:strVal val="visible"/>
                                      </p:to>
                                    </p:set>
                                    <p:animEffect transition="in" filter="wheel(1)">
                                      <p:cBhvr>
                                        <p:cTn id="45" dur="750"/>
                                        <p:tgtEl>
                                          <p:spTgt spid="77"/>
                                        </p:tgtEl>
                                      </p:cBhvr>
                                    </p:animEffect>
                                  </p:childTnLst>
                                </p:cTn>
                              </p:par>
                            </p:childTnLst>
                          </p:cTn>
                        </p:par>
                        <p:par>
                          <p:cTn id="46" fill="hold">
                            <p:stCondLst>
                              <p:cond delay="5250"/>
                            </p:stCondLst>
                            <p:childTnLst>
                              <p:par>
                                <p:cTn id="47" presetID="53" presetClass="entr" presetSubtype="16" fill="hold" grpId="0" nodeType="afterEffect">
                                  <p:stCondLst>
                                    <p:cond delay="0"/>
                                  </p:stCondLst>
                                  <p:childTnLst>
                                    <p:set>
                                      <p:cBhvr>
                                        <p:cTn id="48" dur="1" fill="hold">
                                          <p:stCondLst>
                                            <p:cond delay="0"/>
                                          </p:stCondLst>
                                        </p:cTn>
                                        <p:tgtEl>
                                          <p:spTgt spid="76"/>
                                        </p:tgtEl>
                                        <p:attrNameLst>
                                          <p:attrName>style.visibility</p:attrName>
                                        </p:attrNameLst>
                                      </p:cBhvr>
                                      <p:to>
                                        <p:strVal val="visible"/>
                                      </p:to>
                                    </p:set>
                                    <p:anim calcmode="lin" valueType="num">
                                      <p:cBhvr>
                                        <p:cTn id="49" dur="500" fill="hold"/>
                                        <p:tgtEl>
                                          <p:spTgt spid="76"/>
                                        </p:tgtEl>
                                        <p:attrNameLst>
                                          <p:attrName>ppt_w</p:attrName>
                                        </p:attrNameLst>
                                      </p:cBhvr>
                                      <p:tavLst>
                                        <p:tav tm="0">
                                          <p:val>
                                            <p:fltVal val="0"/>
                                          </p:val>
                                        </p:tav>
                                        <p:tav tm="100000">
                                          <p:val>
                                            <p:strVal val="#ppt_w"/>
                                          </p:val>
                                        </p:tav>
                                      </p:tavLst>
                                    </p:anim>
                                    <p:anim calcmode="lin" valueType="num">
                                      <p:cBhvr>
                                        <p:cTn id="50" dur="500" fill="hold"/>
                                        <p:tgtEl>
                                          <p:spTgt spid="76"/>
                                        </p:tgtEl>
                                        <p:attrNameLst>
                                          <p:attrName>ppt_h</p:attrName>
                                        </p:attrNameLst>
                                      </p:cBhvr>
                                      <p:tavLst>
                                        <p:tav tm="0">
                                          <p:val>
                                            <p:fltVal val="0"/>
                                          </p:val>
                                        </p:tav>
                                        <p:tav tm="100000">
                                          <p:val>
                                            <p:strVal val="#ppt_h"/>
                                          </p:val>
                                        </p:tav>
                                      </p:tavLst>
                                    </p:anim>
                                    <p:animEffect transition="in" filter="fade">
                                      <p:cBhvr>
                                        <p:cTn id="51" dur="500"/>
                                        <p:tgtEl>
                                          <p:spTgt spid="76"/>
                                        </p:tgtEl>
                                      </p:cBhvr>
                                    </p:animEffect>
                                  </p:childTnLst>
                                </p:cTn>
                              </p:par>
                            </p:childTnLst>
                          </p:cTn>
                        </p:par>
                        <p:par>
                          <p:cTn id="52" fill="hold">
                            <p:stCondLst>
                              <p:cond delay="5750"/>
                            </p:stCondLst>
                            <p:childTnLst>
                              <p:par>
                                <p:cTn id="53" presetID="22" presetClass="entr" presetSubtype="4" fill="hold" grpId="0" nodeType="afterEffect">
                                  <p:stCondLst>
                                    <p:cond delay="0"/>
                                  </p:stCondLst>
                                  <p:childTnLst>
                                    <p:set>
                                      <p:cBhvr>
                                        <p:cTn id="54" dur="1" fill="hold">
                                          <p:stCondLst>
                                            <p:cond delay="0"/>
                                          </p:stCondLst>
                                        </p:cTn>
                                        <p:tgtEl>
                                          <p:spTgt spid="78"/>
                                        </p:tgtEl>
                                        <p:attrNameLst>
                                          <p:attrName>style.visibility</p:attrName>
                                        </p:attrNameLst>
                                      </p:cBhvr>
                                      <p:to>
                                        <p:strVal val="visible"/>
                                      </p:to>
                                    </p:set>
                                    <p:animEffect transition="in" filter="wipe(down)">
                                      <p:cBhvr>
                                        <p:cTn id="55" dur="500"/>
                                        <p:tgtEl>
                                          <p:spTgt spid="78"/>
                                        </p:tgtEl>
                                      </p:cBhvr>
                                    </p:animEffect>
                                  </p:childTnLst>
                                </p:cTn>
                              </p:par>
                              <p:par>
                                <p:cTn id="56" presetID="22" presetClass="entr" presetSubtype="1" fill="hold" grpId="0" nodeType="withEffect">
                                  <p:stCondLst>
                                    <p:cond delay="0"/>
                                  </p:stCondLst>
                                  <p:childTnLst>
                                    <p:set>
                                      <p:cBhvr>
                                        <p:cTn id="57" dur="1" fill="hold">
                                          <p:stCondLst>
                                            <p:cond delay="0"/>
                                          </p:stCondLst>
                                        </p:cTn>
                                        <p:tgtEl>
                                          <p:spTgt spid="79"/>
                                        </p:tgtEl>
                                        <p:attrNameLst>
                                          <p:attrName>style.visibility</p:attrName>
                                        </p:attrNameLst>
                                      </p:cBhvr>
                                      <p:to>
                                        <p:strVal val="visible"/>
                                      </p:to>
                                    </p:set>
                                    <p:animEffect transition="in" filter="wipe(up)">
                                      <p:cBhvr>
                                        <p:cTn id="58" dur="500"/>
                                        <p:tgtEl>
                                          <p:spTgt spid="7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53" grpId="0" animBg="1"/>
      <p:bldP spid="69" grpId="0" animBg="1"/>
      <p:bldP spid="70" grpId="0"/>
      <p:bldP spid="71" grpId="0"/>
      <p:bldP spid="72" grpId="0" animBg="1"/>
      <p:bldP spid="73" grpId="0" animBg="1"/>
      <p:bldP spid="74" grpId="0"/>
      <p:bldP spid="75" grpId="0"/>
      <p:bldP spid="76" grpId="0" animBg="1"/>
      <p:bldP spid="77" grpId="0" animBg="1"/>
      <p:bldP spid="78" grpId="0"/>
      <p:bldP spid="79"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Text Box 55"/>
          <p:cNvSpPr txBox="1">
            <a:spLocks noChangeArrowheads="1"/>
          </p:cNvSpPr>
          <p:nvPr/>
        </p:nvSpPr>
        <p:spPr bwMode="auto">
          <a:xfrm>
            <a:off x="803115" y="154478"/>
            <a:ext cx="4236768" cy="6975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121892" tIns="60945" rIns="121892" bIns="60945">
            <a:spAutoFit/>
          </a:bodyPr>
          <a:lstStyle>
            <a:lvl1pPr eaLnBrk="0" hangingPunct="0">
              <a:defRPr i="1">
                <a:solidFill>
                  <a:schemeClr val="tx1"/>
                </a:solidFill>
                <a:latin typeface="Arial" pitchFamily="34" charset="0"/>
                <a:ea typeface="宋体" pitchFamily="2" charset="-122"/>
              </a:defRPr>
            </a:lvl1pPr>
            <a:lvl2pPr marL="742950" indent="-285750" eaLnBrk="0" hangingPunct="0">
              <a:defRPr i="1">
                <a:solidFill>
                  <a:schemeClr val="tx1"/>
                </a:solidFill>
                <a:latin typeface="Arial" pitchFamily="34" charset="0"/>
                <a:ea typeface="宋体" pitchFamily="2" charset="-122"/>
              </a:defRPr>
            </a:lvl2pPr>
            <a:lvl3pPr marL="1143000" indent="-228600" eaLnBrk="0" hangingPunct="0">
              <a:defRPr i="1">
                <a:solidFill>
                  <a:schemeClr val="tx1"/>
                </a:solidFill>
                <a:latin typeface="Arial" pitchFamily="34" charset="0"/>
                <a:ea typeface="宋体" pitchFamily="2" charset="-122"/>
              </a:defRPr>
            </a:lvl3pPr>
            <a:lvl4pPr marL="1600200" indent="-228600" eaLnBrk="0" hangingPunct="0">
              <a:defRPr i="1">
                <a:solidFill>
                  <a:schemeClr val="tx1"/>
                </a:solidFill>
                <a:latin typeface="Arial" pitchFamily="34" charset="0"/>
                <a:ea typeface="宋体" pitchFamily="2" charset="-122"/>
              </a:defRPr>
            </a:lvl4pPr>
            <a:lvl5pPr marL="2057400" indent="-228600" eaLnBrk="0" hangingPunct="0">
              <a:defRPr i="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9pPr>
          </a:lstStyle>
          <a:p>
            <a:pPr algn="ctr"/>
            <a:r>
              <a:rPr lang="en-US" altLang="zh-CN" sz="3733" i="0" dirty="0">
                <a:latin typeface="方正楷体简体" panose="02010601030101010101" pitchFamily="2" charset="-122"/>
                <a:ea typeface="方正楷体简体" panose="02010601030101010101" pitchFamily="2" charset="-122"/>
              </a:rPr>
              <a:t>4.2 </a:t>
            </a:r>
            <a:r>
              <a:rPr lang="zh-CN" altLang="en-US" sz="3733" i="0" dirty="0">
                <a:latin typeface="方正楷体简体" panose="02010601030101010101" pitchFamily="2" charset="-122"/>
                <a:ea typeface="方正楷体简体" panose="02010601030101010101" pitchFamily="2" charset="-122"/>
              </a:rPr>
              <a:t>市场开拓计划</a:t>
            </a:r>
          </a:p>
        </p:txBody>
      </p:sp>
      <p:sp>
        <p:nvSpPr>
          <p:cNvPr id="21" name="对角圆角矩形 20"/>
          <p:cNvSpPr/>
          <p:nvPr/>
        </p:nvSpPr>
        <p:spPr>
          <a:xfrm>
            <a:off x="1007435" y="1690648"/>
            <a:ext cx="1791395" cy="764453"/>
          </a:xfrm>
          <a:prstGeom prst="round2Diag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lIns="131441" tIns="65721" rIns="131441" bIns="65721" anchor="ctr"/>
          <a:lstStyle/>
          <a:p>
            <a:pPr algn="ctr">
              <a:defRPr/>
            </a:pPr>
            <a:r>
              <a:rPr lang="zh-CN" altLang="en-US" sz="2267" dirty="0">
                <a:solidFill>
                  <a:schemeClr val="bg1"/>
                </a:solidFill>
                <a:latin typeface="微软雅黑" pitchFamily="34" charset="-122"/>
                <a:ea typeface="微软雅黑" pitchFamily="34" charset="-122"/>
              </a:rPr>
              <a:t>本地市场</a:t>
            </a:r>
          </a:p>
        </p:txBody>
      </p:sp>
      <p:sp>
        <p:nvSpPr>
          <p:cNvPr id="22" name="对角圆角矩形 21"/>
          <p:cNvSpPr/>
          <p:nvPr/>
        </p:nvSpPr>
        <p:spPr>
          <a:xfrm>
            <a:off x="2342426" y="2765445"/>
            <a:ext cx="1793676" cy="764456"/>
          </a:xfrm>
          <a:prstGeom prst="round2Diag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131441" tIns="65721" rIns="131441" bIns="65721" anchor="ctr"/>
          <a:lstStyle/>
          <a:p>
            <a:pPr algn="ctr">
              <a:defRPr/>
            </a:pPr>
            <a:r>
              <a:rPr lang="zh-CN" altLang="en-US" sz="2267" dirty="0">
                <a:solidFill>
                  <a:schemeClr val="bg1"/>
                </a:solidFill>
                <a:latin typeface="微软雅黑" pitchFamily="34" charset="-122"/>
                <a:ea typeface="微软雅黑" pitchFamily="34" charset="-122"/>
              </a:rPr>
              <a:t>周边市场</a:t>
            </a:r>
          </a:p>
        </p:txBody>
      </p:sp>
      <p:sp>
        <p:nvSpPr>
          <p:cNvPr id="23" name="对角圆角矩形 22"/>
          <p:cNvSpPr/>
          <p:nvPr/>
        </p:nvSpPr>
        <p:spPr>
          <a:xfrm>
            <a:off x="3677413" y="3840244"/>
            <a:ext cx="1793676" cy="764453"/>
          </a:xfrm>
          <a:prstGeom prst="round2Diag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lIns="131441" tIns="65721" rIns="131441" bIns="65721" anchor="ctr"/>
          <a:lstStyle/>
          <a:p>
            <a:pPr algn="ctr">
              <a:defRPr/>
            </a:pPr>
            <a:r>
              <a:rPr lang="zh-CN" altLang="en-US" sz="2267" dirty="0">
                <a:solidFill>
                  <a:schemeClr val="bg1"/>
                </a:solidFill>
                <a:latin typeface="微软雅黑" pitchFamily="34" charset="-122"/>
                <a:ea typeface="微软雅黑" pitchFamily="34" charset="-122"/>
              </a:rPr>
              <a:t>细分市场</a:t>
            </a:r>
          </a:p>
        </p:txBody>
      </p:sp>
      <p:sp>
        <p:nvSpPr>
          <p:cNvPr id="24" name="对角圆角矩形 23"/>
          <p:cNvSpPr/>
          <p:nvPr/>
        </p:nvSpPr>
        <p:spPr>
          <a:xfrm>
            <a:off x="5014681" y="4915041"/>
            <a:ext cx="1791395" cy="764456"/>
          </a:xfrm>
          <a:prstGeom prst="round2Diag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131441" tIns="65721" rIns="131441" bIns="65721" anchor="ctr"/>
          <a:lstStyle/>
          <a:p>
            <a:pPr algn="ctr">
              <a:defRPr/>
            </a:pPr>
            <a:r>
              <a:rPr lang="zh-CN" altLang="en-US" sz="2267" dirty="0">
                <a:solidFill>
                  <a:schemeClr val="bg1"/>
                </a:solidFill>
                <a:latin typeface="微软雅黑" pitchFamily="34" charset="-122"/>
                <a:ea typeface="微软雅黑" pitchFamily="34" charset="-122"/>
              </a:rPr>
              <a:t>高端市场</a:t>
            </a:r>
          </a:p>
        </p:txBody>
      </p:sp>
      <p:cxnSp>
        <p:nvCxnSpPr>
          <p:cNvPr id="25" name="直接箭头连接符 24"/>
          <p:cNvCxnSpPr/>
          <p:nvPr/>
        </p:nvCxnSpPr>
        <p:spPr>
          <a:xfrm>
            <a:off x="3001931" y="2030871"/>
            <a:ext cx="885428" cy="0"/>
          </a:xfrm>
          <a:prstGeom prst="straightConnector1">
            <a:avLst/>
          </a:prstGeom>
          <a:ln cap="rnd">
            <a:solidFill>
              <a:schemeClr val="bg1">
                <a:lumMod val="65000"/>
              </a:schemeClr>
            </a:solidFill>
            <a:prstDash val="sysDash"/>
            <a:tailEnd type="stealth"/>
          </a:ln>
        </p:spPr>
        <p:style>
          <a:lnRef idx="1">
            <a:schemeClr val="accent1"/>
          </a:lnRef>
          <a:fillRef idx="0">
            <a:schemeClr val="accent1"/>
          </a:fillRef>
          <a:effectRef idx="0">
            <a:schemeClr val="accent1"/>
          </a:effectRef>
          <a:fontRef idx="minor">
            <a:schemeClr val="tx1"/>
          </a:fontRef>
        </p:style>
      </p:cxnSp>
      <p:grpSp>
        <p:nvGrpSpPr>
          <p:cNvPr id="26" name="组合 25"/>
          <p:cNvGrpSpPr/>
          <p:nvPr/>
        </p:nvGrpSpPr>
        <p:grpSpPr>
          <a:xfrm>
            <a:off x="4086787" y="1690649"/>
            <a:ext cx="3776763" cy="826065"/>
            <a:chOff x="3024807" y="1419622"/>
            <a:chExt cx="2627313" cy="574675"/>
          </a:xfrm>
        </p:grpSpPr>
        <p:sp>
          <p:nvSpPr>
            <p:cNvPr id="27" name="文本框 8"/>
            <p:cNvSpPr txBox="1">
              <a:spLocks noChangeArrowheads="1"/>
            </p:cNvSpPr>
            <p:nvPr/>
          </p:nvSpPr>
          <p:spPr bwMode="auto">
            <a:xfrm>
              <a:off x="3024807" y="1419622"/>
              <a:ext cx="1129185" cy="320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eaLnBrk="1" hangingPunct="1"/>
              <a:r>
                <a:rPr lang="zh-CN" altLang="en-US" sz="2533" dirty="0">
                  <a:solidFill>
                    <a:schemeClr val="tx1">
                      <a:lumMod val="85000"/>
                      <a:lumOff val="15000"/>
                    </a:schemeClr>
                  </a:solidFill>
                  <a:latin typeface="微软雅黑" pitchFamily="34" charset="-122"/>
                </a:rPr>
                <a:t>添加标题</a:t>
              </a:r>
            </a:p>
          </p:txBody>
        </p:sp>
        <p:sp>
          <p:nvSpPr>
            <p:cNvPr id="28" name="文本框 9"/>
            <p:cNvSpPr txBox="1"/>
            <p:nvPr/>
          </p:nvSpPr>
          <p:spPr>
            <a:xfrm>
              <a:off x="3024807" y="1705372"/>
              <a:ext cx="2627313" cy="288925"/>
            </a:xfrm>
            <a:prstGeom prst="rect">
              <a:avLst/>
            </a:prstGeom>
            <a:noFill/>
          </p:spPr>
          <p:txBody>
            <a:bodyPr anchor="ctr"/>
            <a:lstStyle/>
            <a:p>
              <a:pPr>
                <a:defRPr/>
              </a:pPr>
              <a:r>
                <a:rPr lang="zh-CN" altLang="en-US" sz="1733" dirty="0">
                  <a:solidFill>
                    <a:schemeClr val="tx1">
                      <a:lumMod val="85000"/>
                      <a:lumOff val="15000"/>
                    </a:schemeClr>
                  </a:solidFill>
                  <a:latin typeface="微软雅黑" pitchFamily="34" charset="-122"/>
                  <a:ea typeface="微软雅黑" pitchFamily="34" charset="-122"/>
                </a:rPr>
                <a:t>点击添加内容点击添加内容点击添加</a:t>
              </a:r>
              <a:endParaRPr lang="en-US" altLang="zh-CN" sz="1733" dirty="0">
                <a:solidFill>
                  <a:schemeClr val="tx1">
                    <a:lumMod val="85000"/>
                    <a:lumOff val="15000"/>
                  </a:schemeClr>
                </a:solidFill>
                <a:latin typeface="微软雅黑" pitchFamily="34" charset="-122"/>
                <a:ea typeface="微软雅黑" pitchFamily="34" charset="-122"/>
              </a:endParaRPr>
            </a:p>
          </p:txBody>
        </p:sp>
      </p:grpSp>
      <p:cxnSp>
        <p:nvCxnSpPr>
          <p:cNvPr id="29" name="直接箭头连接符 28"/>
          <p:cNvCxnSpPr/>
          <p:nvPr/>
        </p:nvCxnSpPr>
        <p:spPr>
          <a:xfrm>
            <a:off x="4318663" y="3123924"/>
            <a:ext cx="885428" cy="0"/>
          </a:xfrm>
          <a:prstGeom prst="straightConnector1">
            <a:avLst/>
          </a:prstGeom>
          <a:ln cap="rnd">
            <a:solidFill>
              <a:schemeClr val="bg1">
                <a:lumMod val="65000"/>
              </a:schemeClr>
            </a:solidFill>
            <a:prstDash val="sysDash"/>
            <a:tailEnd type="stealth"/>
          </a:ln>
        </p:spPr>
        <p:style>
          <a:lnRef idx="1">
            <a:schemeClr val="accent1"/>
          </a:lnRef>
          <a:fillRef idx="0">
            <a:schemeClr val="accent1"/>
          </a:fillRef>
          <a:effectRef idx="0">
            <a:schemeClr val="accent1"/>
          </a:effectRef>
          <a:fontRef idx="minor">
            <a:schemeClr val="tx1"/>
          </a:fontRef>
        </p:style>
      </p:cxnSp>
      <p:grpSp>
        <p:nvGrpSpPr>
          <p:cNvPr id="45" name="组合 44"/>
          <p:cNvGrpSpPr/>
          <p:nvPr/>
        </p:nvGrpSpPr>
        <p:grpSpPr>
          <a:xfrm>
            <a:off x="5328924" y="2725725"/>
            <a:ext cx="3776763" cy="823784"/>
            <a:chOff x="3888903" y="2139702"/>
            <a:chExt cx="2627313" cy="573088"/>
          </a:xfrm>
        </p:grpSpPr>
        <p:sp>
          <p:nvSpPr>
            <p:cNvPr id="46" name="文本框 11"/>
            <p:cNvSpPr txBox="1">
              <a:spLocks noChangeArrowheads="1"/>
            </p:cNvSpPr>
            <p:nvPr/>
          </p:nvSpPr>
          <p:spPr bwMode="auto">
            <a:xfrm>
              <a:off x="3888903" y="2139702"/>
              <a:ext cx="1129185" cy="319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r>
                <a:rPr lang="zh-CN" altLang="en-US" sz="2533" dirty="0">
                  <a:solidFill>
                    <a:schemeClr val="tx1">
                      <a:lumMod val="85000"/>
                      <a:lumOff val="15000"/>
                    </a:schemeClr>
                  </a:solidFill>
                  <a:latin typeface="微软雅黑" pitchFamily="34" charset="-122"/>
                </a:rPr>
                <a:t>添加标题</a:t>
              </a:r>
            </a:p>
          </p:txBody>
        </p:sp>
        <p:sp>
          <p:nvSpPr>
            <p:cNvPr id="47" name="文本框 12"/>
            <p:cNvSpPr txBox="1"/>
            <p:nvPr/>
          </p:nvSpPr>
          <p:spPr>
            <a:xfrm>
              <a:off x="3888903" y="2425452"/>
              <a:ext cx="2627313" cy="287338"/>
            </a:xfrm>
            <a:prstGeom prst="rect">
              <a:avLst/>
            </a:prstGeom>
            <a:noFill/>
          </p:spPr>
          <p:txBody>
            <a:bodyPr anchor="ctr"/>
            <a:lstStyle/>
            <a:p>
              <a:pPr>
                <a:defRPr/>
              </a:pPr>
              <a:r>
                <a:rPr lang="zh-CN" altLang="en-US" sz="1733" dirty="0">
                  <a:solidFill>
                    <a:schemeClr val="tx1">
                      <a:lumMod val="85000"/>
                      <a:lumOff val="15000"/>
                    </a:schemeClr>
                  </a:solidFill>
                  <a:latin typeface="微软雅黑" pitchFamily="34" charset="-122"/>
                  <a:ea typeface="微软雅黑" pitchFamily="34" charset="-122"/>
                </a:rPr>
                <a:t>点击添加内容点击添加内容点击添加</a:t>
              </a:r>
              <a:endParaRPr lang="en-US" altLang="zh-CN" sz="1733" dirty="0">
                <a:solidFill>
                  <a:schemeClr val="tx1">
                    <a:lumMod val="85000"/>
                    <a:lumOff val="15000"/>
                  </a:schemeClr>
                </a:solidFill>
                <a:latin typeface="微软雅黑" pitchFamily="34" charset="-122"/>
                <a:ea typeface="微软雅黑" pitchFamily="34" charset="-122"/>
              </a:endParaRPr>
            </a:p>
          </p:txBody>
        </p:sp>
      </p:grpSp>
      <p:cxnSp>
        <p:nvCxnSpPr>
          <p:cNvPr id="48" name="直接箭头连接符 47"/>
          <p:cNvCxnSpPr/>
          <p:nvPr/>
        </p:nvCxnSpPr>
        <p:spPr>
          <a:xfrm>
            <a:off x="5635395" y="4216979"/>
            <a:ext cx="885428" cy="0"/>
          </a:xfrm>
          <a:prstGeom prst="straightConnector1">
            <a:avLst/>
          </a:prstGeom>
          <a:ln cap="rnd">
            <a:solidFill>
              <a:schemeClr val="bg1">
                <a:lumMod val="65000"/>
              </a:schemeClr>
            </a:solidFill>
            <a:prstDash val="sysDash"/>
            <a:tailEnd type="stealth"/>
          </a:ln>
        </p:spPr>
        <p:style>
          <a:lnRef idx="1">
            <a:schemeClr val="accent1"/>
          </a:lnRef>
          <a:fillRef idx="0">
            <a:schemeClr val="accent1"/>
          </a:fillRef>
          <a:effectRef idx="0">
            <a:schemeClr val="accent1"/>
          </a:effectRef>
          <a:fontRef idx="minor">
            <a:schemeClr val="tx1"/>
          </a:fontRef>
        </p:style>
      </p:cxnSp>
      <p:grpSp>
        <p:nvGrpSpPr>
          <p:cNvPr id="49" name="组合 48"/>
          <p:cNvGrpSpPr/>
          <p:nvPr/>
        </p:nvGrpSpPr>
        <p:grpSpPr>
          <a:xfrm>
            <a:off x="6550490" y="3868591"/>
            <a:ext cx="3776761" cy="823783"/>
            <a:chOff x="4738688" y="2934767"/>
            <a:chExt cx="2627312" cy="573087"/>
          </a:xfrm>
        </p:grpSpPr>
        <p:sp>
          <p:nvSpPr>
            <p:cNvPr id="50" name="文本框 14"/>
            <p:cNvSpPr txBox="1">
              <a:spLocks noChangeArrowheads="1"/>
            </p:cNvSpPr>
            <p:nvPr/>
          </p:nvSpPr>
          <p:spPr bwMode="auto">
            <a:xfrm>
              <a:off x="4738688" y="2934767"/>
              <a:ext cx="1129185" cy="320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r>
                <a:rPr lang="zh-CN" altLang="en-US" sz="2533" dirty="0">
                  <a:solidFill>
                    <a:schemeClr val="tx1">
                      <a:lumMod val="85000"/>
                      <a:lumOff val="15000"/>
                    </a:schemeClr>
                  </a:solidFill>
                  <a:latin typeface="微软雅黑" pitchFamily="34" charset="-122"/>
                </a:rPr>
                <a:t>添加标题</a:t>
              </a:r>
            </a:p>
          </p:txBody>
        </p:sp>
        <p:sp>
          <p:nvSpPr>
            <p:cNvPr id="51" name="文本框 15"/>
            <p:cNvSpPr txBox="1"/>
            <p:nvPr/>
          </p:nvSpPr>
          <p:spPr>
            <a:xfrm>
              <a:off x="4738688" y="3220517"/>
              <a:ext cx="2627312" cy="287337"/>
            </a:xfrm>
            <a:prstGeom prst="rect">
              <a:avLst/>
            </a:prstGeom>
            <a:noFill/>
          </p:spPr>
          <p:txBody>
            <a:bodyPr anchor="ctr"/>
            <a:lstStyle/>
            <a:p>
              <a:pPr>
                <a:defRPr/>
              </a:pPr>
              <a:r>
                <a:rPr lang="zh-CN" altLang="en-US" sz="1733" dirty="0">
                  <a:solidFill>
                    <a:schemeClr val="tx1">
                      <a:lumMod val="85000"/>
                      <a:lumOff val="15000"/>
                    </a:schemeClr>
                  </a:solidFill>
                  <a:latin typeface="微软雅黑" pitchFamily="34" charset="-122"/>
                  <a:ea typeface="微软雅黑" pitchFamily="34" charset="-122"/>
                </a:rPr>
                <a:t>点击添加内容点击添加内容点击添加</a:t>
              </a:r>
              <a:endParaRPr lang="en-US" altLang="zh-CN" sz="1733" dirty="0">
                <a:solidFill>
                  <a:schemeClr val="tx1">
                    <a:lumMod val="85000"/>
                    <a:lumOff val="15000"/>
                  </a:schemeClr>
                </a:solidFill>
                <a:latin typeface="微软雅黑" pitchFamily="34" charset="-122"/>
                <a:ea typeface="微软雅黑" pitchFamily="34" charset="-122"/>
              </a:endParaRPr>
            </a:p>
          </p:txBody>
        </p:sp>
      </p:grpSp>
      <p:cxnSp>
        <p:nvCxnSpPr>
          <p:cNvPr id="52" name="直接箭头连接符 51"/>
          <p:cNvCxnSpPr/>
          <p:nvPr/>
        </p:nvCxnSpPr>
        <p:spPr>
          <a:xfrm>
            <a:off x="6952127" y="5310032"/>
            <a:ext cx="885428" cy="0"/>
          </a:xfrm>
          <a:prstGeom prst="straightConnector1">
            <a:avLst/>
          </a:prstGeom>
          <a:ln cap="rnd">
            <a:solidFill>
              <a:schemeClr val="bg1">
                <a:lumMod val="65000"/>
              </a:schemeClr>
            </a:solidFill>
            <a:prstDash val="sysDash"/>
            <a:tailEnd type="stealth"/>
          </a:ln>
        </p:spPr>
        <p:style>
          <a:lnRef idx="1">
            <a:schemeClr val="accent1"/>
          </a:lnRef>
          <a:fillRef idx="0">
            <a:schemeClr val="accent1"/>
          </a:fillRef>
          <a:effectRef idx="0">
            <a:schemeClr val="accent1"/>
          </a:effectRef>
          <a:fontRef idx="minor">
            <a:schemeClr val="tx1"/>
          </a:fontRef>
        </p:style>
      </p:cxnSp>
      <p:grpSp>
        <p:nvGrpSpPr>
          <p:cNvPr id="53" name="组合 52"/>
          <p:cNvGrpSpPr/>
          <p:nvPr/>
        </p:nvGrpSpPr>
        <p:grpSpPr>
          <a:xfrm>
            <a:off x="7862657" y="4903667"/>
            <a:ext cx="3776763" cy="823784"/>
            <a:chOff x="5651500" y="3654846"/>
            <a:chExt cx="2627313" cy="573088"/>
          </a:xfrm>
        </p:grpSpPr>
        <p:sp>
          <p:nvSpPr>
            <p:cNvPr id="54" name="文本框 17"/>
            <p:cNvSpPr txBox="1">
              <a:spLocks noChangeArrowheads="1"/>
            </p:cNvSpPr>
            <p:nvPr/>
          </p:nvSpPr>
          <p:spPr bwMode="auto">
            <a:xfrm>
              <a:off x="5651500" y="3654846"/>
              <a:ext cx="1129185" cy="320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r>
                <a:rPr lang="zh-CN" altLang="en-US" sz="2533" dirty="0">
                  <a:solidFill>
                    <a:schemeClr val="tx1">
                      <a:lumMod val="85000"/>
                      <a:lumOff val="15000"/>
                    </a:schemeClr>
                  </a:solidFill>
                  <a:latin typeface="微软雅黑" pitchFamily="34" charset="-122"/>
                </a:rPr>
                <a:t>添加标题</a:t>
              </a:r>
            </a:p>
          </p:txBody>
        </p:sp>
        <p:sp>
          <p:nvSpPr>
            <p:cNvPr id="55" name="文本框 18"/>
            <p:cNvSpPr txBox="1"/>
            <p:nvPr/>
          </p:nvSpPr>
          <p:spPr>
            <a:xfrm>
              <a:off x="5651500" y="3940596"/>
              <a:ext cx="2627313" cy="287338"/>
            </a:xfrm>
            <a:prstGeom prst="rect">
              <a:avLst/>
            </a:prstGeom>
            <a:noFill/>
          </p:spPr>
          <p:txBody>
            <a:bodyPr anchor="ctr"/>
            <a:lstStyle/>
            <a:p>
              <a:pPr>
                <a:defRPr/>
              </a:pPr>
              <a:r>
                <a:rPr lang="zh-CN" altLang="en-US" sz="1733" dirty="0">
                  <a:solidFill>
                    <a:schemeClr val="tx1">
                      <a:lumMod val="85000"/>
                      <a:lumOff val="15000"/>
                    </a:schemeClr>
                  </a:solidFill>
                  <a:latin typeface="微软雅黑" pitchFamily="34" charset="-122"/>
                  <a:ea typeface="微软雅黑" pitchFamily="34" charset="-122"/>
                </a:rPr>
                <a:t>点击添加内容点击添加内容点击添加</a:t>
              </a:r>
              <a:endParaRPr lang="en-US" altLang="zh-CN" sz="1733" dirty="0">
                <a:solidFill>
                  <a:schemeClr val="tx1">
                    <a:lumMod val="85000"/>
                    <a:lumOff val="15000"/>
                  </a:schemeClr>
                </a:solidFill>
                <a:latin typeface="微软雅黑" pitchFamily="34" charset="-122"/>
                <a:ea typeface="微软雅黑" pitchFamily="34" charset="-122"/>
              </a:endParaRPr>
            </a:p>
          </p:txBody>
        </p:sp>
      </p:grpSp>
      <p:sp>
        <p:nvSpPr>
          <p:cNvPr id="56" name="直角上箭头 55"/>
          <p:cNvSpPr/>
          <p:nvPr/>
        </p:nvSpPr>
        <p:spPr>
          <a:xfrm rot="5400000">
            <a:off x="1470702" y="2610294"/>
            <a:ext cx="773581" cy="759917"/>
          </a:xfrm>
          <a:prstGeom prst="bentUpArrow">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lIns="131441" tIns="65721" rIns="131441" bIns="65721" anchor="ctr"/>
          <a:lstStyle/>
          <a:p>
            <a:pPr algn="ctr">
              <a:defRPr/>
            </a:pPr>
            <a:endParaRPr lang="zh-CN" altLang="en-US" sz="2267"/>
          </a:p>
        </p:txBody>
      </p:sp>
      <p:sp>
        <p:nvSpPr>
          <p:cNvPr id="57" name="直角上箭头 56"/>
          <p:cNvSpPr/>
          <p:nvPr/>
        </p:nvSpPr>
        <p:spPr>
          <a:xfrm rot="5400000">
            <a:off x="2821665" y="3671400"/>
            <a:ext cx="775863" cy="757635"/>
          </a:xfrm>
          <a:prstGeom prst="bentUpArrow">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131441" tIns="65721" rIns="131441" bIns="65721" anchor="ctr"/>
          <a:lstStyle/>
          <a:p>
            <a:pPr algn="ctr">
              <a:defRPr/>
            </a:pPr>
            <a:endParaRPr lang="zh-CN" altLang="en-US" sz="2267"/>
          </a:p>
        </p:txBody>
      </p:sp>
      <p:sp>
        <p:nvSpPr>
          <p:cNvPr id="58" name="直角上箭头 57"/>
          <p:cNvSpPr/>
          <p:nvPr/>
        </p:nvSpPr>
        <p:spPr>
          <a:xfrm rot="5400000">
            <a:off x="4173769" y="4731367"/>
            <a:ext cx="775863" cy="759916"/>
          </a:xfrm>
          <a:prstGeom prst="bentUpArrow">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lIns="131441" tIns="65721" rIns="131441" bIns="65721" anchor="ctr"/>
          <a:lstStyle/>
          <a:p>
            <a:pPr algn="ctr">
              <a:defRPr/>
            </a:pPr>
            <a:endParaRPr lang="zh-CN" altLang="en-US" sz="2267"/>
          </a:p>
        </p:txBody>
      </p:sp>
      <p:grpSp>
        <p:nvGrpSpPr>
          <p:cNvPr id="59" name="组合 30"/>
          <p:cNvGrpSpPr>
            <a:grpSpLocks/>
          </p:cNvGrpSpPr>
          <p:nvPr/>
        </p:nvGrpSpPr>
        <p:grpSpPr bwMode="auto">
          <a:xfrm>
            <a:off x="11550649" y="6507164"/>
            <a:ext cx="298451" cy="300037"/>
            <a:chOff x="0" y="0"/>
            <a:chExt cx="299785" cy="299785"/>
          </a:xfrm>
        </p:grpSpPr>
        <p:sp>
          <p:nvSpPr>
            <p:cNvPr id="60" name="椭圆 35"/>
            <p:cNvSpPr>
              <a:spLocks noChangeArrowheads="1"/>
            </p:cNvSpPr>
            <p:nvPr/>
          </p:nvSpPr>
          <p:spPr bwMode="auto">
            <a:xfrm>
              <a:off x="0" y="0"/>
              <a:ext cx="299785" cy="299785"/>
            </a:xfrm>
            <a:prstGeom prst="ellipse">
              <a:avLst/>
            </a:prstGeom>
            <a:solidFill>
              <a:srgbClr val="FCF8ED"/>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pPr algn="ctr"/>
              <a:endParaRPr lang="zh-CN" altLang="zh-CN" b="0">
                <a:solidFill>
                  <a:srgbClr val="FFFFFF"/>
                </a:solidFill>
                <a:latin typeface="宋体" pitchFamily="2" charset="-122"/>
                <a:sym typeface="宋体" pitchFamily="2" charset="-122"/>
              </a:endParaRPr>
            </a:p>
          </p:txBody>
        </p:sp>
        <p:sp>
          <p:nvSpPr>
            <p:cNvPr id="61" name="右箭头 36"/>
            <p:cNvSpPr>
              <a:spLocks noChangeArrowheads="1"/>
            </p:cNvSpPr>
            <p:nvPr/>
          </p:nvSpPr>
          <p:spPr bwMode="auto">
            <a:xfrm>
              <a:off x="89734" y="60159"/>
              <a:ext cx="144379" cy="168442"/>
            </a:xfrm>
            <a:prstGeom prst="rightArrow">
              <a:avLst>
                <a:gd name="adj1" fmla="val 50000"/>
                <a:gd name="adj2" fmla="val 50000"/>
              </a:avLst>
            </a:prstGeom>
            <a:solidFill>
              <a:srgbClr val="131426"/>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pPr algn="ctr"/>
              <a:endParaRPr lang="zh-CN" altLang="zh-CN" b="0">
                <a:solidFill>
                  <a:srgbClr val="FFFFFF"/>
                </a:solidFill>
                <a:latin typeface="宋体" pitchFamily="2" charset="-122"/>
                <a:sym typeface="宋体" pitchFamily="2" charset="-122"/>
              </a:endParaRPr>
            </a:p>
          </p:txBody>
        </p:sp>
      </p:grpSp>
      <p:grpSp>
        <p:nvGrpSpPr>
          <p:cNvPr id="62" name="组合 37"/>
          <p:cNvGrpSpPr>
            <a:grpSpLocks/>
          </p:cNvGrpSpPr>
          <p:nvPr/>
        </p:nvGrpSpPr>
        <p:grpSpPr bwMode="auto">
          <a:xfrm flipH="1">
            <a:off x="11055350" y="6507164"/>
            <a:ext cx="300039" cy="300037"/>
            <a:chOff x="0" y="0"/>
            <a:chExt cx="299785" cy="299785"/>
          </a:xfrm>
        </p:grpSpPr>
        <p:sp>
          <p:nvSpPr>
            <p:cNvPr id="65" name="椭圆 38"/>
            <p:cNvSpPr>
              <a:spLocks noChangeArrowheads="1"/>
            </p:cNvSpPr>
            <p:nvPr/>
          </p:nvSpPr>
          <p:spPr bwMode="auto">
            <a:xfrm>
              <a:off x="0" y="0"/>
              <a:ext cx="299785" cy="299785"/>
            </a:xfrm>
            <a:prstGeom prst="ellipse">
              <a:avLst/>
            </a:prstGeom>
            <a:solidFill>
              <a:srgbClr val="FCF8ED"/>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pPr algn="ctr"/>
              <a:endParaRPr lang="zh-CN" altLang="zh-CN" b="0">
                <a:solidFill>
                  <a:srgbClr val="FFFFFF"/>
                </a:solidFill>
                <a:latin typeface="宋体" pitchFamily="2" charset="-122"/>
                <a:sym typeface="宋体" pitchFamily="2" charset="-122"/>
              </a:endParaRPr>
            </a:p>
          </p:txBody>
        </p:sp>
        <p:sp>
          <p:nvSpPr>
            <p:cNvPr id="66" name="右箭头 39"/>
            <p:cNvSpPr>
              <a:spLocks noChangeArrowheads="1"/>
            </p:cNvSpPr>
            <p:nvPr/>
          </p:nvSpPr>
          <p:spPr bwMode="auto">
            <a:xfrm>
              <a:off x="89734" y="60159"/>
              <a:ext cx="144379" cy="168442"/>
            </a:xfrm>
            <a:prstGeom prst="rightArrow">
              <a:avLst>
                <a:gd name="adj1" fmla="val 50000"/>
                <a:gd name="adj2" fmla="val 50000"/>
              </a:avLst>
            </a:prstGeom>
            <a:solidFill>
              <a:srgbClr val="131426"/>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pPr algn="ctr"/>
              <a:endParaRPr lang="zh-CN" altLang="zh-CN" b="0">
                <a:solidFill>
                  <a:srgbClr val="FFFFFF"/>
                </a:solidFill>
                <a:latin typeface="宋体" pitchFamily="2" charset="-122"/>
                <a:sym typeface="宋体" pitchFamily="2" charset="-122"/>
              </a:endParaRPr>
            </a:p>
          </p:txBody>
        </p:sp>
      </p:grpSp>
      <p:sp>
        <p:nvSpPr>
          <p:cNvPr id="67" name="文本框 49"/>
          <p:cNvSpPr>
            <a:spLocks noChangeArrowheads="1"/>
          </p:cNvSpPr>
          <p:nvPr/>
        </p:nvSpPr>
        <p:spPr bwMode="auto">
          <a:xfrm>
            <a:off x="35310" y="6429746"/>
            <a:ext cx="104380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40" tIns="45720" rIns="91440" bIns="45720">
            <a:spAutoFit/>
          </a:bodyPr>
          <a:lstStyle/>
          <a:p>
            <a:pPr algn="r"/>
            <a:r>
              <a:rPr lang="en-US" altLang="zh-CN" b="0" dirty="0">
                <a:solidFill>
                  <a:schemeClr val="bg1"/>
                </a:solidFill>
              </a:rPr>
              <a:t>Part </a:t>
            </a:r>
            <a:r>
              <a:rPr lang="en-US" altLang="zh-CN" b="0" dirty="0" smtClean="0">
                <a:solidFill>
                  <a:schemeClr val="bg1"/>
                </a:solidFill>
              </a:rPr>
              <a:t>4</a:t>
            </a:r>
            <a:endParaRPr lang="zh-CN" altLang="en-US" b="0" dirty="0">
              <a:solidFill>
                <a:schemeClr val="bg1"/>
              </a:solidFill>
            </a:endParaRPr>
          </a:p>
        </p:txBody>
      </p:sp>
    </p:spTree>
    <p:extLst>
      <p:ext uri="{BB962C8B-B14F-4D97-AF65-F5344CB8AC3E}">
        <p14:creationId xmlns:p14="http://schemas.microsoft.com/office/powerpoint/2010/main" val="1807658922"/>
      </p:ext>
    </p:extLst>
  </p:cSld>
  <p:clrMapOvr>
    <a:masterClrMapping/>
  </p:clrMapOvr>
  <mc:AlternateContent xmlns:mc="http://schemas.openxmlformats.org/markup-compatibility/2006" xmlns:p14="http://schemas.microsoft.com/office/powerpoint/2010/main">
    <mc:Choice Requires="p14">
      <p:transition spd="slow" p14:dur="1200" advClick="0" advTm="11000">
        <p14:prism/>
      </p:transition>
    </mc:Choice>
    <mc:Fallback xmlns="">
      <p:transition spd="slow" advClick="0" advTm="11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4" fill="hold" grpId="0" nodeType="after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wheel(4)">
                                      <p:cBhvr>
                                        <p:cTn id="7" dur="1000"/>
                                        <p:tgtEl>
                                          <p:spTgt spid="20"/>
                                        </p:tgtEl>
                                      </p:cBhvr>
                                    </p:animEffect>
                                  </p:childTnLst>
                                </p:cTn>
                              </p:par>
                            </p:childTnLst>
                          </p:cTn>
                        </p:par>
                        <p:par>
                          <p:cTn id="8" fill="hold">
                            <p:stCondLst>
                              <p:cond delay="1000"/>
                            </p:stCondLst>
                            <p:childTnLst>
                              <p:par>
                                <p:cTn id="9" presetID="2" presetClass="entr" presetSubtype="1" fill="hold" grpId="0" nodeType="afterEffect">
                                  <p:stCondLst>
                                    <p:cond delay="0"/>
                                  </p:stCondLst>
                                  <p:childTnLst>
                                    <p:set>
                                      <p:cBhvr>
                                        <p:cTn id="10" dur="1" fill="hold">
                                          <p:stCondLst>
                                            <p:cond delay="0"/>
                                          </p:stCondLst>
                                        </p:cTn>
                                        <p:tgtEl>
                                          <p:spTgt spid="21"/>
                                        </p:tgtEl>
                                        <p:attrNameLst>
                                          <p:attrName>style.visibility</p:attrName>
                                        </p:attrNameLst>
                                      </p:cBhvr>
                                      <p:to>
                                        <p:strVal val="visible"/>
                                      </p:to>
                                    </p:set>
                                    <p:anim calcmode="lin" valueType="num">
                                      <p:cBhvr additive="base">
                                        <p:cTn id="11" dur="500" fill="hold"/>
                                        <p:tgtEl>
                                          <p:spTgt spid="21"/>
                                        </p:tgtEl>
                                        <p:attrNameLst>
                                          <p:attrName>ppt_x</p:attrName>
                                        </p:attrNameLst>
                                      </p:cBhvr>
                                      <p:tavLst>
                                        <p:tav tm="0">
                                          <p:val>
                                            <p:strVal val="#ppt_x"/>
                                          </p:val>
                                        </p:tav>
                                        <p:tav tm="100000">
                                          <p:val>
                                            <p:strVal val="#ppt_x"/>
                                          </p:val>
                                        </p:tav>
                                      </p:tavLst>
                                    </p:anim>
                                    <p:anim calcmode="lin" valueType="num">
                                      <p:cBhvr additive="base">
                                        <p:cTn id="12" dur="500" fill="hold"/>
                                        <p:tgtEl>
                                          <p:spTgt spid="21"/>
                                        </p:tgtEl>
                                        <p:attrNameLst>
                                          <p:attrName>ppt_y</p:attrName>
                                        </p:attrNameLst>
                                      </p:cBhvr>
                                      <p:tavLst>
                                        <p:tav tm="0">
                                          <p:val>
                                            <p:strVal val="0-#ppt_h/2"/>
                                          </p:val>
                                        </p:tav>
                                        <p:tav tm="100000">
                                          <p:val>
                                            <p:strVal val="#ppt_y"/>
                                          </p:val>
                                        </p:tav>
                                      </p:tavLst>
                                    </p:anim>
                                  </p:childTnLst>
                                </p:cTn>
                              </p:par>
                            </p:childTnLst>
                          </p:cTn>
                        </p:par>
                        <p:par>
                          <p:cTn id="13" fill="hold">
                            <p:stCondLst>
                              <p:cond delay="1500"/>
                            </p:stCondLst>
                            <p:childTnLst>
                              <p:par>
                                <p:cTn id="14" presetID="22" presetClass="entr" presetSubtype="8" fill="hold" nodeType="afterEffect">
                                  <p:stCondLst>
                                    <p:cond delay="0"/>
                                  </p:stCondLst>
                                  <p:childTnLst>
                                    <p:set>
                                      <p:cBhvr>
                                        <p:cTn id="15" dur="1" fill="hold">
                                          <p:stCondLst>
                                            <p:cond delay="0"/>
                                          </p:stCondLst>
                                        </p:cTn>
                                        <p:tgtEl>
                                          <p:spTgt spid="25"/>
                                        </p:tgtEl>
                                        <p:attrNameLst>
                                          <p:attrName>style.visibility</p:attrName>
                                        </p:attrNameLst>
                                      </p:cBhvr>
                                      <p:to>
                                        <p:strVal val="visible"/>
                                      </p:to>
                                    </p:set>
                                    <p:animEffect transition="in" filter="wipe(left)">
                                      <p:cBhvr>
                                        <p:cTn id="16" dur="500"/>
                                        <p:tgtEl>
                                          <p:spTgt spid="25"/>
                                        </p:tgtEl>
                                      </p:cBhvr>
                                    </p:animEffect>
                                  </p:childTnLst>
                                </p:cTn>
                              </p:par>
                            </p:childTnLst>
                          </p:cTn>
                        </p:par>
                        <p:par>
                          <p:cTn id="17" fill="hold">
                            <p:stCondLst>
                              <p:cond delay="2000"/>
                            </p:stCondLst>
                            <p:childTnLst>
                              <p:par>
                                <p:cTn id="18" presetID="22" presetClass="entr" presetSubtype="8" fill="hold" nodeType="afterEffect">
                                  <p:stCondLst>
                                    <p:cond delay="0"/>
                                  </p:stCondLst>
                                  <p:childTnLst>
                                    <p:set>
                                      <p:cBhvr>
                                        <p:cTn id="19" dur="1" fill="hold">
                                          <p:stCondLst>
                                            <p:cond delay="0"/>
                                          </p:stCondLst>
                                        </p:cTn>
                                        <p:tgtEl>
                                          <p:spTgt spid="26"/>
                                        </p:tgtEl>
                                        <p:attrNameLst>
                                          <p:attrName>style.visibility</p:attrName>
                                        </p:attrNameLst>
                                      </p:cBhvr>
                                      <p:to>
                                        <p:strVal val="visible"/>
                                      </p:to>
                                    </p:set>
                                    <p:animEffect transition="in" filter="wipe(left)">
                                      <p:cBhvr>
                                        <p:cTn id="20" dur="500"/>
                                        <p:tgtEl>
                                          <p:spTgt spid="26"/>
                                        </p:tgtEl>
                                      </p:cBhvr>
                                    </p:animEffect>
                                  </p:childTnLst>
                                </p:cTn>
                              </p:par>
                            </p:childTnLst>
                          </p:cTn>
                        </p:par>
                        <p:par>
                          <p:cTn id="21" fill="hold">
                            <p:stCondLst>
                              <p:cond delay="2500"/>
                            </p:stCondLst>
                            <p:childTnLst>
                              <p:par>
                                <p:cTn id="22" presetID="12" presetClass="entr" presetSubtype="1" fill="hold" grpId="0" nodeType="afterEffect">
                                  <p:stCondLst>
                                    <p:cond delay="0"/>
                                  </p:stCondLst>
                                  <p:childTnLst>
                                    <p:set>
                                      <p:cBhvr>
                                        <p:cTn id="23" dur="1" fill="hold">
                                          <p:stCondLst>
                                            <p:cond delay="0"/>
                                          </p:stCondLst>
                                        </p:cTn>
                                        <p:tgtEl>
                                          <p:spTgt spid="56"/>
                                        </p:tgtEl>
                                        <p:attrNameLst>
                                          <p:attrName>style.visibility</p:attrName>
                                        </p:attrNameLst>
                                      </p:cBhvr>
                                      <p:to>
                                        <p:strVal val="visible"/>
                                      </p:to>
                                    </p:set>
                                    <p:anim calcmode="lin" valueType="num">
                                      <p:cBhvr additive="base">
                                        <p:cTn id="24" dur="500"/>
                                        <p:tgtEl>
                                          <p:spTgt spid="56"/>
                                        </p:tgtEl>
                                        <p:attrNameLst>
                                          <p:attrName>ppt_y</p:attrName>
                                        </p:attrNameLst>
                                      </p:cBhvr>
                                      <p:tavLst>
                                        <p:tav tm="0">
                                          <p:val>
                                            <p:strVal val="#ppt_y-#ppt_h*1.125000"/>
                                          </p:val>
                                        </p:tav>
                                        <p:tav tm="100000">
                                          <p:val>
                                            <p:strVal val="#ppt_y"/>
                                          </p:val>
                                        </p:tav>
                                      </p:tavLst>
                                    </p:anim>
                                    <p:animEffect transition="in" filter="wipe(down)">
                                      <p:cBhvr>
                                        <p:cTn id="25" dur="500"/>
                                        <p:tgtEl>
                                          <p:spTgt spid="56"/>
                                        </p:tgtEl>
                                      </p:cBhvr>
                                    </p:animEffect>
                                  </p:childTnLst>
                                </p:cTn>
                              </p:par>
                            </p:childTnLst>
                          </p:cTn>
                        </p:par>
                        <p:par>
                          <p:cTn id="26" fill="hold">
                            <p:stCondLst>
                              <p:cond delay="3000"/>
                            </p:stCondLst>
                            <p:childTnLst>
                              <p:par>
                                <p:cTn id="27" presetID="22" presetClass="entr" presetSubtype="8" fill="hold" grpId="0" nodeType="afterEffect">
                                  <p:stCondLst>
                                    <p:cond delay="0"/>
                                  </p:stCondLst>
                                  <p:childTnLst>
                                    <p:set>
                                      <p:cBhvr>
                                        <p:cTn id="28" dur="1" fill="hold">
                                          <p:stCondLst>
                                            <p:cond delay="0"/>
                                          </p:stCondLst>
                                        </p:cTn>
                                        <p:tgtEl>
                                          <p:spTgt spid="22"/>
                                        </p:tgtEl>
                                        <p:attrNameLst>
                                          <p:attrName>style.visibility</p:attrName>
                                        </p:attrNameLst>
                                      </p:cBhvr>
                                      <p:to>
                                        <p:strVal val="visible"/>
                                      </p:to>
                                    </p:set>
                                    <p:animEffect transition="in" filter="wipe(left)">
                                      <p:cBhvr>
                                        <p:cTn id="29" dur="500"/>
                                        <p:tgtEl>
                                          <p:spTgt spid="22"/>
                                        </p:tgtEl>
                                      </p:cBhvr>
                                    </p:animEffect>
                                  </p:childTnLst>
                                </p:cTn>
                              </p:par>
                            </p:childTnLst>
                          </p:cTn>
                        </p:par>
                        <p:par>
                          <p:cTn id="30" fill="hold">
                            <p:stCondLst>
                              <p:cond delay="3500"/>
                            </p:stCondLst>
                            <p:childTnLst>
                              <p:par>
                                <p:cTn id="31" presetID="22" presetClass="entr" presetSubtype="8" fill="hold" nodeType="afterEffect">
                                  <p:stCondLst>
                                    <p:cond delay="0"/>
                                  </p:stCondLst>
                                  <p:childTnLst>
                                    <p:set>
                                      <p:cBhvr>
                                        <p:cTn id="32" dur="1" fill="hold">
                                          <p:stCondLst>
                                            <p:cond delay="0"/>
                                          </p:stCondLst>
                                        </p:cTn>
                                        <p:tgtEl>
                                          <p:spTgt spid="29"/>
                                        </p:tgtEl>
                                        <p:attrNameLst>
                                          <p:attrName>style.visibility</p:attrName>
                                        </p:attrNameLst>
                                      </p:cBhvr>
                                      <p:to>
                                        <p:strVal val="visible"/>
                                      </p:to>
                                    </p:set>
                                    <p:animEffect transition="in" filter="wipe(left)">
                                      <p:cBhvr>
                                        <p:cTn id="33" dur="500"/>
                                        <p:tgtEl>
                                          <p:spTgt spid="29"/>
                                        </p:tgtEl>
                                      </p:cBhvr>
                                    </p:animEffect>
                                  </p:childTnLst>
                                </p:cTn>
                              </p:par>
                            </p:childTnLst>
                          </p:cTn>
                        </p:par>
                        <p:par>
                          <p:cTn id="34" fill="hold">
                            <p:stCondLst>
                              <p:cond delay="4000"/>
                            </p:stCondLst>
                            <p:childTnLst>
                              <p:par>
                                <p:cTn id="35" presetID="22" presetClass="entr" presetSubtype="8" fill="hold" nodeType="afterEffect">
                                  <p:stCondLst>
                                    <p:cond delay="0"/>
                                  </p:stCondLst>
                                  <p:childTnLst>
                                    <p:set>
                                      <p:cBhvr>
                                        <p:cTn id="36" dur="1" fill="hold">
                                          <p:stCondLst>
                                            <p:cond delay="0"/>
                                          </p:stCondLst>
                                        </p:cTn>
                                        <p:tgtEl>
                                          <p:spTgt spid="45"/>
                                        </p:tgtEl>
                                        <p:attrNameLst>
                                          <p:attrName>style.visibility</p:attrName>
                                        </p:attrNameLst>
                                      </p:cBhvr>
                                      <p:to>
                                        <p:strVal val="visible"/>
                                      </p:to>
                                    </p:set>
                                    <p:animEffect transition="in" filter="wipe(left)">
                                      <p:cBhvr>
                                        <p:cTn id="37" dur="500"/>
                                        <p:tgtEl>
                                          <p:spTgt spid="45"/>
                                        </p:tgtEl>
                                      </p:cBhvr>
                                    </p:animEffect>
                                  </p:childTnLst>
                                </p:cTn>
                              </p:par>
                            </p:childTnLst>
                          </p:cTn>
                        </p:par>
                        <p:par>
                          <p:cTn id="38" fill="hold">
                            <p:stCondLst>
                              <p:cond delay="4500"/>
                            </p:stCondLst>
                            <p:childTnLst>
                              <p:par>
                                <p:cTn id="39" presetID="12" presetClass="entr" presetSubtype="1" fill="hold" grpId="0" nodeType="afterEffect">
                                  <p:stCondLst>
                                    <p:cond delay="0"/>
                                  </p:stCondLst>
                                  <p:childTnLst>
                                    <p:set>
                                      <p:cBhvr>
                                        <p:cTn id="40" dur="1" fill="hold">
                                          <p:stCondLst>
                                            <p:cond delay="0"/>
                                          </p:stCondLst>
                                        </p:cTn>
                                        <p:tgtEl>
                                          <p:spTgt spid="57"/>
                                        </p:tgtEl>
                                        <p:attrNameLst>
                                          <p:attrName>style.visibility</p:attrName>
                                        </p:attrNameLst>
                                      </p:cBhvr>
                                      <p:to>
                                        <p:strVal val="visible"/>
                                      </p:to>
                                    </p:set>
                                    <p:anim calcmode="lin" valueType="num">
                                      <p:cBhvr additive="base">
                                        <p:cTn id="41" dur="500"/>
                                        <p:tgtEl>
                                          <p:spTgt spid="57"/>
                                        </p:tgtEl>
                                        <p:attrNameLst>
                                          <p:attrName>ppt_y</p:attrName>
                                        </p:attrNameLst>
                                      </p:cBhvr>
                                      <p:tavLst>
                                        <p:tav tm="0">
                                          <p:val>
                                            <p:strVal val="#ppt_y-#ppt_h*1.125000"/>
                                          </p:val>
                                        </p:tav>
                                        <p:tav tm="100000">
                                          <p:val>
                                            <p:strVal val="#ppt_y"/>
                                          </p:val>
                                        </p:tav>
                                      </p:tavLst>
                                    </p:anim>
                                    <p:animEffect transition="in" filter="wipe(down)">
                                      <p:cBhvr>
                                        <p:cTn id="42" dur="500"/>
                                        <p:tgtEl>
                                          <p:spTgt spid="57"/>
                                        </p:tgtEl>
                                      </p:cBhvr>
                                    </p:animEffect>
                                  </p:childTnLst>
                                </p:cTn>
                              </p:par>
                            </p:childTnLst>
                          </p:cTn>
                        </p:par>
                        <p:par>
                          <p:cTn id="43" fill="hold">
                            <p:stCondLst>
                              <p:cond delay="5000"/>
                            </p:stCondLst>
                            <p:childTnLst>
                              <p:par>
                                <p:cTn id="44" presetID="22" presetClass="entr" presetSubtype="8" fill="hold" grpId="0" nodeType="afterEffect">
                                  <p:stCondLst>
                                    <p:cond delay="0"/>
                                  </p:stCondLst>
                                  <p:childTnLst>
                                    <p:set>
                                      <p:cBhvr>
                                        <p:cTn id="45" dur="1" fill="hold">
                                          <p:stCondLst>
                                            <p:cond delay="0"/>
                                          </p:stCondLst>
                                        </p:cTn>
                                        <p:tgtEl>
                                          <p:spTgt spid="23"/>
                                        </p:tgtEl>
                                        <p:attrNameLst>
                                          <p:attrName>style.visibility</p:attrName>
                                        </p:attrNameLst>
                                      </p:cBhvr>
                                      <p:to>
                                        <p:strVal val="visible"/>
                                      </p:to>
                                    </p:set>
                                    <p:animEffect transition="in" filter="wipe(left)">
                                      <p:cBhvr>
                                        <p:cTn id="46" dur="500"/>
                                        <p:tgtEl>
                                          <p:spTgt spid="23"/>
                                        </p:tgtEl>
                                      </p:cBhvr>
                                    </p:animEffect>
                                  </p:childTnLst>
                                </p:cTn>
                              </p:par>
                            </p:childTnLst>
                          </p:cTn>
                        </p:par>
                        <p:par>
                          <p:cTn id="47" fill="hold">
                            <p:stCondLst>
                              <p:cond delay="5500"/>
                            </p:stCondLst>
                            <p:childTnLst>
                              <p:par>
                                <p:cTn id="48" presetID="22" presetClass="entr" presetSubtype="8" fill="hold" nodeType="afterEffect">
                                  <p:stCondLst>
                                    <p:cond delay="0"/>
                                  </p:stCondLst>
                                  <p:childTnLst>
                                    <p:set>
                                      <p:cBhvr>
                                        <p:cTn id="49" dur="1" fill="hold">
                                          <p:stCondLst>
                                            <p:cond delay="0"/>
                                          </p:stCondLst>
                                        </p:cTn>
                                        <p:tgtEl>
                                          <p:spTgt spid="48"/>
                                        </p:tgtEl>
                                        <p:attrNameLst>
                                          <p:attrName>style.visibility</p:attrName>
                                        </p:attrNameLst>
                                      </p:cBhvr>
                                      <p:to>
                                        <p:strVal val="visible"/>
                                      </p:to>
                                    </p:set>
                                    <p:animEffect transition="in" filter="wipe(left)">
                                      <p:cBhvr>
                                        <p:cTn id="50" dur="500"/>
                                        <p:tgtEl>
                                          <p:spTgt spid="48"/>
                                        </p:tgtEl>
                                      </p:cBhvr>
                                    </p:animEffect>
                                  </p:childTnLst>
                                </p:cTn>
                              </p:par>
                            </p:childTnLst>
                          </p:cTn>
                        </p:par>
                        <p:par>
                          <p:cTn id="51" fill="hold">
                            <p:stCondLst>
                              <p:cond delay="6000"/>
                            </p:stCondLst>
                            <p:childTnLst>
                              <p:par>
                                <p:cTn id="52" presetID="22" presetClass="entr" presetSubtype="8" fill="hold" nodeType="afterEffect">
                                  <p:stCondLst>
                                    <p:cond delay="0"/>
                                  </p:stCondLst>
                                  <p:childTnLst>
                                    <p:set>
                                      <p:cBhvr>
                                        <p:cTn id="53" dur="1" fill="hold">
                                          <p:stCondLst>
                                            <p:cond delay="0"/>
                                          </p:stCondLst>
                                        </p:cTn>
                                        <p:tgtEl>
                                          <p:spTgt spid="49"/>
                                        </p:tgtEl>
                                        <p:attrNameLst>
                                          <p:attrName>style.visibility</p:attrName>
                                        </p:attrNameLst>
                                      </p:cBhvr>
                                      <p:to>
                                        <p:strVal val="visible"/>
                                      </p:to>
                                    </p:set>
                                    <p:animEffect transition="in" filter="wipe(left)">
                                      <p:cBhvr>
                                        <p:cTn id="54" dur="500"/>
                                        <p:tgtEl>
                                          <p:spTgt spid="49"/>
                                        </p:tgtEl>
                                      </p:cBhvr>
                                    </p:animEffect>
                                  </p:childTnLst>
                                </p:cTn>
                              </p:par>
                            </p:childTnLst>
                          </p:cTn>
                        </p:par>
                        <p:par>
                          <p:cTn id="55" fill="hold">
                            <p:stCondLst>
                              <p:cond delay="6500"/>
                            </p:stCondLst>
                            <p:childTnLst>
                              <p:par>
                                <p:cTn id="56" presetID="12" presetClass="entr" presetSubtype="1" fill="hold" grpId="0" nodeType="afterEffect">
                                  <p:stCondLst>
                                    <p:cond delay="0"/>
                                  </p:stCondLst>
                                  <p:childTnLst>
                                    <p:set>
                                      <p:cBhvr>
                                        <p:cTn id="57" dur="1" fill="hold">
                                          <p:stCondLst>
                                            <p:cond delay="0"/>
                                          </p:stCondLst>
                                        </p:cTn>
                                        <p:tgtEl>
                                          <p:spTgt spid="58"/>
                                        </p:tgtEl>
                                        <p:attrNameLst>
                                          <p:attrName>style.visibility</p:attrName>
                                        </p:attrNameLst>
                                      </p:cBhvr>
                                      <p:to>
                                        <p:strVal val="visible"/>
                                      </p:to>
                                    </p:set>
                                    <p:anim calcmode="lin" valueType="num">
                                      <p:cBhvr additive="base">
                                        <p:cTn id="58" dur="500"/>
                                        <p:tgtEl>
                                          <p:spTgt spid="58"/>
                                        </p:tgtEl>
                                        <p:attrNameLst>
                                          <p:attrName>ppt_y</p:attrName>
                                        </p:attrNameLst>
                                      </p:cBhvr>
                                      <p:tavLst>
                                        <p:tav tm="0">
                                          <p:val>
                                            <p:strVal val="#ppt_y-#ppt_h*1.125000"/>
                                          </p:val>
                                        </p:tav>
                                        <p:tav tm="100000">
                                          <p:val>
                                            <p:strVal val="#ppt_y"/>
                                          </p:val>
                                        </p:tav>
                                      </p:tavLst>
                                    </p:anim>
                                    <p:animEffect transition="in" filter="wipe(down)">
                                      <p:cBhvr>
                                        <p:cTn id="59" dur="500"/>
                                        <p:tgtEl>
                                          <p:spTgt spid="58"/>
                                        </p:tgtEl>
                                      </p:cBhvr>
                                    </p:animEffect>
                                  </p:childTnLst>
                                </p:cTn>
                              </p:par>
                            </p:childTnLst>
                          </p:cTn>
                        </p:par>
                        <p:par>
                          <p:cTn id="60" fill="hold">
                            <p:stCondLst>
                              <p:cond delay="7000"/>
                            </p:stCondLst>
                            <p:childTnLst>
                              <p:par>
                                <p:cTn id="61" presetID="22" presetClass="entr" presetSubtype="8" fill="hold" grpId="0" nodeType="afterEffect">
                                  <p:stCondLst>
                                    <p:cond delay="0"/>
                                  </p:stCondLst>
                                  <p:childTnLst>
                                    <p:set>
                                      <p:cBhvr>
                                        <p:cTn id="62" dur="1" fill="hold">
                                          <p:stCondLst>
                                            <p:cond delay="0"/>
                                          </p:stCondLst>
                                        </p:cTn>
                                        <p:tgtEl>
                                          <p:spTgt spid="24"/>
                                        </p:tgtEl>
                                        <p:attrNameLst>
                                          <p:attrName>style.visibility</p:attrName>
                                        </p:attrNameLst>
                                      </p:cBhvr>
                                      <p:to>
                                        <p:strVal val="visible"/>
                                      </p:to>
                                    </p:set>
                                    <p:animEffect transition="in" filter="wipe(left)">
                                      <p:cBhvr>
                                        <p:cTn id="63" dur="500"/>
                                        <p:tgtEl>
                                          <p:spTgt spid="24"/>
                                        </p:tgtEl>
                                      </p:cBhvr>
                                    </p:animEffect>
                                  </p:childTnLst>
                                </p:cTn>
                              </p:par>
                            </p:childTnLst>
                          </p:cTn>
                        </p:par>
                        <p:par>
                          <p:cTn id="64" fill="hold">
                            <p:stCondLst>
                              <p:cond delay="7500"/>
                            </p:stCondLst>
                            <p:childTnLst>
                              <p:par>
                                <p:cTn id="65" presetID="22" presetClass="entr" presetSubtype="8" fill="hold" nodeType="afterEffect">
                                  <p:stCondLst>
                                    <p:cond delay="0"/>
                                  </p:stCondLst>
                                  <p:childTnLst>
                                    <p:set>
                                      <p:cBhvr>
                                        <p:cTn id="66" dur="1" fill="hold">
                                          <p:stCondLst>
                                            <p:cond delay="0"/>
                                          </p:stCondLst>
                                        </p:cTn>
                                        <p:tgtEl>
                                          <p:spTgt spid="52"/>
                                        </p:tgtEl>
                                        <p:attrNameLst>
                                          <p:attrName>style.visibility</p:attrName>
                                        </p:attrNameLst>
                                      </p:cBhvr>
                                      <p:to>
                                        <p:strVal val="visible"/>
                                      </p:to>
                                    </p:set>
                                    <p:animEffect transition="in" filter="wipe(left)">
                                      <p:cBhvr>
                                        <p:cTn id="67" dur="500"/>
                                        <p:tgtEl>
                                          <p:spTgt spid="52"/>
                                        </p:tgtEl>
                                      </p:cBhvr>
                                    </p:animEffect>
                                  </p:childTnLst>
                                </p:cTn>
                              </p:par>
                            </p:childTnLst>
                          </p:cTn>
                        </p:par>
                        <p:par>
                          <p:cTn id="68" fill="hold">
                            <p:stCondLst>
                              <p:cond delay="8000"/>
                            </p:stCondLst>
                            <p:childTnLst>
                              <p:par>
                                <p:cTn id="69" presetID="22" presetClass="entr" presetSubtype="8" fill="hold" nodeType="afterEffect">
                                  <p:stCondLst>
                                    <p:cond delay="0"/>
                                  </p:stCondLst>
                                  <p:childTnLst>
                                    <p:set>
                                      <p:cBhvr>
                                        <p:cTn id="70" dur="1" fill="hold">
                                          <p:stCondLst>
                                            <p:cond delay="0"/>
                                          </p:stCondLst>
                                        </p:cTn>
                                        <p:tgtEl>
                                          <p:spTgt spid="53"/>
                                        </p:tgtEl>
                                        <p:attrNameLst>
                                          <p:attrName>style.visibility</p:attrName>
                                        </p:attrNameLst>
                                      </p:cBhvr>
                                      <p:to>
                                        <p:strVal val="visible"/>
                                      </p:to>
                                    </p:set>
                                    <p:animEffect transition="in" filter="wipe(left)">
                                      <p:cBhvr>
                                        <p:cTn id="71" dur="500"/>
                                        <p:tgtEl>
                                          <p:spTgt spid="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1" grpId="0" animBg="1"/>
      <p:bldP spid="22" grpId="0" animBg="1"/>
      <p:bldP spid="23" grpId="0" animBg="1"/>
      <p:bldP spid="24" grpId="0" animBg="1"/>
      <p:bldP spid="56" grpId="0" animBg="1"/>
      <p:bldP spid="57" grpId="0" animBg="1"/>
      <p:bldP spid="58"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Text Box 55"/>
          <p:cNvSpPr txBox="1">
            <a:spLocks noChangeArrowheads="1"/>
          </p:cNvSpPr>
          <p:nvPr/>
        </p:nvSpPr>
        <p:spPr bwMode="auto">
          <a:xfrm>
            <a:off x="803114" y="154478"/>
            <a:ext cx="4088497" cy="6975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121892" tIns="60945" rIns="121892" bIns="60945">
            <a:spAutoFit/>
          </a:bodyPr>
          <a:lstStyle>
            <a:lvl1pPr eaLnBrk="0" hangingPunct="0">
              <a:defRPr i="1">
                <a:solidFill>
                  <a:schemeClr val="tx1"/>
                </a:solidFill>
                <a:latin typeface="Arial" pitchFamily="34" charset="0"/>
                <a:ea typeface="宋体" pitchFamily="2" charset="-122"/>
              </a:defRPr>
            </a:lvl1pPr>
            <a:lvl2pPr marL="742950" indent="-285750" eaLnBrk="0" hangingPunct="0">
              <a:defRPr i="1">
                <a:solidFill>
                  <a:schemeClr val="tx1"/>
                </a:solidFill>
                <a:latin typeface="Arial" pitchFamily="34" charset="0"/>
                <a:ea typeface="宋体" pitchFamily="2" charset="-122"/>
              </a:defRPr>
            </a:lvl2pPr>
            <a:lvl3pPr marL="1143000" indent="-228600" eaLnBrk="0" hangingPunct="0">
              <a:defRPr i="1">
                <a:solidFill>
                  <a:schemeClr val="tx1"/>
                </a:solidFill>
                <a:latin typeface="Arial" pitchFamily="34" charset="0"/>
                <a:ea typeface="宋体" pitchFamily="2" charset="-122"/>
              </a:defRPr>
            </a:lvl3pPr>
            <a:lvl4pPr marL="1600200" indent="-228600" eaLnBrk="0" hangingPunct="0">
              <a:defRPr i="1">
                <a:solidFill>
                  <a:schemeClr val="tx1"/>
                </a:solidFill>
                <a:latin typeface="Arial" pitchFamily="34" charset="0"/>
                <a:ea typeface="宋体" pitchFamily="2" charset="-122"/>
              </a:defRPr>
            </a:lvl4pPr>
            <a:lvl5pPr marL="2057400" indent="-228600" eaLnBrk="0" hangingPunct="0">
              <a:defRPr i="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9pPr>
          </a:lstStyle>
          <a:p>
            <a:pPr algn="ctr"/>
            <a:r>
              <a:rPr lang="en-US" altLang="zh-CN" sz="3733" i="0" dirty="0">
                <a:latin typeface="方正楷体简体" panose="02010601030101010101" pitchFamily="2" charset="-122"/>
                <a:ea typeface="方正楷体简体" panose="02010601030101010101" pitchFamily="2" charset="-122"/>
              </a:rPr>
              <a:t>4.3 </a:t>
            </a:r>
            <a:r>
              <a:rPr lang="zh-CN" altLang="en-US" sz="3733" i="0" dirty="0">
                <a:latin typeface="方正楷体简体" panose="02010601030101010101" pitchFamily="2" charset="-122"/>
                <a:ea typeface="方正楷体简体" panose="02010601030101010101" pitchFamily="2" charset="-122"/>
              </a:rPr>
              <a:t>五年发展规划</a:t>
            </a:r>
          </a:p>
        </p:txBody>
      </p:sp>
      <p:grpSp>
        <p:nvGrpSpPr>
          <p:cNvPr id="44" name="组合 30"/>
          <p:cNvGrpSpPr>
            <a:grpSpLocks/>
          </p:cNvGrpSpPr>
          <p:nvPr/>
        </p:nvGrpSpPr>
        <p:grpSpPr bwMode="auto">
          <a:xfrm>
            <a:off x="11550649" y="6507164"/>
            <a:ext cx="298451" cy="300037"/>
            <a:chOff x="0" y="0"/>
            <a:chExt cx="299785" cy="299785"/>
          </a:xfrm>
        </p:grpSpPr>
        <p:sp>
          <p:nvSpPr>
            <p:cNvPr id="45" name="椭圆 35"/>
            <p:cNvSpPr>
              <a:spLocks noChangeArrowheads="1"/>
            </p:cNvSpPr>
            <p:nvPr/>
          </p:nvSpPr>
          <p:spPr bwMode="auto">
            <a:xfrm>
              <a:off x="0" y="0"/>
              <a:ext cx="299785" cy="299785"/>
            </a:xfrm>
            <a:prstGeom prst="ellipse">
              <a:avLst/>
            </a:prstGeom>
            <a:solidFill>
              <a:srgbClr val="FCF8ED"/>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pPr algn="ctr"/>
              <a:endParaRPr lang="zh-CN" altLang="zh-CN" b="0">
                <a:solidFill>
                  <a:srgbClr val="FFFFFF"/>
                </a:solidFill>
                <a:latin typeface="宋体" pitchFamily="2" charset="-122"/>
                <a:sym typeface="宋体" pitchFamily="2" charset="-122"/>
              </a:endParaRPr>
            </a:p>
          </p:txBody>
        </p:sp>
        <p:sp>
          <p:nvSpPr>
            <p:cNvPr id="48" name="右箭头 36"/>
            <p:cNvSpPr>
              <a:spLocks noChangeArrowheads="1"/>
            </p:cNvSpPr>
            <p:nvPr/>
          </p:nvSpPr>
          <p:spPr bwMode="auto">
            <a:xfrm>
              <a:off x="89734" y="60159"/>
              <a:ext cx="144379" cy="168442"/>
            </a:xfrm>
            <a:prstGeom prst="rightArrow">
              <a:avLst>
                <a:gd name="adj1" fmla="val 50000"/>
                <a:gd name="adj2" fmla="val 50000"/>
              </a:avLst>
            </a:prstGeom>
            <a:solidFill>
              <a:srgbClr val="131426"/>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pPr algn="ctr"/>
              <a:endParaRPr lang="zh-CN" altLang="zh-CN" b="0">
                <a:solidFill>
                  <a:srgbClr val="FFFFFF"/>
                </a:solidFill>
                <a:latin typeface="宋体" pitchFamily="2" charset="-122"/>
                <a:sym typeface="宋体" pitchFamily="2" charset="-122"/>
              </a:endParaRPr>
            </a:p>
          </p:txBody>
        </p:sp>
      </p:grpSp>
      <p:grpSp>
        <p:nvGrpSpPr>
          <p:cNvPr id="49" name="组合 37"/>
          <p:cNvGrpSpPr>
            <a:grpSpLocks/>
          </p:cNvGrpSpPr>
          <p:nvPr/>
        </p:nvGrpSpPr>
        <p:grpSpPr bwMode="auto">
          <a:xfrm flipH="1">
            <a:off x="11055350" y="6507164"/>
            <a:ext cx="300039" cy="300037"/>
            <a:chOff x="0" y="0"/>
            <a:chExt cx="299785" cy="299785"/>
          </a:xfrm>
        </p:grpSpPr>
        <p:sp>
          <p:nvSpPr>
            <p:cNvPr id="50" name="椭圆 38"/>
            <p:cNvSpPr>
              <a:spLocks noChangeArrowheads="1"/>
            </p:cNvSpPr>
            <p:nvPr/>
          </p:nvSpPr>
          <p:spPr bwMode="auto">
            <a:xfrm>
              <a:off x="0" y="0"/>
              <a:ext cx="299785" cy="299785"/>
            </a:xfrm>
            <a:prstGeom prst="ellipse">
              <a:avLst/>
            </a:prstGeom>
            <a:solidFill>
              <a:srgbClr val="FCF8ED"/>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pPr algn="ctr"/>
              <a:endParaRPr lang="zh-CN" altLang="zh-CN" b="0">
                <a:solidFill>
                  <a:srgbClr val="FFFFFF"/>
                </a:solidFill>
                <a:latin typeface="宋体" pitchFamily="2" charset="-122"/>
                <a:sym typeface="宋体" pitchFamily="2" charset="-122"/>
              </a:endParaRPr>
            </a:p>
          </p:txBody>
        </p:sp>
        <p:sp>
          <p:nvSpPr>
            <p:cNvPr id="51" name="右箭头 39"/>
            <p:cNvSpPr>
              <a:spLocks noChangeArrowheads="1"/>
            </p:cNvSpPr>
            <p:nvPr/>
          </p:nvSpPr>
          <p:spPr bwMode="auto">
            <a:xfrm>
              <a:off x="89734" y="60159"/>
              <a:ext cx="144379" cy="168442"/>
            </a:xfrm>
            <a:prstGeom prst="rightArrow">
              <a:avLst>
                <a:gd name="adj1" fmla="val 50000"/>
                <a:gd name="adj2" fmla="val 50000"/>
              </a:avLst>
            </a:prstGeom>
            <a:solidFill>
              <a:srgbClr val="131426"/>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pPr algn="ctr"/>
              <a:endParaRPr lang="zh-CN" altLang="zh-CN" b="0">
                <a:solidFill>
                  <a:srgbClr val="FFFFFF"/>
                </a:solidFill>
                <a:latin typeface="宋体" pitchFamily="2" charset="-122"/>
                <a:sym typeface="宋体" pitchFamily="2" charset="-122"/>
              </a:endParaRPr>
            </a:p>
          </p:txBody>
        </p:sp>
      </p:grpSp>
      <p:sp>
        <p:nvSpPr>
          <p:cNvPr id="52" name="文本框 49"/>
          <p:cNvSpPr>
            <a:spLocks noChangeArrowheads="1"/>
          </p:cNvSpPr>
          <p:nvPr/>
        </p:nvSpPr>
        <p:spPr bwMode="auto">
          <a:xfrm>
            <a:off x="35310" y="6429746"/>
            <a:ext cx="104380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40" tIns="45720" rIns="91440" bIns="45720">
            <a:spAutoFit/>
          </a:bodyPr>
          <a:lstStyle/>
          <a:p>
            <a:pPr algn="r"/>
            <a:r>
              <a:rPr lang="en-US" altLang="zh-CN" b="0" dirty="0">
                <a:solidFill>
                  <a:schemeClr val="bg1"/>
                </a:solidFill>
              </a:rPr>
              <a:t>Part </a:t>
            </a:r>
            <a:r>
              <a:rPr lang="en-US" altLang="zh-CN" b="0" dirty="0" smtClean="0">
                <a:solidFill>
                  <a:schemeClr val="bg1"/>
                </a:solidFill>
              </a:rPr>
              <a:t>4</a:t>
            </a:r>
            <a:endParaRPr lang="zh-CN" altLang="en-US" b="0" dirty="0">
              <a:solidFill>
                <a:schemeClr val="bg1"/>
              </a:solidFill>
            </a:endParaRPr>
          </a:p>
        </p:txBody>
      </p:sp>
      <p:sp>
        <p:nvSpPr>
          <p:cNvPr id="53" name="右箭头 52"/>
          <p:cNvSpPr/>
          <p:nvPr/>
        </p:nvSpPr>
        <p:spPr>
          <a:xfrm>
            <a:off x="335360" y="1220755"/>
            <a:ext cx="6720000" cy="1632181"/>
          </a:xfrm>
          <a:prstGeom prst="rightArrow">
            <a:avLst/>
          </a:prstGeom>
          <a:solidFill>
            <a:srgbClr val="0070C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0"/>
          </a:p>
        </p:txBody>
      </p:sp>
      <p:sp>
        <p:nvSpPr>
          <p:cNvPr id="54" name="右箭头 53"/>
          <p:cNvSpPr/>
          <p:nvPr/>
        </p:nvSpPr>
        <p:spPr>
          <a:xfrm>
            <a:off x="2831637" y="1988840"/>
            <a:ext cx="6720000" cy="1632181"/>
          </a:xfrm>
          <a:prstGeom prst="rightArrow">
            <a:avLst/>
          </a:prstGeom>
          <a:solidFill>
            <a:srgbClr val="0070C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0"/>
          </a:p>
        </p:txBody>
      </p:sp>
      <p:sp>
        <p:nvSpPr>
          <p:cNvPr id="55" name="右箭头 54"/>
          <p:cNvSpPr/>
          <p:nvPr/>
        </p:nvSpPr>
        <p:spPr>
          <a:xfrm>
            <a:off x="5231157" y="2756926"/>
            <a:ext cx="6720000" cy="1632181"/>
          </a:xfrm>
          <a:prstGeom prst="rightArrow">
            <a:avLst/>
          </a:prstGeom>
          <a:solidFill>
            <a:srgbClr val="00B0F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0"/>
          </a:p>
        </p:txBody>
      </p:sp>
      <p:sp>
        <p:nvSpPr>
          <p:cNvPr id="56" name="矩形 55"/>
          <p:cNvSpPr/>
          <p:nvPr/>
        </p:nvSpPr>
        <p:spPr>
          <a:xfrm>
            <a:off x="431371" y="2660915"/>
            <a:ext cx="2041200" cy="2706831"/>
          </a:xfrm>
          <a:prstGeom prst="rect">
            <a:avLst/>
          </a:prstGeom>
        </p:spPr>
        <p:txBody>
          <a:bodyPr wrap="square">
            <a:spAutoFit/>
          </a:bodyPr>
          <a:lstStyle/>
          <a:p>
            <a:pPr algn="just">
              <a:lnSpc>
                <a:spcPct val="130000"/>
              </a:lnSpc>
            </a:pPr>
            <a:r>
              <a:rPr lang="zh-CN" altLang="en-US" sz="1867" dirty="0">
                <a:latin typeface="微软雅黑" pitchFamily="34" charset="-122"/>
                <a:ea typeface="微软雅黑" pitchFamily="34" charset="-122"/>
              </a:rPr>
              <a:t>将疏通社区的资金流、信息流、物流阻碍，提供一体化社区服务，就是实践居民对美好生活的向往！</a:t>
            </a:r>
          </a:p>
        </p:txBody>
      </p:sp>
      <p:sp>
        <p:nvSpPr>
          <p:cNvPr id="57" name="TextBox 56"/>
          <p:cNvSpPr txBox="1"/>
          <p:nvPr/>
        </p:nvSpPr>
        <p:spPr>
          <a:xfrm>
            <a:off x="335360" y="1811143"/>
            <a:ext cx="2304256" cy="369332"/>
          </a:xfrm>
          <a:prstGeom prst="rect">
            <a:avLst/>
          </a:prstGeom>
          <a:noFill/>
        </p:spPr>
        <p:txBody>
          <a:bodyPr wrap="square" rtlCol="0">
            <a:spAutoFit/>
          </a:bodyPr>
          <a:lstStyle/>
          <a:p>
            <a:r>
              <a:rPr lang="zh-CN" altLang="en-US" b="0" dirty="0">
                <a:solidFill>
                  <a:schemeClr val="bg1"/>
                </a:solidFill>
              </a:rPr>
              <a:t>实现民通</a:t>
            </a:r>
            <a:endParaRPr lang="zh-CN" altLang="en-US" b="0" dirty="0">
              <a:solidFill>
                <a:schemeClr val="bg1"/>
              </a:solidFill>
              <a:latin typeface="+mn-ea"/>
            </a:endParaRPr>
          </a:p>
        </p:txBody>
      </p:sp>
      <p:sp>
        <p:nvSpPr>
          <p:cNvPr id="58" name="TextBox 57"/>
          <p:cNvSpPr txBox="1"/>
          <p:nvPr/>
        </p:nvSpPr>
        <p:spPr>
          <a:xfrm>
            <a:off x="2831637" y="2593552"/>
            <a:ext cx="2304256" cy="369332"/>
          </a:xfrm>
          <a:prstGeom prst="rect">
            <a:avLst/>
          </a:prstGeom>
          <a:noFill/>
        </p:spPr>
        <p:txBody>
          <a:bodyPr wrap="square" rtlCol="0">
            <a:spAutoFit/>
          </a:bodyPr>
          <a:lstStyle/>
          <a:p>
            <a:r>
              <a:rPr lang="zh-CN" altLang="en-US" b="0" dirty="0">
                <a:solidFill>
                  <a:schemeClr val="bg1"/>
                </a:solidFill>
              </a:rPr>
              <a:t>实现商通</a:t>
            </a:r>
          </a:p>
        </p:txBody>
      </p:sp>
      <p:sp>
        <p:nvSpPr>
          <p:cNvPr id="59" name="矩形 58"/>
          <p:cNvSpPr/>
          <p:nvPr/>
        </p:nvSpPr>
        <p:spPr>
          <a:xfrm>
            <a:off x="3023659" y="3525010"/>
            <a:ext cx="1873461" cy="1959832"/>
          </a:xfrm>
          <a:prstGeom prst="rect">
            <a:avLst/>
          </a:prstGeom>
        </p:spPr>
        <p:txBody>
          <a:bodyPr wrap="square">
            <a:spAutoFit/>
          </a:bodyPr>
          <a:lstStyle/>
          <a:p>
            <a:pPr algn="just">
              <a:lnSpc>
                <a:spcPct val="130000"/>
              </a:lnSpc>
            </a:pPr>
            <a:r>
              <a:rPr lang="zh-CN" altLang="en-US" sz="1867" dirty="0">
                <a:latin typeface="微软雅黑" pitchFamily="34" charset="-122"/>
                <a:ea typeface="微软雅黑" pitchFamily="34" charset="-122"/>
              </a:rPr>
              <a:t>五年后将持续经济拉动增长，促进产业融合，催生新型商业业态！</a:t>
            </a:r>
          </a:p>
        </p:txBody>
      </p:sp>
      <p:sp>
        <p:nvSpPr>
          <p:cNvPr id="60" name="矩形 59"/>
          <p:cNvSpPr/>
          <p:nvPr/>
        </p:nvSpPr>
        <p:spPr>
          <a:xfrm>
            <a:off x="5494960" y="4233863"/>
            <a:ext cx="1942160" cy="1959832"/>
          </a:xfrm>
          <a:prstGeom prst="rect">
            <a:avLst/>
          </a:prstGeom>
        </p:spPr>
        <p:txBody>
          <a:bodyPr wrap="square">
            <a:spAutoFit/>
          </a:bodyPr>
          <a:lstStyle/>
          <a:p>
            <a:pPr algn="just">
              <a:lnSpc>
                <a:spcPct val="130000"/>
              </a:lnSpc>
            </a:pPr>
            <a:r>
              <a:rPr lang="zh-CN" altLang="en-US" sz="1867" dirty="0">
                <a:latin typeface="微软雅黑" pitchFamily="34" charset="-122"/>
                <a:ea typeface="微软雅黑" pitchFamily="34" charset="-122"/>
              </a:rPr>
              <a:t>将使公司成为就业大平台，社区大数据，成为市场经济下的政府好帮手！</a:t>
            </a:r>
          </a:p>
        </p:txBody>
      </p:sp>
      <p:sp>
        <p:nvSpPr>
          <p:cNvPr id="61" name="TextBox 60"/>
          <p:cNvSpPr txBox="1"/>
          <p:nvPr/>
        </p:nvSpPr>
        <p:spPr>
          <a:xfrm>
            <a:off x="5231904" y="3361637"/>
            <a:ext cx="2304256" cy="369332"/>
          </a:xfrm>
          <a:prstGeom prst="rect">
            <a:avLst/>
          </a:prstGeom>
          <a:noFill/>
        </p:spPr>
        <p:txBody>
          <a:bodyPr wrap="square" rtlCol="0">
            <a:spAutoFit/>
          </a:bodyPr>
          <a:lstStyle/>
          <a:p>
            <a:r>
              <a:rPr lang="zh-CN" altLang="en-US" b="0" dirty="0">
                <a:solidFill>
                  <a:schemeClr val="bg1"/>
                </a:solidFill>
              </a:rPr>
              <a:t>实现政通</a:t>
            </a:r>
            <a:endParaRPr lang="zh-CN" altLang="en-US" b="0" dirty="0">
              <a:solidFill>
                <a:schemeClr val="bg1"/>
              </a:solidFill>
              <a:latin typeface="+mn-ea"/>
            </a:endParaRPr>
          </a:p>
        </p:txBody>
      </p:sp>
      <p:sp>
        <p:nvSpPr>
          <p:cNvPr id="74" name="圆角矩形 73"/>
          <p:cNvSpPr/>
          <p:nvPr/>
        </p:nvSpPr>
        <p:spPr>
          <a:xfrm>
            <a:off x="8026374" y="4530328"/>
            <a:ext cx="3360373" cy="1632181"/>
          </a:xfrm>
          <a:prstGeom prst="roundRect">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0"/>
          </a:p>
        </p:txBody>
      </p:sp>
      <p:sp>
        <p:nvSpPr>
          <p:cNvPr id="75" name="矩形 74"/>
          <p:cNvSpPr/>
          <p:nvPr/>
        </p:nvSpPr>
        <p:spPr>
          <a:xfrm>
            <a:off x="8122384" y="4705701"/>
            <a:ext cx="3168352" cy="1292470"/>
          </a:xfrm>
          <a:prstGeom prst="rect">
            <a:avLst/>
          </a:prstGeom>
        </p:spPr>
        <p:txBody>
          <a:bodyPr wrap="square">
            <a:spAutoFit/>
          </a:bodyPr>
          <a:lstStyle/>
          <a:p>
            <a:pPr lvl="0">
              <a:lnSpc>
                <a:spcPct val="150000"/>
              </a:lnSpc>
              <a:defRPr/>
            </a:pPr>
            <a:r>
              <a:rPr lang="zh-CN" altLang="en-US" sz="1733" kern="0" dirty="0">
                <a:solidFill>
                  <a:sysClr val="windowText" lastClr="000000">
                    <a:lumMod val="85000"/>
                    <a:lumOff val="15000"/>
                  </a:sysClr>
                </a:solidFill>
                <a:latin typeface="微软雅黑" panose="020B0503020204020204" pitchFamily="34" charset="-122"/>
                <a:ea typeface="微软雅黑" panose="020B0503020204020204" pitchFamily="34" charset="-122"/>
              </a:rPr>
              <a:t>请输入文本内容请输入文本内容请输入文本内容输入文本内容输入文本内容</a:t>
            </a:r>
          </a:p>
        </p:txBody>
      </p:sp>
    </p:spTree>
    <p:extLst>
      <p:ext uri="{BB962C8B-B14F-4D97-AF65-F5344CB8AC3E}">
        <p14:creationId xmlns:p14="http://schemas.microsoft.com/office/powerpoint/2010/main" val="2233962700"/>
      </p:ext>
    </p:extLst>
  </p:cSld>
  <p:clrMapOvr>
    <a:masterClrMapping/>
  </p:clrMapOvr>
  <mc:AlternateContent xmlns:mc="http://schemas.openxmlformats.org/markup-compatibility/2006" xmlns:p14="http://schemas.microsoft.com/office/powerpoint/2010/main">
    <mc:Choice Requires="p14">
      <p:transition spd="slow" p14:dur="3000" advClick="0" advTm="10000">
        <p14:shred/>
      </p:transition>
    </mc:Choice>
    <mc:Fallback xmlns="">
      <p:transition spd="slow" advClick="0" advTm="10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4" fill="hold" grpId="0" nodeType="after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wheel(4)">
                                      <p:cBhvr>
                                        <p:cTn id="7" dur="1000"/>
                                        <p:tgtEl>
                                          <p:spTgt spid="20"/>
                                        </p:tgtEl>
                                      </p:cBhvr>
                                    </p:animEffect>
                                  </p:childTnLst>
                                </p:cTn>
                              </p:par>
                            </p:childTnLst>
                          </p:cTn>
                        </p:par>
                        <p:par>
                          <p:cTn id="8" fill="hold">
                            <p:stCondLst>
                              <p:cond delay="1000"/>
                            </p:stCondLst>
                            <p:childTnLst>
                              <p:par>
                                <p:cTn id="9" presetID="2" presetClass="entr" presetSubtype="8" fill="hold" grpId="0" nodeType="afterEffect">
                                  <p:stCondLst>
                                    <p:cond delay="0"/>
                                  </p:stCondLst>
                                  <p:childTnLst>
                                    <p:set>
                                      <p:cBhvr>
                                        <p:cTn id="10" dur="1" fill="hold">
                                          <p:stCondLst>
                                            <p:cond delay="0"/>
                                          </p:stCondLst>
                                        </p:cTn>
                                        <p:tgtEl>
                                          <p:spTgt spid="53"/>
                                        </p:tgtEl>
                                        <p:attrNameLst>
                                          <p:attrName>style.visibility</p:attrName>
                                        </p:attrNameLst>
                                      </p:cBhvr>
                                      <p:to>
                                        <p:strVal val="visible"/>
                                      </p:to>
                                    </p:set>
                                    <p:anim calcmode="lin" valueType="num">
                                      <p:cBhvr additive="base">
                                        <p:cTn id="11" dur="500" fill="hold"/>
                                        <p:tgtEl>
                                          <p:spTgt spid="53"/>
                                        </p:tgtEl>
                                        <p:attrNameLst>
                                          <p:attrName>ppt_x</p:attrName>
                                        </p:attrNameLst>
                                      </p:cBhvr>
                                      <p:tavLst>
                                        <p:tav tm="0">
                                          <p:val>
                                            <p:strVal val="0-#ppt_w/2"/>
                                          </p:val>
                                        </p:tav>
                                        <p:tav tm="100000">
                                          <p:val>
                                            <p:strVal val="#ppt_x"/>
                                          </p:val>
                                        </p:tav>
                                      </p:tavLst>
                                    </p:anim>
                                    <p:anim calcmode="lin" valueType="num">
                                      <p:cBhvr additive="base">
                                        <p:cTn id="12" dur="500" fill="hold"/>
                                        <p:tgtEl>
                                          <p:spTgt spid="53"/>
                                        </p:tgtEl>
                                        <p:attrNameLst>
                                          <p:attrName>ppt_y</p:attrName>
                                        </p:attrNameLst>
                                      </p:cBhvr>
                                      <p:tavLst>
                                        <p:tav tm="0">
                                          <p:val>
                                            <p:strVal val="#ppt_y"/>
                                          </p:val>
                                        </p:tav>
                                        <p:tav tm="100000">
                                          <p:val>
                                            <p:strVal val="#ppt_y"/>
                                          </p:val>
                                        </p:tav>
                                      </p:tavLst>
                                    </p:anim>
                                  </p:childTnLst>
                                </p:cTn>
                              </p:par>
                            </p:childTnLst>
                          </p:cTn>
                        </p:par>
                        <p:par>
                          <p:cTn id="13" fill="hold">
                            <p:stCondLst>
                              <p:cond delay="1500"/>
                            </p:stCondLst>
                            <p:childTnLst>
                              <p:par>
                                <p:cTn id="14" presetID="2" presetClass="entr" presetSubtype="8" fill="hold" grpId="0" nodeType="afterEffect">
                                  <p:stCondLst>
                                    <p:cond delay="0"/>
                                  </p:stCondLst>
                                  <p:childTnLst>
                                    <p:set>
                                      <p:cBhvr>
                                        <p:cTn id="15" dur="1" fill="hold">
                                          <p:stCondLst>
                                            <p:cond delay="0"/>
                                          </p:stCondLst>
                                        </p:cTn>
                                        <p:tgtEl>
                                          <p:spTgt spid="54"/>
                                        </p:tgtEl>
                                        <p:attrNameLst>
                                          <p:attrName>style.visibility</p:attrName>
                                        </p:attrNameLst>
                                      </p:cBhvr>
                                      <p:to>
                                        <p:strVal val="visible"/>
                                      </p:to>
                                    </p:set>
                                    <p:anim calcmode="lin" valueType="num">
                                      <p:cBhvr additive="base">
                                        <p:cTn id="16" dur="500" fill="hold"/>
                                        <p:tgtEl>
                                          <p:spTgt spid="54"/>
                                        </p:tgtEl>
                                        <p:attrNameLst>
                                          <p:attrName>ppt_x</p:attrName>
                                        </p:attrNameLst>
                                      </p:cBhvr>
                                      <p:tavLst>
                                        <p:tav tm="0">
                                          <p:val>
                                            <p:strVal val="0-#ppt_w/2"/>
                                          </p:val>
                                        </p:tav>
                                        <p:tav tm="100000">
                                          <p:val>
                                            <p:strVal val="#ppt_x"/>
                                          </p:val>
                                        </p:tav>
                                      </p:tavLst>
                                    </p:anim>
                                    <p:anim calcmode="lin" valueType="num">
                                      <p:cBhvr additive="base">
                                        <p:cTn id="17" dur="500" fill="hold"/>
                                        <p:tgtEl>
                                          <p:spTgt spid="54"/>
                                        </p:tgtEl>
                                        <p:attrNameLst>
                                          <p:attrName>ppt_y</p:attrName>
                                        </p:attrNameLst>
                                      </p:cBhvr>
                                      <p:tavLst>
                                        <p:tav tm="0">
                                          <p:val>
                                            <p:strVal val="#ppt_y"/>
                                          </p:val>
                                        </p:tav>
                                        <p:tav tm="100000">
                                          <p:val>
                                            <p:strVal val="#ppt_y"/>
                                          </p:val>
                                        </p:tav>
                                      </p:tavLst>
                                    </p:anim>
                                  </p:childTnLst>
                                </p:cTn>
                              </p:par>
                            </p:childTnLst>
                          </p:cTn>
                        </p:par>
                        <p:par>
                          <p:cTn id="18" fill="hold">
                            <p:stCondLst>
                              <p:cond delay="2000"/>
                            </p:stCondLst>
                            <p:childTnLst>
                              <p:par>
                                <p:cTn id="19" presetID="2" presetClass="entr" presetSubtype="8" fill="hold" grpId="0" nodeType="afterEffect">
                                  <p:stCondLst>
                                    <p:cond delay="0"/>
                                  </p:stCondLst>
                                  <p:childTnLst>
                                    <p:set>
                                      <p:cBhvr>
                                        <p:cTn id="20" dur="1" fill="hold">
                                          <p:stCondLst>
                                            <p:cond delay="0"/>
                                          </p:stCondLst>
                                        </p:cTn>
                                        <p:tgtEl>
                                          <p:spTgt spid="55"/>
                                        </p:tgtEl>
                                        <p:attrNameLst>
                                          <p:attrName>style.visibility</p:attrName>
                                        </p:attrNameLst>
                                      </p:cBhvr>
                                      <p:to>
                                        <p:strVal val="visible"/>
                                      </p:to>
                                    </p:set>
                                    <p:anim calcmode="lin" valueType="num">
                                      <p:cBhvr additive="base">
                                        <p:cTn id="21" dur="500" fill="hold"/>
                                        <p:tgtEl>
                                          <p:spTgt spid="55"/>
                                        </p:tgtEl>
                                        <p:attrNameLst>
                                          <p:attrName>ppt_x</p:attrName>
                                        </p:attrNameLst>
                                      </p:cBhvr>
                                      <p:tavLst>
                                        <p:tav tm="0">
                                          <p:val>
                                            <p:strVal val="0-#ppt_w/2"/>
                                          </p:val>
                                        </p:tav>
                                        <p:tav tm="100000">
                                          <p:val>
                                            <p:strVal val="#ppt_x"/>
                                          </p:val>
                                        </p:tav>
                                      </p:tavLst>
                                    </p:anim>
                                    <p:anim calcmode="lin" valueType="num">
                                      <p:cBhvr additive="base">
                                        <p:cTn id="22" dur="500" fill="hold"/>
                                        <p:tgtEl>
                                          <p:spTgt spid="55"/>
                                        </p:tgtEl>
                                        <p:attrNameLst>
                                          <p:attrName>ppt_y</p:attrName>
                                        </p:attrNameLst>
                                      </p:cBhvr>
                                      <p:tavLst>
                                        <p:tav tm="0">
                                          <p:val>
                                            <p:strVal val="#ppt_y"/>
                                          </p:val>
                                        </p:tav>
                                        <p:tav tm="100000">
                                          <p:val>
                                            <p:strVal val="#ppt_y"/>
                                          </p:val>
                                        </p:tav>
                                      </p:tavLst>
                                    </p:anim>
                                  </p:childTnLst>
                                </p:cTn>
                              </p:par>
                            </p:childTnLst>
                          </p:cTn>
                        </p:par>
                        <p:par>
                          <p:cTn id="23" fill="hold">
                            <p:stCondLst>
                              <p:cond delay="2500"/>
                            </p:stCondLst>
                            <p:childTnLst>
                              <p:par>
                                <p:cTn id="24" presetID="22" presetClass="entr" presetSubtype="2" fill="hold" grpId="0" nodeType="afterEffect">
                                  <p:stCondLst>
                                    <p:cond delay="0"/>
                                  </p:stCondLst>
                                  <p:childTnLst>
                                    <p:set>
                                      <p:cBhvr>
                                        <p:cTn id="25" dur="1" fill="hold">
                                          <p:stCondLst>
                                            <p:cond delay="0"/>
                                          </p:stCondLst>
                                        </p:cTn>
                                        <p:tgtEl>
                                          <p:spTgt spid="57"/>
                                        </p:tgtEl>
                                        <p:attrNameLst>
                                          <p:attrName>style.visibility</p:attrName>
                                        </p:attrNameLst>
                                      </p:cBhvr>
                                      <p:to>
                                        <p:strVal val="visible"/>
                                      </p:to>
                                    </p:set>
                                    <p:animEffect transition="in" filter="wipe(right)">
                                      <p:cBhvr>
                                        <p:cTn id="26" dur="500"/>
                                        <p:tgtEl>
                                          <p:spTgt spid="57"/>
                                        </p:tgtEl>
                                      </p:cBhvr>
                                    </p:animEffect>
                                  </p:childTnLst>
                                </p:cTn>
                              </p:par>
                            </p:childTnLst>
                          </p:cTn>
                        </p:par>
                        <p:par>
                          <p:cTn id="27" fill="hold">
                            <p:stCondLst>
                              <p:cond delay="3000"/>
                            </p:stCondLst>
                            <p:childTnLst>
                              <p:par>
                                <p:cTn id="28" presetID="22" presetClass="entr" presetSubtype="1" fill="hold" grpId="0" nodeType="afterEffect">
                                  <p:stCondLst>
                                    <p:cond delay="0"/>
                                  </p:stCondLst>
                                  <p:childTnLst>
                                    <p:set>
                                      <p:cBhvr>
                                        <p:cTn id="29" dur="1" fill="hold">
                                          <p:stCondLst>
                                            <p:cond delay="0"/>
                                          </p:stCondLst>
                                        </p:cTn>
                                        <p:tgtEl>
                                          <p:spTgt spid="56"/>
                                        </p:tgtEl>
                                        <p:attrNameLst>
                                          <p:attrName>style.visibility</p:attrName>
                                        </p:attrNameLst>
                                      </p:cBhvr>
                                      <p:to>
                                        <p:strVal val="visible"/>
                                      </p:to>
                                    </p:set>
                                    <p:animEffect transition="in" filter="wipe(up)">
                                      <p:cBhvr>
                                        <p:cTn id="30" dur="500"/>
                                        <p:tgtEl>
                                          <p:spTgt spid="56"/>
                                        </p:tgtEl>
                                      </p:cBhvr>
                                    </p:animEffect>
                                  </p:childTnLst>
                                </p:cTn>
                              </p:par>
                            </p:childTnLst>
                          </p:cTn>
                        </p:par>
                        <p:par>
                          <p:cTn id="31" fill="hold">
                            <p:stCondLst>
                              <p:cond delay="3500"/>
                            </p:stCondLst>
                            <p:childTnLst>
                              <p:par>
                                <p:cTn id="32" presetID="22" presetClass="entr" presetSubtype="2" fill="hold" grpId="0" nodeType="afterEffect">
                                  <p:stCondLst>
                                    <p:cond delay="0"/>
                                  </p:stCondLst>
                                  <p:childTnLst>
                                    <p:set>
                                      <p:cBhvr>
                                        <p:cTn id="33" dur="1" fill="hold">
                                          <p:stCondLst>
                                            <p:cond delay="0"/>
                                          </p:stCondLst>
                                        </p:cTn>
                                        <p:tgtEl>
                                          <p:spTgt spid="58"/>
                                        </p:tgtEl>
                                        <p:attrNameLst>
                                          <p:attrName>style.visibility</p:attrName>
                                        </p:attrNameLst>
                                      </p:cBhvr>
                                      <p:to>
                                        <p:strVal val="visible"/>
                                      </p:to>
                                    </p:set>
                                    <p:animEffect transition="in" filter="wipe(right)">
                                      <p:cBhvr>
                                        <p:cTn id="34" dur="500"/>
                                        <p:tgtEl>
                                          <p:spTgt spid="58"/>
                                        </p:tgtEl>
                                      </p:cBhvr>
                                    </p:animEffect>
                                  </p:childTnLst>
                                </p:cTn>
                              </p:par>
                            </p:childTnLst>
                          </p:cTn>
                        </p:par>
                        <p:par>
                          <p:cTn id="35" fill="hold">
                            <p:stCondLst>
                              <p:cond delay="4000"/>
                            </p:stCondLst>
                            <p:childTnLst>
                              <p:par>
                                <p:cTn id="36" presetID="22" presetClass="entr" presetSubtype="1" fill="hold" grpId="0" nodeType="afterEffect">
                                  <p:stCondLst>
                                    <p:cond delay="0"/>
                                  </p:stCondLst>
                                  <p:childTnLst>
                                    <p:set>
                                      <p:cBhvr>
                                        <p:cTn id="37" dur="1" fill="hold">
                                          <p:stCondLst>
                                            <p:cond delay="0"/>
                                          </p:stCondLst>
                                        </p:cTn>
                                        <p:tgtEl>
                                          <p:spTgt spid="59"/>
                                        </p:tgtEl>
                                        <p:attrNameLst>
                                          <p:attrName>style.visibility</p:attrName>
                                        </p:attrNameLst>
                                      </p:cBhvr>
                                      <p:to>
                                        <p:strVal val="visible"/>
                                      </p:to>
                                    </p:set>
                                    <p:animEffect transition="in" filter="wipe(up)">
                                      <p:cBhvr>
                                        <p:cTn id="38" dur="500"/>
                                        <p:tgtEl>
                                          <p:spTgt spid="59"/>
                                        </p:tgtEl>
                                      </p:cBhvr>
                                    </p:animEffect>
                                  </p:childTnLst>
                                </p:cTn>
                              </p:par>
                            </p:childTnLst>
                          </p:cTn>
                        </p:par>
                        <p:par>
                          <p:cTn id="39" fill="hold">
                            <p:stCondLst>
                              <p:cond delay="4500"/>
                            </p:stCondLst>
                            <p:childTnLst>
                              <p:par>
                                <p:cTn id="40" presetID="22" presetClass="entr" presetSubtype="2" fill="hold" grpId="0" nodeType="afterEffect">
                                  <p:stCondLst>
                                    <p:cond delay="0"/>
                                  </p:stCondLst>
                                  <p:childTnLst>
                                    <p:set>
                                      <p:cBhvr>
                                        <p:cTn id="41" dur="1" fill="hold">
                                          <p:stCondLst>
                                            <p:cond delay="0"/>
                                          </p:stCondLst>
                                        </p:cTn>
                                        <p:tgtEl>
                                          <p:spTgt spid="61"/>
                                        </p:tgtEl>
                                        <p:attrNameLst>
                                          <p:attrName>style.visibility</p:attrName>
                                        </p:attrNameLst>
                                      </p:cBhvr>
                                      <p:to>
                                        <p:strVal val="visible"/>
                                      </p:to>
                                    </p:set>
                                    <p:animEffect transition="in" filter="wipe(right)">
                                      <p:cBhvr>
                                        <p:cTn id="42" dur="500"/>
                                        <p:tgtEl>
                                          <p:spTgt spid="61"/>
                                        </p:tgtEl>
                                      </p:cBhvr>
                                    </p:animEffect>
                                  </p:childTnLst>
                                </p:cTn>
                              </p:par>
                            </p:childTnLst>
                          </p:cTn>
                        </p:par>
                        <p:par>
                          <p:cTn id="43" fill="hold">
                            <p:stCondLst>
                              <p:cond delay="5000"/>
                            </p:stCondLst>
                            <p:childTnLst>
                              <p:par>
                                <p:cTn id="44" presetID="22" presetClass="entr" presetSubtype="1" fill="hold" grpId="0" nodeType="afterEffect">
                                  <p:stCondLst>
                                    <p:cond delay="0"/>
                                  </p:stCondLst>
                                  <p:childTnLst>
                                    <p:set>
                                      <p:cBhvr>
                                        <p:cTn id="45" dur="1" fill="hold">
                                          <p:stCondLst>
                                            <p:cond delay="0"/>
                                          </p:stCondLst>
                                        </p:cTn>
                                        <p:tgtEl>
                                          <p:spTgt spid="60"/>
                                        </p:tgtEl>
                                        <p:attrNameLst>
                                          <p:attrName>style.visibility</p:attrName>
                                        </p:attrNameLst>
                                      </p:cBhvr>
                                      <p:to>
                                        <p:strVal val="visible"/>
                                      </p:to>
                                    </p:set>
                                    <p:animEffect transition="in" filter="wipe(up)">
                                      <p:cBhvr>
                                        <p:cTn id="46" dur="500"/>
                                        <p:tgtEl>
                                          <p:spTgt spid="60"/>
                                        </p:tgtEl>
                                      </p:cBhvr>
                                    </p:animEffect>
                                  </p:childTnLst>
                                </p:cTn>
                              </p:par>
                            </p:childTnLst>
                          </p:cTn>
                        </p:par>
                        <p:par>
                          <p:cTn id="47" fill="hold">
                            <p:stCondLst>
                              <p:cond delay="5500"/>
                            </p:stCondLst>
                            <p:childTnLst>
                              <p:par>
                                <p:cTn id="48" presetID="21" presetClass="entr" presetSubtype="1" fill="hold" grpId="0" nodeType="afterEffect">
                                  <p:stCondLst>
                                    <p:cond delay="0"/>
                                  </p:stCondLst>
                                  <p:childTnLst>
                                    <p:set>
                                      <p:cBhvr>
                                        <p:cTn id="49" dur="1" fill="hold">
                                          <p:stCondLst>
                                            <p:cond delay="0"/>
                                          </p:stCondLst>
                                        </p:cTn>
                                        <p:tgtEl>
                                          <p:spTgt spid="74"/>
                                        </p:tgtEl>
                                        <p:attrNameLst>
                                          <p:attrName>style.visibility</p:attrName>
                                        </p:attrNameLst>
                                      </p:cBhvr>
                                      <p:to>
                                        <p:strVal val="visible"/>
                                      </p:to>
                                    </p:set>
                                    <p:animEffect transition="in" filter="wheel(1)">
                                      <p:cBhvr>
                                        <p:cTn id="50" dur="1000"/>
                                        <p:tgtEl>
                                          <p:spTgt spid="74"/>
                                        </p:tgtEl>
                                      </p:cBhvr>
                                    </p:animEffect>
                                  </p:childTnLst>
                                </p:cTn>
                              </p:par>
                            </p:childTnLst>
                          </p:cTn>
                        </p:par>
                        <p:par>
                          <p:cTn id="51" fill="hold">
                            <p:stCondLst>
                              <p:cond delay="6500"/>
                            </p:stCondLst>
                            <p:childTnLst>
                              <p:par>
                                <p:cTn id="52" presetID="22" presetClass="entr" presetSubtype="8" fill="hold" grpId="0" nodeType="afterEffect">
                                  <p:stCondLst>
                                    <p:cond delay="0"/>
                                  </p:stCondLst>
                                  <p:childTnLst>
                                    <p:set>
                                      <p:cBhvr>
                                        <p:cTn id="53" dur="1" fill="hold">
                                          <p:stCondLst>
                                            <p:cond delay="0"/>
                                          </p:stCondLst>
                                        </p:cTn>
                                        <p:tgtEl>
                                          <p:spTgt spid="75"/>
                                        </p:tgtEl>
                                        <p:attrNameLst>
                                          <p:attrName>style.visibility</p:attrName>
                                        </p:attrNameLst>
                                      </p:cBhvr>
                                      <p:to>
                                        <p:strVal val="visible"/>
                                      </p:to>
                                    </p:set>
                                    <p:animEffect transition="in" filter="wipe(left)">
                                      <p:cBhvr>
                                        <p:cTn id="54" dur="500"/>
                                        <p:tgtEl>
                                          <p:spTgt spid="7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53" grpId="0" animBg="1"/>
      <p:bldP spid="54" grpId="0" animBg="1"/>
      <p:bldP spid="55" grpId="0" animBg="1"/>
      <p:bldP spid="56" grpId="0"/>
      <p:bldP spid="57" grpId="0"/>
      <p:bldP spid="58" grpId="0"/>
      <p:bldP spid="59" grpId="0"/>
      <p:bldP spid="60" grpId="0"/>
      <p:bldP spid="61" grpId="0"/>
      <p:bldP spid="74" grpId="0" animBg="1"/>
      <p:bldP spid="75"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组合 13"/>
          <p:cNvGrpSpPr/>
          <p:nvPr/>
        </p:nvGrpSpPr>
        <p:grpSpPr>
          <a:xfrm>
            <a:off x="1487488" y="1370572"/>
            <a:ext cx="3317011" cy="2810008"/>
            <a:chOff x="4892554" y="1179176"/>
            <a:chExt cx="2088232" cy="1769047"/>
          </a:xfrm>
        </p:grpSpPr>
        <p:sp>
          <p:nvSpPr>
            <p:cNvPr id="15" name="矩形 14"/>
            <p:cNvSpPr/>
            <p:nvPr/>
          </p:nvSpPr>
          <p:spPr>
            <a:xfrm>
              <a:off x="4892554" y="1611224"/>
              <a:ext cx="2088232" cy="1336999"/>
            </a:xfrm>
            <a:prstGeom prst="rect">
              <a:avLst/>
            </a:prstGeom>
            <a:solidFill>
              <a:srgbClr val="0070C0"/>
            </a:solidFill>
            <a:ln w="25400" cap="flat" cmpd="sng" algn="ctr">
              <a:noFill/>
              <a:prstDash val="solid"/>
            </a:ln>
            <a:effectLst/>
          </p:spPr>
          <p:txBody>
            <a:bodyPr rtlCol="0" anchor="ctr"/>
            <a:lstStyle/>
            <a:p>
              <a:pPr algn="ctr" defTabSz="1219170" eaLnBrk="1" fontAlgn="auto" hangingPunct="1">
                <a:spcBef>
                  <a:spcPts val="0"/>
                </a:spcBef>
                <a:spcAft>
                  <a:spcPts val="0"/>
                </a:spcAft>
                <a:defRPr/>
              </a:pPr>
              <a:endParaRPr lang="zh-CN" altLang="en-US" sz="2400" kern="0">
                <a:solidFill>
                  <a:sysClr val="window" lastClr="FFFFFF"/>
                </a:solidFill>
                <a:latin typeface="Bodoni MT"/>
                <a:ea typeface="微软雅黑"/>
              </a:endParaRPr>
            </a:p>
          </p:txBody>
        </p:sp>
        <p:sp>
          <p:nvSpPr>
            <p:cNvPr id="16" name="等腰三角形 15"/>
            <p:cNvSpPr/>
            <p:nvPr/>
          </p:nvSpPr>
          <p:spPr>
            <a:xfrm>
              <a:off x="4892554" y="1179176"/>
              <a:ext cx="2088232" cy="432048"/>
            </a:xfrm>
            <a:prstGeom prst="triangle">
              <a:avLst/>
            </a:prstGeom>
            <a:solidFill>
              <a:srgbClr val="0070C0"/>
            </a:solidFill>
            <a:ln w="25400" cap="flat" cmpd="sng" algn="ctr">
              <a:noFill/>
              <a:prstDash val="solid"/>
            </a:ln>
            <a:effectLst/>
          </p:spPr>
          <p:txBody>
            <a:bodyPr rtlCol="0" anchor="ctr"/>
            <a:lstStyle/>
            <a:p>
              <a:pPr algn="ctr" defTabSz="1219170" eaLnBrk="1" fontAlgn="auto" hangingPunct="1">
                <a:spcBef>
                  <a:spcPts val="0"/>
                </a:spcBef>
                <a:spcAft>
                  <a:spcPts val="0"/>
                </a:spcAft>
                <a:defRPr/>
              </a:pPr>
              <a:endParaRPr lang="zh-CN" altLang="en-US" sz="2400" kern="0">
                <a:solidFill>
                  <a:sysClr val="window" lastClr="FFFFFF"/>
                </a:solidFill>
                <a:latin typeface="Bodoni MT"/>
                <a:ea typeface="微软雅黑"/>
              </a:endParaRPr>
            </a:p>
          </p:txBody>
        </p:sp>
      </p:grpSp>
      <p:grpSp>
        <p:nvGrpSpPr>
          <p:cNvPr id="17" name="组合 16"/>
          <p:cNvGrpSpPr/>
          <p:nvPr/>
        </p:nvGrpSpPr>
        <p:grpSpPr>
          <a:xfrm>
            <a:off x="1487488" y="4383237"/>
            <a:ext cx="3317011" cy="1830073"/>
            <a:chOff x="4892554" y="3147815"/>
            <a:chExt cx="2088232" cy="1152127"/>
          </a:xfrm>
        </p:grpSpPr>
        <p:sp>
          <p:nvSpPr>
            <p:cNvPr id="18" name="矩形 17"/>
            <p:cNvSpPr/>
            <p:nvPr/>
          </p:nvSpPr>
          <p:spPr>
            <a:xfrm>
              <a:off x="4892554" y="3147815"/>
              <a:ext cx="2088232" cy="720080"/>
            </a:xfrm>
            <a:prstGeom prst="rect">
              <a:avLst/>
            </a:prstGeom>
            <a:solidFill>
              <a:srgbClr val="00B0F0"/>
            </a:solidFill>
            <a:ln w="25400" cap="flat" cmpd="sng" algn="ctr">
              <a:noFill/>
              <a:prstDash val="solid"/>
            </a:ln>
            <a:effectLst/>
          </p:spPr>
          <p:txBody>
            <a:bodyPr rtlCol="0" anchor="ctr"/>
            <a:lstStyle/>
            <a:p>
              <a:pPr algn="ctr" defTabSz="1219170" eaLnBrk="1" fontAlgn="auto" hangingPunct="1">
                <a:spcBef>
                  <a:spcPts val="0"/>
                </a:spcBef>
                <a:spcAft>
                  <a:spcPts val="0"/>
                </a:spcAft>
                <a:defRPr/>
              </a:pPr>
              <a:endParaRPr lang="zh-CN" altLang="en-US" sz="2400" kern="0">
                <a:solidFill>
                  <a:sysClr val="window" lastClr="FFFFFF"/>
                </a:solidFill>
                <a:latin typeface="Bodoni MT"/>
                <a:ea typeface="微软雅黑"/>
              </a:endParaRPr>
            </a:p>
          </p:txBody>
        </p:sp>
        <p:sp>
          <p:nvSpPr>
            <p:cNvPr id="19" name="等腰三角形 18"/>
            <p:cNvSpPr/>
            <p:nvPr/>
          </p:nvSpPr>
          <p:spPr>
            <a:xfrm flipV="1">
              <a:off x="4892554" y="3867894"/>
              <a:ext cx="2088232" cy="432048"/>
            </a:xfrm>
            <a:prstGeom prst="triangle">
              <a:avLst/>
            </a:prstGeom>
            <a:solidFill>
              <a:srgbClr val="00B0F0"/>
            </a:solidFill>
            <a:ln w="25400" cap="flat" cmpd="sng" algn="ctr">
              <a:noFill/>
              <a:prstDash val="solid"/>
            </a:ln>
            <a:effectLst/>
          </p:spPr>
          <p:txBody>
            <a:bodyPr rtlCol="0" anchor="ctr"/>
            <a:lstStyle/>
            <a:p>
              <a:pPr algn="ctr" defTabSz="1219170" eaLnBrk="1" fontAlgn="auto" hangingPunct="1">
                <a:spcBef>
                  <a:spcPts val="0"/>
                </a:spcBef>
                <a:spcAft>
                  <a:spcPts val="0"/>
                </a:spcAft>
                <a:defRPr/>
              </a:pPr>
              <a:endParaRPr lang="zh-CN" altLang="en-US" sz="2400" kern="0">
                <a:solidFill>
                  <a:sysClr val="window" lastClr="FFFFFF"/>
                </a:solidFill>
                <a:latin typeface="Bodoni MT"/>
                <a:ea typeface="微软雅黑"/>
              </a:endParaRPr>
            </a:p>
          </p:txBody>
        </p:sp>
      </p:grpSp>
      <p:sp>
        <p:nvSpPr>
          <p:cNvPr id="20" name="TextBox 19"/>
          <p:cNvSpPr txBox="1"/>
          <p:nvPr/>
        </p:nvSpPr>
        <p:spPr>
          <a:xfrm>
            <a:off x="2231742" y="1713711"/>
            <a:ext cx="1828503" cy="1446550"/>
          </a:xfrm>
          <a:prstGeom prst="rect">
            <a:avLst/>
          </a:prstGeom>
          <a:noFill/>
        </p:spPr>
        <p:txBody>
          <a:bodyPr wrap="square" rtlCol="0">
            <a:spAutoFit/>
          </a:bodyPr>
          <a:lstStyle/>
          <a:p>
            <a:pPr algn="ctr" defTabSz="1219170" eaLnBrk="1" fontAlgn="auto" hangingPunct="1">
              <a:spcBef>
                <a:spcPts val="0"/>
              </a:spcBef>
              <a:spcAft>
                <a:spcPts val="0"/>
              </a:spcAft>
              <a:defRPr/>
            </a:pPr>
            <a:r>
              <a:rPr lang="en-US" altLang="zh-CN" sz="8800" kern="0" dirty="0">
                <a:solidFill>
                  <a:sysClr val="window" lastClr="FFFFFF"/>
                </a:solidFill>
                <a:latin typeface="Impact" panose="020B0806030902050204" pitchFamily="34" charset="0"/>
              </a:rPr>
              <a:t>75</a:t>
            </a:r>
            <a:endParaRPr lang="zh-CN" altLang="en-US" sz="8800" kern="0" dirty="0">
              <a:solidFill>
                <a:sysClr val="window" lastClr="FFFFFF"/>
              </a:solidFill>
              <a:latin typeface="Impact" panose="020B0806030902050204" pitchFamily="34" charset="0"/>
            </a:endParaRPr>
          </a:p>
        </p:txBody>
      </p:sp>
      <p:sp>
        <p:nvSpPr>
          <p:cNvPr id="21" name="TextBox 20"/>
          <p:cNvSpPr txBox="1"/>
          <p:nvPr/>
        </p:nvSpPr>
        <p:spPr>
          <a:xfrm>
            <a:off x="3410195" y="1907147"/>
            <a:ext cx="914251" cy="584775"/>
          </a:xfrm>
          <a:prstGeom prst="rect">
            <a:avLst/>
          </a:prstGeom>
          <a:noFill/>
        </p:spPr>
        <p:txBody>
          <a:bodyPr wrap="square" rtlCol="0">
            <a:spAutoFit/>
          </a:bodyPr>
          <a:lstStyle/>
          <a:p>
            <a:pPr algn="ctr" defTabSz="1219170" eaLnBrk="1" fontAlgn="auto" hangingPunct="1">
              <a:spcBef>
                <a:spcPts val="0"/>
              </a:spcBef>
              <a:spcAft>
                <a:spcPts val="0"/>
              </a:spcAft>
              <a:defRPr/>
            </a:pPr>
            <a:r>
              <a:rPr lang="en-US" altLang="zh-CN" sz="3200" kern="0" dirty="0">
                <a:solidFill>
                  <a:sysClr val="window" lastClr="FFFFFF"/>
                </a:solidFill>
                <a:latin typeface="Impact" panose="020B0806030902050204" pitchFamily="34" charset="0"/>
              </a:rPr>
              <a:t>%</a:t>
            </a:r>
            <a:endParaRPr lang="zh-CN" altLang="en-US" sz="3200" kern="0" dirty="0">
              <a:solidFill>
                <a:sysClr val="window" lastClr="FFFFFF"/>
              </a:solidFill>
              <a:latin typeface="Impact" panose="020B0806030902050204" pitchFamily="34" charset="0"/>
            </a:endParaRPr>
          </a:p>
        </p:txBody>
      </p:sp>
      <p:sp>
        <p:nvSpPr>
          <p:cNvPr id="29" name="TextBox 28"/>
          <p:cNvSpPr txBox="1"/>
          <p:nvPr/>
        </p:nvSpPr>
        <p:spPr>
          <a:xfrm>
            <a:off x="2231742" y="4426939"/>
            <a:ext cx="1828503" cy="1446550"/>
          </a:xfrm>
          <a:prstGeom prst="rect">
            <a:avLst/>
          </a:prstGeom>
          <a:noFill/>
        </p:spPr>
        <p:txBody>
          <a:bodyPr wrap="square" rtlCol="0">
            <a:spAutoFit/>
          </a:bodyPr>
          <a:lstStyle/>
          <a:p>
            <a:pPr algn="ctr" defTabSz="1219170" eaLnBrk="1" fontAlgn="auto" hangingPunct="1">
              <a:spcBef>
                <a:spcPts val="0"/>
              </a:spcBef>
              <a:spcAft>
                <a:spcPts val="0"/>
              </a:spcAft>
              <a:defRPr/>
            </a:pPr>
            <a:r>
              <a:rPr lang="en-US" altLang="zh-CN" sz="8800" kern="0" dirty="0">
                <a:solidFill>
                  <a:sysClr val="window" lastClr="FFFFFF"/>
                </a:solidFill>
                <a:latin typeface="Impact" panose="020B0806030902050204" pitchFamily="34" charset="0"/>
              </a:rPr>
              <a:t>25</a:t>
            </a:r>
            <a:endParaRPr lang="zh-CN" altLang="en-US" sz="8800" kern="0" dirty="0">
              <a:solidFill>
                <a:sysClr val="window" lastClr="FFFFFF"/>
              </a:solidFill>
              <a:latin typeface="Impact" panose="020B0806030902050204" pitchFamily="34" charset="0"/>
            </a:endParaRPr>
          </a:p>
        </p:txBody>
      </p:sp>
      <p:sp>
        <p:nvSpPr>
          <p:cNvPr id="33" name="TextBox 32"/>
          <p:cNvSpPr txBox="1"/>
          <p:nvPr/>
        </p:nvSpPr>
        <p:spPr>
          <a:xfrm>
            <a:off x="3460349" y="4620375"/>
            <a:ext cx="914251" cy="584775"/>
          </a:xfrm>
          <a:prstGeom prst="rect">
            <a:avLst/>
          </a:prstGeom>
          <a:noFill/>
        </p:spPr>
        <p:txBody>
          <a:bodyPr wrap="square" rtlCol="0">
            <a:spAutoFit/>
          </a:bodyPr>
          <a:lstStyle/>
          <a:p>
            <a:pPr algn="ctr" defTabSz="1219170" eaLnBrk="1" fontAlgn="auto" hangingPunct="1">
              <a:spcBef>
                <a:spcPts val="0"/>
              </a:spcBef>
              <a:spcAft>
                <a:spcPts val="0"/>
              </a:spcAft>
              <a:defRPr/>
            </a:pPr>
            <a:r>
              <a:rPr lang="en-US" altLang="zh-CN" sz="3200" kern="0" dirty="0">
                <a:solidFill>
                  <a:sysClr val="window" lastClr="FFFFFF"/>
                </a:solidFill>
                <a:latin typeface="Impact" panose="020B0806030902050204" pitchFamily="34" charset="0"/>
              </a:rPr>
              <a:t>%</a:t>
            </a:r>
            <a:endParaRPr lang="zh-CN" altLang="en-US" sz="3200" kern="0" dirty="0">
              <a:solidFill>
                <a:sysClr val="window" lastClr="FFFFFF"/>
              </a:solidFill>
              <a:latin typeface="Impact" panose="020B0806030902050204" pitchFamily="34" charset="0"/>
            </a:endParaRPr>
          </a:p>
        </p:txBody>
      </p:sp>
      <p:sp>
        <p:nvSpPr>
          <p:cNvPr id="34" name="矩形 33"/>
          <p:cNvSpPr/>
          <p:nvPr/>
        </p:nvSpPr>
        <p:spPr>
          <a:xfrm>
            <a:off x="1732158" y="3005075"/>
            <a:ext cx="2784309" cy="830997"/>
          </a:xfrm>
          <a:prstGeom prst="rect">
            <a:avLst/>
          </a:prstGeom>
        </p:spPr>
        <p:txBody>
          <a:bodyPr wrap="square">
            <a:spAutoFit/>
          </a:bodyPr>
          <a:lstStyle/>
          <a:p>
            <a:pPr algn="ctr" defTabSz="1219170" eaLnBrk="1" fontAlgn="auto" hangingPunct="1">
              <a:spcBef>
                <a:spcPts val="0"/>
              </a:spcBef>
              <a:spcAft>
                <a:spcPts val="0"/>
              </a:spcAft>
              <a:defRPr/>
            </a:pPr>
            <a:r>
              <a:rPr lang="zh-CN" altLang="en-US" sz="2400" kern="0" dirty="0">
                <a:solidFill>
                  <a:sysClr val="window" lastClr="FFFFFF"/>
                </a:solidFill>
                <a:latin typeface="微软雅黑" pitchFamily="34" charset="-122"/>
                <a:ea typeface="微软雅黑" pitchFamily="34" charset="-122"/>
              </a:rPr>
              <a:t>请输入相关内容</a:t>
            </a:r>
            <a:endParaRPr lang="en-US" altLang="zh-CN" sz="2400" kern="0" dirty="0">
              <a:solidFill>
                <a:sysClr val="window" lastClr="FFFFFF"/>
              </a:solidFill>
              <a:latin typeface="微软雅黑" pitchFamily="34" charset="-122"/>
              <a:ea typeface="微软雅黑" pitchFamily="34" charset="-122"/>
            </a:endParaRPr>
          </a:p>
          <a:p>
            <a:pPr algn="ctr" defTabSz="1219170" eaLnBrk="1" fontAlgn="auto" hangingPunct="1">
              <a:spcBef>
                <a:spcPts val="0"/>
              </a:spcBef>
              <a:spcAft>
                <a:spcPts val="0"/>
              </a:spcAft>
              <a:defRPr/>
            </a:pPr>
            <a:r>
              <a:rPr lang="zh-CN" altLang="en-US" sz="2400" kern="0" dirty="0">
                <a:solidFill>
                  <a:sysClr val="window" lastClr="FFFFFF"/>
                </a:solidFill>
                <a:latin typeface="微软雅黑" pitchFamily="34" charset="-122"/>
                <a:ea typeface="微软雅黑" pitchFamily="34" charset="-122"/>
              </a:rPr>
              <a:t>请输入相关内容</a:t>
            </a:r>
          </a:p>
        </p:txBody>
      </p:sp>
      <p:cxnSp>
        <p:nvCxnSpPr>
          <p:cNvPr id="35" name="Straight Connector 57"/>
          <p:cNvCxnSpPr/>
          <p:nvPr/>
        </p:nvCxnSpPr>
        <p:spPr bwMode="auto">
          <a:xfrm>
            <a:off x="4516467" y="2426689"/>
            <a:ext cx="6572088" cy="0"/>
          </a:xfrm>
          <a:prstGeom prst="line">
            <a:avLst/>
          </a:prstGeom>
          <a:solidFill>
            <a:srgbClr val="ECB100"/>
          </a:solidFill>
          <a:ln w="6350" cap="flat" cmpd="sng" algn="ctr">
            <a:solidFill>
              <a:schemeClr val="tx1">
                <a:lumMod val="50000"/>
                <a:lumOff val="50000"/>
              </a:schemeClr>
            </a:solidFill>
            <a:prstDash val="dashDot"/>
            <a:round/>
            <a:headEnd type="oval" w="sm" len="sm"/>
            <a:tailEnd type="oval" w="sm" len="sm"/>
          </a:ln>
          <a:effectLst/>
          <a:extLst/>
        </p:spPr>
      </p:cxnSp>
      <p:sp>
        <p:nvSpPr>
          <p:cNvPr id="36" name="矩形 35"/>
          <p:cNvSpPr/>
          <p:nvPr/>
        </p:nvSpPr>
        <p:spPr>
          <a:xfrm>
            <a:off x="6288022" y="2488044"/>
            <a:ext cx="4800533" cy="1374735"/>
          </a:xfrm>
          <a:prstGeom prst="rect">
            <a:avLst/>
          </a:prstGeom>
        </p:spPr>
        <p:txBody>
          <a:bodyPr wrap="square">
            <a:spAutoFit/>
          </a:bodyPr>
          <a:lstStyle/>
          <a:p>
            <a:pPr algn="just">
              <a:lnSpc>
                <a:spcPts val="2000"/>
              </a:lnSpc>
            </a:pPr>
            <a:r>
              <a:rPr lang="zh-CN" altLang="en-US" sz="1600" dirty="0">
                <a:latin typeface="微软雅黑" pitchFamily="34" charset="-122"/>
                <a:ea typeface="微软雅黑" pitchFamily="34" charset="-122"/>
              </a:rPr>
              <a:t>随着计算机技术的发展及印刷技术进步，平面设计在视觉感观领域的表现也越来越丰富，这对今天的平面设计都提出了空前挑战，为平面设计者提供了更为广阔的发展窨。从技术上讲，平面设计更重要。</a:t>
            </a:r>
          </a:p>
        </p:txBody>
      </p:sp>
      <p:sp>
        <p:nvSpPr>
          <p:cNvPr id="37" name="TextBox 36"/>
          <p:cNvSpPr txBox="1"/>
          <p:nvPr/>
        </p:nvSpPr>
        <p:spPr>
          <a:xfrm>
            <a:off x="6272484" y="1882120"/>
            <a:ext cx="3049065" cy="369332"/>
          </a:xfrm>
          <a:prstGeom prst="rect">
            <a:avLst/>
          </a:prstGeom>
          <a:noFill/>
        </p:spPr>
        <p:txBody>
          <a:bodyPr wrap="square" rtlCol="0">
            <a:spAutoFit/>
          </a:bodyPr>
          <a:lstStyle/>
          <a:p>
            <a:r>
              <a:rPr lang="zh-CN" altLang="en-US" b="0" dirty="0">
                <a:latin typeface="微软雅黑" pitchFamily="34" charset="-122"/>
                <a:ea typeface="微软雅黑" pitchFamily="34" charset="-122"/>
              </a:rPr>
              <a:t>在</a:t>
            </a:r>
            <a:r>
              <a:rPr lang="zh-CN" altLang="en-US" b="0" dirty="0" smtClean="0">
                <a:latin typeface="微软雅黑" pitchFamily="34" charset="-122"/>
                <a:ea typeface="微软雅黑" pitchFamily="34" charset="-122"/>
              </a:rPr>
              <a:t>这里填写项目标题</a:t>
            </a:r>
            <a:endParaRPr lang="zh-CN" altLang="en-US" b="0" dirty="0">
              <a:latin typeface="微软雅黑" pitchFamily="34" charset="-122"/>
              <a:ea typeface="微软雅黑" pitchFamily="34" charset="-122"/>
            </a:endParaRPr>
          </a:p>
        </p:txBody>
      </p:sp>
      <p:cxnSp>
        <p:nvCxnSpPr>
          <p:cNvPr id="38" name="Straight Connector 57"/>
          <p:cNvCxnSpPr/>
          <p:nvPr/>
        </p:nvCxnSpPr>
        <p:spPr bwMode="auto">
          <a:xfrm>
            <a:off x="4516467" y="4703089"/>
            <a:ext cx="6534772" cy="0"/>
          </a:xfrm>
          <a:prstGeom prst="line">
            <a:avLst/>
          </a:prstGeom>
          <a:solidFill>
            <a:srgbClr val="ECB100"/>
          </a:solidFill>
          <a:ln w="6350" cap="flat" cmpd="sng" algn="ctr">
            <a:solidFill>
              <a:schemeClr val="tx1">
                <a:lumMod val="50000"/>
                <a:lumOff val="50000"/>
              </a:schemeClr>
            </a:solidFill>
            <a:prstDash val="dashDot"/>
            <a:round/>
            <a:headEnd type="oval" w="sm" len="sm"/>
            <a:tailEnd type="oval" w="sm" len="sm"/>
          </a:ln>
          <a:effectLst/>
          <a:extLst/>
        </p:spPr>
      </p:cxnSp>
      <p:sp>
        <p:nvSpPr>
          <p:cNvPr id="39" name="矩形 38"/>
          <p:cNvSpPr/>
          <p:nvPr/>
        </p:nvSpPr>
        <p:spPr>
          <a:xfrm>
            <a:off x="6250706" y="4764444"/>
            <a:ext cx="4800533" cy="1374735"/>
          </a:xfrm>
          <a:prstGeom prst="rect">
            <a:avLst/>
          </a:prstGeom>
        </p:spPr>
        <p:txBody>
          <a:bodyPr wrap="square">
            <a:spAutoFit/>
          </a:bodyPr>
          <a:lstStyle/>
          <a:p>
            <a:pPr algn="just">
              <a:lnSpc>
                <a:spcPts val="2000"/>
              </a:lnSpc>
            </a:pPr>
            <a:r>
              <a:rPr lang="zh-CN" altLang="en-US" sz="1600" dirty="0">
                <a:solidFill>
                  <a:prstClr val="black"/>
                </a:solidFill>
                <a:latin typeface="微软雅黑" pitchFamily="34" charset="-122"/>
                <a:ea typeface="微软雅黑" pitchFamily="34" charset="-122"/>
              </a:rPr>
              <a:t>随着计算机技术的发展及印刷技术进步，平面设计在视觉感观领域的表现也越来越丰富，这对今天的平面设计都提出了空前挑战，为平面设计者提供了更为广阔的发展窨。从技术上讲，平面设计更重要。</a:t>
            </a:r>
          </a:p>
        </p:txBody>
      </p:sp>
      <p:sp>
        <p:nvSpPr>
          <p:cNvPr id="40" name="TextBox 39"/>
          <p:cNvSpPr txBox="1"/>
          <p:nvPr/>
        </p:nvSpPr>
        <p:spPr>
          <a:xfrm>
            <a:off x="6235168" y="4158520"/>
            <a:ext cx="3049065" cy="369332"/>
          </a:xfrm>
          <a:prstGeom prst="rect">
            <a:avLst/>
          </a:prstGeom>
          <a:noFill/>
        </p:spPr>
        <p:txBody>
          <a:bodyPr wrap="square" rtlCol="0">
            <a:spAutoFit/>
          </a:bodyPr>
          <a:lstStyle/>
          <a:p>
            <a:r>
              <a:rPr lang="zh-CN" altLang="en-US" b="0" dirty="0">
                <a:latin typeface="微软雅黑" pitchFamily="34" charset="-122"/>
                <a:ea typeface="微软雅黑" pitchFamily="34" charset="-122"/>
              </a:rPr>
              <a:t>在</a:t>
            </a:r>
            <a:r>
              <a:rPr lang="zh-CN" altLang="en-US" b="0" dirty="0" smtClean="0">
                <a:latin typeface="微软雅黑" pitchFamily="34" charset="-122"/>
                <a:ea typeface="微软雅黑" pitchFamily="34" charset="-122"/>
              </a:rPr>
              <a:t>这里填写项目标题</a:t>
            </a:r>
            <a:endParaRPr lang="zh-CN" altLang="en-US" b="0" dirty="0">
              <a:latin typeface="微软雅黑" pitchFamily="34" charset="-122"/>
              <a:ea typeface="微软雅黑" pitchFamily="34" charset="-122"/>
            </a:endParaRPr>
          </a:p>
        </p:txBody>
      </p:sp>
      <p:sp>
        <p:nvSpPr>
          <p:cNvPr id="22" name="Text Box 55"/>
          <p:cNvSpPr txBox="1">
            <a:spLocks noChangeArrowheads="1"/>
          </p:cNvSpPr>
          <p:nvPr/>
        </p:nvSpPr>
        <p:spPr bwMode="auto">
          <a:xfrm>
            <a:off x="803115" y="154478"/>
            <a:ext cx="4524800" cy="6975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121892" tIns="60945" rIns="121892" bIns="60945">
            <a:spAutoFit/>
          </a:bodyPr>
          <a:lstStyle>
            <a:lvl1pPr eaLnBrk="0" hangingPunct="0">
              <a:defRPr i="1">
                <a:solidFill>
                  <a:schemeClr val="tx1"/>
                </a:solidFill>
                <a:latin typeface="Arial" pitchFamily="34" charset="0"/>
                <a:ea typeface="宋体" pitchFamily="2" charset="-122"/>
              </a:defRPr>
            </a:lvl1pPr>
            <a:lvl2pPr marL="742950" indent="-285750" eaLnBrk="0" hangingPunct="0">
              <a:defRPr i="1">
                <a:solidFill>
                  <a:schemeClr val="tx1"/>
                </a:solidFill>
                <a:latin typeface="Arial" pitchFamily="34" charset="0"/>
                <a:ea typeface="宋体" pitchFamily="2" charset="-122"/>
              </a:defRPr>
            </a:lvl2pPr>
            <a:lvl3pPr marL="1143000" indent="-228600" eaLnBrk="0" hangingPunct="0">
              <a:defRPr i="1">
                <a:solidFill>
                  <a:schemeClr val="tx1"/>
                </a:solidFill>
                <a:latin typeface="Arial" pitchFamily="34" charset="0"/>
                <a:ea typeface="宋体" pitchFamily="2" charset="-122"/>
              </a:defRPr>
            </a:lvl3pPr>
            <a:lvl4pPr marL="1600200" indent="-228600" eaLnBrk="0" hangingPunct="0">
              <a:defRPr i="1">
                <a:solidFill>
                  <a:schemeClr val="tx1"/>
                </a:solidFill>
                <a:latin typeface="Arial" pitchFamily="34" charset="0"/>
                <a:ea typeface="宋体" pitchFamily="2" charset="-122"/>
              </a:defRPr>
            </a:lvl4pPr>
            <a:lvl5pPr marL="2057400" indent="-228600" eaLnBrk="0" hangingPunct="0">
              <a:defRPr i="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9pPr>
          </a:lstStyle>
          <a:p>
            <a:r>
              <a:rPr lang="en-US" altLang="zh-CN" sz="3733" i="0" dirty="0">
                <a:latin typeface="方正楷体简体" panose="02010601030101010101" pitchFamily="2" charset="-122"/>
                <a:ea typeface="方正楷体简体" panose="02010601030101010101" pitchFamily="2" charset="-122"/>
              </a:rPr>
              <a:t>4.2 </a:t>
            </a:r>
            <a:r>
              <a:rPr lang="zh-CN" altLang="en-US" sz="3733" i="0" dirty="0">
                <a:latin typeface="方正楷体简体" panose="02010601030101010101" pitchFamily="2" charset="-122"/>
                <a:ea typeface="方正楷体简体" panose="02010601030101010101" pitchFamily="2" charset="-122"/>
              </a:rPr>
              <a:t>短期盈利计划</a:t>
            </a:r>
          </a:p>
        </p:txBody>
      </p:sp>
      <p:grpSp>
        <p:nvGrpSpPr>
          <p:cNvPr id="23" name="组合 30"/>
          <p:cNvGrpSpPr>
            <a:grpSpLocks/>
          </p:cNvGrpSpPr>
          <p:nvPr/>
        </p:nvGrpSpPr>
        <p:grpSpPr bwMode="auto">
          <a:xfrm>
            <a:off x="11550649" y="6507164"/>
            <a:ext cx="298451" cy="300037"/>
            <a:chOff x="0" y="0"/>
            <a:chExt cx="299785" cy="299785"/>
          </a:xfrm>
        </p:grpSpPr>
        <p:sp>
          <p:nvSpPr>
            <p:cNvPr id="24" name="椭圆 35"/>
            <p:cNvSpPr>
              <a:spLocks noChangeArrowheads="1"/>
            </p:cNvSpPr>
            <p:nvPr/>
          </p:nvSpPr>
          <p:spPr bwMode="auto">
            <a:xfrm>
              <a:off x="0" y="0"/>
              <a:ext cx="299785" cy="299785"/>
            </a:xfrm>
            <a:prstGeom prst="ellipse">
              <a:avLst/>
            </a:prstGeom>
            <a:solidFill>
              <a:srgbClr val="FCF8ED"/>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pPr algn="ctr"/>
              <a:endParaRPr lang="zh-CN" altLang="zh-CN" b="0">
                <a:solidFill>
                  <a:srgbClr val="FFFFFF"/>
                </a:solidFill>
                <a:latin typeface="宋体" pitchFamily="2" charset="-122"/>
                <a:sym typeface="宋体" pitchFamily="2" charset="-122"/>
              </a:endParaRPr>
            </a:p>
          </p:txBody>
        </p:sp>
        <p:sp>
          <p:nvSpPr>
            <p:cNvPr id="25" name="右箭头 36"/>
            <p:cNvSpPr>
              <a:spLocks noChangeArrowheads="1"/>
            </p:cNvSpPr>
            <p:nvPr/>
          </p:nvSpPr>
          <p:spPr bwMode="auto">
            <a:xfrm>
              <a:off x="89734" y="60159"/>
              <a:ext cx="144379" cy="168442"/>
            </a:xfrm>
            <a:prstGeom prst="rightArrow">
              <a:avLst>
                <a:gd name="adj1" fmla="val 50000"/>
                <a:gd name="adj2" fmla="val 50000"/>
              </a:avLst>
            </a:prstGeom>
            <a:solidFill>
              <a:srgbClr val="131426"/>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pPr algn="ctr"/>
              <a:endParaRPr lang="zh-CN" altLang="zh-CN" b="0">
                <a:solidFill>
                  <a:srgbClr val="FFFFFF"/>
                </a:solidFill>
                <a:latin typeface="宋体" pitchFamily="2" charset="-122"/>
                <a:sym typeface="宋体" pitchFamily="2" charset="-122"/>
              </a:endParaRPr>
            </a:p>
          </p:txBody>
        </p:sp>
      </p:grpSp>
      <p:grpSp>
        <p:nvGrpSpPr>
          <p:cNvPr id="26" name="组合 37"/>
          <p:cNvGrpSpPr>
            <a:grpSpLocks/>
          </p:cNvGrpSpPr>
          <p:nvPr/>
        </p:nvGrpSpPr>
        <p:grpSpPr bwMode="auto">
          <a:xfrm flipH="1">
            <a:off x="11055350" y="6507164"/>
            <a:ext cx="300039" cy="300037"/>
            <a:chOff x="0" y="0"/>
            <a:chExt cx="299785" cy="299785"/>
          </a:xfrm>
        </p:grpSpPr>
        <p:sp>
          <p:nvSpPr>
            <p:cNvPr id="27" name="椭圆 38"/>
            <p:cNvSpPr>
              <a:spLocks noChangeArrowheads="1"/>
            </p:cNvSpPr>
            <p:nvPr/>
          </p:nvSpPr>
          <p:spPr bwMode="auto">
            <a:xfrm>
              <a:off x="0" y="0"/>
              <a:ext cx="299785" cy="299785"/>
            </a:xfrm>
            <a:prstGeom prst="ellipse">
              <a:avLst/>
            </a:prstGeom>
            <a:solidFill>
              <a:srgbClr val="FCF8ED"/>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pPr algn="ctr"/>
              <a:endParaRPr lang="zh-CN" altLang="zh-CN" b="0">
                <a:solidFill>
                  <a:srgbClr val="FFFFFF"/>
                </a:solidFill>
                <a:latin typeface="宋体" pitchFamily="2" charset="-122"/>
                <a:sym typeface="宋体" pitchFamily="2" charset="-122"/>
              </a:endParaRPr>
            </a:p>
          </p:txBody>
        </p:sp>
        <p:sp>
          <p:nvSpPr>
            <p:cNvPr id="28" name="右箭头 39"/>
            <p:cNvSpPr>
              <a:spLocks noChangeArrowheads="1"/>
            </p:cNvSpPr>
            <p:nvPr/>
          </p:nvSpPr>
          <p:spPr bwMode="auto">
            <a:xfrm>
              <a:off x="89734" y="60159"/>
              <a:ext cx="144379" cy="168442"/>
            </a:xfrm>
            <a:prstGeom prst="rightArrow">
              <a:avLst>
                <a:gd name="adj1" fmla="val 50000"/>
                <a:gd name="adj2" fmla="val 50000"/>
              </a:avLst>
            </a:prstGeom>
            <a:solidFill>
              <a:srgbClr val="131426"/>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pPr algn="ctr"/>
              <a:endParaRPr lang="zh-CN" altLang="zh-CN" b="0">
                <a:solidFill>
                  <a:srgbClr val="FFFFFF"/>
                </a:solidFill>
                <a:latin typeface="宋体" pitchFamily="2" charset="-122"/>
                <a:sym typeface="宋体" pitchFamily="2" charset="-122"/>
              </a:endParaRPr>
            </a:p>
          </p:txBody>
        </p:sp>
      </p:grpSp>
      <p:sp>
        <p:nvSpPr>
          <p:cNvPr id="30" name="文本框 49"/>
          <p:cNvSpPr>
            <a:spLocks noChangeArrowheads="1"/>
          </p:cNvSpPr>
          <p:nvPr/>
        </p:nvSpPr>
        <p:spPr bwMode="auto">
          <a:xfrm>
            <a:off x="35310" y="6429746"/>
            <a:ext cx="104380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40" tIns="45720" rIns="91440" bIns="45720">
            <a:spAutoFit/>
          </a:bodyPr>
          <a:lstStyle/>
          <a:p>
            <a:pPr algn="r"/>
            <a:r>
              <a:rPr lang="en-US" altLang="zh-CN" b="0" dirty="0">
                <a:solidFill>
                  <a:schemeClr val="bg1"/>
                </a:solidFill>
              </a:rPr>
              <a:t>Part </a:t>
            </a:r>
            <a:r>
              <a:rPr lang="en-US" altLang="zh-CN" b="0" dirty="0" smtClean="0">
                <a:solidFill>
                  <a:schemeClr val="bg1"/>
                </a:solidFill>
              </a:rPr>
              <a:t>4</a:t>
            </a:r>
            <a:endParaRPr lang="zh-CN" altLang="en-US" b="0" dirty="0">
              <a:solidFill>
                <a:schemeClr val="bg1"/>
              </a:solidFill>
            </a:endParaRPr>
          </a:p>
        </p:txBody>
      </p:sp>
    </p:spTree>
    <p:extLst>
      <p:ext uri="{BB962C8B-B14F-4D97-AF65-F5344CB8AC3E}">
        <p14:creationId xmlns:p14="http://schemas.microsoft.com/office/powerpoint/2010/main" val="705836395"/>
      </p:ext>
    </p:extLst>
  </p:cSld>
  <p:clrMapOvr>
    <a:masterClrMapping/>
  </p:clrMapOvr>
  <mc:AlternateContent xmlns:mc="http://schemas.openxmlformats.org/markup-compatibility/2006" xmlns:p14="http://schemas.microsoft.com/office/powerpoint/2010/main">
    <mc:Choice Requires="p14">
      <p:transition spd="slow" p14:dur="1600" advClick="0" advTm="7000">
        <p14:prism isInverted="1"/>
      </p:transition>
    </mc:Choice>
    <mc:Fallback xmlns="">
      <p:transition spd="slow" advClick="0" advTm="700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p:stCondLst>
                              <p:cond delay="0"/>
                            </p:stCondLst>
                            <p:childTnLst>
                              <p:par>
                                <p:cTn id="5" presetID="21" presetClass="entr" presetSubtype="4" fill="hold" grpId="0" nodeType="after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wheel(4)">
                                      <p:cBhvr>
                                        <p:cTn id="7" dur="1000"/>
                                        <p:tgtEl>
                                          <p:spTgt spid="22"/>
                                        </p:tgtEl>
                                      </p:cBhvr>
                                    </p:animEffect>
                                  </p:childTnLst>
                                </p:cTn>
                              </p:par>
                            </p:childTnLst>
                          </p:cTn>
                        </p:par>
                        <p:par>
                          <p:cTn id="8" fill="hold">
                            <p:stCondLst>
                              <p:cond delay="1000"/>
                            </p:stCondLst>
                            <p:childTnLst>
                              <p:par>
                                <p:cTn id="9" presetID="22" presetClass="entr" presetSubtype="8" fill="hold" nodeType="afterEffect">
                                  <p:stCondLst>
                                    <p:cond delay="0"/>
                                  </p:stCondLst>
                                  <p:childTnLst>
                                    <p:set>
                                      <p:cBhvr>
                                        <p:cTn id="10" dur="1" fill="hold">
                                          <p:stCondLst>
                                            <p:cond delay="0"/>
                                          </p:stCondLst>
                                        </p:cTn>
                                        <p:tgtEl>
                                          <p:spTgt spid="35"/>
                                        </p:tgtEl>
                                        <p:attrNameLst>
                                          <p:attrName>style.visibility</p:attrName>
                                        </p:attrNameLst>
                                      </p:cBhvr>
                                      <p:to>
                                        <p:strVal val="visible"/>
                                      </p:to>
                                    </p:set>
                                    <p:animEffect transition="in" filter="wipe(left)">
                                      <p:cBhvr>
                                        <p:cTn id="11" dur="500"/>
                                        <p:tgtEl>
                                          <p:spTgt spid="35"/>
                                        </p:tgtEl>
                                      </p:cBhvr>
                                    </p:animEffect>
                                  </p:childTnLst>
                                </p:cTn>
                              </p:par>
                            </p:childTnLst>
                          </p:cTn>
                        </p:par>
                        <p:par>
                          <p:cTn id="12" fill="hold">
                            <p:stCondLst>
                              <p:cond delay="1500"/>
                            </p:stCondLst>
                            <p:childTnLst>
                              <p:par>
                                <p:cTn id="13" presetID="12" presetClass="entr" presetSubtype="4" fill="hold" grpId="0" nodeType="afterEffect">
                                  <p:stCondLst>
                                    <p:cond delay="0"/>
                                  </p:stCondLst>
                                  <p:childTnLst>
                                    <p:set>
                                      <p:cBhvr>
                                        <p:cTn id="14" dur="1" fill="hold">
                                          <p:stCondLst>
                                            <p:cond delay="0"/>
                                          </p:stCondLst>
                                        </p:cTn>
                                        <p:tgtEl>
                                          <p:spTgt spid="37"/>
                                        </p:tgtEl>
                                        <p:attrNameLst>
                                          <p:attrName>style.visibility</p:attrName>
                                        </p:attrNameLst>
                                      </p:cBhvr>
                                      <p:to>
                                        <p:strVal val="visible"/>
                                      </p:to>
                                    </p:set>
                                    <p:anim calcmode="lin" valueType="num">
                                      <p:cBhvr additive="base">
                                        <p:cTn id="15" dur="300"/>
                                        <p:tgtEl>
                                          <p:spTgt spid="37"/>
                                        </p:tgtEl>
                                        <p:attrNameLst>
                                          <p:attrName>ppt_y</p:attrName>
                                        </p:attrNameLst>
                                      </p:cBhvr>
                                      <p:tavLst>
                                        <p:tav tm="0">
                                          <p:val>
                                            <p:strVal val="#ppt_y+#ppt_h*1.125000"/>
                                          </p:val>
                                        </p:tav>
                                        <p:tav tm="100000">
                                          <p:val>
                                            <p:strVal val="#ppt_y"/>
                                          </p:val>
                                        </p:tav>
                                      </p:tavLst>
                                    </p:anim>
                                    <p:animEffect transition="in" filter="wipe(up)">
                                      <p:cBhvr>
                                        <p:cTn id="16" dur="300"/>
                                        <p:tgtEl>
                                          <p:spTgt spid="37"/>
                                        </p:tgtEl>
                                      </p:cBhvr>
                                    </p:animEffect>
                                  </p:childTnLst>
                                </p:cTn>
                              </p:par>
                              <p:par>
                                <p:cTn id="17" presetID="12" presetClass="entr" presetSubtype="1" fill="hold" grpId="0" nodeType="withEffect">
                                  <p:stCondLst>
                                    <p:cond delay="0"/>
                                  </p:stCondLst>
                                  <p:childTnLst>
                                    <p:set>
                                      <p:cBhvr>
                                        <p:cTn id="18" dur="1" fill="hold">
                                          <p:stCondLst>
                                            <p:cond delay="0"/>
                                          </p:stCondLst>
                                        </p:cTn>
                                        <p:tgtEl>
                                          <p:spTgt spid="36"/>
                                        </p:tgtEl>
                                        <p:attrNameLst>
                                          <p:attrName>style.visibility</p:attrName>
                                        </p:attrNameLst>
                                      </p:cBhvr>
                                      <p:to>
                                        <p:strVal val="visible"/>
                                      </p:to>
                                    </p:set>
                                    <p:anim calcmode="lin" valueType="num">
                                      <p:cBhvr additive="base">
                                        <p:cTn id="19" dur="300"/>
                                        <p:tgtEl>
                                          <p:spTgt spid="36"/>
                                        </p:tgtEl>
                                        <p:attrNameLst>
                                          <p:attrName>ppt_y</p:attrName>
                                        </p:attrNameLst>
                                      </p:cBhvr>
                                      <p:tavLst>
                                        <p:tav tm="0">
                                          <p:val>
                                            <p:strVal val="#ppt_y-#ppt_h*1.125000"/>
                                          </p:val>
                                        </p:tav>
                                        <p:tav tm="100000">
                                          <p:val>
                                            <p:strVal val="#ppt_y"/>
                                          </p:val>
                                        </p:tav>
                                      </p:tavLst>
                                    </p:anim>
                                    <p:animEffect transition="in" filter="wipe(down)">
                                      <p:cBhvr>
                                        <p:cTn id="20" dur="300"/>
                                        <p:tgtEl>
                                          <p:spTgt spid="36"/>
                                        </p:tgtEl>
                                      </p:cBhvr>
                                    </p:animEffect>
                                  </p:childTnLst>
                                </p:cTn>
                              </p:par>
                            </p:childTnLst>
                          </p:cTn>
                        </p:par>
                        <p:par>
                          <p:cTn id="21" fill="hold">
                            <p:stCondLst>
                              <p:cond delay="1800"/>
                            </p:stCondLst>
                            <p:childTnLst>
                              <p:par>
                                <p:cTn id="22" presetID="22" presetClass="entr" presetSubtype="8" fill="hold" nodeType="afterEffect">
                                  <p:stCondLst>
                                    <p:cond delay="0"/>
                                  </p:stCondLst>
                                  <p:childTnLst>
                                    <p:set>
                                      <p:cBhvr>
                                        <p:cTn id="23" dur="1" fill="hold">
                                          <p:stCondLst>
                                            <p:cond delay="0"/>
                                          </p:stCondLst>
                                        </p:cTn>
                                        <p:tgtEl>
                                          <p:spTgt spid="38"/>
                                        </p:tgtEl>
                                        <p:attrNameLst>
                                          <p:attrName>style.visibility</p:attrName>
                                        </p:attrNameLst>
                                      </p:cBhvr>
                                      <p:to>
                                        <p:strVal val="visible"/>
                                      </p:to>
                                    </p:set>
                                    <p:animEffect transition="in" filter="wipe(left)">
                                      <p:cBhvr>
                                        <p:cTn id="24" dur="500"/>
                                        <p:tgtEl>
                                          <p:spTgt spid="38"/>
                                        </p:tgtEl>
                                      </p:cBhvr>
                                    </p:animEffect>
                                  </p:childTnLst>
                                </p:cTn>
                              </p:par>
                            </p:childTnLst>
                          </p:cTn>
                        </p:par>
                        <p:par>
                          <p:cTn id="25" fill="hold">
                            <p:stCondLst>
                              <p:cond delay="2300"/>
                            </p:stCondLst>
                            <p:childTnLst>
                              <p:par>
                                <p:cTn id="26" presetID="12" presetClass="entr" presetSubtype="4" fill="hold" grpId="0" nodeType="afterEffect">
                                  <p:stCondLst>
                                    <p:cond delay="0"/>
                                  </p:stCondLst>
                                  <p:childTnLst>
                                    <p:set>
                                      <p:cBhvr>
                                        <p:cTn id="27" dur="1" fill="hold">
                                          <p:stCondLst>
                                            <p:cond delay="0"/>
                                          </p:stCondLst>
                                        </p:cTn>
                                        <p:tgtEl>
                                          <p:spTgt spid="40"/>
                                        </p:tgtEl>
                                        <p:attrNameLst>
                                          <p:attrName>style.visibility</p:attrName>
                                        </p:attrNameLst>
                                      </p:cBhvr>
                                      <p:to>
                                        <p:strVal val="visible"/>
                                      </p:to>
                                    </p:set>
                                    <p:anim calcmode="lin" valueType="num">
                                      <p:cBhvr additive="base">
                                        <p:cTn id="28" dur="300"/>
                                        <p:tgtEl>
                                          <p:spTgt spid="40"/>
                                        </p:tgtEl>
                                        <p:attrNameLst>
                                          <p:attrName>ppt_y</p:attrName>
                                        </p:attrNameLst>
                                      </p:cBhvr>
                                      <p:tavLst>
                                        <p:tav tm="0">
                                          <p:val>
                                            <p:strVal val="#ppt_y+#ppt_h*1.125000"/>
                                          </p:val>
                                        </p:tav>
                                        <p:tav tm="100000">
                                          <p:val>
                                            <p:strVal val="#ppt_y"/>
                                          </p:val>
                                        </p:tav>
                                      </p:tavLst>
                                    </p:anim>
                                    <p:animEffect transition="in" filter="wipe(up)">
                                      <p:cBhvr>
                                        <p:cTn id="29" dur="300"/>
                                        <p:tgtEl>
                                          <p:spTgt spid="40"/>
                                        </p:tgtEl>
                                      </p:cBhvr>
                                    </p:animEffect>
                                  </p:childTnLst>
                                </p:cTn>
                              </p:par>
                              <p:par>
                                <p:cTn id="30" presetID="12" presetClass="entr" presetSubtype="1" fill="hold" grpId="0" nodeType="withEffect">
                                  <p:stCondLst>
                                    <p:cond delay="0"/>
                                  </p:stCondLst>
                                  <p:childTnLst>
                                    <p:set>
                                      <p:cBhvr>
                                        <p:cTn id="31" dur="1" fill="hold">
                                          <p:stCondLst>
                                            <p:cond delay="0"/>
                                          </p:stCondLst>
                                        </p:cTn>
                                        <p:tgtEl>
                                          <p:spTgt spid="39"/>
                                        </p:tgtEl>
                                        <p:attrNameLst>
                                          <p:attrName>style.visibility</p:attrName>
                                        </p:attrNameLst>
                                      </p:cBhvr>
                                      <p:to>
                                        <p:strVal val="visible"/>
                                      </p:to>
                                    </p:set>
                                    <p:anim calcmode="lin" valueType="num">
                                      <p:cBhvr additive="base">
                                        <p:cTn id="32" dur="300"/>
                                        <p:tgtEl>
                                          <p:spTgt spid="39"/>
                                        </p:tgtEl>
                                        <p:attrNameLst>
                                          <p:attrName>ppt_y</p:attrName>
                                        </p:attrNameLst>
                                      </p:cBhvr>
                                      <p:tavLst>
                                        <p:tav tm="0">
                                          <p:val>
                                            <p:strVal val="#ppt_y-#ppt_h*1.125000"/>
                                          </p:val>
                                        </p:tav>
                                        <p:tav tm="100000">
                                          <p:val>
                                            <p:strVal val="#ppt_y"/>
                                          </p:val>
                                        </p:tav>
                                      </p:tavLst>
                                    </p:anim>
                                    <p:animEffect transition="in" filter="wipe(down)">
                                      <p:cBhvr>
                                        <p:cTn id="33" dur="3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p:bldP spid="37" grpId="0"/>
      <p:bldP spid="39" grpId="0"/>
      <p:bldP spid="40" grpId="0"/>
      <p:bldP spid="22"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图片 9"/>
          <p:cNvPicPr>
            <a:picLocks noChangeAspect="1"/>
          </p:cNvPicPr>
          <p:nvPr/>
        </p:nvPicPr>
        <p:blipFill>
          <a:blip r:embed="rId7">
            <a:extLst>
              <a:ext uri="{28A0092B-C50C-407E-A947-70E740481C1C}">
                <a14:useLocalDpi xmlns:a14="http://schemas.microsoft.com/office/drawing/2010/main"/>
              </a:ext>
            </a:extLst>
          </a:blip>
          <a:stretch>
            <a:fillRect/>
          </a:stretch>
        </p:blipFill>
        <p:spPr>
          <a:xfrm>
            <a:off x="762" y="1"/>
            <a:ext cx="12191239" cy="6857572"/>
          </a:xfrm>
          <a:prstGeom prst="rect">
            <a:avLst/>
          </a:prstGeom>
        </p:spPr>
      </p:pic>
      <p:cxnSp>
        <p:nvCxnSpPr>
          <p:cNvPr id="18" name="直接连接符 17"/>
          <p:cNvCxnSpPr/>
          <p:nvPr>
            <p:custDataLst>
              <p:tags r:id="rId1"/>
            </p:custDataLst>
          </p:nvPr>
        </p:nvCxnSpPr>
        <p:spPr>
          <a:xfrm>
            <a:off x="0" y="3060700"/>
            <a:ext cx="12192000" cy="0"/>
          </a:xfrm>
          <a:prstGeom prst="line">
            <a:avLst/>
          </a:prstGeom>
          <a:ln w="254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1" name="直接连接符 20"/>
          <p:cNvCxnSpPr/>
          <p:nvPr>
            <p:custDataLst>
              <p:tags r:id="rId2"/>
            </p:custDataLst>
          </p:nvPr>
        </p:nvCxnSpPr>
        <p:spPr>
          <a:xfrm>
            <a:off x="9144000" y="0"/>
            <a:ext cx="0" cy="68580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22" name="椭圆 21"/>
          <p:cNvSpPr/>
          <p:nvPr>
            <p:custDataLst>
              <p:tags r:id="rId3"/>
            </p:custDataLst>
          </p:nvPr>
        </p:nvSpPr>
        <p:spPr>
          <a:xfrm>
            <a:off x="8488928" y="2398183"/>
            <a:ext cx="1279048" cy="1276231"/>
          </a:xfrm>
          <a:prstGeom prst="ellipse">
            <a:avLst/>
          </a:prstGeom>
          <a:solidFill>
            <a:srgbClr val="FFFFFF"/>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latin typeface="Impact" panose="020B0806030902050204" pitchFamily="34" charset="0"/>
              <a:ea typeface="黑体" panose="02010609060101010101" pitchFamily="49" charset="-122"/>
            </a:endParaRPr>
          </a:p>
        </p:txBody>
      </p:sp>
      <p:sp>
        <p:nvSpPr>
          <p:cNvPr id="23" name="椭圆 22"/>
          <p:cNvSpPr/>
          <p:nvPr>
            <p:custDataLst>
              <p:tags r:id="rId4"/>
            </p:custDataLst>
          </p:nvPr>
        </p:nvSpPr>
        <p:spPr>
          <a:xfrm>
            <a:off x="8595730" y="2502516"/>
            <a:ext cx="1065445" cy="1065445"/>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en-US" altLang="zh-CN" sz="5867" dirty="0">
                <a:solidFill>
                  <a:srgbClr val="FFFFFF"/>
                </a:solidFill>
                <a:latin typeface="Impact" panose="020B0806030902050204" pitchFamily="34" charset="0"/>
                <a:ea typeface="黑体" panose="02010609060101010101" pitchFamily="49" charset="-122"/>
              </a:rPr>
              <a:t>5</a:t>
            </a:r>
            <a:endParaRPr lang="zh-CN" altLang="en-US" sz="5867" dirty="0">
              <a:solidFill>
                <a:srgbClr val="FFFFFF"/>
              </a:solidFill>
              <a:latin typeface="Impact" panose="020B0806030902050204" pitchFamily="34" charset="0"/>
              <a:ea typeface="黑体" panose="02010609060101010101" pitchFamily="49" charset="-122"/>
            </a:endParaRPr>
          </a:p>
        </p:txBody>
      </p:sp>
      <p:sp>
        <p:nvSpPr>
          <p:cNvPr id="8" name="TextBox 7"/>
          <p:cNvSpPr txBox="1"/>
          <p:nvPr/>
        </p:nvSpPr>
        <p:spPr>
          <a:xfrm>
            <a:off x="3955692" y="2104569"/>
            <a:ext cx="3518912" cy="830997"/>
          </a:xfrm>
          <a:prstGeom prst="rect">
            <a:avLst/>
          </a:prstGeom>
          <a:noFill/>
        </p:spPr>
        <p:txBody>
          <a:bodyPr wrap="none" rtlCol="0">
            <a:spAutoFit/>
          </a:bodyPr>
          <a:lstStyle/>
          <a:p>
            <a:pPr marL="0" lvl="1"/>
            <a:r>
              <a:rPr lang="zh-CN" altLang="en-US" sz="4800" spc="400" dirty="0">
                <a:solidFill>
                  <a:srgbClr val="0070C0"/>
                </a:solidFill>
                <a:latin typeface="微软雅黑" pitchFamily="34" charset="-122"/>
                <a:ea typeface="微软雅黑" pitchFamily="34" charset="-122"/>
              </a:rPr>
              <a:t>财务与融资</a:t>
            </a:r>
          </a:p>
        </p:txBody>
      </p:sp>
      <p:sp>
        <p:nvSpPr>
          <p:cNvPr id="9" name="文本框 9"/>
          <p:cNvSpPr txBox="1"/>
          <p:nvPr/>
        </p:nvSpPr>
        <p:spPr>
          <a:xfrm>
            <a:off x="3740080" y="3260186"/>
            <a:ext cx="2677253" cy="307777"/>
          </a:xfrm>
          <a:prstGeom prst="rect">
            <a:avLst/>
          </a:prstGeom>
          <a:noFill/>
        </p:spPr>
        <p:txBody>
          <a:bodyPr wrap="square" lIns="0" tIns="0" rIns="0" bIns="0" rtlCol="0">
            <a:spAutoFit/>
          </a:bodyPr>
          <a:lstStyle/>
          <a:p>
            <a:pPr marL="228594" lvl="1" indent="-228594">
              <a:buFont typeface="Wingdings" pitchFamily="2" charset="2"/>
              <a:buChar char="l"/>
            </a:pPr>
            <a:r>
              <a:rPr lang="zh-CN" altLang="en-US" sz="2000" dirty="0">
                <a:latin typeface="微软雅黑" pitchFamily="34" charset="-122"/>
                <a:ea typeface="微软雅黑" pitchFamily="34" charset="-122"/>
              </a:rPr>
              <a:t>成本预算</a:t>
            </a:r>
          </a:p>
        </p:txBody>
      </p:sp>
      <p:sp>
        <p:nvSpPr>
          <p:cNvPr id="11" name="文本框 9"/>
          <p:cNvSpPr txBox="1"/>
          <p:nvPr/>
        </p:nvSpPr>
        <p:spPr>
          <a:xfrm>
            <a:off x="3740079" y="3694106"/>
            <a:ext cx="2677253" cy="307777"/>
          </a:xfrm>
          <a:prstGeom prst="rect">
            <a:avLst/>
          </a:prstGeom>
          <a:noFill/>
        </p:spPr>
        <p:txBody>
          <a:bodyPr wrap="square" lIns="0" tIns="0" rIns="0" bIns="0" rtlCol="0">
            <a:spAutoFit/>
          </a:bodyPr>
          <a:lstStyle/>
          <a:p>
            <a:pPr marL="228594" lvl="1" indent="-228594">
              <a:buFont typeface="Wingdings" pitchFamily="2" charset="2"/>
              <a:buChar char="l"/>
            </a:pPr>
            <a:r>
              <a:rPr lang="zh-CN" altLang="en-US" sz="2000" dirty="0">
                <a:latin typeface="微软雅黑" pitchFamily="34" charset="-122"/>
                <a:ea typeface="微软雅黑" pitchFamily="34" charset="-122"/>
              </a:rPr>
              <a:t>资金缺口</a:t>
            </a:r>
          </a:p>
        </p:txBody>
      </p:sp>
      <p:sp>
        <p:nvSpPr>
          <p:cNvPr id="12" name="文本框 9"/>
          <p:cNvSpPr txBox="1"/>
          <p:nvPr/>
        </p:nvSpPr>
        <p:spPr>
          <a:xfrm>
            <a:off x="3740080" y="4128626"/>
            <a:ext cx="2677253" cy="307777"/>
          </a:xfrm>
          <a:prstGeom prst="rect">
            <a:avLst/>
          </a:prstGeom>
          <a:noFill/>
        </p:spPr>
        <p:txBody>
          <a:bodyPr wrap="square" lIns="0" tIns="0" rIns="0" bIns="0" rtlCol="0">
            <a:spAutoFit/>
          </a:bodyPr>
          <a:lstStyle/>
          <a:p>
            <a:pPr marL="228594" lvl="1" indent="-228594">
              <a:buFont typeface="Wingdings" pitchFamily="2" charset="2"/>
              <a:buChar char="l"/>
            </a:pPr>
            <a:r>
              <a:rPr lang="zh-CN" altLang="en-US" sz="2000" dirty="0">
                <a:latin typeface="微软雅黑" pitchFamily="34" charset="-122"/>
                <a:ea typeface="微软雅黑" pitchFamily="34" charset="-122"/>
              </a:rPr>
              <a:t>融资计划</a:t>
            </a:r>
          </a:p>
        </p:txBody>
      </p:sp>
      <p:sp>
        <p:nvSpPr>
          <p:cNvPr id="13" name="文本框 9"/>
          <p:cNvSpPr txBox="1"/>
          <p:nvPr/>
        </p:nvSpPr>
        <p:spPr>
          <a:xfrm>
            <a:off x="3740079" y="4557132"/>
            <a:ext cx="2677253" cy="307777"/>
          </a:xfrm>
          <a:prstGeom prst="rect">
            <a:avLst/>
          </a:prstGeom>
          <a:noFill/>
        </p:spPr>
        <p:txBody>
          <a:bodyPr wrap="square" lIns="0" tIns="0" rIns="0" bIns="0" rtlCol="0">
            <a:spAutoFit/>
          </a:bodyPr>
          <a:lstStyle/>
          <a:p>
            <a:pPr marL="228594" lvl="1" indent="-228594">
              <a:buFont typeface="Wingdings" pitchFamily="2" charset="2"/>
              <a:buChar char="l"/>
            </a:pPr>
            <a:r>
              <a:rPr lang="zh-CN" altLang="en-US" sz="2000" dirty="0">
                <a:latin typeface="微软雅黑" pitchFamily="34" charset="-122"/>
                <a:ea typeface="微软雅黑" pitchFamily="34" charset="-122"/>
              </a:rPr>
              <a:t>资金主要用途</a:t>
            </a:r>
          </a:p>
        </p:txBody>
      </p:sp>
      <p:sp>
        <p:nvSpPr>
          <p:cNvPr id="14" name="文本框 9"/>
          <p:cNvSpPr txBox="1"/>
          <p:nvPr/>
        </p:nvSpPr>
        <p:spPr>
          <a:xfrm>
            <a:off x="6011035" y="3264530"/>
            <a:ext cx="2677253" cy="307777"/>
          </a:xfrm>
          <a:prstGeom prst="rect">
            <a:avLst/>
          </a:prstGeom>
          <a:noFill/>
        </p:spPr>
        <p:txBody>
          <a:bodyPr wrap="square" lIns="0" tIns="0" rIns="0" bIns="0" rtlCol="0">
            <a:spAutoFit/>
          </a:bodyPr>
          <a:lstStyle/>
          <a:p>
            <a:pPr marL="228594" lvl="1" indent="-228594">
              <a:buFont typeface="Wingdings" pitchFamily="2" charset="2"/>
              <a:buChar char="l"/>
            </a:pPr>
            <a:r>
              <a:rPr lang="zh-CN" altLang="en-US" sz="2000" dirty="0">
                <a:latin typeface="微软雅黑" pitchFamily="34" charset="-122"/>
                <a:ea typeface="微软雅黑" pitchFamily="34" charset="-122"/>
              </a:rPr>
              <a:t>结束语</a:t>
            </a:r>
          </a:p>
        </p:txBody>
      </p:sp>
      <p:grpSp>
        <p:nvGrpSpPr>
          <p:cNvPr id="15" name="组合 14"/>
          <p:cNvGrpSpPr/>
          <p:nvPr/>
        </p:nvGrpSpPr>
        <p:grpSpPr>
          <a:xfrm>
            <a:off x="3185201" y="2230418"/>
            <a:ext cx="671193" cy="605157"/>
            <a:chOff x="6623914" y="2138335"/>
            <a:chExt cx="428348" cy="386204"/>
          </a:xfrm>
        </p:grpSpPr>
        <p:sp>
          <p:nvSpPr>
            <p:cNvPr id="16" name="Freeform 5"/>
            <p:cNvSpPr>
              <a:spLocks/>
            </p:cNvSpPr>
            <p:nvPr/>
          </p:nvSpPr>
          <p:spPr bwMode="auto">
            <a:xfrm>
              <a:off x="6623914" y="2138335"/>
              <a:ext cx="428348" cy="386204"/>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rgbClr val="0070C0"/>
            </a:solidFill>
            <a:ln w="9525" cap="flat">
              <a:noFill/>
              <a:prstDash val="solid"/>
              <a:miter lim="800000"/>
              <a:headEnd/>
              <a:tailEnd/>
            </a:ln>
            <a:extLst/>
          </p:spPr>
          <p:txBody>
            <a:bodyPr vert="horz" wrap="square" lIns="121920" tIns="60960" rIns="121920" bIns="60960" numCol="1" anchor="t" anchorCtr="0" compatLnSpc="1">
              <a:prstTxWarp prst="textNoShape">
                <a:avLst/>
              </a:prstTxWarp>
            </a:bodyPr>
            <a:lstStyle/>
            <a:p>
              <a:endParaRPr lang="zh-CN" altLang="en-US" sz="2133" dirty="0">
                <a:ea typeface="微软雅黑" pitchFamily="34" charset="-122"/>
              </a:endParaRPr>
            </a:p>
          </p:txBody>
        </p:sp>
        <p:sp>
          <p:nvSpPr>
            <p:cNvPr id="19" name="KSO_Shape"/>
            <p:cNvSpPr>
              <a:spLocks/>
            </p:cNvSpPr>
            <p:nvPr/>
          </p:nvSpPr>
          <p:spPr bwMode="auto">
            <a:xfrm>
              <a:off x="6715817" y="2193847"/>
              <a:ext cx="230254" cy="221044"/>
            </a:xfrm>
            <a:custGeom>
              <a:avLst/>
              <a:gdLst>
                <a:gd name="T0" fmla="*/ 1618108 w 3816350"/>
                <a:gd name="T1" fmla="*/ 3491708 h 3665538"/>
                <a:gd name="T2" fmla="*/ 3711914 w 3816350"/>
                <a:gd name="T3" fmla="*/ 3515947 h 3665538"/>
                <a:gd name="T4" fmla="*/ 1938033 w 3816350"/>
                <a:gd name="T5" fmla="*/ 3320852 h 3665538"/>
                <a:gd name="T6" fmla="*/ 2466975 w 3816350"/>
                <a:gd name="T7" fmla="*/ 3464378 h 3665538"/>
                <a:gd name="T8" fmla="*/ 1420823 w 3816350"/>
                <a:gd name="T9" fmla="*/ 3514907 h 3665538"/>
                <a:gd name="T10" fmla="*/ 1072366 w 3816350"/>
                <a:gd name="T11" fmla="*/ 3448171 h 3665538"/>
                <a:gd name="T12" fmla="*/ 350995 w 3816350"/>
                <a:gd name="T13" fmla="*/ 3613421 h 3665538"/>
                <a:gd name="T14" fmla="*/ 2826009 w 3816350"/>
                <a:gd name="T15" fmla="*/ 3416327 h 3665538"/>
                <a:gd name="T16" fmla="*/ 3710327 w 3816350"/>
                <a:gd name="T17" fmla="*/ 3553504 h 3665538"/>
                <a:gd name="T18" fmla="*/ 1625482 w 3816350"/>
                <a:gd name="T19" fmla="*/ 3379536 h 3665538"/>
                <a:gd name="T20" fmla="*/ 2426374 w 3816350"/>
                <a:gd name="T21" fmla="*/ 3213000 h 3665538"/>
                <a:gd name="T22" fmla="*/ 771525 w 3816350"/>
                <a:gd name="T23" fmla="*/ 3205163 h 3665538"/>
                <a:gd name="T24" fmla="*/ 1067953 w 3816350"/>
                <a:gd name="T25" fmla="*/ 3277053 h 3665538"/>
                <a:gd name="T26" fmla="*/ 784892 w 3816350"/>
                <a:gd name="T27" fmla="*/ 3451540 h 3665538"/>
                <a:gd name="T28" fmla="*/ 2490788 w 3816350"/>
                <a:gd name="T29" fmla="*/ 3116568 h 3665538"/>
                <a:gd name="T30" fmla="*/ 1449375 w 3816350"/>
                <a:gd name="T31" fmla="*/ 3307847 h 3665538"/>
                <a:gd name="T32" fmla="*/ 2434307 w 3816350"/>
                <a:gd name="T33" fmla="*/ 3163198 h 3665538"/>
                <a:gd name="T34" fmla="*/ 3783974 w 3816350"/>
                <a:gd name="T35" fmla="*/ 3278823 h 3665538"/>
                <a:gd name="T36" fmla="*/ 2635250 w 3816350"/>
                <a:gd name="T37" fmla="*/ 3206432 h 3665538"/>
                <a:gd name="T38" fmla="*/ 3815080 w 3816350"/>
                <a:gd name="T39" fmla="*/ 3040062 h 3665538"/>
                <a:gd name="T40" fmla="*/ 2866956 w 3816350"/>
                <a:gd name="T41" fmla="*/ 3006725 h 3665538"/>
                <a:gd name="T42" fmla="*/ 657993 w 3816350"/>
                <a:gd name="T43" fmla="*/ 3196983 h 3665538"/>
                <a:gd name="T44" fmla="*/ 872062 w 3816350"/>
                <a:gd name="T45" fmla="*/ 3214746 h 3665538"/>
                <a:gd name="T46" fmla="*/ 825374 w 3816350"/>
                <a:gd name="T47" fmla="*/ 2994614 h 3665538"/>
                <a:gd name="T48" fmla="*/ 1190307 w 3816350"/>
                <a:gd name="T49" fmla="*/ 3120223 h 3665538"/>
                <a:gd name="T50" fmla="*/ 273368 w 3816350"/>
                <a:gd name="T51" fmla="*/ 3120223 h 3665538"/>
                <a:gd name="T52" fmla="*/ 1472924 w 3816350"/>
                <a:gd name="T53" fmla="*/ 2958852 h 3665538"/>
                <a:gd name="T54" fmla="*/ 2445690 w 3816350"/>
                <a:gd name="T55" fmla="*/ 3096148 h 3665538"/>
                <a:gd name="T56" fmla="*/ 1403350 w 3816350"/>
                <a:gd name="T57" fmla="*/ 2909186 h 3665538"/>
                <a:gd name="T58" fmla="*/ 3767144 w 3816350"/>
                <a:gd name="T59" fmla="*/ 2880042 h 3665538"/>
                <a:gd name="T60" fmla="*/ 2660954 w 3816350"/>
                <a:gd name="T61" fmla="*/ 3062923 h 3665538"/>
                <a:gd name="T62" fmla="*/ 2077078 w 3816350"/>
                <a:gd name="T63" fmla="*/ 2755988 h 3665538"/>
                <a:gd name="T64" fmla="*/ 2064323 w 3816350"/>
                <a:gd name="T65" fmla="*/ 3023556 h 3665538"/>
                <a:gd name="T66" fmla="*/ 1553136 w 3816350"/>
                <a:gd name="T67" fmla="*/ 2926811 h 3665538"/>
                <a:gd name="T68" fmla="*/ 2489519 w 3816350"/>
                <a:gd name="T69" fmla="*/ 2707310 h 3665538"/>
                <a:gd name="T70" fmla="*/ 1846579 w 3816350"/>
                <a:gd name="T71" fmla="*/ 2621224 h 3665538"/>
                <a:gd name="T72" fmla="*/ 3411957 w 3816350"/>
                <a:gd name="T73" fmla="*/ 2738921 h 3665538"/>
                <a:gd name="T74" fmla="*/ 3080259 w 3816350"/>
                <a:gd name="T75" fmla="*/ 2936880 h 3665538"/>
                <a:gd name="T76" fmla="*/ 1829436 w 3816350"/>
                <a:gd name="T77" fmla="*/ 2582778 h 3665538"/>
                <a:gd name="T78" fmla="*/ 1856740 w 3816350"/>
                <a:gd name="T79" fmla="*/ 2801747 h 3665538"/>
                <a:gd name="T80" fmla="*/ 2088516 w 3816350"/>
                <a:gd name="T81" fmla="*/ 2619751 h 3665538"/>
                <a:gd name="T82" fmla="*/ 2403793 w 3816350"/>
                <a:gd name="T83" fmla="*/ 2645568 h 3665538"/>
                <a:gd name="T84" fmla="*/ 1545273 w 3816350"/>
                <a:gd name="T85" fmla="*/ 2758080 h 3665538"/>
                <a:gd name="T86" fmla="*/ 2737140 w 3816350"/>
                <a:gd name="T87" fmla="*/ 2576196 h 3665538"/>
                <a:gd name="T88" fmla="*/ 3655103 w 3816350"/>
                <a:gd name="T89" fmla="*/ 2636838 h 3665538"/>
                <a:gd name="T90" fmla="*/ 2771738 w 3816350"/>
                <a:gd name="T91" fmla="*/ 2448243 h 3665538"/>
                <a:gd name="T92" fmla="*/ 2989478 w 3816350"/>
                <a:gd name="T93" fmla="*/ 2307907 h 3665538"/>
                <a:gd name="T94" fmla="*/ 2867591 w 3816350"/>
                <a:gd name="T95" fmla="*/ 2234247 h 3665538"/>
                <a:gd name="T96" fmla="*/ 3696043 w 3816350"/>
                <a:gd name="T97" fmla="*/ 2367598 h 3665538"/>
                <a:gd name="T98" fmla="*/ 3314856 w 3816350"/>
                <a:gd name="T99" fmla="*/ 1892183 h 3665538"/>
                <a:gd name="T100" fmla="*/ 2974884 w 3816350"/>
                <a:gd name="T101" fmla="*/ 2068371 h 3665538"/>
                <a:gd name="T102" fmla="*/ 3799844 w 3816350"/>
                <a:gd name="T103" fmla="*/ 2062969 h 3665538"/>
                <a:gd name="T104" fmla="*/ 2637789 w 3816350"/>
                <a:gd name="T105" fmla="*/ 2027696 h 3665538"/>
                <a:gd name="T106" fmla="*/ 3189458 w 3816350"/>
                <a:gd name="T107" fmla="*/ 1697313 h 3665538"/>
                <a:gd name="T108" fmla="*/ 3015840 w 3816350"/>
                <a:gd name="T109" fmla="*/ 1948969 h 3665538"/>
                <a:gd name="T110" fmla="*/ 3354189 w 3816350"/>
                <a:gd name="T111" fmla="*/ 1860541 h 3665538"/>
                <a:gd name="T112" fmla="*/ 3468771 w 3816350"/>
                <a:gd name="T113" fmla="*/ 1695411 h 3665538"/>
                <a:gd name="T114" fmla="*/ 3173905 w 3816350"/>
                <a:gd name="T115" fmla="*/ 2035495 h 3665538"/>
                <a:gd name="T116" fmla="*/ 3074241 w 3816350"/>
                <a:gd name="T117" fmla="*/ 1681466 h 3665538"/>
                <a:gd name="T118" fmla="*/ 3386120 w 3816350"/>
                <a:gd name="T119" fmla="*/ 1131189 h 3665538"/>
                <a:gd name="T120" fmla="*/ 254975 w 3816350"/>
                <a:gd name="T121" fmla="*/ 2785759 h 3665538"/>
                <a:gd name="T122" fmla="*/ 1131353 w 3816350"/>
                <a:gd name="T123" fmla="*/ 1377803 h 3665538"/>
                <a:gd name="T124" fmla="*/ 2508155 w 3816350"/>
                <a:gd name="T125" fmla="*/ 314537 h 36655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816350" h="3665538">
                  <a:moveTo>
                    <a:pt x="1892592" y="3532067"/>
                  </a:moveTo>
                  <a:lnTo>
                    <a:pt x="1892592" y="3635348"/>
                  </a:lnTo>
                  <a:lnTo>
                    <a:pt x="1913877" y="3636302"/>
                  </a:lnTo>
                  <a:lnTo>
                    <a:pt x="1935480" y="3636302"/>
                  </a:lnTo>
                  <a:lnTo>
                    <a:pt x="1965343" y="3635666"/>
                  </a:lnTo>
                  <a:lnTo>
                    <a:pt x="1965343" y="3532385"/>
                  </a:lnTo>
                  <a:lnTo>
                    <a:pt x="1935480" y="3532703"/>
                  </a:lnTo>
                  <a:lnTo>
                    <a:pt x="1913877" y="3532703"/>
                  </a:lnTo>
                  <a:lnTo>
                    <a:pt x="1892592" y="3532067"/>
                  </a:lnTo>
                  <a:close/>
                  <a:moveTo>
                    <a:pt x="665284" y="3532067"/>
                  </a:moveTo>
                  <a:lnTo>
                    <a:pt x="665284" y="3635348"/>
                  </a:lnTo>
                  <a:lnTo>
                    <a:pt x="686575" y="3636302"/>
                  </a:lnTo>
                  <a:lnTo>
                    <a:pt x="708185" y="3636302"/>
                  </a:lnTo>
                  <a:lnTo>
                    <a:pt x="738374" y="3635666"/>
                  </a:lnTo>
                  <a:lnTo>
                    <a:pt x="738374" y="3532385"/>
                  </a:lnTo>
                  <a:lnTo>
                    <a:pt x="708185" y="3532703"/>
                  </a:lnTo>
                  <a:lnTo>
                    <a:pt x="686575" y="3532703"/>
                  </a:lnTo>
                  <a:lnTo>
                    <a:pt x="665284" y="3532067"/>
                  </a:lnTo>
                  <a:close/>
                  <a:moveTo>
                    <a:pt x="1746773" y="3519356"/>
                  </a:moveTo>
                  <a:lnTo>
                    <a:pt x="1746773" y="3623272"/>
                  </a:lnTo>
                  <a:lnTo>
                    <a:pt x="1764563" y="3625497"/>
                  </a:lnTo>
                  <a:lnTo>
                    <a:pt x="1782671" y="3628039"/>
                  </a:lnTo>
                  <a:lnTo>
                    <a:pt x="1800780" y="3629628"/>
                  </a:lnTo>
                  <a:lnTo>
                    <a:pt x="1819841" y="3631535"/>
                  </a:lnTo>
                  <a:lnTo>
                    <a:pt x="1819841" y="3527618"/>
                  </a:lnTo>
                  <a:lnTo>
                    <a:pt x="1800780" y="3526029"/>
                  </a:lnTo>
                  <a:lnTo>
                    <a:pt x="1782671" y="3524123"/>
                  </a:lnTo>
                  <a:lnTo>
                    <a:pt x="1764563" y="3521580"/>
                  </a:lnTo>
                  <a:lnTo>
                    <a:pt x="1746773" y="3519356"/>
                  </a:lnTo>
                  <a:close/>
                  <a:moveTo>
                    <a:pt x="519421" y="3519356"/>
                  </a:moveTo>
                  <a:lnTo>
                    <a:pt x="519421" y="3623272"/>
                  </a:lnTo>
                  <a:lnTo>
                    <a:pt x="537217" y="3625497"/>
                  </a:lnTo>
                  <a:lnTo>
                    <a:pt x="555330" y="3628039"/>
                  </a:lnTo>
                  <a:lnTo>
                    <a:pt x="573762" y="3629946"/>
                  </a:lnTo>
                  <a:lnTo>
                    <a:pt x="592511" y="3631535"/>
                  </a:lnTo>
                  <a:lnTo>
                    <a:pt x="592511" y="3527618"/>
                  </a:lnTo>
                  <a:lnTo>
                    <a:pt x="573762" y="3526029"/>
                  </a:lnTo>
                  <a:lnTo>
                    <a:pt x="555330" y="3524123"/>
                  </a:lnTo>
                  <a:lnTo>
                    <a:pt x="537217" y="3521580"/>
                  </a:lnTo>
                  <a:lnTo>
                    <a:pt x="519421" y="3519356"/>
                  </a:lnTo>
                  <a:close/>
                  <a:moveTo>
                    <a:pt x="3151360" y="3517220"/>
                  </a:moveTo>
                  <a:lnTo>
                    <a:pt x="3151360" y="3632118"/>
                  </a:lnTo>
                  <a:lnTo>
                    <a:pt x="3174848" y="3632755"/>
                  </a:lnTo>
                  <a:lnTo>
                    <a:pt x="3198972" y="3633073"/>
                  </a:lnTo>
                  <a:lnTo>
                    <a:pt x="3231983" y="3632755"/>
                  </a:lnTo>
                  <a:lnTo>
                    <a:pt x="3231983" y="3517539"/>
                  </a:lnTo>
                  <a:lnTo>
                    <a:pt x="3198972" y="3517857"/>
                  </a:lnTo>
                  <a:lnTo>
                    <a:pt x="3174848" y="3517539"/>
                  </a:lnTo>
                  <a:lnTo>
                    <a:pt x="3151360" y="3517220"/>
                  </a:lnTo>
                  <a:close/>
                  <a:moveTo>
                    <a:pt x="2989478" y="3502580"/>
                  </a:moveTo>
                  <a:lnTo>
                    <a:pt x="2989478" y="3618432"/>
                  </a:lnTo>
                  <a:lnTo>
                    <a:pt x="3009158" y="3620979"/>
                  </a:lnTo>
                  <a:lnTo>
                    <a:pt x="3029472" y="3623525"/>
                  </a:lnTo>
                  <a:lnTo>
                    <a:pt x="3049469" y="3625753"/>
                  </a:lnTo>
                  <a:lnTo>
                    <a:pt x="3070419" y="3627344"/>
                  </a:lnTo>
                  <a:lnTo>
                    <a:pt x="3070419" y="3512446"/>
                  </a:lnTo>
                  <a:lnTo>
                    <a:pt x="3049469" y="3510537"/>
                  </a:lnTo>
                  <a:lnTo>
                    <a:pt x="3029472" y="3507990"/>
                  </a:lnTo>
                  <a:lnTo>
                    <a:pt x="3009158" y="3505763"/>
                  </a:lnTo>
                  <a:lnTo>
                    <a:pt x="2989478" y="3502580"/>
                  </a:lnTo>
                  <a:close/>
                  <a:moveTo>
                    <a:pt x="1600953" y="3486306"/>
                  </a:moveTo>
                  <a:lnTo>
                    <a:pt x="1600953" y="3591494"/>
                  </a:lnTo>
                  <a:lnTo>
                    <a:pt x="1618744" y="3596578"/>
                  </a:lnTo>
                  <a:lnTo>
                    <a:pt x="1636217" y="3601345"/>
                  </a:lnTo>
                  <a:lnTo>
                    <a:pt x="1654960" y="3606112"/>
                  </a:lnTo>
                  <a:lnTo>
                    <a:pt x="1673704" y="3610243"/>
                  </a:lnTo>
                  <a:lnTo>
                    <a:pt x="1673704" y="3506009"/>
                  </a:lnTo>
                  <a:lnTo>
                    <a:pt x="1654960" y="3501242"/>
                  </a:lnTo>
                  <a:lnTo>
                    <a:pt x="1636217" y="3496475"/>
                  </a:lnTo>
                  <a:lnTo>
                    <a:pt x="1618108" y="3491708"/>
                  </a:lnTo>
                  <a:lnTo>
                    <a:pt x="1600953" y="3486306"/>
                  </a:lnTo>
                  <a:close/>
                  <a:moveTo>
                    <a:pt x="373875" y="3486306"/>
                  </a:moveTo>
                  <a:lnTo>
                    <a:pt x="373875" y="3591494"/>
                  </a:lnTo>
                  <a:lnTo>
                    <a:pt x="391353" y="3596578"/>
                  </a:lnTo>
                  <a:lnTo>
                    <a:pt x="409149" y="3601345"/>
                  </a:lnTo>
                  <a:lnTo>
                    <a:pt x="427581" y="3606112"/>
                  </a:lnTo>
                  <a:lnTo>
                    <a:pt x="446648" y="3610243"/>
                  </a:lnTo>
                  <a:lnTo>
                    <a:pt x="446648" y="3506009"/>
                  </a:lnTo>
                  <a:lnTo>
                    <a:pt x="427581" y="3501242"/>
                  </a:lnTo>
                  <a:lnTo>
                    <a:pt x="409149" y="3496475"/>
                  </a:lnTo>
                  <a:lnTo>
                    <a:pt x="390718" y="3491708"/>
                  </a:lnTo>
                  <a:lnTo>
                    <a:pt x="373875" y="3486306"/>
                  </a:lnTo>
                  <a:close/>
                  <a:moveTo>
                    <a:pt x="2827597" y="3465978"/>
                  </a:moveTo>
                  <a:lnTo>
                    <a:pt x="2827597" y="3583104"/>
                  </a:lnTo>
                  <a:lnTo>
                    <a:pt x="2846959" y="3589151"/>
                  </a:lnTo>
                  <a:lnTo>
                    <a:pt x="2866956" y="3594243"/>
                  </a:lnTo>
                  <a:lnTo>
                    <a:pt x="2887588" y="3599336"/>
                  </a:lnTo>
                  <a:lnTo>
                    <a:pt x="2908220" y="3604110"/>
                  </a:lnTo>
                  <a:lnTo>
                    <a:pt x="2908220" y="3487939"/>
                  </a:lnTo>
                  <a:lnTo>
                    <a:pt x="2887588" y="3482847"/>
                  </a:lnTo>
                  <a:lnTo>
                    <a:pt x="2866956" y="3477436"/>
                  </a:lnTo>
                  <a:lnTo>
                    <a:pt x="2846959" y="3472025"/>
                  </a:lnTo>
                  <a:lnTo>
                    <a:pt x="2827597" y="3465978"/>
                  </a:lnTo>
                  <a:close/>
                  <a:moveTo>
                    <a:pt x="2402802" y="3447218"/>
                  </a:moveTo>
                  <a:lnTo>
                    <a:pt x="2397719" y="3450714"/>
                  </a:lnTo>
                  <a:lnTo>
                    <a:pt x="2391365" y="3453891"/>
                  </a:lnTo>
                  <a:lnTo>
                    <a:pt x="2383740" y="3457387"/>
                  </a:lnTo>
                  <a:lnTo>
                    <a:pt x="2376433" y="3460565"/>
                  </a:lnTo>
                  <a:lnTo>
                    <a:pt x="2347841" y="3472005"/>
                  </a:lnTo>
                  <a:lnTo>
                    <a:pt x="2347841" y="3562893"/>
                  </a:lnTo>
                  <a:lnTo>
                    <a:pt x="2355784" y="3558761"/>
                  </a:lnTo>
                  <a:lnTo>
                    <a:pt x="2363408" y="3554630"/>
                  </a:lnTo>
                  <a:lnTo>
                    <a:pt x="2371033" y="3550181"/>
                  </a:lnTo>
                  <a:lnTo>
                    <a:pt x="2378340" y="3545414"/>
                  </a:lnTo>
                  <a:lnTo>
                    <a:pt x="2385329" y="3540648"/>
                  </a:lnTo>
                  <a:lnTo>
                    <a:pt x="2391683" y="3535881"/>
                  </a:lnTo>
                  <a:lnTo>
                    <a:pt x="2397719" y="3531114"/>
                  </a:lnTo>
                  <a:lnTo>
                    <a:pt x="2402802" y="3526983"/>
                  </a:lnTo>
                  <a:lnTo>
                    <a:pt x="2402802" y="3447218"/>
                  </a:lnTo>
                  <a:close/>
                  <a:moveTo>
                    <a:pt x="1175646" y="3447218"/>
                  </a:moveTo>
                  <a:lnTo>
                    <a:pt x="1170561" y="3450714"/>
                  </a:lnTo>
                  <a:lnTo>
                    <a:pt x="1164205" y="3453891"/>
                  </a:lnTo>
                  <a:lnTo>
                    <a:pt x="1156578" y="3457387"/>
                  </a:lnTo>
                  <a:lnTo>
                    <a:pt x="1149269" y="3460565"/>
                  </a:lnTo>
                  <a:lnTo>
                    <a:pt x="1120669" y="3472005"/>
                  </a:lnTo>
                  <a:lnTo>
                    <a:pt x="1120669" y="3562893"/>
                  </a:lnTo>
                  <a:lnTo>
                    <a:pt x="1128613" y="3558761"/>
                  </a:lnTo>
                  <a:lnTo>
                    <a:pt x="1136240" y="3554630"/>
                  </a:lnTo>
                  <a:lnTo>
                    <a:pt x="1144185" y="3550181"/>
                  </a:lnTo>
                  <a:lnTo>
                    <a:pt x="1151176" y="3545414"/>
                  </a:lnTo>
                  <a:lnTo>
                    <a:pt x="1158167" y="3540648"/>
                  </a:lnTo>
                  <a:lnTo>
                    <a:pt x="1164523" y="3535881"/>
                  </a:lnTo>
                  <a:lnTo>
                    <a:pt x="1170561" y="3531114"/>
                  </a:lnTo>
                  <a:lnTo>
                    <a:pt x="1175646" y="3526347"/>
                  </a:lnTo>
                  <a:lnTo>
                    <a:pt x="1175646" y="3447218"/>
                  </a:lnTo>
                  <a:close/>
                  <a:moveTo>
                    <a:pt x="3717945" y="3422692"/>
                  </a:moveTo>
                  <a:lnTo>
                    <a:pt x="3711914" y="3426193"/>
                  </a:lnTo>
                  <a:lnTo>
                    <a:pt x="3704931" y="3430013"/>
                  </a:lnTo>
                  <a:lnTo>
                    <a:pt x="3696678" y="3433832"/>
                  </a:lnTo>
                  <a:lnTo>
                    <a:pt x="3688425" y="3437651"/>
                  </a:lnTo>
                  <a:lnTo>
                    <a:pt x="3671285" y="3444335"/>
                  </a:lnTo>
                  <a:lnTo>
                    <a:pt x="3656684" y="3450064"/>
                  </a:lnTo>
                  <a:lnTo>
                    <a:pt x="3656684" y="3551276"/>
                  </a:lnTo>
                  <a:lnTo>
                    <a:pt x="3665254" y="3546820"/>
                  </a:lnTo>
                  <a:lnTo>
                    <a:pt x="3674142" y="3542046"/>
                  </a:lnTo>
                  <a:lnTo>
                    <a:pt x="3682394" y="3537272"/>
                  </a:lnTo>
                  <a:lnTo>
                    <a:pt x="3690647" y="3532179"/>
                  </a:lnTo>
                  <a:lnTo>
                    <a:pt x="3698582" y="3526769"/>
                  </a:lnTo>
                  <a:lnTo>
                    <a:pt x="3705566" y="3521358"/>
                  </a:lnTo>
                  <a:lnTo>
                    <a:pt x="3711914" y="3515947"/>
                  </a:lnTo>
                  <a:lnTo>
                    <a:pt x="3717945" y="3510855"/>
                  </a:lnTo>
                  <a:lnTo>
                    <a:pt x="3717945" y="3422692"/>
                  </a:lnTo>
                  <a:close/>
                  <a:moveTo>
                    <a:pt x="1455133" y="3410672"/>
                  </a:moveTo>
                  <a:lnTo>
                    <a:pt x="1455133" y="3516813"/>
                  </a:lnTo>
                  <a:lnTo>
                    <a:pt x="1457675" y="3519674"/>
                  </a:lnTo>
                  <a:lnTo>
                    <a:pt x="1460216" y="3522534"/>
                  </a:lnTo>
                  <a:lnTo>
                    <a:pt x="1466888" y="3528572"/>
                  </a:lnTo>
                  <a:lnTo>
                    <a:pt x="1475466" y="3534610"/>
                  </a:lnTo>
                  <a:lnTo>
                    <a:pt x="1484679" y="3540965"/>
                  </a:lnTo>
                  <a:lnTo>
                    <a:pt x="1495162" y="3547639"/>
                  </a:lnTo>
                  <a:lnTo>
                    <a:pt x="1505964" y="3553677"/>
                  </a:lnTo>
                  <a:lnTo>
                    <a:pt x="1517083" y="3559715"/>
                  </a:lnTo>
                  <a:lnTo>
                    <a:pt x="1528202" y="3564799"/>
                  </a:lnTo>
                  <a:lnTo>
                    <a:pt x="1528202" y="3457387"/>
                  </a:lnTo>
                  <a:lnTo>
                    <a:pt x="1517083" y="3452302"/>
                  </a:lnTo>
                  <a:lnTo>
                    <a:pt x="1506917" y="3446582"/>
                  </a:lnTo>
                  <a:lnTo>
                    <a:pt x="1497068" y="3441180"/>
                  </a:lnTo>
                  <a:lnTo>
                    <a:pt x="1487538" y="3435142"/>
                  </a:lnTo>
                  <a:lnTo>
                    <a:pt x="1478960" y="3429422"/>
                  </a:lnTo>
                  <a:lnTo>
                    <a:pt x="1470700" y="3423384"/>
                  </a:lnTo>
                  <a:lnTo>
                    <a:pt x="1462758" y="3417028"/>
                  </a:lnTo>
                  <a:lnTo>
                    <a:pt x="1455133" y="3410672"/>
                  </a:lnTo>
                  <a:close/>
                  <a:moveTo>
                    <a:pt x="227694" y="3410672"/>
                  </a:moveTo>
                  <a:lnTo>
                    <a:pt x="227694" y="3516813"/>
                  </a:lnTo>
                  <a:lnTo>
                    <a:pt x="230237" y="3519674"/>
                  </a:lnTo>
                  <a:lnTo>
                    <a:pt x="233097" y="3522534"/>
                  </a:lnTo>
                  <a:lnTo>
                    <a:pt x="239770" y="3528572"/>
                  </a:lnTo>
                  <a:lnTo>
                    <a:pt x="248033" y="3534610"/>
                  </a:lnTo>
                  <a:lnTo>
                    <a:pt x="257566" y="3540965"/>
                  </a:lnTo>
                  <a:lnTo>
                    <a:pt x="267735" y="3547639"/>
                  </a:lnTo>
                  <a:lnTo>
                    <a:pt x="278858" y="3553677"/>
                  </a:lnTo>
                  <a:lnTo>
                    <a:pt x="289662" y="3559715"/>
                  </a:lnTo>
                  <a:lnTo>
                    <a:pt x="300785" y="3564799"/>
                  </a:lnTo>
                  <a:lnTo>
                    <a:pt x="300785" y="3457387"/>
                  </a:lnTo>
                  <a:lnTo>
                    <a:pt x="289662" y="3452302"/>
                  </a:lnTo>
                  <a:lnTo>
                    <a:pt x="279493" y="3446582"/>
                  </a:lnTo>
                  <a:lnTo>
                    <a:pt x="269642" y="3441180"/>
                  </a:lnTo>
                  <a:lnTo>
                    <a:pt x="260108" y="3435142"/>
                  </a:lnTo>
                  <a:lnTo>
                    <a:pt x="251528" y="3429422"/>
                  </a:lnTo>
                  <a:lnTo>
                    <a:pt x="243266" y="3423384"/>
                  </a:lnTo>
                  <a:lnTo>
                    <a:pt x="235321" y="3417028"/>
                  </a:lnTo>
                  <a:lnTo>
                    <a:pt x="227694" y="3410672"/>
                  </a:lnTo>
                  <a:close/>
                  <a:moveTo>
                    <a:pt x="2665715" y="3381953"/>
                  </a:moveTo>
                  <a:lnTo>
                    <a:pt x="2665715" y="3500670"/>
                  </a:lnTo>
                  <a:lnTo>
                    <a:pt x="2668254" y="3503216"/>
                  </a:lnTo>
                  <a:lnTo>
                    <a:pt x="2671429" y="3506399"/>
                  </a:lnTo>
                  <a:lnTo>
                    <a:pt x="2678729" y="3512765"/>
                  </a:lnTo>
                  <a:lnTo>
                    <a:pt x="2687934" y="3519767"/>
                  </a:lnTo>
                  <a:lnTo>
                    <a:pt x="2698726" y="3527087"/>
                  </a:lnTo>
                  <a:lnTo>
                    <a:pt x="2710153" y="3534089"/>
                  </a:lnTo>
                  <a:lnTo>
                    <a:pt x="2722215" y="3541409"/>
                  </a:lnTo>
                  <a:lnTo>
                    <a:pt x="2734594" y="3547457"/>
                  </a:lnTo>
                  <a:lnTo>
                    <a:pt x="2746656" y="3553504"/>
                  </a:lnTo>
                  <a:lnTo>
                    <a:pt x="2746656" y="3434150"/>
                  </a:lnTo>
                  <a:lnTo>
                    <a:pt x="2734594" y="3428103"/>
                  </a:lnTo>
                  <a:lnTo>
                    <a:pt x="2723167" y="3422374"/>
                  </a:lnTo>
                  <a:lnTo>
                    <a:pt x="2712058" y="3416009"/>
                  </a:lnTo>
                  <a:lnTo>
                    <a:pt x="2701583" y="3409325"/>
                  </a:lnTo>
                  <a:lnTo>
                    <a:pt x="2691743" y="3402959"/>
                  </a:lnTo>
                  <a:lnTo>
                    <a:pt x="2682538" y="3396276"/>
                  </a:lnTo>
                  <a:lnTo>
                    <a:pt x="2673650" y="3388955"/>
                  </a:lnTo>
                  <a:lnTo>
                    <a:pt x="2665715" y="3381953"/>
                  </a:lnTo>
                  <a:close/>
                  <a:moveTo>
                    <a:pt x="1916773" y="3320218"/>
                  </a:moveTo>
                  <a:lnTo>
                    <a:pt x="1916773" y="3423312"/>
                  </a:lnTo>
                  <a:lnTo>
                    <a:pt x="1938033" y="3423629"/>
                  </a:lnTo>
                  <a:lnTo>
                    <a:pt x="1959928" y="3424263"/>
                  </a:lnTo>
                  <a:lnTo>
                    <a:pt x="1989755" y="3423629"/>
                  </a:lnTo>
                  <a:lnTo>
                    <a:pt x="1989755" y="3320535"/>
                  </a:lnTo>
                  <a:lnTo>
                    <a:pt x="1959293" y="3320852"/>
                  </a:lnTo>
                  <a:lnTo>
                    <a:pt x="1938033" y="3320852"/>
                  </a:lnTo>
                  <a:lnTo>
                    <a:pt x="1916773" y="3320218"/>
                  </a:lnTo>
                  <a:close/>
                  <a:moveTo>
                    <a:pt x="1404938" y="3314700"/>
                  </a:moveTo>
                  <a:lnTo>
                    <a:pt x="1408115" y="3320420"/>
                  </a:lnTo>
                  <a:lnTo>
                    <a:pt x="1411928" y="3325505"/>
                  </a:lnTo>
                  <a:lnTo>
                    <a:pt x="1415740" y="3330590"/>
                  </a:lnTo>
                  <a:lnTo>
                    <a:pt x="1419552" y="3335992"/>
                  </a:lnTo>
                  <a:lnTo>
                    <a:pt x="1424000" y="3340759"/>
                  </a:lnTo>
                  <a:lnTo>
                    <a:pt x="1428447" y="3346161"/>
                  </a:lnTo>
                  <a:lnTo>
                    <a:pt x="1438296" y="3356013"/>
                  </a:lnTo>
                  <a:lnTo>
                    <a:pt x="1448780" y="3365229"/>
                  </a:lnTo>
                  <a:lnTo>
                    <a:pt x="1460852" y="3374444"/>
                  </a:lnTo>
                  <a:lnTo>
                    <a:pt x="1472924" y="3383025"/>
                  </a:lnTo>
                  <a:lnTo>
                    <a:pt x="1486267" y="3391287"/>
                  </a:lnTo>
                  <a:lnTo>
                    <a:pt x="1500563" y="3399550"/>
                  </a:lnTo>
                  <a:lnTo>
                    <a:pt x="1515494" y="3407494"/>
                  </a:lnTo>
                  <a:lnTo>
                    <a:pt x="1531061" y="3415121"/>
                  </a:lnTo>
                  <a:lnTo>
                    <a:pt x="1547263" y="3422113"/>
                  </a:lnTo>
                  <a:lnTo>
                    <a:pt x="1564101" y="3428786"/>
                  </a:lnTo>
                  <a:lnTo>
                    <a:pt x="1581574" y="3435142"/>
                  </a:lnTo>
                  <a:lnTo>
                    <a:pt x="1599682" y="3441498"/>
                  </a:lnTo>
                  <a:lnTo>
                    <a:pt x="1618108" y="3447218"/>
                  </a:lnTo>
                  <a:lnTo>
                    <a:pt x="1637170" y="3452620"/>
                  </a:lnTo>
                  <a:lnTo>
                    <a:pt x="1656866" y="3457705"/>
                  </a:lnTo>
                  <a:lnTo>
                    <a:pt x="1676881" y="3462472"/>
                  </a:lnTo>
                  <a:lnTo>
                    <a:pt x="1697213" y="3466921"/>
                  </a:lnTo>
                  <a:lnTo>
                    <a:pt x="1718180" y="3471052"/>
                  </a:lnTo>
                  <a:lnTo>
                    <a:pt x="1738830" y="3474865"/>
                  </a:lnTo>
                  <a:lnTo>
                    <a:pt x="1760116" y="3478361"/>
                  </a:lnTo>
                  <a:lnTo>
                    <a:pt x="1782036" y="3480903"/>
                  </a:lnTo>
                  <a:lnTo>
                    <a:pt x="1803639" y="3483763"/>
                  </a:lnTo>
                  <a:lnTo>
                    <a:pt x="1825877" y="3486306"/>
                  </a:lnTo>
                  <a:lnTo>
                    <a:pt x="1847798" y="3488213"/>
                  </a:lnTo>
                  <a:lnTo>
                    <a:pt x="1870036" y="3489801"/>
                  </a:lnTo>
                  <a:lnTo>
                    <a:pt x="1891957" y="3490755"/>
                  </a:lnTo>
                  <a:lnTo>
                    <a:pt x="1914513" y="3492026"/>
                  </a:lnTo>
                  <a:lnTo>
                    <a:pt x="1936751" y="3492344"/>
                  </a:lnTo>
                  <a:lnTo>
                    <a:pt x="1959307" y="3492979"/>
                  </a:lnTo>
                  <a:lnTo>
                    <a:pt x="1978051" y="3492344"/>
                  </a:lnTo>
                  <a:lnTo>
                    <a:pt x="1996794" y="3492026"/>
                  </a:lnTo>
                  <a:lnTo>
                    <a:pt x="2015538" y="3491708"/>
                  </a:lnTo>
                  <a:lnTo>
                    <a:pt x="2034599" y="3490437"/>
                  </a:lnTo>
                  <a:lnTo>
                    <a:pt x="2053025" y="3489801"/>
                  </a:lnTo>
                  <a:lnTo>
                    <a:pt x="2071769" y="3488213"/>
                  </a:lnTo>
                  <a:lnTo>
                    <a:pt x="2090513" y="3486624"/>
                  </a:lnTo>
                  <a:lnTo>
                    <a:pt x="2108621" y="3484717"/>
                  </a:lnTo>
                  <a:lnTo>
                    <a:pt x="2127365" y="3482492"/>
                  </a:lnTo>
                  <a:lnTo>
                    <a:pt x="2145473" y="3480268"/>
                  </a:lnTo>
                  <a:lnTo>
                    <a:pt x="2163581" y="3477408"/>
                  </a:lnTo>
                  <a:lnTo>
                    <a:pt x="2181372" y="3474865"/>
                  </a:lnTo>
                  <a:lnTo>
                    <a:pt x="2199163" y="3471688"/>
                  </a:lnTo>
                  <a:lnTo>
                    <a:pt x="2216318" y="3468510"/>
                  </a:lnTo>
                  <a:lnTo>
                    <a:pt x="2233473" y="3464696"/>
                  </a:lnTo>
                  <a:lnTo>
                    <a:pt x="2250311" y="3460883"/>
                  </a:lnTo>
                  <a:lnTo>
                    <a:pt x="2266830" y="3457069"/>
                  </a:lnTo>
                  <a:lnTo>
                    <a:pt x="2283668" y="3452620"/>
                  </a:lnTo>
                  <a:lnTo>
                    <a:pt x="2299235" y="3448171"/>
                  </a:lnTo>
                  <a:lnTo>
                    <a:pt x="2315119" y="3443404"/>
                  </a:lnTo>
                  <a:lnTo>
                    <a:pt x="2330051" y="3438320"/>
                  </a:lnTo>
                  <a:lnTo>
                    <a:pt x="2344982" y="3432917"/>
                  </a:lnTo>
                  <a:lnTo>
                    <a:pt x="2359278" y="3427833"/>
                  </a:lnTo>
                  <a:lnTo>
                    <a:pt x="2373574" y="3421795"/>
                  </a:lnTo>
                  <a:lnTo>
                    <a:pt x="2386917" y="3415757"/>
                  </a:lnTo>
                  <a:lnTo>
                    <a:pt x="2399942" y="3409719"/>
                  </a:lnTo>
                  <a:lnTo>
                    <a:pt x="2412650" y="3403363"/>
                  </a:lnTo>
                  <a:lnTo>
                    <a:pt x="2424722" y="3396690"/>
                  </a:lnTo>
                  <a:lnTo>
                    <a:pt x="2436159" y="3389380"/>
                  </a:lnTo>
                  <a:lnTo>
                    <a:pt x="2446961" y="3382389"/>
                  </a:lnTo>
                  <a:lnTo>
                    <a:pt x="2457444" y="3375080"/>
                  </a:lnTo>
                  <a:lnTo>
                    <a:pt x="2466975" y="3367453"/>
                  </a:lnTo>
                  <a:lnTo>
                    <a:pt x="2466975" y="3464378"/>
                  </a:lnTo>
                  <a:lnTo>
                    <a:pt x="2466657" y="3464696"/>
                  </a:lnTo>
                  <a:lnTo>
                    <a:pt x="2466340" y="3472641"/>
                  </a:lnTo>
                  <a:lnTo>
                    <a:pt x="2466022" y="3477408"/>
                  </a:lnTo>
                  <a:lnTo>
                    <a:pt x="2464751" y="3482492"/>
                  </a:lnTo>
                  <a:lnTo>
                    <a:pt x="2463480" y="3487895"/>
                  </a:lnTo>
                  <a:lnTo>
                    <a:pt x="2461892" y="3492344"/>
                  </a:lnTo>
                  <a:lnTo>
                    <a:pt x="2459986" y="3497111"/>
                  </a:lnTo>
                  <a:lnTo>
                    <a:pt x="2457444" y="3501877"/>
                  </a:lnTo>
                  <a:lnTo>
                    <a:pt x="2455220" y="3506962"/>
                  </a:lnTo>
                  <a:lnTo>
                    <a:pt x="2452361" y="3511729"/>
                  </a:lnTo>
                  <a:lnTo>
                    <a:pt x="2449184" y="3516178"/>
                  </a:lnTo>
                  <a:lnTo>
                    <a:pt x="2445690" y="3520945"/>
                  </a:lnTo>
                  <a:lnTo>
                    <a:pt x="2441878" y="3525712"/>
                  </a:lnTo>
                  <a:lnTo>
                    <a:pt x="2437748" y="3529843"/>
                  </a:lnTo>
                  <a:lnTo>
                    <a:pt x="2429170" y="3539059"/>
                  </a:lnTo>
                  <a:lnTo>
                    <a:pt x="2419322" y="3547639"/>
                  </a:lnTo>
                  <a:lnTo>
                    <a:pt x="2408202" y="3556537"/>
                  </a:lnTo>
                  <a:lnTo>
                    <a:pt x="2396130" y="3564799"/>
                  </a:lnTo>
                  <a:lnTo>
                    <a:pt x="2383423" y="3572744"/>
                  </a:lnTo>
                  <a:lnTo>
                    <a:pt x="2369127" y="3580689"/>
                  </a:lnTo>
                  <a:lnTo>
                    <a:pt x="2354195" y="3587998"/>
                  </a:lnTo>
                  <a:lnTo>
                    <a:pt x="2338311" y="3595625"/>
                  </a:lnTo>
                  <a:lnTo>
                    <a:pt x="2321791" y="3602298"/>
                  </a:lnTo>
                  <a:lnTo>
                    <a:pt x="2304636" y="3608972"/>
                  </a:lnTo>
                  <a:lnTo>
                    <a:pt x="2285892" y="3615328"/>
                  </a:lnTo>
                  <a:lnTo>
                    <a:pt x="2266830" y="3621683"/>
                  </a:lnTo>
                  <a:lnTo>
                    <a:pt x="2247134" y="3627086"/>
                  </a:lnTo>
                  <a:lnTo>
                    <a:pt x="2226802" y="3632806"/>
                  </a:lnTo>
                  <a:lnTo>
                    <a:pt x="2205516" y="3637255"/>
                  </a:lnTo>
                  <a:lnTo>
                    <a:pt x="2183278" y="3642022"/>
                  </a:lnTo>
                  <a:lnTo>
                    <a:pt x="2160722" y="3646471"/>
                  </a:lnTo>
                  <a:lnTo>
                    <a:pt x="2137848" y="3649967"/>
                  </a:lnTo>
                  <a:lnTo>
                    <a:pt x="2114340" y="3653462"/>
                  </a:lnTo>
                  <a:lnTo>
                    <a:pt x="2089877" y="3656640"/>
                  </a:lnTo>
                  <a:lnTo>
                    <a:pt x="2065415" y="3659182"/>
                  </a:lnTo>
                  <a:lnTo>
                    <a:pt x="2040000" y="3661407"/>
                  </a:lnTo>
                  <a:lnTo>
                    <a:pt x="2014267" y="3662996"/>
                  </a:lnTo>
                  <a:lnTo>
                    <a:pt x="1988217" y="3664267"/>
                  </a:lnTo>
                  <a:lnTo>
                    <a:pt x="1962166" y="3664903"/>
                  </a:lnTo>
                  <a:lnTo>
                    <a:pt x="1935480" y="3665538"/>
                  </a:lnTo>
                  <a:lnTo>
                    <a:pt x="1908159" y="3664903"/>
                  </a:lnTo>
                  <a:lnTo>
                    <a:pt x="1881155" y="3664267"/>
                  </a:lnTo>
                  <a:lnTo>
                    <a:pt x="1854469" y="3662996"/>
                  </a:lnTo>
                  <a:lnTo>
                    <a:pt x="1828419" y="3661089"/>
                  </a:lnTo>
                  <a:lnTo>
                    <a:pt x="1803004" y="3659182"/>
                  </a:lnTo>
                  <a:lnTo>
                    <a:pt x="1777588" y="3656322"/>
                  </a:lnTo>
                  <a:lnTo>
                    <a:pt x="1752809" y="3653145"/>
                  </a:lnTo>
                  <a:lnTo>
                    <a:pt x="1728664" y="3649649"/>
                  </a:lnTo>
                  <a:lnTo>
                    <a:pt x="1705155" y="3645835"/>
                  </a:lnTo>
                  <a:lnTo>
                    <a:pt x="1682282" y="3641069"/>
                  </a:lnTo>
                  <a:lnTo>
                    <a:pt x="1660043" y="3636302"/>
                  </a:lnTo>
                  <a:lnTo>
                    <a:pt x="1638440" y="3631217"/>
                  </a:lnTo>
                  <a:lnTo>
                    <a:pt x="1617791" y="3625497"/>
                  </a:lnTo>
                  <a:lnTo>
                    <a:pt x="1597776" y="3619777"/>
                  </a:lnTo>
                  <a:lnTo>
                    <a:pt x="1578397" y="3613421"/>
                  </a:lnTo>
                  <a:lnTo>
                    <a:pt x="1559653" y="3606747"/>
                  </a:lnTo>
                  <a:lnTo>
                    <a:pt x="1542498" y="3599438"/>
                  </a:lnTo>
                  <a:lnTo>
                    <a:pt x="1525343" y="3592447"/>
                  </a:lnTo>
                  <a:lnTo>
                    <a:pt x="1509776" y="3584820"/>
                  </a:lnTo>
                  <a:lnTo>
                    <a:pt x="1495162" y="3576875"/>
                  </a:lnTo>
                  <a:lnTo>
                    <a:pt x="1481184" y="3568613"/>
                  </a:lnTo>
                  <a:lnTo>
                    <a:pt x="1468159" y="3560350"/>
                  </a:lnTo>
                  <a:lnTo>
                    <a:pt x="1456404" y="3551770"/>
                  </a:lnTo>
                  <a:lnTo>
                    <a:pt x="1445603" y="3542554"/>
                  </a:lnTo>
                  <a:lnTo>
                    <a:pt x="1440837" y="3538423"/>
                  </a:lnTo>
                  <a:lnTo>
                    <a:pt x="1436390" y="3533656"/>
                  </a:lnTo>
                  <a:lnTo>
                    <a:pt x="1431942" y="3529207"/>
                  </a:lnTo>
                  <a:lnTo>
                    <a:pt x="1428130" y="3524440"/>
                  </a:lnTo>
                  <a:lnTo>
                    <a:pt x="1424318" y="3519674"/>
                  </a:lnTo>
                  <a:lnTo>
                    <a:pt x="1420823" y="3514907"/>
                  </a:lnTo>
                  <a:lnTo>
                    <a:pt x="1417646" y="3510140"/>
                  </a:lnTo>
                  <a:lnTo>
                    <a:pt x="1415105" y="3505055"/>
                  </a:lnTo>
                  <a:lnTo>
                    <a:pt x="1412563" y="3500288"/>
                  </a:lnTo>
                  <a:lnTo>
                    <a:pt x="1410339" y="3495204"/>
                  </a:lnTo>
                  <a:lnTo>
                    <a:pt x="1408115" y="3490437"/>
                  </a:lnTo>
                  <a:lnTo>
                    <a:pt x="1407162" y="3485352"/>
                  </a:lnTo>
                  <a:lnTo>
                    <a:pt x="1405892" y="3480268"/>
                  </a:lnTo>
                  <a:lnTo>
                    <a:pt x="1404621" y="3475183"/>
                  </a:lnTo>
                  <a:lnTo>
                    <a:pt x="1404303" y="3470099"/>
                  </a:lnTo>
                  <a:lnTo>
                    <a:pt x="1404303" y="3464696"/>
                  </a:lnTo>
                  <a:lnTo>
                    <a:pt x="1403350" y="3464696"/>
                  </a:lnTo>
                  <a:lnTo>
                    <a:pt x="1403350" y="3333132"/>
                  </a:lnTo>
                  <a:lnTo>
                    <a:pt x="1403350" y="3329318"/>
                  </a:lnTo>
                  <a:lnTo>
                    <a:pt x="1403985" y="3322327"/>
                  </a:lnTo>
                  <a:lnTo>
                    <a:pt x="1404938" y="3314700"/>
                  </a:lnTo>
                  <a:close/>
                  <a:moveTo>
                    <a:pt x="177802" y="3314700"/>
                  </a:moveTo>
                  <a:lnTo>
                    <a:pt x="180980" y="3320420"/>
                  </a:lnTo>
                  <a:lnTo>
                    <a:pt x="184476" y="3325505"/>
                  </a:lnTo>
                  <a:lnTo>
                    <a:pt x="188289" y="3330590"/>
                  </a:lnTo>
                  <a:lnTo>
                    <a:pt x="192420" y="3335992"/>
                  </a:lnTo>
                  <a:lnTo>
                    <a:pt x="196551" y="3340759"/>
                  </a:lnTo>
                  <a:lnTo>
                    <a:pt x="201000" y="3346161"/>
                  </a:lnTo>
                  <a:lnTo>
                    <a:pt x="210852" y="3356013"/>
                  </a:lnTo>
                  <a:lnTo>
                    <a:pt x="221656" y="3365229"/>
                  </a:lnTo>
                  <a:lnTo>
                    <a:pt x="233414" y="3374444"/>
                  </a:lnTo>
                  <a:lnTo>
                    <a:pt x="245490" y="3383025"/>
                  </a:lnTo>
                  <a:lnTo>
                    <a:pt x="259155" y="3391287"/>
                  </a:lnTo>
                  <a:lnTo>
                    <a:pt x="273138" y="3399550"/>
                  </a:lnTo>
                  <a:lnTo>
                    <a:pt x="288073" y="3407494"/>
                  </a:lnTo>
                  <a:lnTo>
                    <a:pt x="303645" y="3415121"/>
                  </a:lnTo>
                  <a:lnTo>
                    <a:pt x="319852" y="3422113"/>
                  </a:lnTo>
                  <a:lnTo>
                    <a:pt x="336694" y="3428786"/>
                  </a:lnTo>
                  <a:lnTo>
                    <a:pt x="354173" y="3435142"/>
                  </a:lnTo>
                  <a:lnTo>
                    <a:pt x="372286" y="3441498"/>
                  </a:lnTo>
                  <a:lnTo>
                    <a:pt x="390718" y="3447218"/>
                  </a:lnTo>
                  <a:lnTo>
                    <a:pt x="409785" y="3452620"/>
                  </a:lnTo>
                  <a:lnTo>
                    <a:pt x="429488" y="3457705"/>
                  </a:lnTo>
                  <a:lnTo>
                    <a:pt x="449826" y="3462472"/>
                  </a:lnTo>
                  <a:lnTo>
                    <a:pt x="469846" y="3466921"/>
                  </a:lnTo>
                  <a:lnTo>
                    <a:pt x="490820" y="3471052"/>
                  </a:lnTo>
                  <a:lnTo>
                    <a:pt x="511794" y="3474865"/>
                  </a:lnTo>
                  <a:lnTo>
                    <a:pt x="533085" y="3478361"/>
                  </a:lnTo>
                  <a:lnTo>
                    <a:pt x="554695" y="3480903"/>
                  </a:lnTo>
                  <a:lnTo>
                    <a:pt x="576304" y="3483763"/>
                  </a:lnTo>
                  <a:lnTo>
                    <a:pt x="598549" y="3486306"/>
                  </a:lnTo>
                  <a:lnTo>
                    <a:pt x="620476" y="3488213"/>
                  </a:lnTo>
                  <a:lnTo>
                    <a:pt x="642721" y="3489801"/>
                  </a:lnTo>
                  <a:lnTo>
                    <a:pt x="664966" y="3490755"/>
                  </a:lnTo>
                  <a:lnTo>
                    <a:pt x="687211" y="3492026"/>
                  </a:lnTo>
                  <a:lnTo>
                    <a:pt x="709456" y="3492344"/>
                  </a:lnTo>
                  <a:lnTo>
                    <a:pt x="732018" y="3492344"/>
                  </a:lnTo>
                  <a:lnTo>
                    <a:pt x="750768" y="3492344"/>
                  </a:lnTo>
                  <a:lnTo>
                    <a:pt x="769517" y="3492026"/>
                  </a:lnTo>
                  <a:lnTo>
                    <a:pt x="788266" y="3491708"/>
                  </a:lnTo>
                  <a:lnTo>
                    <a:pt x="807333" y="3490437"/>
                  </a:lnTo>
                  <a:lnTo>
                    <a:pt x="825765" y="3489801"/>
                  </a:lnTo>
                  <a:lnTo>
                    <a:pt x="844832" y="3488213"/>
                  </a:lnTo>
                  <a:lnTo>
                    <a:pt x="863263" y="3486624"/>
                  </a:lnTo>
                  <a:lnTo>
                    <a:pt x="881695" y="3484717"/>
                  </a:lnTo>
                  <a:lnTo>
                    <a:pt x="900126" y="3482492"/>
                  </a:lnTo>
                  <a:lnTo>
                    <a:pt x="918240" y="3480268"/>
                  </a:lnTo>
                  <a:lnTo>
                    <a:pt x="936354" y="3477408"/>
                  </a:lnTo>
                  <a:lnTo>
                    <a:pt x="954150" y="3474865"/>
                  </a:lnTo>
                  <a:lnTo>
                    <a:pt x="971946" y="3471688"/>
                  </a:lnTo>
                  <a:lnTo>
                    <a:pt x="989424" y="3468510"/>
                  </a:lnTo>
                  <a:lnTo>
                    <a:pt x="1006266" y="3464696"/>
                  </a:lnTo>
                  <a:lnTo>
                    <a:pt x="1023109" y="3460883"/>
                  </a:lnTo>
                  <a:lnTo>
                    <a:pt x="1039952" y="3457069"/>
                  </a:lnTo>
                  <a:lnTo>
                    <a:pt x="1056476" y="3452620"/>
                  </a:lnTo>
                  <a:lnTo>
                    <a:pt x="1072366" y="3448171"/>
                  </a:lnTo>
                  <a:lnTo>
                    <a:pt x="1087937" y="3443087"/>
                  </a:lnTo>
                  <a:lnTo>
                    <a:pt x="1102873" y="3438320"/>
                  </a:lnTo>
                  <a:lnTo>
                    <a:pt x="1118126" y="3432917"/>
                  </a:lnTo>
                  <a:lnTo>
                    <a:pt x="1132109" y="3427833"/>
                  </a:lnTo>
                  <a:lnTo>
                    <a:pt x="1146409" y="3421795"/>
                  </a:lnTo>
                  <a:lnTo>
                    <a:pt x="1159756" y="3415757"/>
                  </a:lnTo>
                  <a:lnTo>
                    <a:pt x="1172785" y="3409719"/>
                  </a:lnTo>
                  <a:lnTo>
                    <a:pt x="1185497" y="3403363"/>
                  </a:lnTo>
                  <a:lnTo>
                    <a:pt x="1197890" y="3396690"/>
                  </a:lnTo>
                  <a:lnTo>
                    <a:pt x="1209331" y="3389380"/>
                  </a:lnTo>
                  <a:lnTo>
                    <a:pt x="1219818" y="3382389"/>
                  </a:lnTo>
                  <a:lnTo>
                    <a:pt x="1230622" y="3375080"/>
                  </a:lnTo>
                  <a:lnTo>
                    <a:pt x="1239838" y="3367453"/>
                  </a:lnTo>
                  <a:lnTo>
                    <a:pt x="1239838" y="3464378"/>
                  </a:lnTo>
                  <a:lnTo>
                    <a:pt x="1239838" y="3464696"/>
                  </a:lnTo>
                  <a:lnTo>
                    <a:pt x="1239520" y="3468827"/>
                  </a:lnTo>
                  <a:lnTo>
                    <a:pt x="1239202" y="3472641"/>
                  </a:lnTo>
                  <a:lnTo>
                    <a:pt x="1238885" y="3477408"/>
                  </a:lnTo>
                  <a:lnTo>
                    <a:pt x="1237614" y="3482492"/>
                  </a:lnTo>
                  <a:lnTo>
                    <a:pt x="1236342" y="3487895"/>
                  </a:lnTo>
                  <a:lnTo>
                    <a:pt x="1234754" y="3492344"/>
                  </a:lnTo>
                  <a:lnTo>
                    <a:pt x="1232847" y="3497111"/>
                  </a:lnTo>
                  <a:lnTo>
                    <a:pt x="1230622" y="3501877"/>
                  </a:lnTo>
                  <a:lnTo>
                    <a:pt x="1228080" y="3506962"/>
                  </a:lnTo>
                  <a:lnTo>
                    <a:pt x="1225538" y="3511729"/>
                  </a:lnTo>
                  <a:lnTo>
                    <a:pt x="1222360" y="3516178"/>
                  </a:lnTo>
                  <a:lnTo>
                    <a:pt x="1218546" y="3520945"/>
                  </a:lnTo>
                  <a:lnTo>
                    <a:pt x="1214733" y="3525712"/>
                  </a:lnTo>
                  <a:lnTo>
                    <a:pt x="1210920" y="3529843"/>
                  </a:lnTo>
                  <a:lnTo>
                    <a:pt x="1202022" y="3539059"/>
                  </a:lnTo>
                  <a:lnTo>
                    <a:pt x="1192170" y="3547639"/>
                  </a:lnTo>
                  <a:lnTo>
                    <a:pt x="1181048" y="3556537"/>
                  </a:lnTo>
                  <a:lnTo>
                    <a:pt x="1169290" y="3564799"/>
                  </a:lnTo>
                  <a:lnTo>
                    <a:pt x="1156261" y="3572744"/>
                  </a:lnTo>
                  <a:lnTo>
                    <a:pt x="1141960" y="3580689"/>
                  </a:lnTo>
                  <a:lnTo>
                    <a:pt x="1127024" y="3587998"/>
                  </a:lnTo>
                  <a:lnTo>
                    <a:pt x="1111453" y="3595625"/>
                  </a:lnTo>
                  <a:lnTo>
                    <a:pt x="1094610" y="3602298"/>
                  </a:lnTo>
                  <a:lnTo>
                    <a:pt x="1077450" y="3608972"/>
                  </a:lnTo>
                  <a:lnTo>
                    <a:pt x="1058701" y="3615328"/>
                  </a:lnTo>
                  <a:lnTo>
                    <a:pt x="1039952" y="3621683"/>
                  </a:lnTo>
                  <a:lnTo>
                    <a:pt x="1020249" y="3627086"/>
                  </a:lnTo>
                  <a:lnTo>
                    <a:pt x="999593" y="3632806"/>
                  </a:lnTo>
                  <a:lnTo>
                    <a:pt x="978301" y="3637255"/>
                  </a:lnTo>
                  <a:lnTo>
                    <a:pt x="956056" y="3642022"/>
                  </a:lnTo>
                  <a:lnTo>
                    <a:pt x="933494" y="3646471"/>
                  </a:lnTo>
                  <a:lnTo>
                    <a:pt x="910613" y="3649967"/>
                  </a:lnTo>
                  <a:lnTo>
                    <a:pt x="887097" y="3653462"/>
                  </a:lnTo>
                  <a:lnTo>
                    <a:pt x="862946" y="3656640"/>
                  </a:lnTo>
                  <a:lnTo>
                    <a:pt x="838158" y="3659182"/>
                  </a:lnTo>
                  <a:lnTo>
                    <a:pt x="812736" y="3661407"/>
                  </a:lnTo>
                  <a:lnTo>
                    <a:pt x="787313" y="3662996"/>
                  </a:lnTo>
                  <a:lnTo>
                    <a:pt x="761572" y="3664267"/>
                  </a:lnTo>
                  <a:lnTo>
                    <a:pt x="735196" y="3664903"/>
                  </a:lnTo>
                  <a:lnTo>
                    <a:pt x="708185" y="3665538"/>
                  </a:lnTo>
                  <a:lnTo>
                    <a:pt x="680855" y="3664903"/>
                  </a:lnTo>
                  <a:lnTo>
                    <a:pt x="654161" y="3664267"/>
                  </a:lnTo>
                  <a:lnTo>
                    <a:pt x="627467" y="3662996"/>
                  </a:lnTo>
                  <a:lnTo>
                    <a:pt x="601409" y="3661089"/>
                  </a:lnTo>
                  <a:lnTo>
                    <a:pt x="575668" y="3659182"/>
                  </a:lnTo>
                  <a:lnTo>
                    <a:pt x="550246" y="3656322"/>
                  </a:lnTo>
                  <a:lnTo>
                    <a:pt x="525458" y="3653145"/>
                  </a:lnTo>
                  <a:lnTo>
                    <a:pt x="501307" y="3649649"/>
                  </a:lnTo>
                  <a:lnTo>
                    <a:pt x="478109" y="3645835"/>
                  </a:lnTo>
                  <a:lnTo>
                    <a:pt x="455228" y="3641069"/>
                  </a:lnTo>
                  <a:lnTo>
                    <a:pt x="432665" y="3636302"/>
                  </a:lnTo>
                  <a:lnTo>
                    <a:pt x="411374" y="3631217"/>
                  </a:lnTo>
                  <a:lnTo>
                    <a:pt x="390400" y="3625497"/>
                  </a:lnTo>
                  <a:lnTo>
                    <a:pt x="370380" y="3619777"/>
                  </a:lnTo>
                  <a:lnTo>
                    <a:pt x="350995" y="3613421"/>
                  </a:lnTo>
                  <a:lnTo>
                    <a:pt x="332563" y="3606747"/>
                  </a:lnTo>
                  <a:lnTo>
                    <a:pt x="315085" y="3599438"/>
                  </a:lnTo>
                  <a:lnTo>
                    <a:pt x="297925" y="3592447"/>
                  </a:lnTo>
                  <a:lnTo>
                    <a:pt x="282353" y="3584820"/>
                  </a:lnTo>
                  <a:lnTo>
                    <a:pt x="267735" y="3576875"/>
                  </a:lnTo>
                  <a:lnTo>
                    <a:pt x="253753" y="3568613"/>
                  </a:lnTo>
                  <a:lnTo>
                    <a:pt x="240724" y="3560350"/>
                  </a:lnTo>
                  <a:lnTo>
                    <a:pt x="229283" y="3551770"/>
                  </a:lnTo>
                  <a:lnTo>
                    <a:pt x="218796" y="3542872"/>
                  </a:lnTo>
                  <a:lnTo>
                    <a:pt x="213712" y="3538423"/>
                  </a:lnTo>
                  <a:lnTo>
                    <a:pt x="208945" y="3533656"/>
                  </a:lnTo>
                  <a:lnTo>
                    <a:pt x="204814" y="3529207"/>
                  </a:lnTo>
                  <a:lnTo>
                    <a:pt x="200683" y="3524440"/>
                  </a:lnTo>
                  <a:lnTo>
                    <a:pt x="196869" y="3519674"/>
                  </a:lnTo>
                  <a:lnTo>
                    <a:pt x="193374" y="3514907"/>
                  </a:lnTo>
                  <a:lnTo>
                    <a:pt x="190196" y="3510140"/>
                  </a:lnTo>
                  <a:lnTo>
                    <a:pt x="187653" y="3505055"/>
                  </a:lnTo>
                  <a:lnTo>
                    <a:pt x="185111" y="3500288"/>
                  </a:lnTo>
                  <a:lnTo>
                    <a:pt x="182887" y="3495204"/>
                  </a:lnTo>
                  <a:lnTo>
                    <a:pt x="181298" y="3490437"/>
                  </a:lnTo>
                  <a:lnTo>
                    <a:pt x="179709" y="3485352"/>
                  </a:lnTo>
                  <a:lnTo>
                    <a:pt x="178438" y="3480268"/>
                  </a:lnTo>
                  <a:lnTo>
                    <a:pt x="177802" y="3475183"/>
                  </a:lnTo>
                  <a:lnTo>
                    <a:pt x="176849" y="3470099"/>
                  </a:lnTo>
                  <a:lnTo>
                    <a:pt x="176849" y="3464696"/>
                  </a:lnTo>
                  <a:lnTo>
                    <a:pt x="176531" y="3464696"/>
                  </a:lnTo>
                  <a:lnTo>
                    <a:pt x="176531" y="3333132"/>
                  </a:lnTo>
                  <a:lnTo>
                    <a:pt x="176213" y="3329318"/>
                  </a:lnTo>
                  <a:lnTo>
                    <a:pt x="176531" y="3322327"/>
                  </a:lnTo>
                  <a:lnTo>
                    <a:pt x="177802" y="3314700"/>
                  </a:lnTo>
                  <a:close/>
                  <a:moveTo>
                    <a:pt x="1771445" y="3307529"/>
                  </a:moveTo>
                  <a:lnTo>
                    <a:pt x="1771445" y="3411258"/>
                  </a:lnTo>
                  <a:lnTo>
                    <a:pt x="1789215" y="3413478"/>
                  </a:lnTo>
                  <a:lnTo>
                    <a:pt x="1807301" y="3415698"/>
                  </a:lnTo>
                  <a:lnTo>
                    <a:pt x="1825388" y="3417285"/>
                  </a:lnTo>
                  <a:lnTo>
                    <a:pt x="1843792" y="3419505"/>
                  </a:lnTo>
                  <a:lnTo>
                    <a:pt x="1843792" y="3315777"/>
                  </a:lnTo>
                  <a:lnTo>
                    <a:pt x="1825388" y="3314191"/>
                  </a:lnTo>
                  <a:lnTo>
                    <a:pt x="1807301" y="3312287"/>
                  </a:lnTo>
                  <a:lnTo>
                    <a:pt x="1789215" y="3309750"/>
                  </a:lnTo>
                  <a:lnTo>
                    <a:pt x="1771445" y="3307529"/>
                  </a:lnTo>
                  <a:close/>
                  <a:moveTo>
                    <a:pt x="3178346" y="3281045"/>
                  </a:moveTo>
                  <a:lnTo>
                    <a:pt x="3178346" y="3395980"/>
                  </a:lnTo>
                  <a:lnTo>
                    <a:pt x="3201835" y="3396298"/>
                  </a:lnTo>
                  <a:lnTo>
                    <a:pt x="3225959" y="3396615"/>
                  </a:lnTo>
                  <a:lnTo>
                    <a:pt x="3258970" y="3396298"/>
                  </a:lnTo>
                  <a:lnTo>
                    <a:pt x="3258970" y="3281363"/>
                  </a:lnTo>
                  <a:lnTo>
                    <a:pt x="3225641" y="3281680"/>
                  </a:lnTo>
                  <a:lnTo>
                    <a:pt x="3201835" y="3281363"/>
                  </a:lnTo>
                  <a:lnTo>
                    <a:pt x="3178346" y="3281045"/>
                  </a:lnTo>
                  <a:close/>
                  <a:moveTo>
                    <a:pt x="2609850" y="3275012"/>
                  </a:moveTo>
                  <a:lnTo>
                    <a:pt x="2613342" y="3281059"/>
                  </a:lnTo>
                  <a:lnTo>
                    <a:pt x="2617468" y="3287107"/>
                  </a:lnTo>
                  <a:lnTo>
                    <a:pt x="2621594" y="3292836"/>
                  </a:lnTo>
                  <a:lnTo>
                    <a:pt x="2626038" y="3298883"/>
                  </a:lnTo>
                  <a:lnTo>
                    <a:pt x="2631117" y="3304294"/>
                  </a:lnTo>
                  <a:lnTo>
                    <a:pt x="2635878" y="3310023"/>
                  </a:lnTo>
                  <a:lnTo>
                    <a:pt x="2641274" y="3315433"/>
                  </a:lnTo>
                  <a:lnTo>
                    <a:pt x="2646988" y="3320844"/>
                  </a:lnTo>
                  <a:lnTo>
                    <a:pt x="2658732" y="3331347"/>
                  </a:lnTo>
                  <a:lnTo>
                    <a:pt x="2671746" y="3341532"/>
                  </a:lnTo>
                  <a:lnTo>
                    <a:pt x="2685712" y="3351080"/>
                  </a:lnTo>
                  <a:lnTo>
                    <a:pt x="2700631" y="3360629"/>
                  </a:lnTo>
                  <a:lnTo>
                    <a:pt x="2715867" y="3369540"/>
                  </a:lnTo>
                  <a:lnTo>
                    <a:pt x="2732372" y="3378452"/>
                  </a:lnTo>
                  <a:lnTo>
                    <a:pt x="2749830" y="3386727"/>
                  </a:lnTo>
                  <a:lnTo>
                    <a:pt x="2767923" y="3394684"/>
                  </a:lnTo>
                  <a:lnTo>
                    <a:pt x="2786650" y="3402004"/>
                  </a:lnTo>
                  <a:lnTo>
                    <a:pt x="2805695" y="3409325"/>
                  </a:lnTo>
                  <a:lnTo>
                    <a:pt x="2826009" y="3416327"/>
                  </a:lnTo>
                  <a:lnTo>
                    <a:pt x="2846959" y="3422692"/>
                  </a:lnTo>
                  <a:lnTo>
                    <a:pt x="2867591" y="3428421"/>
                  </a:lnTo>
                  <a:lnTo>
                    <a:pt x="2889492" y="3434469"/>
                  </a:lnTo>
                  <a:lnTo>
                    <a:pt x="2912029" y="3439561"/>
                  </a:lnTo>
                  <a:lnTo>
                    <a:pt x="2934248" y="3444654"/>
                  </a:lnTo>
                  <a:lnTo>
                    <a:pt x="2957102" y="3449109"/>
                  </a:lnTo>
                  <a:lnTo>
                    <a:pt x="2980908" y="3453565"/>
                  </a:lnTo>
                  <a:lnTo>
                    <a:pt x="3004396" y="3457066"/>
                  </a:lnTo>
                  <a:lnTo>
                    <a:pt x="3028203" y="3460567"/>
                  </a:lnTo>
                  <a:lnTo>
                    <a:pt x="3052644" y="3463432"/>
                  </a:lnTo>
                  <a:lnTo>
                    <a:pt x="3077084" y="3465978"/>
                  </a:lnTo>
                  <a:lnTo>
                    <a:pt x="3101525" y="3468206"/>
                  </a:lnTo>
                  <a:lnTo>
                    <a:pt x="3125966" y="3470116"/>
                  </a:lnTo>
                  <a:lnTo>
                    <a:pt x="3150725" y="3471389"/>
                  </a:lnTo>
                  <a:lnTo>
                    <a:pt x="3175800" y="3472344"/>
                  </a:lnTo>
                  <a:lnTo>
                    <a:pt x="3200559" y="3472980"/>
                  </a:lnTo>
                  <a:lnTo>
                    <a:pt x="3225317" y="3473298"/>
                  </a:lnTo>
                  <a:lnTo>
                    <a:pt x="3246266" y="3473298"/>
                  </a:lnTo>
                  <a:lnTo>
                    <a:pt x="3267216" y="3472344"/>
                  </a:lnTo>
                  <a:lnTo>
                    <a:pt x="3288165" y="3472025"/>
                  </a:lnTo>
                  <a:lnTo>
                    <a:pt x="3308797" y="3470752"/>
                  </a:lnTo>
                  <a:lnTo>
                    <a:pt x="3329429" y="3469797"/>
                  </a:lnTo>
                  <a:lnTo>
                    <a:pt x="3350378" y="3468206"/>
                  </a:lnTo>
                  <a:lnTo>
                    <a:pt x="3371010" y="3466615"/>
                  </a:lnTo>
                  <a:lnTo>
                    <a:pt x="3391325" y="3464068"/>
                  </a:lnTo>
                  <a:lnTo>
                    <a:pt x="3411957" y="3462159"/>
                  </a:lnTo>
                  <a:lnTo>
                    <a:pt x="3431954" y="3459294"/>
                  </a:lnTo>
                  <a:lnTo>
                    <a:pt x="3451951" y="3456748"/>
                  </a:lnTo>
                  <a:lnTo>
                    <a:pt x="3471948" y="3453565"/>
                  </a:lnTo>
                  <a:lnTo>
                    <a:pt x="3491628" y="3450064"/>
                  </a:lnTo>
                  <a:lnTo>
                    <a:pt x="3510990" y="3446245"/>
                  </a:lnTo>
                  <a:lnTo>
                    <a:pt x="3530035" y="3442107"/>
                  </a:lnTo>
                  <a:lnTo>
                    <a:pt x="3548763" y="3437970"/>
                  </a:lnTo>
                  <a:lnTo>
                    <a:pt x="3567173" y="3433196"/>
                  </a:lnTo>
                  <a:lnTo>
                    <a:pt x="3585265" y="3428421"/>
                  </a:lnTo>
                  <a:lnTo>
                    <a:pt x="3603041" y="3423329"/>
                  </a:lnTo>
                  <a:lnTo>
                    <a:pt x="3620498" y="3418237"/>
                  </a:lnTo>
                  <a:lnTo>
                    <a:pt x="3637004" y="3412826"/>
                  </a:lnTo>
                  <a:lnTo>
                    <a:pt x="3653510" y="3406779"/>
                  </a:lnTo>
                  <a:lnTo>
                    <a:pt x="3669698" y="3400731"/>
                  </a:lnTo>
                  <a:lnTo>
                    <a:pt x="3685251" y="3394048"/>
                  </a:lnTo>
                  <a:lnTo>
                    <a:pt x="3700170" y="3387682"/>
                  </a:lnTo>
                  <a:lnTo>
                    <a:pt x="3714770" y="3380680"/>
                  </a:lnTo>
                  <a:lnTo>
                    <a:pt x="3728419" y="3373678"/>
                  </a:lnTo>
                  <a:lnTo>
                    <a:pt x="3741751" y="3366039"/>
                  </a:lnTo>
                  <a:lnTo>
                    <a:pt x="3754765" y="3358719"/>
                  </a:lnTo>
                  <a:lnTo>
                    <a:pt x="3767144" y="3350762"/>
                  </a:lnTo>
                  <a:lnTo>
                    <a:pt x="3778571" y="3342487"/>
                  </a:lnTo>
                  <a:lnTo>
                    <a:pt x="3789363" y="3333575"/>
                  </a:lnTo>
                  <a:lnTo>
                    <a:pt x="3789363" y="3441471"/>
                  </a:lnTo>
                  <a:lnTo>
                    <a:pt x="3788728" y="3442107"/>
                  </a:lnTo>
                  <a:lnTo>
                    <a:pt x="3788411" y="3451019"/>
                  </a:lnTo>
                  <a:lnTo>
                    <a:pt x="3787776" y="3456748"/>
                  </a:lnTo>
                  <a:lnTo>
                    <a:pt x="3786506" y="3462159"/>
                  </a:lnTo>
                  <a:lnTo>
                    <a:pt x="3785237" y="3467569"/>
                  </a:lnTo>
                  <a:lnTo>
                    <a:pt x="3783332" y="3472980"/>
                  </a:lnTo>
                  <a:lnTo>
                    <a:pt x="3781428" y="3478391"/>
                  </a:lnTo>
                  <a:lnTo>
                    <a:pt x="3778571" y="3483801"/>
                  </a:lnTo>
                  <a:lnTo>
                    <a:pt x="3775714" y="3489212"/>
                  </a:lnTo>
                  <a:lnTo>
                    <a:pt x="3772540" y="3494305"/>
                  </a:lnTo>
                  <a:lnTo>
                    <a:pt x="3769048" y="3499715"/>
                  </a:lnTo>
                  <a:lnTo>
                    <a:pt x="3765557" y="3504808"/>
                  </a:lnTo>
                  <a:lnTo>
                    <a:pt x="3761113" y="3509900"/>
                  </a:lnTo>
                  <a:lnTo>
                    <a:pt x="3756987" y="3514674"/>
                  </a:lnTo>
                  <a:lnTo>
                    <a:pt x="3752226" y="3519767"/>
                  </a:lnTo>
                  <a:lnTo>
                    <a:pt x="3747147" y="3525177"/>
                  </a:lnTo>
                  <a:lnTo>
                    <a:pt x="3741433" y="3529633"/>
                  </a:lnTo>
                  <a:lnTo>
                    <a:pt x="3736037" y="3534407"/>
                  </a:lnTo>
                  <a:lnTo>
                    <a:pt x="3723658" y="3543956"/>
                  </a:lnTo>
                  <a:lnTo>
                    <a:pt x="3710327" y="3553504"/>
                  </a:lnTo>
                  <a:lnTo>
                    <a:pt x="3696043" y="3562097"/>
                  </a:lnTo>
                  <a:lnTo>
                    <a:pt x="3680490" y="3571009"/>
                  </a:lnTo>
                  <a:lnTo>
                    <a:pt x="3663667" y="3579603"/>
                  </a:lnTo>
                  <a:lnTo>
                    <a:pt x="3646526" y="3587560"/>
                  </a:lnTo>
                  <a:lnTo>
                    <a:pt x="3627799" y="3595516"/>
                  </a:lnTo>
                  <a:lnTo>
                    <a:pt x="3608754" y="3602837"/>
                  </a:lnTo>
                  <a:lnTo>
                    <a:pt x="3588122" y="3609521"/>
                  </a:lnTo>
                  <a:lnTo>
                    <a:pt x="3566855" y="3616523"/>
                  </a:lnTo>
                  <a:lnTo>
                    <a:pt x="3544636" y="3622570"/>
                  </a:lnTo>
                  <a:lnTo>
                    <a:pt x="3522417" y="3628935"/>
                  </a:lnTo>
                  <a:lnTo>
                    <a:pt x="3498611" y="3634664"/>
                  </a:lnTo>
                  <a:lnTo>
                    <a:pt x="3474170" y="3639757"/>
                  </a:lnTo>
                  <a:lnTo>
                    <a:pt x="3449412" y="3644213"/>
                  </a:lnTo>
                  <a:lnTo>
                    <a:pt x="3423701" y="3648350"/>
                  </a:lnTo>
                  <a:lnTo>
                    <a:pt x="3397356" y="3652488"/>
                  </a:lnTo>
                  <a:lnTo>
                    <a:pt x="3370376" y="3655671"/>
                  </a:lnTo>
                  <a:lnTo>
                    <a:pt x="3343395" y="3658853"/>
                  </a:lnTo>
                  <a:lnTo>
                    <a:pt x="3315146" y="3661081"/>
                  </a:lnTo>
                  <a:lnTo>
                    <a:pt x="3286896" y="3662673"/>
                  </a:lnTo>
                  <a:lnTo>
                    <a:pt x="3258011" y="3664264"/>
                  </a:lnTo>
                  <a:lnTo>
                    <a:pt x="3228491" y="3664901"/>
                  </a:lnTo>
                  <a:lnTo>
                    <a:pt x="3198972" y="3665537"/>
                  </a:lnTo>
                  <a:lnTo>
                    <a:pt x="3168500" y="3664901"/>
                  </a:lnTo>
                  <a:lnTo>
                    <a:pt x="3138663" y="3664264"/>
                  </a:lnTo>
                  <a:lnTo>
                    <a:pt x="3109143" y="3662673"/>
                  </a:lnTo>
                  <a:lnTo>
                    <a:pt x="3080259" y="3660763"/>
                  </a:lnTo>
                  <a:lnTo>
                    <a:pt x="3051374" y="3658217"/>
                  </a:lnTo>
                  <a:lnTo>
                    <a:pt x="3023441" y="3655034"/>
                  </a:lnTo>
                  <a:lnTo>
                    <a:pt x="2996144" y="3651533"/>
                  </a:lnTo>
                  <a:lnTo>
                    <a:pt x="2969481" y="3647714"/>
                  </a:lnTo>
                  <a:lnTo>
                    <a:pt x="2943453" y="3643258"/>
                  </a:lnTo>
                  <a:lnTo>
                    <a:pt x="2917742" y="3638165"/>
                  </a:lnTo>
                  <a:lnTo>
                    <a:pt x="2892984" y="3633073"/>
                  </a:lnTo>
                  <a:lnTo>
                    <a:pt x="2869178" y="3627026"/>
                  </a:lnTo>
                  <a:lnTo>
                    <a:pt x="2846007" y="3620660"/>
                  </a:lnTo>
                  <a:lnTo>
                    <a:pt x="2823470" y="3614295"/>
                  </a:lnTo>
                  <a:lnTo>
                    <a:pt x="2802203" y="3607293"/>
                  </a:lnTo>
                  <a:lnTo>
                    <a:pt x="2781889" y="3599654"/>
                  </a:lnTo>
                  <a:lnTo>
                    <a:pt x="2762527" y="3592334"/>
                  </a:lnTo>
                  <a:lnTo>
                    <a:pt x="2743799" y="3584059"/>
                  </a:lnTo>
                  <a:lnTo>
                    <a:pt x="2726024" y="3575783"/>
                  </a:lnTo>
                  <a:lnTo>
                    <a:pt x="2709518" y="3566872"/>
                  </a:lnTo>
                  <a:lnTo>
                    <a:pt x="2694600" y="3557960"/>
                  </a:lnTo>
                  <a:lnTo>
                    <a:pt x="2679999" y="3548412"/>
                  </a:lnTo>
                  <a:lnTo>
                    <a:pt x="2666985" y="3538863"/>
                  </a:lnTo>
                  <a:lnTo>
                    <a:pt x="2660954" y="3533771"/>
                  </a:lnTo>
                  <a:lnTo>
                    <a:pt x="2655240" y="3528997"/>
                  </a:lnTo>
                  <a:lnTo>
                    <a:pt x="2650162" y="3523904"/>
                  </a:lnTo>
                  <a:lnTo>
                    <a:pt x="2645083" y="3518812"/>
                  </a:lnTo>
                  <a:lnTo>
                    <a:pt x="2639687" y="3513719"/>
                  </a:lnTo>
                  <a:lnTo>
                    <a:pt x="2635561" y="3508309"/>
                  </a:lnTo>
                  <a:lnTo>
                    <a:pt x="2631434" y="3503216"/>
                  </a:lnTo>
                  <a:lnTo>
                    <a:pt x="2627625" y="3497806"/>
                  </a:lnTo>
                  <a:lnTo>
                    <a:pt x="2624134" y="3492713"/>
                  </a:lnTo>
                  <a:lnTo>
                    <a:pt x="2620960" y="3486984"/>
                  </a:lnTo>
                  <a:lnTo>
                    <a:pt x="2618103" y="3481574"/>
                  </a:lnTo>
                  <a:lnTo>
                    <a:pt x="2615881" y="3476163"/>
                  </a:lnTo>
                  <a:lnTo>
                    <a:pt x="2613659" y="3470434"/>
                  </a:lnTo>
                  <a:lnTo>
                    <a:pt x="2612072" y="3465023"/>
                  </a:lnTo>
                  <a:lnTo>
                    <a:pt x="2610485" y="3459294"/>
                  </a:lnTo>
                  <a:lnTo>
                    <a:pt x="2609850" y="3453565"/>
                  </a:lnTo>
                  <a:lnTo>
                    <a:pt x="2609215" y="3447836"/>
                  </a:lnTo>
                  <a:lnTo>
                    <a:pt x="2609215" y="3442107"/>
                  </a:lnTo>
                  <a:lnTo>
                    <a:pt x="2608580" y="3442426"/>
                  </a:lnTo>
                  <a:lnTo>
                    <a:pt x="2608580" y="3295700"/>
                  </a:lnTo>
                  <a:lnTo>
                    <a:pt x="2608263" y="3291881"/>
                  </a:lnTo>
                  <a:lnTo>
                    <a:pt x="2608580" y="3283287"/>
                  </a:lnTo>
                  <a:lnTo>
                    <a:pt x="2609850" y="3275012"/>
                  </a:lnTo>
                  <a:close/>
                  <a:moveTo>
                    <a:pt x="1625482" y="3274222"/>
                  </a:moveTo>
                  <a:lnTo>
                    <a:pt x="1625482" y="3379536"/>
                  </a:lnTo>
                  <a:lnTo>
                    <a:pt x="1642935" y="3384612"/>
                  </a:lnTo>
                  <a:lnTo>
                    <a:pt x="1661021" y="3389370"/>
                  </a:lnTo>
                  <a:lnTo>
                    <a:pt x="1679425" y="3394128"/>
                  </a:lnTo>
                  <a:lnTo>
                    <a:pt x="1698464" y="3398252"/>
                  </a:lnTo>
                  <a:lnTo>
                    <a:pt x="1698464" y="3294206"/>
                  </a:lnTo>
                  <a:lnTo>
                    <a:pt x="1679425" y="3289448"/>
                  </a:lnTo>
                  <a:lnTo>
                    <a:pt x="1661021" y="3284690"/>
                  </a:lnTo>
                  <a:lnTo>
                    <a:pt x="1642935" y="3279932"/>
                  </a:lnTo>
                  <a:lnTo>
                    <a:pt x="1625482" y="3274222"/>
                  </a:lnTo>
                  <a:close/>
                  <a:moveTo>
                    <a:pt x="3016148" y="3266758"/>
                  </a:moveTo>
                  <a:lnTo>
                    <a:pt x="3016148" y="3382010"/>
                  </a:lnTo>
                  <a:lnTo>
                    <a:pt x="3035827" y="3384868"/>
                  </a:lnTo>
                  <a:lnTo>
                    <a:pt x="3056142" y="3387090"/>
                  </a:lnTo>
                  <a:lnTo>
                    <a:pt x="3076456" y="3389630"/>
                  </a:lnTo>
                  <a:lnTo>
                    <a:pt x="3097406" y="3391535"/>
                  </a:lnTo>
                  <a:lnTo>
                    <a:pt x="3097406" y="3276283"/>
                  </a:lnTo>
                  <a:lnTo>
                    <a:pt x="3076456" y="3274378"/>
                  </a:lnTo>
                  <a:lnTo>
                    <a:pt x="3056142" y="3271838"/>
                  </a:lnTo>
                  <a:lnTo>
                    <a:pt x="3035827" y="3269615"/>
                  </a:lnTo>
                  <a:lnTo>
                    <a:pt x="3016148" y="3266758"/>
                  </a:lnTo>
                  <a:close/>
                  <a:moveTo>
                    <a:pt x="2854584" y="3230245"/>
                  </a:moveTo>
                  <a:lnTo>
                    <a:pt x="2854584" y="3347403"/>
                  </a:lnTo>
                  <a:lnTo>
                    <a:pt x="2873946" y="3352800"/>
                  </a:lnTo>
                  <a:lnTo>
                    <a:pt x="2893626" y="3357880"/>
                  </a:lnTo>
                  <a:lnTo>
                    <a:pt x="2914258" y="3362960"/>
                  </a:lnTo>
                  <a:lnTo>
                    <a:pt x="2935524" y="3367723"/>
                  </a:lnTo>
                  <a:lnTo>
                    <a:pt x="2935524" y="3251835"/>
                  </a:lnTo>
                  <a:lnTo>
                    <a:pt x="2914258" y="3246755"/>
                  </a:lnTo>
                  <a:lnTo>
                    <a:pt x="2893626" y="3241675"/>
                  </a:lnTo>
                  <a:lnTo>
                    <a:pt x="2873946" y="3235960"/>
                  </a:lnTo>
                  <a:lnTo>
                    <a:pt x="2854584" y="3230245"/>
                  </a:lnTo>
                  <a:close/>
                  <a:moveTo>
                    <a:pt x="1480154" y="3217441"/>
                  </a:moveTo>
                  <a:lnTo>
                    <a:pt x="1480154" y="3305626"/>
                  </a:lnTo>
                  <a:lnTo>
                    <a:pt x="1482375" y="3307847"/>
                  </a:lnTo>
                  <a:lnTo>
                    <a:pt x="1484914" y="3310701"/>
                  </a:lnTo>
                  <a:lnTo>
                    <a:pt x="1491895" y="3316411"/>
                  </a:lnTo>
                  <a:lnTo>
                    <a:pt x="1500145" y="3322755"/>
                  </a:lnTo>
                  <a:lnTo>
                    <a:pt x="1509664" y="3329100"/>
                  </a:lnTo>
                  <a:lnTo>
                    <a:pt x="1519818" y="3335444"/>
                  </a:lnTo>
                  <a:lnTo>
                    <a:pt x="1530924" y="3341788"/>
                  </a:lnTo>
                  <a:lnTo>
                    <a:pt x="1542030" y="3347498"/>
                  </a:lnTo>
                  <a:lnTo>
                    <a:pt x="1553136" y="3352891"/>
                  </a:lnTo>
                  <a:lnTo>
                    <a:pt x="1553136" y="3255189"/>
                  </a:lnTo>
                  <a:lnTo>
                    <a:pt x="1539174" y="3249797"/>
                  </a:lnTo>
                  <a:lnTo>
                    <a:pt x="1527116" y="3244721"/>
                  </a:lnTo>
                  <a:lnTo>
                    <a:pt x="1516010" y="3239646"/>
                  </a:lnTo>
                  <a:lnTo>
                    <a:pt x="1506174" y="3234888"/>
                  </a:lnTo>
                  <a:lnTo>
                    <a:pt x="1497924" y="3230130"/>
                  </a:lnTo>
                  <a:lnTo>
                    <a:pt x="1490626" y="3226006"/>
                  </a:lnTo>
                  <a:lnTo>
                    <a:pt x="1484914" y="3221565"/>
                  </a:lnTo>
                  <a:lnTo>
                    <a:pt x="1480154" y="3217441"/>
                  </a:lnTo>
                  <a:close/>
                  <a:moveTo>
                    <a:pt x="2426374" y="3213000"/>
                  </a:moveTo>
                  <a:lnTo>
                    <a:pt x="2420662" y="3217124"/>
                  </a:lnTo>
                  <a:lnTo>
                    <a:pt x="2413999" y="3221565"/>
                  </a:lnTo>
                  <a:lnTo>
                    <a:pt x="2406701" y="3226323"/>
                  </a:lnTo>
                  <a:lnTo>
                    <a:pt x="2399720" y="3230130"/>
                  </a:lnTo>
                  <a:lnTo>
                    <a:pt x="2392739" y="3234253"/>
                  </a:lnTo>
                  <a:lnTo>
                    <a:pt x="2385124" y="3237743"/>
                  </a:lnTo>
                  <a:lnTo>
                    <a:pt x="2378460" y="3240915"/>
                  </a:lnTo>
                  <a:lnTo>
                    <a:pt x="2371797" y="3243135"/>
                  </a:lnTo>
                  <a:lnTo>
                    <a:pt x="2371797" y="3350353"/>
                  </a:lnTo>
                  <a:lnTo>
                    <a:pt x="2379729" y="3346864"/>
                  </a:lnTo>
                  <a:lnTo>
                    <a:pt x="2387028" y="3342423"/>
                  </a:lnTo>
                  <a:lnTo>
                    <a:pt x="2394643" y="3338299"/>
                  </a:lnTo>
                  <a:lnTo>
                    <a:pt x="2401941" y="3333541"/>
                  </a:lnTo>
                  <a:lnTo>
                    <a:pt x="2409239" y="3328782"/>
                  </a:lnTo>
                  <a:lnTo>
                    <a:pt x="2415585" y="3324024"/>
                  </a:lnTo>
                  <a:lnTo>
                    <a:pt x="2421297" y="3319266"/>
                  </a:lnTo>
                  <a:lnTo>
                    <a:pt x="2426374" y="3314508"/>
                  </a:lnTo>
                  <a:lnTo>
                    <a:pt x="2426374" y="3213000"/>
                  </a:lnTo>
                  <a:close/>
                  <a:moveTo>
                    <a:pt x="2692385" y="3167062"/>
                  </a:moveTo>
                  <a:lnTo>
                    <a:pt x="2692385" y="3264535"/>
                  </a:lnTo>
                  <a:lnTo>
                    <a:pt x="2695241" y="3267393"/>
                  </a:lnTo>
                  <a:lnTo>
                    <a:pt x="2698098" y="3270250"/>
                  </a:lnTo>
                  <a:lnTo>
                    <a:pt x="2705399" y="3276600"/>
                  </a:lnTo>
                  <a:lnTo>
                    <a:pt x="2714921" y="3283903"/>
                  </a:lnTo>
                  <a:lnTo>
                    <a:pt x="2725078" y="3290888"/>
                  </a:lnTo>
                  <a:lnTo>
                    <a:pt x="2737140" y="3297873"/>
                  </a:lnTo>
                  <a:lnTo>
                    <a:pt x="2748884" y="3305175"/>
                  </a:lnTo>
                  <a:lnTo>
                    <a:pt x="2761581" y="3311525"/>
                  </a:lnTo>
                  <a:lnTo>
                    <a:pt x="2773325" y="3317240"/>
                  </a:lnTo>
                  <a:lnTo>
                    <a:pt x="2773325" y="3208337"/>
                  </a:lnTo>
                  <a:lnTo>
                    <a:pt x="2758407" y="3202940"/>
                  </a:lnTo>
                  <a:lnTo>
                    <a:pt x="2744441" y="3196907"/>
                  </a:lnTo>
                  <a:lnTo>
                    <a:pt x="2732379" y="3191510"/>
                  </a:lnTo>
                  <a:lnTo>
                    <a:pt x="2721269" y="3186430"/>
                  </a:lnTo>
                  <a:lnTo>
                    <a:pt x="2712064" y="3180715"/>
                  </a:lnTo>
                  <a:lnTo>
                    <a:pt x="2704446" y="3176270"/>
                  </a:lnTo>
                  <a:lnTo>
                    <a:pt x="2697781" y="3171507"/>
                  </a:lnTo>
                  <a:lnTo>
                    <a:pt x="2692385" y="3167062"/>
                  </a:lnTo>
                  <a:close/>
                  <a:moveTo>
                    <a:pt x="3744614" y="3161665"/>
                  </a:moveTo>
                  <a:lnTo>
                    <a:pt x="3737949" y="3166745"/>
                  </a:lnTo>
                  <a:lnTo>
                    <a:pt x="3730648" y="3171507"/>
                  </a:lnTo>
                  <a:lnTo>
                    <a:pt x="3722713" y="3176587"/>
                  </a:lnTo>
                  <a:lnTo>
                    <a:pt x="3715095" y="3180715"/>
                  </a:lnTo>
                  <a:lnTo>
                    <a:pt x="3706524" y="3185160"/>
                  </a:lnTo>
                  <a:lnTo>
                    <a:pt x="3698907" y="3189287"/>
                  </a:lnTo>
                  <a:lnTo>
                    <a:pt x="3691289" y="3192780"/>
                  </a:lnTo>
                  <a:lnTo>
                    <a:pt x="3683671" y="3195320"/>
                  </a:lnTo>
                  <a:lnTo>
                    <a:pt x="3683671" y="3315018"/>
                  </a:lnTo>
                  <a:lnTo>
                    <a:pt x="3692558" y="3310573"/>
                  </a:lnTo>
                  <a:lnTo>
                    <a:pt x="3701128" y="3305810"/>
                  </a:lnTo>
                  <a:lnTo>
                    <a:pt x="3709381" y="3301048"/>
                  </a:lnTo>
                  <a:lnTo>
                    <a:pt x="3717634" y="3295968"/>
                  </a:lnTo>
                  <a:lnTo>
                    <a:pt x="3725252" y="3290570"/>
                  </a:lnTo>
                  <a:lnTo>
                    <a:pt x="3732235" y="3285490"/>
                  </a:lnTo>
                  <a:lnTo>
                    <a:pt x="3738901" y="3279775"/>
                  </a:lnTo>
                  <a:lnTo>
                    <a:pt x="3744614" y="3275013"/>
                  </a:lnTo>
                  <a:lnTo>
                    <a:pt x="3744614" y="3161665"/>
                  </a:lnTo>
                  <a:close/>
                  <a:moveTo>
                    <a:pt x="771525" y="3136900"/>
                  </a:moveTo>
                  <a:lnTo>
                    <a:pt x="805634" y="3143476"/>
                  </a:lnTo>
                  <a:lnTo>
                    <a:pt x="812009" y="3145042"/>
                  </a:lnTo>
                  <a:lnTo>
                    <a:pt x="818066" y="3146921"/>
                  </a:lnTo>
                  <a:lnTo>
                    <a:pt x="823167" y="3148486"/>
                  </a:lnTo>
                  <a:lnTo>
                    <a:pt x="827311" y="3150365"/>
                  </a:lnTo>
                  <a:lnTo>
                    <a:pt x="831455" y="3152557"/>
                  </a:lnTo>
                  <a:lnTo>
                    <a:pt x="835280" y="3155062"/>
                  </a:lnTo>
                  <a:lnTo>
                    <a:pt x="842612" y="3160072"/>
                  </a:lnTo>
                  <a:lnTo>
                    <a:pt x="845162" y="3162890"/>
                  </a:lnTo>
                  <a:lnTo>
                    <a:pt x="847075" y="3165082"/>
                  </a:lnTo>
                  <a:lnTo>
                    <a:pt x="848669" y="3167587"/>
                  </a:lnTo>
                  <a:lnTo>
                    <a:pt x="849944" y="3170092"/>
                  </a:lnTo>
                  <a:lnTo>
                    <a:pt x="850900" y="3172597"/>
                  </a:lnTo>
                  <a:lnTo>
                    <a:pt x="850900" y="3175416"/>
                  </a:lnTo>
                  <a:lnTo>
                    <a:pt x="850262" y="3177608"/>
                  </a:lnTo>
                  <a:lnTo>
                    <a:pt x="849625" y="3180426"/>
                  </a:lnTo>
                  <a:lnTo>
                    <a:pt x="848031" y="3182618"/>
                  </a:lnTo>
                  <a:lnTo>
                    <a:pt x="846437" y="3185123"/>
                  </a:lnTo>
                  <a:lnTo>
                    <a:pt x="844206" y="3187315"/>
                  </a:lnTo>
                  <a:lnTo>
                    <a:pt x="841656" y="3189820"/>
                  </a:lnTo>
                  <a:lnTo>
                    <a:pt x="838468" y="3191699"/>
                  </a:lnTo>
                  <a:lnTo>
                    <a:pt x="834961" y="3193577"/>
                  </a:lnTo>
                  <a:lnTo>
                    <a:pt x="831136" y="3195143"/>
                  </a:lnTo>
                  <a:lnTo>
                    <a:pt x="826992" y="3197022"/>
                  </a:lnTo>
                  <a:lnTo>
                    <a:pt x="820935" y="3198587"/>
                  </a:lnTo>
                  <a:lnTo>
                    <a:pt x="815197" y="3200153"/>
                  </a:lnTo>
                  <a:lnTo>
                    <a:pt x="808503" y="3201719"/>
                  </a:lnTo>
                  <a:lnTo>
                    <a:pt x="801171" y="3202971"/>
                  </a:lnTo>
                  <a:lnTo>
                    <a:pt x="787145" y="3204537"/>
                  </a:lnTo>
                  <a:lnTo>
                    <a:pt x="771525" y="3205163"/>
                  </a:lnTo>
                  <a:lnTo>
                    <a:pt x="771525" y="3136900"/>
                  </a:lnTo>
                  <a:close/>
                  <a:moveTo>
                    <a:pt x="200025" y="3117850"/>
                  </a:moveTo>
                  <a:lnTo>
                    <a:pt x="200343" y="3123582"/>
                  </a:lnTo>
                  <a:lnTo>
                    <a:pt x="201296" y="3129631"/>
                  </a:lnTo>
                  <a:lnTo>
                    <a:pt x="202567" y="3135044"/>
                  </a:lnTo>
                  <a:lnTo>
                    <a:pt x="204155" y="3141094"/>
                  </a:lnTo>
                  <a:lnTo>
                    <a:pt x="206061" y="3146507"/>
                  </a:lnTo>
                  <a:lnTo>
                    <a:pt x="208285" y="3152238"/>
                  </a:lnTo>
                  <a:lnTo>
                    <a:pt x="211144" y="3157651"/>
                  </a:lnTo>
                  <a:lnTo>
                    <a:pt x="214321" y="3163064"/>
                  </a:lnTo>
                  <a:lnTo>
                    <a:pt x="217816" y="3168795"/>
                  </a:lnTo>
                  <a:lnTo>
                    <a:pt x="221310" y="3173890"/>
                  </a:lnTo>
                  <a:lnTo>
                    <a:pt x="225758" y="3179303"/>
                  </a:lnTo>
                  <a:lnTo>
                    <a:pt x="230206" y="3184715"/>
                  </a:lnTo>
                  <a:lnTo>
                    <a:pt x="235289" y="3189810"/>
                  </a:lnTo>
                  <a:lnTo>
                    <a:pt x="240372" y="3194904"/>
                  </a:lnTo>
                  <a:lnTo>
                    <a:pt x="245773" y="3199999"/>
                  </a:lnTo>
                  <a:lnTo>
                    <a:pt x="251809" y="3205093"/>
                  </a:lnTo>
                  <a:lnTo>
                    <a:pt x="251809" y="3304436"/>
                  </a:lnTo>
                  <a:lnTo>
                    <a:pt x="254032" y="3306983"/>
                  </a:lnTo>
                  <a:lnTo>
                    <a:pt x="256574" y="3309531"/>
                  </a:lnTo>
                  <a:lnTo>
                    <a:pt x="263563" y="3315580"/>
                  </a:lnTo>
                  <a:lnTo>
                    <a:pt x="271823" y="3321948"/>
                  </a:lnTo>
                  <a:lnTo>
                    <a:pt x="281354" y="3328317"/>
                  </a:lnTo>
                  <a:lnTo>
                    <a:pt x="291520" y="3335003"/>
                  </a:lnTo>
                  <a:lnTo>
                    <a:pt x="302639" y="3340734"/>
                  </a:lnTo>
                  <a:lnTo>
                    <a:pt x="313758" y="3346784"/>
                  </a:lnTo>
                  <a:lnTo>
                    <a:pt x="324877" y="3351879"/>
                  </a:lnTo>
                  <a:lnTo>
                    <a:pt x="324877" y="3249352"/>
                  </a:lnTo>
                  <a:lnTo>
                    <a:pt x="341715" y="3256994"/>
                  </a:lnTo>
                  <a:lnTo>
                    <a:pt x="359505" y="3263999"/>
                  </a:lnTo>
                  <a:lnTo>
                    <a:pt x="377931" y="3270685"/>
                  </a:lnTo>
                  <a:lnTo>
                    <a:pt x="397311" y="3277053"/>
                  </a:lnTo>
                  <a:lnTo>
                    <a:pt x="397311" y="3378943"/>
                  </a:lnTo>
                  <a:lnTo>
                    <a:pt x="414783" y="3384038"/>
                  </a:lnTo>
                  <a:lnTo>
                    <a:pt x="432892" y="3388814"/>
                  </a:lnTo>
                  <a:lnTo>
                    <a:pt x="451318" y="3393590"/>
                  </a:lnTo>
                  <a:lnTo>
                    <a:pt x="470379" y="3397729"/>
                  </a:lnTo>
                  <a:lnTo>
                    <a:pt x="470379" y="3296476"/>
                  </a:lnTo>
                  <a:lnTo>
                    <a:pt x="488170" y="3300615"/>
                  </a:lnTo>
                  <a:lnTo>
                    <a:pt x="506278" y="3303799"/>
                  </a:lnTo>
                  <a:lnTo>
                    <a:pt x="524386" y="3306983"/>
                  </a:lnTo>
                  <a:lnTo>
                    <a:pt x="543448" y="3309849"/>
                  </a:lnTo>
                  <a:lnTo>
                    <a:pt x="543448" y="3410465"/>
                  </a:lnTo>
                  <a:lnTo>
                    <a:pt x="561238" y="3412694"/>
                  </a:lnTo>
                  <a:lnTo>
                    <a:pt x="579347" y="3415241"/>
                  </a:lnTo>
                  <a:lnTo>
                    <a:pt x="597455" y="3417152"/>
                  </a:lnTo>
                  <a:lnTo>
                    <a:pt x="615881" y="3418744"/>
                  </a:lnTo>
                  <a:lnTo>
                    <a:pt x="615881" y="3318446"/>
                  </a:lnTo>
                  <a:lnTo>
                    <a:pt x="634307" y="3320038"/>
                  </a:lnTo>
                  <a:lnTo>
                    <a:pt x="652415" y="3320993"/>
                  </a:lnTo>
                  <a:lnTo>
                    <a:pt x="670524" y="3321948"/>
                  </a:lnTo>
                  <a:lnTo>
                    <a:pt x="688950" y="3322585"/>
                  </a:lnTo>
                  <a:lnTo>
                    <a:pt x="688950" y="3422883"/>
                  </a:lnTo>
                  <a:lnTo>
                    <a:pt x="710235" y="3423520"/>
                  </a:lnTo>
                  <a:lnTo>
                    <a:pt x="732155" y="3423520"/>
                  </a:lnTo>
                  <a:lnTo>
                    <a:pt x="762018" y="3423201"/>
                  </a:lnTo>
                  <a:lnTo>
                    <a:pt x="762018" y="3322904"/>
                  </a:lnTo>
                  <a:lnTo>
                    <a:pt x="790928" y="3321948"/>
                  </a:lnTo>
                  <a:lnTo>
                    <a:pt x="818884" y="3320675"/>
                  </a:lnTo>
                  <a:lnTo>
                    <a:pt x="846524" y="3318446"/>
                  </a:lnTo>
                  <a:lnTo>
                    <a:pt x="873845" y="3315899"/>
                  </a:lnTo>
                  <a:lnTo>
                    <a:pt x="900531" y="3312715"/>
                  </a:lnTo>
                  <a:lnTo>
                    <a:pt x="926581" y="3309212"/>
                  </a:lnTo>
                  <a:lnTo>
                    <a:pt x="951996" y="3304755"/>
                  </a:lnTo>
                  <a:lnTo>
                    <a:pt x="976776" y="3299978"/>
                  </a:lnTo>
                  <a:lnTo>
                    <a:pt x="1000921" y="3294884"/>
                  </a:lnTo>
                  <a:lnTo>
                    <a:pt x="1023794" y="3289471"/>
                  </a:lnTo>
                  <a:lnTo>
                    <a:pt x="1046350" y="3283421"/>
                  </a:lnTo>
                  <a:lnTo>
                    <a:pt x="1067953" y="3277053"/>
                  </a:lnTo>
                  <a:lnTo>
                    <a:pt x="1088285" y="3270048"/>
                  </a:lnTo>
                  <a:lnTo>
                    <a:pt x="1108300" y="3263043"/>
                  </a:lnTo>
                  <a:lnTo>
                    <a:pt x="1126726" y="3255083"/>
                  </a:lnTo>
                  <a:lnTo>
                    <a:pt x="1144516" y="3247123"/>
                  </a:lnTo>
                  <a:lnTo>
                    <a:pt x="1144516" y="3349968"/>
                  </a:lnTo>
                  <a:lnTo>
                    <a:pt x="1152459" y="3346147"/>
                  </a:lnTo>
                  <a:lnTo>
                    <a:pt x="1159766" y="3342008"/>
                  </a:lnTo>
                  <a:lnTo>
                    <a:pt x="1167390" y="3337232"/>
                  </a:lnTo>
                  <a:lnTo>
                    <a:pt x="1175015" y="3332456"/>
                  </a:lnTo>
                  <a:lnTo>
                    <a:pt x="1182004" y="3327680"/>
                  </a:lnTo>
                  <a:lnTo>
                    <a:pt x="1188358" y="3322904"/>
                  </a:lnTo>
                  <a:lnTo>
                    <a:pt x="1194076" y="3318446"/>
                  </a:lnTo>
                  <a:lnTo>
                    <a:pt x="1199477" y="3313988"/>
                  </a:lnTo>
                  <a:lnTo>
                    <a:pt x="1199477" y="3215601"/>
                  </a:lnTo>
                  <a:lnTo>
                    <a:pt x="1206784" y="3209870"/>
                  </a:lnTo>
                  <a:lnTo>
                    <a:pt x="1213455" y="3204457"/>
                  </a:lnTo>
                  <a:lnTo>
                    <a:pt x="1220126" y="3198725"/>
                  </a:lnTo>
                  <a:lnTo>
                    <a:pt x="1226163" y="3192994"/>
                  </a:lnTo>
                  <a:lnTo>
                    <a:pt x="1232199" y="3186944"/>
                  </a:lnTo>
                  <a:lnTo>
                    <a:pt x="1237282" y="3181531"/>
                  </a:lnTo>
                  <a:lnTo>
                    <a:pt x="1242047" y="3175163"/>
                  </a:lnTo>
                  <a:lnTo>
                    <a:pt x="1246177" y="3169114"/>
                  </a:lnTo>
                  <a:lnTo>
                    <a:pt x="1250307" y="3162745"/>
                  </a:lnTo>
                  <a:lnTo>
                    <a:pt x="1253802" y="3157014"/>
                  </a:lnTo>
                  <a:lnTo>
                    <a:pt x="1256661" y="3150646"/>
                  </a:lnTo>
                  <a:lnTo>
                    <a:pt x="1258885" y="3144278"/>
                  </a:lnTo>
                  <a:lnTo>
                    <a:pt x="1260791" y="3137910"/>
                  </a:lnTo>
                  <a:lnTo>
                    <a:pt x="1262379" y="3131223"/>
                  </a:lnTo>
                  <a:lnTo>
                    <a:pt x="1263332" y="3124855"/>
                  </a:lnTo>
                  <a:lnTo>
                    <a:pt x="1263650" y="3118169"/>
                  </a:lnTo>
                  <a:lnTo>
                    <a:pt x="1263650" y="3251581"/>
                  </a:lnTo>
                  <a:lnTo>
                    <a:pt x="1263332" y="3251899"/>
                  </a:lnTo>
                  <a:lnTo>
                    <a:pt x="1263332" y="3255720"/>
                  </a:lnTo>
                  <a:lnTo>
                    <a:pt x="1263015" y="3259859"/>
                  </a:lnTo>
                  <a:lnTo>
                    <a:pt x="1262379" y="3264635"/>
                  </a:lnTo>
                  <a:lnTo>
                    <a:pt x="1261426" y="3269730"/>
                  </a:lnTo>
                  <a:lnTo>
                    <a:pt x="1260155" y="3274506"/>
                  </a:lnTo>
                  <a:lnTo>
                    <a:pt x="1258567" y="3279600"/>
                  </a:lnTo>
                  <a:lnTo>
                    <a:pt x="1256661" y="3284377"/>
                  </a:lnTo>
                  <a:lnTo>
                    <a:pt x="1254119" y="3289153"/>
                  </a:lnTo>
                  <a:lnTo>
                    <a:pt x="1251896" y="3294247"/>
                  </a:lnTo>
                  <a:lnTo>
                    <a:pt x="1248719" y="3299023"/>
                  </a:lnTo>
                  <a:lnTo>
                    <a:pt x="1245542" y="3303162"/>
                  </a:lnTo>
                  <a:lnTo>
                    <a:pt x="1242365" y="3307939"/>
                  </a:lnTo>
                  <a:lnTo>
                    <a:pt x="1238552" y="3312715"/>
                  </a:lnTo>
                  <a:lnTo>
                    <a:pt x="1234423" y="3317172"/>
                  </a:lnTo>
                  <a:lnTo>
                    <a:pt x="1225845" y="3326088"/>
                  </a:lnTo>
                  <a:lnTo>
                    <a:pt x="1215997" y="3335003"/>
                  </a:lnTo>
                  <a:lnTo>
                    <a:pt x="1204877" y="3343600"/>
                  </a:lnTo>
                  <a:lnTo>
                    <a:pt x="1192488" y="3351879"/>
                  </a:lnTo>
                  <a:lnTo>
                    <a:pt x="1179462" y="3360157"/>
                  </a:lnTo>
                  <a:lnTo>
                    <a:pt x="1165802" y="3367799"/>
                  </a:lnTo>
                  <a:lnTo>
                    <a:pt x="1150870" y="3375122"/>
                  </a:lnTo>
                  <a:lnTo>
                    <a:pt x="1134986" y="3382764"/>
                  </a:lnTo>
                  <a:lnTo>
                    <a:pt x="1118466" y="3389769"/>
                  </a:lnTo>
                  <a:lnTo>
                    <a:pt x="1100993" y="3396137"/>
                  </a:lnTo>
                  <a:lnTo>
                    <a:pt x="1082567" y="3402824"/>
                  </a:lnTo>
                  <a:lnTo>
                    <a:pt x="1063506" y="3408873"/>
                  </a:lnTo>
                  <a:lnTo>
                    <a:pt x="1043491" y="3414286"/>
                  </a:lnTo>
                  <a:lnTo>
                    <a:pt x="1022841" y="3420017"/>
                  </a:lnTo>
                  <a:lnTo>
                    <a:pt x="1001874" y="3424794"/>
                  </a:lnTo>
                  <a:lnTo>
                    <a:pt x="979953" y="3429570"/>
                  </a:lnTo>
                  <a:lnTo>
                    <a:pt x="957397" y="3433709"/>
                  </a:lnTo>
                  <a:lnTo>
                    <a:pt x="934524" y="3437848"/>
                  </a:lnTo>
                  <a:lnTo>
                    <a:pt x="910697" y="3441032"/>
                  </a:lnTo>
                  <a:lnTo>
                    <a:pt x="886235" y="3444216"/>
                  </a:lnTo>
                  <a:lnTo>
                    <a:pt x="861773" y="3446764"/>
                  </a:lnTo>
                  <a:lnTo>
                    <a:pt x="836675" y="3448992"/>
                  </a:lnTo>
                  <a:lnTo>
                    <a:pt x="810942" y="3450584"/>
                  </a:lnTo>
                  <a:lnTo>
                    <a:pt x="784892" y="3451540"/>
                  </a:lnTo>
                  <a:lnTo>
                    <a:pt x="758841" y="3452495"/>
                  </a:lnTo>
                  <a:lnTo>
                    <a:pt x="732155" y="3452813"/>
                  </a:lnTo>
                  <a:lnTo>
                    <a:pt x="704834" y="3452495"/>
                  </a:lnTo>
                  <a:lnTo>
                    <a:pt x="677513" y="3451540"/>
                  </a:lnTo>
                  <a:lnTo>
                    <a:pt x="651145" y="3450584"/>
                  </a:lnTo>
                  <a:lnTo>
                    <a:pt x="625094" y="3448356"/>
                  </a:lnTo>
                  <a:lnTo>
                    <a:pt x="599361" y="3446445"/>
                  </a:lnTo>
                  <a:lnTo>
                    <a:pt x="574264" y="3443579"/>
                  </a:lnTo>
                  <a:lnTo>
                    <a:pt x="549484" y="3440395"/>
                  </a:lnTo>
                  <a:lnTo>
                    <a:pt x="525339" y="3436893"/>
                  </a:lnTo>
                  <a:lnTo>
                    <a:pt x="501513" y="3433072"/>
                  </a:lnTo>
                  <a:lnTo>
                    <a:pt x="478639" y="3428296"/>
                  </a:lnTo>
                  <a:lnTo>
                    <a:pt x="456718" y="3423520"/>
                  </a:lnTo>
                  <a:lnTo>
                    <a:pt x="434798" y="3418425"/>
                  </a:lnTo>
                  <a:lnTo>
                    <a:pt x="413830" y="3412694"/>
                  </a:lnTo>
                  <a:lnTo>
                    <a:pt x="394134" y="3406963"/>
                  </a:lnTo>
                  <a:lnTo>
                    <a:pt x="374755" y="3400595"/>
                  </a:lnTo>
                  <a:lnTo>
                    <a:pt x="356329" y="3393908"/>
                  </a:lnTo>
                  <a:lnTo>
                    <a:pt x="338538" y="3386585"/>
                  </a:lnTo>
                  <a:lnTo>
                    <a:pt x="322018" y="3379580"/>
                  </a:lnTo>
                  <a:lnTo>
                    <a:pt x="306134" y="3372257"/>
                  </a:lnTo>
                  <a:lnTo>
                    <a:pt x="291520" y="3364296"/>
                  </a:lnTo>
                  <a:lnTo>
                    <a:pt x="277542" y="3356018"/>
                  </a:lnTo>
                  <a:lnTo>
                    <a:pt x="264834" y="3347421"/>
                  </a:lnTo>
                  <a:lnTo>
                    <a:pt x="253079" y="3338824"/>
                  </a:lnTo>
                  <a:lnTo>
                    <a:pt x="242278" y="3330227"/>
                  </a:lnTo>
                  <a:lnTo>
                    <a:pt x="237513" y="3325451"/>
                  </a:lnTo>
                  <a:lnTo>
                    <a:pt x="232747" y="3320675"/>
                  </a:lnTo>
                  <a:lnTo>
                    <a:pt x="228617" y="3316217"/>
                  </a:lnTo>
                  <a:lnTo>
                    <a:pt x="224487" y="3311441"/>
                  </a:lnTo>
                  <a:lnTo>
                    <a:pt x="220993" y="3306983"/>
                  </a:lnTo>
                  <a:lnTo>
                    <a:pt x="217498" y="3302207"/>
                  </a:lnTo>
                  <a:lnTo>
                    <a:pt x="214321" y="3297431"/>
                  </a:lnTo>
                  <a:lnTo>
                    <a:pt x="211462" y="3292337"/>
                  </a:lnTo>
                  <a:lnTo>
                    <a:pt x="208921" y="3287561"/>
                  </a:lnTo>
                  <a:lnTo>
                    <a:pt x="206697" y="3282148"/>
                  </a:lnTo>
                  <a:lnTo>
                    <a:pt x="204791" y="3277690"/>
                  </a:lnTo>
                  <a:lnTo>
                    <a:pt x="203202" y="3272277"/>
                  </a:lnTo>
                  <a:lnTo>
                    <a:pt x="201931" y="3267183"/>
                  </a:lnTo>
                  <a:lnTo>
                    <a:pt x="201296" y="3262088"/>
                  </a:lnTo>
                  <a:lnTo>
                    <a:pt x="200978" y="3256994"/>
                  </a:lnTo>
                  <a:lnTo>
                    <a:pt x="200343" y="3251899"/>
                  </a:lnTo>
                  <a:lnTo>
                    <a:pt x="200025" y="3251899"/>
                  </a:lnTo>
                  <a:lnTo>
                    <a:pt x="200025" y="3117850"/>
                  </a:lnTo>
                  <a:close/>
                  <a:moveTo>
                    <a:pt x="1263332" y="3111818"/>
                  </a:moveTo>
                  <a:lnTo>
                    <a:pt x="1263650" y="3117533"/>
                  </a:lnTo>
                  <a:lnTo>
                    <a:pt x="1263332" y="3119438"/>
                  </a:lnTo>
                  <a:lnTo>
                    <a:pt x="1263332" y="3116263"/>
                  </a:lnTo>
                  <a:lnTo>
                    <a:pt x="1263332" y="3111818"/>
                  </a:lnTo>
                  <a:close/>
                  <a:moveTo>
                    <a:pt x="1263253" y="3110548"/>
                  </a:moveTo>
                  <a:lnTo>
                    <a:pt x="1263332" y="3111183"/>
                  </a:lnTo>
                  <a:lnTo>
                    <a:pt x="1263332" y="3111818"/>
                  </a:lnTo>
                  <a:lnTo>
                    <a:pt x="1263253" y="3110548"/>
                  </a:lnTo>
                  <a:close/>
                  <a:moveTo>
                    <a:pt x="1892592" y="3107220"/>
                  </a:moveTo>
                  <a:lnTo>
                    <a:pt x="1892592" y="3210034"/>
                  </a:lnTo>
                  <a:lnTo>
                    <a:pt x="1913877" y="3210983"/>
                  </a:lnTo>
                  <a:lnTo>
                    <a:pt x="1935480" y="3210983"/>
                  </a:lnTo>
                  <a:lnTo>
                    <a:pt x="1965343" y="3210667"/>
                  </a:lnTo>
                  <a:lnTo>
                    <a:pt x="1965343" y="3107537"/>
                  </a:lnTo>
                  <a:lnTo>
                    <a:pt x="1935480" y="3107853"/>
                  </a:lnTo>
                  <a:lnTo>
                    <a:pt x="1913877" y="3107853"/>
                  </a:lnTo>
                  <a:lnTo>
                    <a:pt x="1892592" y="3107220"/>
                  </a:lnTo>
                  <a:close/>
                  <a:moveTo>
                    <a:pt x="200819" y="3107046"/>
                  </a:moveTo>
                  <a:lnTo>
                    <a:pt x="200378" y="3110133"/>
                  </a:lnTo>
                  <a:lnTo>
                    <a:pt x="200025" y="3115072"/>
                  </a:lnTo>
                  <a:lnTo>
                    <a:pt x="200025" y="3110751"/>
                  </a:lnTo>
                  <a:lnTo>
                    <a:pt x="200819" y="3107046"/>
                  </a:lnTo>
                  <a:close/>
                  <a:moveTo>
                    <a:pt x="2489519" y="3103562"/>
                  </a:moveTo>
                  <a:lnTo>
                    <a:pt x="2490471" y="3109906"/>
                  </a:lnTo>
                  <a:lnTo>
                    <a:pt x="2490788" y="3116568"/>
                  </a:lnTo>
                  <a:lnTo>
                    <a:pt x="2490788" y="3252652"/>
                  </a:lnTo>
                  <a:lnTo>
                    <a:pt x="2490471" y="3252969"/>
                  </a:lnTo>
                  <a:lnTo>
                    <a:pt x="2489836" y="3260899"/>
                  </a:lnTo>
                  <a:lnTo>
                    <a:pt x="2489519" y="3265657"/>
                  </a:lnTo>
                  <a:lnTo>
                    <a:pt x="2488250" y="3270733"/>
                  </a:lnTo>
                  <a:lnTo>
                    <a:pt x="2487298" y="3275491"/>
                  </a:lnTo>
                  <a:lnTo>
                    <a:pt x="2485711" y="3280566"/>
                  </a:lnTo>
                  <a:lnTo>
                    <a:pt x="2483490" y="3285325"/>
                  </a:lnTo>
                  <a:lnTo>
                    <a:pt x="2481269" y="3290083"/>
                  </a:lnTo>
                  <a:lnTo>
                    <a:pt x="2479048" y="3294841"/>
                  </a:lnTo>
                  <a:lnTo>
                    <a:pt x="2475874" y="3299599"/>
                  </a:lnTo>
                  <a:lnTo>
                    <a:pt x="2472701" y="3304357"/>
                  </a:lnTo>
                  <a:lnTo>
                    <a:pt x="2469528" y="3309115"/>
                  </a:lnTo>
                  <a:lnTo>
                    <a:pt x="2465403" y="3313874"/>
                  </a:lnTo>
                  <a:lnTo>
                    <a:pt x="2461595" y="3317997"/>
                  </a:lnTo>
                  <a:lnTo>
                    <a:pt x="2453028" y="3327196"/>
                  </a:lnTo>
                  <a:lnTo>
                    <a:pt x="2443191" y="3335761"/>
                  </a:lnTo>
                  <a:lnTo>
                    <a:pt x="2432086" y="3344643"/>
                  </a:lnTo>
                  <a:lnTo>
                    <a:pt x="2419710" y="3352891"/>
                  </a:lnTo>
                  <a:lnTo>
                    <a:pt x="2406701" y="3360504"/>
                  </a:lnTo>
                  <a:lnTo>
                    <a:pt x="2393056" y="3368434"/>
                  </a:lnTo>
                  <a:lnTo>
                    <a:pt x="2378143" y="3376047"/>
                  </a:lnTo>
                  <a:lnTo>
                    <a:pt x="2362277" y="3383660"/>
                  </a:lnTo>
                  <a:lnTo>
                    <a:pt x="2345777" y="3390322"/>
                  </a:lnTo>
                  <a:lnTo>
                    <a:pt x="2328325" y="3396983"/>
                  </a:lnTo>
                  <a:lnTo>
                    <a:pt x="2309921" y="3403327"/>
                  </a:lnTo>
                  <a:lnTo>
                    <a:pt x="2290882" y="3409671"/>
                  </a:lnTo>
                  <a:lnTo>
                    <a:pt x="2270892" y="3415064"/>
                  </a:lnTo>
                  <a:lnTo>
                    <a:pt x="2250267" y="3420139"/>
                  </a:lnTo>
                  <a:lnTo>
                    <a:pt x="2229324" y="3425215"/>
                  </a:lnTo>
                  <a:lnTo>
                    <a:pt x="2207430" y="3429973"/>
                  </a:lnTo>
                  <a:lnTo>
                    <a:pt x="2184901" y="3434414"/>
                  </a:lnTo>
                  <a:lnTo>
                    <a:pt x="2162054" y="3437903"/>
                  </a:lnTo>
                  <a:lnTo>
                    <a:pt x="2138256" y="3441393"/>
                  </a:lnTo>
                  <a:lnTo>
                    <a:pt x="2113823" y="3444565"/>
                  </a:lnTo>
                  <a:lnTo>
                    <a:pt x="2089390" y="3447102"/>
                  </a:lnTo>
                  <a:lnTo>
                    <a:pt x="2064323" y="3449006"/>
                  </a:lnTo>
                  <a:lnTo>
                    <a:pt x="2038621" y="3450909"/>
                  </a:lnTo>
                  <a:lnTo>
                    <a:pt x="2012601" y="3452178"/>
                  </a:lnTo>
                  <a:lnTo>
                    <a:pt x="1986582" y="3452812"/>
                  </a:lnTo>
                  <a:lnTo>
                    <a:pt x="1959928" y="3452812"/>
                  </a:lnTo>
                  <a:lnTo>
                    <a:pt x="1932639" y="3452812"/>
                  </a:lnTo>
                  <a:lnTo>
                    <a:pt x="1905350" y="3452178"/>
                  </a:lnTo>
                  <a:lnTo>
                    <a:pt x="1879014" y="3450592"/>
                  </a:lnTo>
                  <a:lnTo>
                    <a:pt x="1852994" y="3449006"/>
                  </a:lnTo>
                  <a:lnTo>
                    <a:pt x="1827292" y="3446468"/>
                  </a:lnTo>
                  <a:lnTo>
                    <a:pt x="1802224" y="3443930"/>
                  </a:lnTo>
                  <a:lnTo>
                    <a:pt x="1777157" y="3441075"/>
                  </a:lnTo>
                  <a:lnTo>
                    <a:pt x="1753359" y="3437269"/>
                  </a:lnTo>
                  <a:lnTo>
                    <a:pt x="1729560" y="3433145"/>
                  </a:lnTo>
                  <a:lnTo>
                    <a:pt x="1706714" y="3428704"/>
                  </a:lnTo>
                  <a:lnTo>
                    <a:pt x="1684502" y="3424263"/>
                  </a:lnTo>
                  <a:lnTo>
                    <a:pt x="1662925" y="3418871"/>
                  </a:lnTo>
                  <a:lnTo>
                    <a:pt x="1641983" y="3413478"/>
                  </a:lnTo>
                  <a:lnTo>
                    <a:pt x="1622309" y="3407134"/>
                  </a:lnTo>
                  <a:lnTo>
                    <a:pt x="1602953" y="3400790"/>
                  </a:lnTo>
                  <a:lnTo>
                    <a:pt x="1584549" y="3394445"/>
                  </a:lnTo>
                  <a:lnTo>
                    <a:pt x="1566780" y="3387467"/>
                  </a:lnTo>
                  <a:lnTo>
                    <a:pt x="1550280" y="3380488"/>
                  </a:lnTo>
                  <a:lnTo>
                    <a:pt x="1534414" y="3372558"/>
                  </a:lnTo>
                  <a:lnTo>
                    <a:pt x="1519501" y="3364945"/>
                  </a:lnTo>
                  <a:lnTo>
                    <a:pt x="1505539" y="3356697"/>
                  </a:lnTo>
                  <a:lnTo>
                    <a:pt x="1493164" y="3348450"/>
                  </a:lnTo>
                  <a:lnTo>
                    <a:pt x="1481106" y="3339885"/>
                  </a:lnTo>
                  <a:lnTo>
                    <a:pt x="1470635" y="3330686"/>
                  </a:lnTo>
                  <a:lnTo>
                    <a:pt x="1465875" y="3326245"/>
                  </a:lnTo>
                  <a:lnTo>
                    <a:pt x="1461116" y="3321487"/>
                  </a:lnTo>
                  <a:lnTo>
                    <a:pt x="1456673" y="3317363"/>
                  </a:lnTo>
                  <a:lnTo>
                    <a:pt x="1452866" y="3312605"/>
                  </a:lnTo>
                  <a:lnTo>
                    <a:pt x="1449375" y="3307847"/>
                  </a:lnTo>
                  <a:lnTo>
                    <a:pt x="1445885" y="3303088"/>
                  </a:lnTo>
                  <a:lnTo>
                    <a:pt x="1442712" y="3298013"/>
                  </a:lnTo>
                  <a:lnTo>
                    <a:pt x="1439856" y="3293255"/>
                  </a:lnTo>
                  <a:lnTo>
                    <a:pt x="1437000" y="3288497"/>
                  </a:lnTo>
                  <a:lnTo>
                    <a:pt x="1435096" y="3283421"/>
                  </a:lnTo>
                  <a:lnTo>
                    <a:pt x="1433192" y="3278346"/>
                  </a:lnTo>
                  <a:lnTo>
                    <a:pt x="1431606" y="3273588"/>
                  </a:lnTo>
                  <a:lnTo>
                    <a:pt x="1430337" y="3268512"/>
                  </a:lnTo>
                  <a:lnTo>
                    <a:pt x="1429702" y="3263437"/>
                  </a:lnTo>
                  <a:lnTo>
                    <a:pt x="1429385" y="3258044"/>
                  </a:lnTo>
                  <a:lnTo>
                    <a:pt x="1428750" y="3252969"/>
                  </a:lnTo>
                  <a:lnTo>
                    <a:pt x="1428750" y="3155268"/>
                  </a:lnTo>
                  <a:lnTo>
                    <a:pt x="1438269" y="3162881"/>
                  </a:lnTo>
                  <a:lnTo>
                    <a:pt x="1449058" y="3170177"/>
                  </a:lnTo>
                  <a:lnTo>
                    <a:pt x="1459846" y="3177473"/>
                  </a:lnTo>
                  <a:lnTo>
                    <a:pt x="1471270" y="3184134"/>
                  </a:lnTo>
                  <a:lnTo>
                    <a:pt x="1483645" y="3190795"/>
                  </a:lnTo>
                  <a:lnTo>
                    <a:pt x="1496337" y="3197140"/>
                  </a:lnTo>
                  <a:lnTo>
                    <a:pt x="1509347" y="3203484"/>
                  </a:lnTo>
                  <a:lnTo>
                    <a:pt x="1522674" y="3209194"/>
                  </a:lnTo>
                  <a:lnTo>
                    <a:pt x="1536953" y="3215221"/>
                  </a:lnTo>
                  <a:lnTo>
                    <a:pt x="1550915" y="3220613"/>
                  </a:lnTo>
                  <a:lnTo>
                    <a:pt x="1566145" y="3226006"/>
                  </a:lnTo>
                  <a:lnTo>
                    <a:pt x="1581376" y="3231081"/>
                  </a:lnTo>
                  <a:lnTo>
                    <a:pt x="1597242" y="3235839"/>
                  </a:lnTo>
                  <a:lnTo>
                    <a:pt x="1612790" y="3240598"/>
                  </a:lnTo>
                  <a:lnTo>
                    <a:pt x="1628973" y="3244721"/>
                  </a:lnTo>
                  <a:lnTo>
                    <a:pt x="1646108" y="3248845"/>
                  </a:lnTo>
                  <a:lnTo>
                    <a:pt x="1662608" y="3252652"/>
                  </a:lnTo>
                  <a:lnTo>
                    <a:pt x="1680060" y="3256141"/>
                  </a:lnTo>
                  <a:lnTo>
                    <a:pt x="1697195" y="3259313"/>
                  </a:lnTo>
                  <a:lnTo>
                    <a:pt x="1714964" y="3262485"/>
                  </a:lnTo>
                  <a:lnTo>
                    <a:pt x="1732733" y="3265657"/>
                  </a:lnTo>
                  <a:lnTo>
                    <a:pt x="1750820" y="3268195"/>
                  </a:lnTo>
                  <a:lnTo>
                    <a:pt x="1768907" y="3270416"/>
                  </a:lnTo>
                  <a:lnTo>
                    <a:pt x="1786993" y="3272636"/>
                  </a:lnTo>
                  <a:lnTo>
                    <a:pt x="1805715" y="3274857"/>
                  </a:lnTo>
                  <a:lnTo>
                    <a:pt x="1824119" y="3276443"/>
                  </a:lnTo>
                  <a:lnTo>
                    <a:pt x="1842840" y="3277394"/>
                  </a:lnTo>
                  <a:lnTo>
                    <a:pt x="1861561" y="3278663"/>
                  </a:lnTo>
                  <a:lnTo>
                    <a:pt x="1880283" y="3279615"/>
                  </a:lnTo>
                  <a:lnTo>
                    <a:pt x="1898687" y="3280249"/>
                  </a:lnTo>
                  <a:lnTo>
                    <a:pt x="1917725" y="3280566"/>
                  </a:lnTo>
                  <a:lnTo>
                    <a:pt x="1936129" y="3280566"/>
                  </a:lnTo>
                  <a:lnTo>
                    <a:pt x="1958658" y="3280566"/>
                  </a:lnTo>
                  <a:lnTo>
                    <a:pt x="1981187" y="3280249"/>
                  </a:lnTo>
                  <a:lnTo>
                    <a:pt x="2003399" y="3278980"/>
                  </a:lnTo>
                  <a:lnTo>
                    <a:pt x="2025928" y="3278029"/>
                  </a:lnTo>
                  <a:lnTo>
                    <a:pt x="2048140" y="3276443"/>
                  </a:lnTo>
                  <a:lnTo>
                    <a:pt x="2070034" y="3274222"/>
                  </a:lnTo>
                  <a:lnTo>
                    <a:pt x="2092246" y="3272002"/>
                  </a:lnTo>
                  <a:lnTo>
                    <a:pt x="2114458" y="3269464"/>
                  </a:lnTo>
                  <a:lnTo>
                    <a:pt x="2135718" y="3266609"/>
                  </a:lnTo>
                  <a:lnTo>
                    <a:pt x="2157295" y="3263437"/>
                  </a:lnTo>
                  <a:lnTo>
                    <a:pt x="2178237" y="3259313"/>
                  </a:lnTo>
                  <a:lnTo>
                    <a:pt x="2198545" y="3255507"/>
                  </a:lnTo>
                  <a:lnTo>
                    <a:pt x="2219170" y="3251066"/>
                  </a:lnTo>
                  <a:lnTo>
                    <a:pt x="2239161" y="3246307"/>
                  </a:lnTo>
                  <a:lnTo>
                    <a:pt x="2258517" y="3241232"/>
                  </a:lnTo>
                  <a:lnTo>
                    <a:pt x="2277555" y="3235839"/>
                  </a:lnTo>
                  <a:lnTo>
                    <a:pt x="2295959" y="3230130"/>
                  </a:lnTo>
                  <a:lnTo>
                    <a:pt x="2314046" y="3223785"/>
                  </a:lnTo>
                  <a:lnTo>
                    <a:pt x="2331498" y="3217441"/>
                  </a:lnTo>
                  <a:lnTo>
                    <a:pt x="2348316" y="3210780"/>
                  </a:lnTo>
                  <a:lnTo>
                    <a:pt x="2364498" y="3203801"/>
                  </a:lnTo>
                  <a:lnTo>
                    <a:pt x="2380047" y="3196188"/>
                  </a:lnTo>
                  <a:lnTo>
                    <a:pt x="2394643" y="3188575"/>
                  </a:lnTo>
                  <a:lnTo>
                    <a:pt x="2408605" y="3180645"/>
                  </a:lnTo>
                  <a:lnTo>
                    <a:pt x="2422249" y="3171763"/>
                  </a:lnTo>
                  <a:lnTo>
                    <a:pt x="2434307" y="3163198"/>
                  </a:lnTo>
                  <a:lnTo>
                    <a:pt x="2445730" y="3153999"/>
                  </a:lnTo>
                  <a:lnTo>
                    <a:pt x="2456518" y="3144800"/>
                  </a:lnTo>
                  <a:lnTo>
                    <a:pt x="2466355" y="3134966"/>
                  </a:lnTo>
                  <a:lnTo>
                    <a:pt x="2471115" y="3129574"/>
                  </a:lnTo>
                  <a:lnTo>
                    <a:pt x="2474922" y="3124498"/>
                  </a:lnTo>
                  <a:lnTo>
                    <a:pt x="2479365" y="3119423"/>
                  </a:lnTo>
                  <a:lnTo>
                    <a:pt x="2482855" y="3114347"/>
                  </a:lnTo>
                  <a:lnTo>
                    <a:pt x="2486346" y="3108955"/>
                  </a:lnTo>
                  <a:lnTo>
                    <a:pt x="2489519" y="3103562"/>
                  </a:lnTo>
                  <a:close/>
                  <a:moveTo>
                    <a:pt x="201789" y="3100564"/>
                  </a:moveTo>
                  <a:lnTo>
                    <a:pt x="201084" y="3105812"/>
                  </a:lnTo>
                  <a:lnTo>
                    <a:pt x="200819" y="3107046"/>
                  </a:lnTo>
                  <a:lnTo>
                    <a:pt x="201084" y="3105194"/>
                  </a:lnTo>
                  <a:lnTo>
                    <a:pt x="201789" y="3100564"/>
                  </a:lnTo>
                  <a:close/>
                  <a:moveTo>
                    <a:pt x="1260475" y="3095625"/>
                  </a:moveTo>
                  <a:lnTo>
                    <a:pt x="1262062" y="3101340"/>
                  </a:lnTo>
                  <a:lnTo>
                    <a:pt x="1263015" y="3106738"/>
                  </a:lnTo>
                  <a:lnTo>
                    <a:pt x="1263253" y="3110548"/>
                  </a:lnTo>
                  <a:lnTo>
                    <a:pt x="1262698" y="3106103"/>
                  </a:lnTo>
                  <a:lnTo>
                    <a:pt x="1261745" y="3100705"/>
                  </a:lnTo>
                  <a:lnTo>
                    <a:pt x="1260475" y="3095625"/>
                  </a:lnTo>
                  <a:close/>
                  <a:moveTo>
                    <a:pt x="1746773" y="3094566"/>
                  </a:moveTo>
                  <a:lnTo>
                    <a:pt x="1746773" y="3198013"/>
                  </a:lnTo>
                  <a:lnTo>
                    <a:pt x="1764563" y="3200227"/>
                  </a:lnTo>
                  <a:lnTo>
                    <a:pt x="1782671" y="3202758"/>
                  </a:lnTo>
                  <a:lnTo>
                    <a:pt x="1800780" y="3204656"/>
                  </a:lnTo>
                  <a:lnTo>
                    <a:pt x="1819841" y="3206238"/>
                  </a:lnTo>
                  <a:lnTo>
                    <a:pt x="1819841" y="3102791"/>
                  </a:lnTo>
                  <a:lnTo>
                    <a:pt x="1800780" y="3101210"/>
                  </a:lnTo>
                  <a:lnTo>
                    <a:pt x="1782671" y="3099312"/>
                  </a:lnTo>
                  <a:lnTo>
                    <a:pt x="1764563" y="3097097"/>
                  </a:lnTo>
                  <a:lnTo>
                    <a:pt x="1746773" y="3094566"/>
                  </a:lnTo>
                  <a:close/>
                  <a:moveTo>
                    <a:pt x="1600953" y="3061666"/>
                  </a:moveTo>
                  <a:lnTo>
                    <a:pt x="1600953" y="3166378"/>
                  </a:lnTo>
                  <a:lnTo>
                    <a:pt x="1618744" y="3171756"/>
                  </a:lnTo>
                  <a:lnTo>
                    <a:pt x="1636217" y="3176501"/>
                  </a:lnTo>
                  <a:lnTo>
                    <a:pt x="1654960" y="3180930"/>
                  </a:lnTo>
                  <a:lnTo>
                    <a:pt x="1673704" y="3185042"/>
                  </a:lnTo>
                  <a:lnTo>
                    <a:pt x="1673704" y="3080963"/>
                  </a:lnTo>
                  <a:lnTo>
                    <a:pt x="1654960" y="3076534"/>
                  </a:lnTo>
                  <a:lnTo>
                    <a:pt x="1636217" y="3071789"/>
                  </a:lnTo>
                  <a:lnTo>
                    <a:pt x="1618108" y="3066728"/>
                  </a:lnTo>
                  <a:lnTo>
                    <a:pt x="1600953" y="3061666"/>
                  </a:lnTo>
                  <a:close/>
                  <a:moveTo>
                    <a:pt x="3151360" y="3046095"/>
                  </a:moveTo>
                  <a:lnTo>
                    <a:pt x="3151360" y="3160713"/>
                  </a:lnTo>
                  <a:lnTo>
                    <a:pt x="3174848" y="3161665"/>
                  </a:lnTo>
                  <a:lnTo>
                    <a:pt x="3198972" y="3161665"/>
                  </a:lnTo>
                  <a:lnTo>
                    <a:pt x="3231983" y="3161348"/>
                  </a:lnTo>
                  <a:lnTo>
                    <a:pt x="3231983" y="3046413"/>
                  </a:lnTo>
                  <a:lnTo>
                    <a:pt x="3198972" y="3046730"/>
                  </a:lnTo>
                  <a:lnTo>
                    <a:pt x="3174848" y="3046413"/>
                  </a:lnTo>
                  <a:lnTo>
                    <a:pt x="3151360" y="3046095"/>
                  </a:lnTo>
                  <a:close/>
                  <a:moveTo>
                    <a:pt x="3815080" y="3040062"/>
                  </a:moveTo>
                  <a:lnTo>
                    <a:pt x="3816033" y="3047365"/>
                  </a:lnTo>
                  <a:lnTo>
                    <a:pt x="3816350" y="3054985"/>
                  </a:lnTo>
                  <a:lnTo>
                    <a:pt x="3816350" y="3206115"/>
                  </a:lnTo>
                  <a:lnTo>
                    <a:pt x="3816033" y="3206432"/>
                  </a:lnTo>
                  <a:lnTo>
                    <a:pt x="3815398" y="3214687"/>
                  </a:lnTo>
                  <a:lnTo>
                    <a:pt x="3814763" y="3220720"/>
                  </a:lnTo>
                  <a:lnTo>
                    <a:pt x="3813493" y="3226117"/>
                  </a:lnTo>
                  <a:lnTo>
                    <a:pt x="3811906" y="3231197"/>
                  </a:lnTo>
                  <a:lnTo>
                    <a:pt x="3810319" y="3236912"/>
                  </a:lnTo>
                  <a:lnTo>
                    <a:pt x="3808097" y="3242310"/>
                  </a:lnTo>
                  <a:lnTo>
                    <a:pt x="3805558" y="3248025"/>
                  </a:lnTo>
                  <a:lnTo>
                    <a:pt x="3803019" y="3253105"/>
                  </a:lnTo>
                  <a:lnTo>
                    <a:pt x="3799844" y="3258185"/>
                  </a:lnTo>
                  <a:lnTo>
                    <a:pt x="3796036" y="3263583"/>
                  </a:lnTo>
                  <a:lnTo>
                    <a:pt x="3792226" y="3268663"/>
                  </a:lnTo>
                  <a:lnTo>
                    <a:pt x="3788418" y="3274060"/>
                  </a:lnTo>
                  <a:lnTo>
                    <a:pt x="3783974" y="3278823"/>
                  </a:lnTo>
                  <a:lnTo>
                    <a:pt x="3779212" y="3283903"/>
                  </a:lnTo>
                  <a:lnTo>
                    <a:pt x="3774134" y="3288983"/>
                  </a:lnTo>
                  <a:lnTo>
                    <a:pt x="3768420" y="3293745"/>
                  </a:lnTo>
                  <a:lnTo>
                    <a:pt x="3763024" y="3298508"/>
                  </a:lnTo>
                  <a:lnTo>
                    <a:pt x="3750963" y="3307715"/>
                  </a:lnTo>
                  <a:lnTo>
                    <a:pt x="3737314" y="3317240"/>
                  </a:lnTo>
                  <a:lnTo>
                    <a:pt x="3722713" y="3326448"/>
                  </a:lnTo>
                  <a:lnTo>
                    <a:pt x="3707477" y="3335020"/>
                  </a:lnTo>
                  <a:lnTo>
                    <a:pt x="3690971" y="3343275"/>
                  </a:lnTo>
                  <a:lnTo>
                    <a:pt x="3673513" y="3351213"/>
                  </a:lnTo>
                  <a:lnTo>
                    <a:pt x="3655103" y="3359150"/>
                  </a:lnTo>
                  <a:lnTo>
                    <a:pt x="3635424" y="3366770"/>
                  </a:lnTo>
                  <a:lnTo>
                    <a:pt x="3615109" y="3373755"/>
                  </a:lnTo>
                  <a:lnTo>
                    <a:pt x="3593842" y="3380423"/>
                  </a:lnTo>
                  <a:lnTo>
                    <a:pt x="3571941" y="3386773"/>
                  </a:lnTo>
                  <a:lnTo>
                    <a:pt x="3549087" y="3392805"/>
                  </a:lnTo>
                  <a:lnTo>
                    <a:pt x="3525281" y="3398203"/>
                  </a:lnTo>
                  <a:lnTo>
                    <a:pt x="3501157" y="3403283"/>
                  </a:lnTo>
                  <a:lnTo>
                    <a:pt x="3476082" y="3408045"/>
                  </a:lnTo>
                  <a:lnTo>
                    <a:pt x="3450371" y="3411855"/>
                  </a:lnTo>
                  <a:lnTo>
                    <a:pt x="3424343" y="3415983"/>
                  </a:lnTo>
                  <a:lnTo>
                    <a:pt x="3397680" y="3419475"/>
                  </a:lnTo>
                  <a:lnTo>
                    <a:pt x="3370065" y="3422333"/>
                  </a:lnTo>
                  <a:lnTo>
                    <a:pt x="3341815" y="3424555"/>
                  </a:lnTo>
                  <a:lnTo>
                    <a:pt x="3313565" y="3426460"/>
                  </a:lnTo>
                  <a:lnTo>
                    <a:pt x="3284680" y="3427730"/>
                  </a:lnTo>
                  <a:lnTo>
                    <a:pt x="3255478" y="3428683"/>
                  </a:lnTo>
                  <a:lnTo>
                    <a:pt x="3225959" y="3429000"/>
                  </a:lnTo>
                  <a:lnTo>
                    <a:pt x="3195487" y="3428683"/>
                  </a:lnTo>
                  <a:lnTo>
                    <a:pt x="3165650" y="3427730"/>
                  </a:lnTo>
                  <a:lnTo>
                    <a:pt x="3136130" y="3426143"/>
                  </a:lnTo>
                  <a:lnTo>
                    <a:pt x="3106928" y="3424238"/>
                  </a:lnTo>
                  <a:lnTo>
                    <a:pt x="3078678" y="3422015"/>
                  </a:lnTo>
                  <a:lnTo>
                    <a:pt x="3050428" y="3418840"/>
                  </a:lnTo>
                  <a:lnTo>
                    <a:pt x="3022813" y="3415030"/>
                  </a:lnTo>
                  <a:lnTo>
                    <a:pt x="2996150" y="3411220"/>
                  </a:lnTo>
                  <a:lnTo>
                    <a:pt x="2970122" y="3406775"/>
                  </a:lnTo>
                  <a:lnTo>
                    <a:pt x="2944729" y="3402013"/>
                  </a:lnTo>
                  <a:lnTo>
                    <a:pt x="2919971" y="3396615"/>
                  </a:lnTo>
                  <a:lnTo>
                    <a:pt x="2895847" y="3390583"/>
                  </a:lnTo>
                  <a:lnTo>
                    <a:pt x="2872994" y="3384868"/>
                  </a:lnTo>
                  <a:lnTo>
                    <a:pt x="2850775" y="3378200"/>
                  </a:lnTo>
                  <a:lnTo>
                    <a:pt x="2829190" y="3370898"/>
                  </a:lnTo>
                  <a:lnTo>
                    <a:pt x="2808876" y="3363595"/>
                  </a:lnTo>
                  <a:lnTo>
                    <a:pt x="2789196" y="3355975"/>
                  </a:lnTo>
                  <a:lnTo>
                    <a:pt x="2770469" y="3347720"/>
                  </a:lnTo>
                  <a:lnTo>
                    <a:pt x="2753328" y="3339465"/>
                  </a:lnTo>
                  <a:lnTo>
                    <a:pt x="2736823" y="3330893"/>
                  </a:lnTo>
                  <a:lnTo>
                    <a:pt x="2721269" y="3321685"/>
                  </a:lnTo>
                  <a:lnTo>
                    <a:pt x="2706986" y="3312160"/>
                  </a:lnTo>
                  <a:lnTo>
                    <a:pt x="2693972" y="3302635"/>
                  </a:lnTo>
                  <a:lnTo>
                    <a:pt x="2688258" y="3297873"/>
                  </a:lnTo>
                  <a:lnTo>
                    <a:pt x="2682227" y="3292793"/>
                  </a:lnTo>
                  <a:lnTo>
                    <a:pt x="2676831" y="3287713"/>
                  </a:lnTo>
                  <a:lnTo>
                    <a:pt x="2671753" y="3282950"/>
                  </a:lnTo>
                  <a:lnTo>
                    <a:pt x="2666991" y="3277870"/>
                  </a:lnTo>
                  <a:lnTo>
                    <a:pt x="2662548" y="3272473"/>
                  </a:lnTo>
                  <a:lnTo>
                    <a:pt x="2658104" y="3267393"/>
                  </a:lnTo>
                  <a:lnTo>
                    <a:pt x="2654612" y="3261995"/>
                  </a:lnTo>
                  <a:lnTo>
                    <a:pt x="2651121" y="3256598"/>
                  </a:lnTo>
                  <a:lnTo>
                    <a:pt x="2647947" y="3251200"/>
                  </a:lnTo>
                  <a:lnTo>
                    <a:pt x="2645090" y="3245485"/>
                  </a:lnTo>
                  <a:lnTo>
                    <a:pt x="2642868" y="3240405"/>
                  </a:lnTo>
                  <a:lnTo>
                    <a:pt x="2640329" y="3234372"/>
                  </a:lnTo>
                  <a:lnTo>
                    <a:pt x="2638742" y="3228975"/>
                  </a:lnTo>
                  <a:lnTo>
                    <a:pt x="2637789" y="3223577"/>
                  </a:lnTo>
                  <a:lnTo>
                    <a:pt x="2636520" y="3217862"/>
                  </a:lnTo>
                  <a:lnTo>
                    <a:pt x="2636202" y="3212147"/>
                  </a:lnTo>
                  <a:lnTo>
                    <a:pt x="2635885" y="3206432"/>
                  </a:lnTo>
                  <a:lnTo>
                    <a:pt x="2635250" y="3206432"/>
                  </a:lnTo>
                  <a:lnTo>
                    <a:pt x="2635250" y="3097530"/>
                  </a:lnTo>
                  <a:lnTo>
                    <a:pt x="2646360" y="3105785"/>
                  </a:lnTo>
                  <a:lnTo>
                    <a:pt x="2657786" y="3114040"/>
                  </a:lnTo>
                  <a:lnTo>
                    <a:pt x="2670166" y="3121977"/>
                  </a:lnTo>
                  <a:lnTo>
                    <a:pt x="2683180" y="3129597"/>
                  </a:lnTo>
                  <a:lnTo>
                    <a:pt x="2696511" y="3136900"/>
                  </a:lnTo>
                  <a:lnTo>
                    <a:pt x="2710160" y="3144202"/>
                  </a:lnTo>
                  <a:lnTo>
                    <a:pt x="2724761" y="3151187"/>
                  </a:lnTo>
                  <a:lnTo>
                    <a:pt x="2740314" y="3157855"/>
                  </a:lnTo>
                  <a:lnTo>
                    <a:pt x="2755550" y="3164205"/>
                  </a:lnTo>
                  <a:lnTo>
                    <a:pt x="2771738" y="3170237"/>
                  </a:lnTo>
                  <a:lnTo>
                    <a:pt x="2788244" y="3176270"/>
                  </a:lnTo>
                  <a:lnTo>
                    <a:pt x="2805384" y="3181985"/>
                  </a:lnTo>
                  <a:lnTo>
                    <a:pt x="2822525" y="3187065"/>
                  </a:lnTo>
                  <a:lnTo>
                    <a:pt x="2840300" y="3192145"/>
                  </a:lnTo>
                  <a:lnTo>
                    <a:pt x="2858393" y="3196907"/>
                  </a:lnTo>
                  <a:lnTo>
                    <a:pt x="2877120" y="3201670"/>
                  </a:lnTo>
                  <a:lnTo>
                    <a:pt x="2895530" y="3205797"/>
                  </a:lnTo>
                  <a:lnTo>
                    <a:pt x="2914892" y="3209925"/>
                  </a:lnTo>
                  <a:lnTo>
                    <a:pt x="2934255" y="3213735"/>
                  </a:lnTo>
                  <a:lnTo>
                    <a:pt x="2953617" y="3217227"/>
                  </a:lnTo>
                  <a:lnTo>
                    <a:pt x="2973614" y="3220402"/>
                  </a:lnTo>
                  <a:lnTo>
                    <a:pt x="2993294" y="3222942"/>
                  </a:lnTo>
                  <a:lnTo>
                    <a:pt x="3013926" y="3225800"/>
                  </a:lnTo>
                  <a:lnTo>
                    <a:pt x="3033923" y="3228340"/>
                  </a:lnTo>
                  <a:lnTo>
                    <a:pt x="3054555" y="3230245"/>
                  </a:lnTo>
                  <a:lnTo>
                    <a:pt x="3074869" y="3232150"/>
                  </a:lnTo>
                  <a:lnTo>
                    <a:pt x="3095819" y="3233737"/>
                  </a:lnTo>
                  <a:lnTo>
                    <a:pt x="3116451" y="3235007"/>
                  </a:lnTo>
                  <a:lnTo>
                    <a:pt x="3137400" y="3235960"/>
                  </a:lnTo>
                  <a:lnTo>
                    <a:pt x="3158032" y="3236595"/>
                  </a:lnTo>
                  <a:lnTo>
                    <a:pt x="3178981" y="3237230"/>
                  </a:lnTo>
                  <a:lnTo>
                    <a:pt x="3199613" y="3237230"/>
                  </a:lnTo>
                  <a:lnTo>
                    <a:pt x="3224372" y="3236912"/>
                  </a:lnTo>
                  <a:lnTo>
                    <a:pt x="3249765" y="3236595"/>
                  </a:lnTo>
                  <a:lnTo>
                    <a:pt x="3274523" y="3235325"/>
                  </a:lnTo>
                  <a:lnTo>
                    <a:pt x="3299282" y="3234055"/>
                  </a:lnTo>
                  <a:lnTo>
                    <a:pt x="3324040" y="3232150"/>
                  </a:lnTo>
                  <a:lnTo>
                    <a:pt x="3348481" y="3230245"/>
                  </a:lnTo>
                  <a:lnTo>
                    <a:pt x="3372922" y="3227387"/>
                  </a:lnTo>
                  <a:lnTo>
                    <a:pt x="3397680" y="3224530"/>
                  </a:lnTo>
                  <a:lnTo>
                    <a:pt x="3421486" y="3221355"/>
                  </a:lnTo>
                  <a:lnTo>
                    <a:pt x="3445292" y="3217545"/>
                  </a:lnTo>
                  <a:lnTo>
                    <a:pt x="3468464" y="3213735"/>
                  </a:lnTo>
                  <a:lnTo>
                    <a:pt x="3491635" y="3208972"/>
                  </a:lnTo>
                  <a:lnTo>
                    <a:pt x="3514171" y="3204210"/>
                  </a:lnTo>
                  <a:lnTo>
                    <a:pt x="3536390" y="3199130"/>
                  </a:lnTo>
                  <a:lnTo>
                    <a:pt x="3557974" y="3193097"/>
                  </a:lnTo>
                  <a:lnTo>
                    <a:pt x="3579241" y="3187065"/>
                  </a:lnTo>
                  <a:lnTo>
                    <a:pt x="3599873" y="3180715"/>
                  </a:lnTo>
                  <a:lnTo>
                    <a:pt x="3619870" y="3174047"/>
                  </a:lnTo>
                  <a:lnTo>
                    <a:pt x="3639233" y="3167062"/>
                  </a:lnTo>
                  <a:lnTo>
                    <a:pt x="3657643" y="3159442"/>
                  </a:lnTo>
                  <a:lnTo>
                    <a:pt x="3676053" y="3151505"/>
                  </a:lnTo>
                  <a:lnTo>
                    <a:pt x="3692876" y="3143250"/>
                  </a:lnTo>
                  <a:lnTo>
                    <a:pt x="3709381" y="3134677"/>
                  </a:lnTo>
                  <a:lnTo>
                    <a:pt x="3724935" y="3125470"/>
                  </a:lnTo>
                  <a:lnTo>
                    <a:pt x="3739853" y="3116262"/>
                  </a:lnTo>
                  <a:lnTo>
                    <a:pt x="3753502" y="3106420"/>
                  </a:lnTo>
                  <a:lnTo>
                    <a:pt x="3766198" y="3096577"/>
                  </a:lnTo>
                  <a:lnTo>
                    <a:pt x="3772547" y="3090862"/>
                  </a:lnTo>
                  <a:lnTo>
                    <a:pt x="3777943" y="3085782"/>
                  </a:lnTo>
                  <a:lnTo>
                    <a:pt x="3783656" y="3080385"/>
                  </a:lnTo>
                  <a:lnTo>
                    <a:pt x="3789052" y="3074670"/>
                  </a:lnTo>
                  <a:lnTo>
                    <a:pt x="3793814" y="3069272"/>
                  </a:lnTo>
                  <a:lnTo>
                    <a:pt x="3798575" y="3063557"/>
                  </a:lnTo>
                  <a:lnTo>
                    <a:pt x="3803336" y="3057842"/>
                  </a:lnTo>
                  <a:lnTo>
                    <a:pt x="3807145" y="3051810"/>
                  </a:lnTo>
                  <a:lnTo>
                    <a:pt x="3811271" y="3045777"/>
                  </a:lnTo>
                  <a:lnTo>
                    <a:pt x="3815080" y="3040062"/>
                  </a:lnTo>
                  <a:close/>
                  <a:moveTo>
                    <a:pt x="2989478" y="3031808"/>
                  </a:moveTo>
                  <a:lnTo>
                    <a:pt x="2989478" y="3147378"/>
                  </a:lnTo>
                  <a:lnTo>
                    <a:pt x="3009158" y="3149918"/>
                  </a:lnTo>
                  <a:lnTo>
                    <a:pt x="3029472" y="3152140"/>
                  </a:lnTo>
                  <a:lnTo>
                    <a:pt x="3049469" y="3154363"/>
                  </a:lnTo>
                  <a:lnTo>
                    <a:pt x="3070419" y="3155950"/>
                  </a:lnTo>
                  <a:lnTo>
                    <a:pt x="3070419" y="3041333"/>
                  </a:lnTo>
                  <a:lnTo>
                    <a:pt x="3049469" y="3039428"/>
                  </a:lnTo>
                  <a:lnTo>
                    <a:pt x="3029472" y="3036888"/>
                  </a:lnTo>
                  <a:lnTo>
                    <a:pt x="3009158" y="3034665"/>
                  </a:lnTo>
                  <a:lnTo>
                    <a:pt x="2989478" y="3031808"/>
                  </a:lnTo>
                  <a:close/>
                  <a:moveTo>
                    <a:pt x="2402802" y="3022755"/>
                  </a:moveTo>
                  <a:lnTo>
                    <a:pt x="2397719" y="3026235"/>
                  </a:lnTo>
                  <a:lnTo>
                    <a:pt x="2391365" y="3029398"/>
                  </a:lnTo>
                  <a:lnTo>
                    <a:pt x="2383740" y="3032878"/>
                  </a:lnTo>
                  <a:lnTo>
                    <a:pt x="2376433" y="3036042"/>
                  </a:lnTo>
                  <a:lnTo>
                    <a:pt x="2360867" y="3042369"/>
                  </a:lnTo>
                  <a:lnTo>
                    <a:pt x="2347841" y="3047114"/>
                  </a:lnTo>
                  <a:lnTo>
                    <a:pt x="2347841" y="3137274"/>
                  </a:lnTo>
                  <a:lnTo>
                    <a:pt x="2355784" y="3133794"/>
                  </a:lnTo>
                  <a:lnTo>
                    <a:pt x="2363408" y="3129681"/>
                  </a:lnTo>
                  <a:lnTo>
                    <a:pt x="2371033" y="3125252"/>
                  </a:lnTo>
                  <a:lnTo>
                    <a:pt x="2378340" y="3120507"/>
                  </a:lnTo>
                  <a:lnTo>
                    <a:pt x="2385329" y="3115762"/>
                  </a:lnTo>
                  <a:lnTo>
                    <a:pt x="2391683" y="3111017"/>
                  </a:lnTo>
                  <a:lnTo>
                    <a:pt x="2397719" y="3106271"/>
                  </a:lnTo>
                  <a:lnTo>
                    <a:pt x="2402802" y="3101526"/>
                  </a:lnTo>
                  <a:lnTo>
                    <a:pt x="2402802" y="3022755"/>
                  </a:lnTo>
                  <a:close/>
                  <a:moveTo>
                    <a:pt x="698500" y="3017837"/>
                  </a:moveTo>
                  <a:lnTo>
                    <a:pt x="698500" y="3086100"/>
                  </a:lnTo>
                  <a:lnTo>
                    <a:pt x="684586" y="3083595"/>
                  </a:lnTo>
                  <a:lnTo>
                    <a:pt x="667825" y="3079838"/>
                  </a:lnTo>
                  <a:lnTo>
                    <a:pt x="659920" y="3077959"/>
                  </a:lnTo>
                  <a:lnTo>
                    <a:pt x="652962" y="3076393"/>
                  </a:lnTo>
                  <a:lnTo>
                    <a:pt x="646321" y="3074201"/>
                  </a:lnTo>
                  <a:lnTo>
                    <a:pt x="640313" y="3071696"/>
                  </a:lnTo>
                  <a:lnTo>
                    <a:pt x="634305" y="3069191"/>
                  </a:lnTo>
                  <a:lnTo>
                    <a:pt x="629245" y="3065433"/>
                  </a:lnTo>
                  <a:lnTo>
                    <a:pt x="626082" y="3063555"/>
                  </a:lnTo>
                  <a:lnTo>
                    <a:pt x="623869" y="3061363"/>
                  </a:lnTo>
                  <a:lnTo>
                    <a:pt x="622288" y="3058545"/>
                  </a:lnTo>
                  <a:lnTo>
                    <a:pt x="620706" y="3056353"/>
                  </a:lnTo>
                  <a:lnTo>
                    <a:pt x="619441" y="3053534"/>
                  </a:lnTo>
                  <a:lnTo>
                    <a:pt x="619125" y="3051029"/>
                  </a:lnTo>
                  <a:lnTo>
                    <a:pt x="619125" y="3048524"/>
                  </a:lnTo>
                  <a:lnTo>
                    <a:pt x="619441" y="3046019"/>
                  </a:lnTo>
                  <a:lnTo>
                    <a:pt x="620390" y="3043514"/>
                  </a:lnTo>
                  <a:lnTo>
                    <a:pt x="621971" y="3041009"/>
                  </a:lnTo>
                  <a:lnTo>
                    <a:pt x="623553" y="3038817"/>
                  </a:lnTo>
                  <a:lnTo>
                    <a:pt x="625766" y="3036312"/>
                  </a:lnTo>
                  <a:lnTo>
                    <a:pt x="628296" y="3034433"/>
                  </a:lnTo>
                  <a:lnTo>
                    <a:pt x="631142" y="3032555"/>
                  </a:lnTo>
                  <a:lnTo>
                    <a:pt x="634937" y="3030676"/>
                  </a:lnTo>
                  <a:lnTo>
                    <a:pt x="638732" y="3029110"/>
                  </a:lnTo>
                  <a:lnTo>
                    <a:pt x="645057" y="3026605"/>
                  </a:lnTo>
                  <a:lnTo>
                    <a:pt x="651697" y="3024726"/>
                  </a:lnTo>
                  <a:lnTo>
                    <a:pt x="658655" y="3023161"/>
                  </a:lnTo>
                  <a:lnTo>
                    <a:pt x="666244" y="3021595"/>
                  </a:lnTo>
                  <a:lnTo>
                    <a:pt x="674150" y="3020342"/>
                  </a:lnTo>
                  <a:lnTo>
                    <a:pt x="682056" y="3019403"/>
                  </a:lnTo>
                  <a:lnTo>
                    <a:pt x="698500" y="3017837"/>
                  </a:lnTo>
                  <a:close/>
                  <a:moveTo>
                    <a:pt x="2827597" y="2994977"/>
                  </a:moveTo>
                  <a:lnTo>
                    <a:pt x="2827597" y="3112135"/>
                  </a:lnTo>
                  <a:lnTo>
                    <a:pt x="2846959" y="3117850"/>
                  </a:lnTo>
                  <a:lnTo>
                    <a:pt x="2866956" y="3123248"/>
                  </a:lnTo>
                  <a:lnTo>
                    <a:pt x="2887588" y="3128010"/>
                  </a:lnTo>
                  <a:lnTo>
                    <a:pt x="2908220" y="3132773"/>
                  </a:lnTo>
                  <a:lnTo>
                    <a:pt x="2908220" y="3016885"/>
                  </a:lnTo>
                  <a:lnTo>
                    <a:pt x="2887588" y="3011805"/>
                  </a:lnTo>
                  <a:lnTo>
                    <a:pt x="2866956" y="3006725"/>
                  </a:lnTo>
                  <a:lnTo>
                    <a:pt x="2846959" y="3001010"/>
                  </a:lnTo>
                  <a:lnTo>
                    <a:pt x="2827597" y="2994977"/>
                  </a:lnTo>
                  <a:close/>
                  <a:moveTo>
                    <a:pt x="1455133" y="2986375"/>
                  </a:moveTo>
                  <a:lnTo>
                    <a:pt x="1455133" y="3092352"/>
                  </a:lnTo>
                  <a:lnTo>
                    <a:pt x="1457675" y="3094883"/>
                  </a:lnTo>
                  <a:lnTo>
                    <a:pt x="1460216" y="3097730"/>
                  </a:lnTo>
                  <a:lnTo>
                    <a:pt x="1466888" y="3103741"/>
                  </a:lnTo>
                  <a:lnTo>
                    <a:pt x="1475466" y="3110068"/>
                  </a:lnTo>
                  <a:lnTo>
                    <a:pt x="1484679" y="3116078"/>
                  </a:lnTo>
                  <a:lnTo>
                    <a:pt x="1495162" y="3122405"/>
                  </a:lnTo>
                  <a:lnTo>
                    <a:pt x="1505964" y="3128732"/>
                  </a:lnTo>
                  <a:lnTo>
                    <a:pt x="1517083" y="3134743"/>
                  </a:lnTo>
                  <a:lnTo>
                    <a:pt x="1528202" y="3139804"/>
                  </a:lnTo>
                  <a:lnTo>
                    <a:pt x="1528202" y="3033195"/>
                  </a:lnTo>
                  <a:lnTo>
                    <a:pt x="1517083" y="3027817"/>
                  </a:lnTo>
                  <a:lnTo>
                    <a:pt x="1506917" y="3022122"/>
                  </a:lnTo>
                  <a:lnTo>
                    <a:pt x="1497068" y="3016428"/>
                  </a:lnTo>
                  <a:lnTo>
                    <a:pt x="1487538" y="3010734"/>
                  </a:lnTo>
                  <a:lnTo>
                    <a:pt x="1478960" y="3005039"/>
                  </a:lnTo>
                  <a:lnTo>
                    <a:pt x="1470700" y="2998712"/>
                  </a:lnTo>
                  <a:lnTo>
                    <a:pt x="1462758" y="2992702"/>
                  </a:lnTo>
                  <a:lnTo>
                    <a:pt x="1455133" y="2986375"/>
                  </a:lnTo>
                  <a:close/>
                  <a:moveTo>
                    <a:pt x="711352" y="2965750"/>
                  </a:moveTo>
                  <a:lnTo>
                    <a:pt x="709129" y="2966067"/>
                  </a:lnTo>
                  <a:lnTo>
                    <a:pt x="706270" y="2966384"/>
                  </a:lnTo>
                  <a:lnTo>
                    <a:pt x="704047" y="2966702"/>
                  </a:lnTo>
                  <a:lnTo>
                    <a:pt x="701824" y="2967653"/>
                  </a:lnTo>
                  <a:lnTo>
                    <a:pt x="700236" y="2968288"/>
                  </a:lnTo>
                  <a:lnTo>
                    <a:pt x="699283" y="2969556"/>
                  </a:lnTo>
                  <a:lnTo>
                    <a:pt x="698330" y="2970191"/>
                  </a:lnTo>
                  <a:lnTo>
                    <a:pt x="698012" y="2971459"/>
                  </a:lnTo>
                  <a:lnTo>
                    <a:pt x="698012" y="2990491"/>
                  </a:lnTo>
                  <a:lnTo>
                    <a:pt x="683085" y="2991760"/>
                  </a:lnTo>
                  <a:lnTo>
                    <a:pt x="667839" y="2993346"/>
                  </a:lnTo>
                  <a:lnTo>
                    <a:pt x="653865" y="2995249"/>
                  </a:lnTo>
                  <a:lnTo>
                    <a:pt x="639890" y="2997786"/>
                  </a:lnTo>
                  <a:lnTo>
                    <a:pt x="626550" y="3000641"/>
                  </a:lnTo>
                  <a:lnTo>
                    <a:pt x="613846" y="3004130"/>
                  </a:lnTo>
                  <a:lnTo>
                    <a:pt x="602094" y="3007619"/>
                  </a:lnTo>
                  <a:lnTo>
                    <a:pt x="590978" y="3012060"/>
                  </a:lnTo>
                  <a:lnTo>
                    <a:pt x="583673" y="3015549"/>
                  </a:lnTo>
                  <a:lnTo>
                    <a:pt x="576368" y="3019355"/>
                  </a:lnTo>
                  <a:lnTo>
                    <a:pt x="570015" y="3023162"/>
                  </a:lnTo>
                  <a:lnTo>
                    <a:pt x="564616" y="3026968"/>
                  </a:lnTo>
                  <a:lnTo>
                    <a:pt x="559852" y="3031092"/>
                  </a:lnTo>
                  <a:lnTo>
                    <a:pt x="556041" y="3035215"/>
                  </a:lnTo>
                  <a:lnTo>
                    <a:pt x="552865" y="3039656"/>
                  </a:lnTo>
                  <a:lnTo>
                    <a:pt x="550324" y="3044096"/>
                  </a:lnTo>
                  <a:lnTo>
                    <a:pt x="548736" y="3048854"/>
                  </a:lnTo>
                  <a:lnTo>
                    <a:pt x="547783" y="3052978"/>
                  </a:lnTo>
                  <a:lnTo>
                    <a:pt x="547783" y="3057736"/>
                  </a:lnTo>
                  <a:lnTo>
                    <a:pt x="548736" y="3062176"/>
                  </a:lnTo>
                  <a:lnTo>
                    <a:pt x="550324" y="3066617"/>
                  </a:lnTo>
                  <a:lnTo>
                    <a:pt x="552865" y="3070741"/>
                  </a:lnTo>
                  <a:lnTo>
                    <a:pt x="556358" y="3075181"/>
                  </a:lnTo>
                  <a:lnTo>
                    <a:pt x="560805" y="3079622"/>
                  </a:lnTo>
                  <a:lnTo>
                    <a:pt x="564934" y="3083111"/>
                  </a:lnTo>
                  <a:lnTo>
                    <a:pt x="570015" y="3086917"/>
                  </a:lnTo>
                  <a:lnTo>
                    <a:pt x="576050" y="3090089"/>
                  </a:lnTo>
                  <a:lnTo>
                    <a:pt x="582720" y="3093578"/>
                  </a:lnTo>
                  <a:lnTo>
                    <a:pt x="589390" y="3096433"/>
                  </a:lnTo>
                  <a:lnTo>
                    <a:pt x="597012" y="3099288"/>
                  </a:lnTo>
                  <a:lnTo>
                    <a:pt x="605270" y="3101825"/>
                  </a:lnTo>
                  <a:lnTo>
                    <a:pt x="613528" y="3104046"/>
                  </a:lnTo>
                  <a:lnTo>
                    <a:pt x="645607" y="3110707"/>
                  </a:lnTo>
                  <a:lnTo>
                    <a:pt x="698012" y="3121808"/>
                  </a:lnTo>
                  <a:lnTo>
                    <a:pt x="698012" y="3203010"/>
                  </a:lnTo>
                  <a:lnTo>
                    <a:pt x="684673" y="3201424"/>
                  </a:lnTo>
                  <a:lnTo>
                    <a:pt x="672286" y="3199203"/>
                  </a:lnTo>
                  <a:lnTo>
                    <a:pt x="657993" y="3196983"/>
                  </a:lnTo>
                  <a:lnTo>
                    <a:pt x="643066" y="3193494"/>
                  </a:lnTo>
                  <a:lnTo>
                    <a:pt x="629409" y="3189370"/>
                  </a:lnTo>
                  <a:lnTo>
                    <a:pt x="617022" y="3185247"/>
                  </a:lnTo>
                  <a:lnTo>
                    <a:pt x="613846" y="3183978"/>
                  </a:lnTo>
                  <a:lnTo>
                    <a:pt x="610670" y="3182709"/>
                  </a:lnTo>
                  <a:lnTo>
                    <a:pt x="608129" y="3181441"/>
                  </a:lnTo>
                  <a:lnTo>
                    <a:pt x="608446" y="3181441"/>
                  </a:lnTo>
                  <a:lnTo>
                    <a:pt x="608129" y="3181123"/>
                  </a:lnTo>
                  <a:lnTo>
                    <a:pt x="604317" y="3179220"/>
                  </a:lnTo>
                  <a:lnTo>
                    <a:pt x="602412" y="3177951"/>
                  </a:lnTo>
                  <a:lnTo>
                    <a:pt x="600506" y="3177000"/>
                  </a:lnTo>
                  <a:lnTo>
                    <a:pt x="595424" y="3175731"/>
                  </a:lnTo>
                  <a:lnTo>
                    <a:pt x="590343" y="3174780"/>
                  </a:lnTo>
                  <a:lnTo>
                    <a:pt x="584308" y="3174780"/>
                  </a:lnTo>
                  <a:lnTo>
                    <a:pt x="578273" y="3175414"/>
                  </a:lnTo>
                  <a:lnTo>
                    <a:pt x="572556" y="3176048"/>
                  </a:lnTo>
                  <a:lnTo>
                    <a:pt x="566522" y="3177634"/>
                  </a:lnTo>
                  <a:lnTo>
                    <a:pt x="560805" y="3179220"/>
                  </a:lnTo>
                  <a:lnTo>
                    <a:pt x="555405" y="3181123"/>
                  </a:lnTo>
                  <a:lnTo>
                    <a:pt x="551277" y="3183661"/>
                  </a:lnTo>
                  <a:lnTo>
                    <a:pt x="547148" y="3185881"/>
                  </a:lnTo>
                  <a:lnTo>
                    <a:pt x="544607" y="3188736"/>
                  </a:lnTo>
                  <a:lnTo>
                    <a:pt x="543336" y="3190005"/>
                  </a:lnTo>
                  <a:lnTo>
                    <a:pt x="542383" y="3190956"/>
                  </a:lnTo>
                  <a:lnTo>
                    <a:pt x="542066" y="3192542"/>
                  </a:lnTo>
                  <a:lnTo>
                    <a:pt x="542066" y="3193811"/>
                  </a:lnTo>
                  <a:lnTo>
                    <a:pt x="542066" y="3195080"/>
                  </a:lnTo>
                  <a:lnTo>
                    <a:pt x="543019" y="3196031"/>
                  </a:lnTo>
                  <a:lnTo>
                    <a:pt x="543654" y="3197300"/>
                  </a:lnTo>
                  <a:lnTo>
                    <a:pt x="545242" y="3198569"/>
                  </a:lnTo>
                  <a:lnTo>
                    <a:pt x="550959" y="3202058"/>
                  </a:lnTo>
                  <a:lnTo>
                    <a:pt x="557629" y="3205547"/>
                  </a:lnTo>
                  <a:lnTo>
                    <a:pt x="564299" y="3208719"/>
                  </a:lnTo>
                  <a:lnTo>
                    <a:pt x="572239" y="3211891"/>
                  </a:lnTo>
                  <a:lnTo>
                    <a:pt x="580497" y="3214746"/>
                  </a:lnTo>
                  <a:lnTo>
                    <a:pt x="589072" y="3216966"/>
                  </a:lnTo>
                  <a:lnTo>
                    <a:pt x="598600" y="3219821"/>
                  </a:lnTo>
                  <a:lnTo>
                    <a:pt x="608446" y="3221724"/>
                  </a:lnTo>
                  <a:lnTo>
                    <a:pt x="618610" y="3223627"/>
                  </a:lnTo>
                  <a:lnTo>
                    <a:pt x="629409" y="3225847"/>
                  </a:lnTo>
                  <a:lnTo>
                    <a:pt x="651324" y="3229019"/>
                  </a:lnTo>
                  <a:lnTo>
                    <a:pt x="674192" y="3230923"/>
                  </a:lnTo>
                  <a:lnTo>
                    <a:pt x="698012" y="3232509"/>
                  </a:lnTo>
                  <a:lnTo>
                    <a:pt x="698012" y="3251223"/>
                  </a:lnTo>
                  <a:lnTo>
                    <a:pt x="698330" y="3252492"/>
                  </a:lnTo>
                  <a:lnTo>
                    <a:pt x="699283" y="3253443"/>
                  </a:lnTo>
                  <a:lnTo>
                    <a:pt x="700236" y="3254395"/>
                  </a:lnTo>
                  <a:lnTo>
                    <a:pt x="701824" y="3255346"/>
                  </a:lnTo>
                  <a:lnTo>
                    <a:pt x="704047" y="3255981"/>
                  </a:lnTo>
                  <a:lnTo>
                    <a:pt x="706270" y="3256298"/>
                  </a:lnTo>
                  <a:lnTo>
                    <a:pt x="709129" y="3256932"/>
                  </a:lnTo>
                  <a:lnTo>
                    <a:pt x="711352" y="3257249"/>
                  </a:lnTo>
                  <a:lnTo>
                    <a:pt x="758358" y="3257249"/>
                  </a:lnTo>
                  <a:lnTo>
                    <a:pt x="760581" y="3256932"/>
                  </a:lnTo>
                  <a:lnTo>
                    <a:pt x="763440" y="3256298"/>
                  </a:lnTo>
                  <a:lnTo>
                    <a:pt x="765345" y="3255981"/>
                  </a:lnTo>
                  <a:lnTo>
                    <a:pt x="767886" y="3255346"/>
                  </a:lnTo>
                  <a:lnTo>
                    <a:pt x="769474" y="3254395"/>
                  </a:lnTo>
                  <a:lnTo>
                    <a:pt x="770427" y="3253443"/>
                  </a:lnTo>
                  <a:lnTo>
                    <a:pt x="771380" y="3252492"/>
                  </a:lnTo>
                  <a:lnTo>
                    <a:pt x="771698" y="3251223"/>
                  </a:lnTo>
                  <a:lnTo>
                    <a:pt x="771698" y="3231874"/>
                  </a:lnTo>
                  <a:lnTo>
                    <a:pt x="786308" y="3230923"/>
                  </a:lnTo>
                  <a:lnTo>
                    <a:pt x="800600" y="3229654"/>
                  </a:lnTo>
                  <a:lnTo>
                    <a:pt x="814257" y="3228068"/>
                  </a:lnTo>
                  <a:lnTo>
                    <a:pt x="827279" y="3226165"/>
                  </a:lnTo>
                  <a:lnTo>
                    <a:pt x="839984" y="3223627"/>
                  </a:lnTo>
                  <a:lnTo>
                    <a:pt x="851418" y="3221090"/>
                  </a:lnTo>
                  <a:lnTo>
                    <a:pt x="862534" y="3217918"/>
                  </a:lnTo>
                  <a:lnTo>
                    <a:pt x="872062" y="3214746"/>
                  </a:lnTo>
                  <a:lnTo>
                    <a:pt x="880002" y="3211257"/>
                  </a:lnTo>
                  <a:lnTo>
                    <a:pt x="886990" y="3208085"/>
                  </a:lnTo>
                  <a:lnTo>
                    <a:pt x="893660" y="3204278"/>
                  </a:lnTo>
                  <a:lnTo>
                    <a:pt x="899694" y="3200472"/>
                  </a:lnTo>
                  <a:lnTo>
                    <a:pt x="904776" y="3196666"/>
                  </a:lnTo>
                  <a:lnTo>
                    <a:pt x="909540" y="3192542"/>
                  </a:lnTo>
                  <a:lnTo>
                    <a:pt x="913352" y="3188419"/>
                  </a:lnTo>
                  <a:lnTo>
                    <a:pt x="916528" y="3184295"/>
                  </a:lnTo>
                  <a:lnTo>
                    <a:pt x="919069" y="3179855"/>
                  </a:lnTo>
                  <a:lnTo>
                    <a:pt x="920657" y="3175414"/>
                  </a:lnTo>
                  <a:lnTo>
                    <a:pt x="921609" y="3170973"/>
                  </a:lnTo>
                  <a:lnTo>
                    <a:pt x="921927" y="3166533"/>
                  </a:lnTo>
                  <a:lnTo>
                    <a:pt x="921292" y="3161775"/>
                  </a:lnTo>
                  <a:lnTo>
                    <a:pt x="920021" y="3157651"/>
                  </a:lnTo>
                  <a:lnTo>
                    <a:pt x="917798" y="3153210"/>
                  </a:lnTo>
                  <a:lnTo>
                    <a:pt x="914622" y="3148453"/>
                  </a:lnTo>
                  <a:lnTo>
                    <a:pt x="912716" y="3146549"/>
                  </a:lnTo>
                  <a:lnTo>
                    <a:pt x="910493" y="3144012"/>
                  </a:lnTo>
                  <a:lnTo>
                    <a:pt x="905411" y="3139888"/>
                  </a:lnTo>
                  <a:lnTo>
                    <a:pt x="899059" y="3135765"/>
                  </a:lnTo>
                  <a:lnTo>
                    <a:pt x="892389" y="3132276"/>
                  </a:lnTo>
                  <a:lnTo>
                    <a:pt x="884449" y="3128787"/>
                  </a:lnTo>
                  <a:lnTo>
                    <a:pt x="876191" y="3125615"/>
                  </a:lnTo>
                  <a:lnTo>
                    <a:pt x="867298" y="3122443"/>
                  </a:lnTo>
                  <a:lnTo>
                    <a:pt x="857452" y="3119588"/>
                  </a:lnTo>
                  <a:lnTo>
                    <a:pt x="847606" y="3117051"/>
                  </a:lnTo>
                  <a:lnTo>
                    <a:pt x="836808" y="3114196"/>
                  </a:lnTo>
                  <a:lnTo>
                    <a:pt x="815528" y="3109438"/>
                  </a:lnTo>
                  <a:lnTo>
                    <a:pt x="793613" y="3104997"/>
                  </a:lnTo>
                  <a:lnTo>
                    <a:pt x="771698" y="3101191"/>
                  </a:lnTo>
                  <a:lnTo>
                    <a:pt x="771698" y="3019673"/>
                  </a:lnTo>
                  <a:lnTo>
                    <a:pt x="790754" y="3021893"/>
                  </a:lnTo>
                  <a:lnTo>
                    <a:pt x="797742" y="3023162"/>
                  </a:lnTo>
                  <a:lnTo>
                    <a:pt x="805047" y="3024748"/>
                  </a:lnTo>
                  <a:lnTo>
                    <a:pt x="819974" y="3028554"/>
                  </a:lnTo>
                  <a:lnTo>
                    <a:pt x="834584" y="3033312"/>
                  </a:lnTo>
                  <a:lnTo>
                    <a:pt x="846336" y="3037435"/>
                  </a:lnTo>
                  <a:lnTo>
                    <a:pt x="853006" y="3039973"/>
                  </a:lnTo>
                  <a:lnTo>
                    <a:pt x="855547" y="3041242"/>
                  </a:lnTo>
                  <a:lnTo>
                    <a:pt x="859358" y="3043779"/>
                  </a:lnTo>
                  <a:lnTo>
                    <a:pt x="861264" y="3044731"/>
                  </a:lnTo>
                  <a:lnTo>
                    <a:pt x="863169" y="3046000"/>
                  </a:lnTo>
                  <a:lnTo>
                    <a:pt x="867933" y="3047268"/>
                  </a:lnTo>
                  <a:lnTo>
                    <a:pt x="873650" y="3047903"/>
                  </a:lnTo>
                  <a:lnTo>
                    <a:pt x="879367" y="3048220"/>
                  </a:lnTo>
                  <a:lnTo>
                    <a:pt x="885402" y="3047586"/>
                  </a:lnTo>
                  <a:lnTo>
                    <a:pt x="891436" y="3046634"/>
                  </a:lnTo>
                  <a:lnTo>
                    <a:pt x="897153" y="3045682"/>
                  </a:lnTo>
                  <a:lnTo>
                    <a:pt x="902870" y="3043779"/>
                  </a:lnTo>
                  <a:lnTo>
                    <a:pt x="907952" y="3041559"/>
                  </a:lnTo>
                  <a:lnTo>
                    <a:pt x="912716" y="3039339"/>
                  </a:lnTo>
                  <a:lnTo>
                    <a:pt x="916528" y="3036801"/>
                  </a:lnTo>
                  <a:lnTo>
                    <a:pt x="919386" y="3034263"/>
                  </a:lnTo>
                  <a:lnTo>
                    <a:pt x="920657" y="3032995"/>
                  </a:lnTo>
                  <a:lnTo>
                    <a:pt x="921292" y="3031726"/>
                  </a:lnTo>
                  <a:lnTo>
                    <a:pt x="921609" y="3030140"/>
                  </a:lnTo>
                  <a:lnTo>
                    <a:pt x="921609" y="3029188"/>
                  </a:lnTo>
                  <a:lnTo>
                    <a:pt x="921292" y="3027920"/>
                  </a:lnTo>
                  <a:lnTo>
                    <a:pt x="920974" y="3026651"/>
                  </a:lnTo>
                  <a:lnTo>
                    <a:pt x="919704" y="3025382"/>
                  </a:lnTo>
                  <a:lnTo>
                    <a:pt x="918433" y="3024431"/>
                  </a:lnTo>
                  <a:lnTo>
                    <a:pt x="914304" y="3021576"/>
                  </a:lnTo>
                  <a:lnTo>
                    <a:pt x="909540" y="3018721"/>
                  </a:lnTo>
                  <a:lnTo>
                    <a:pt x="903823" y="3016501"/>
                  </a:lnTo>
                  <a:lnTo>
                    <a:pt x="898424" y="3013963"/>
                  </a:lnTo>
                  <a:lnTo>
                    <a:pt x="885402" y="3009205"/>
                  </a:lnTo>
                  <a:lnTo>
                    <a:pt x="871109" y="3005082"/>
                  </a:lnTo>
                  <a:lnTo>
                    <a:pt x="856182" y="3000958"/>
                  </a:lnTo>
                  <a:lnTo>
                    <a:pt x="840936" y="2997469"/>
                  </a:lnTo>
                  <a:lnTo>
                    <a:pt x="825374" y="2994614"/>
                  </a:lnTo>
                  <a:lnTo>
                    <a:pt x="810764" y="2992711"/>
                  </a:lnTo>
                  <a:lnTo>
                    <a:pt x="791389" y="2990808"/>
                  </a:lnTo>
                  <a:lnTo>
                    <a:pt x="771698" y="2989539"/>
                  </a:lnTo>
                  <a:lnTo>
                    <a:pt x="771698" y="2971459"/>
                  </a:lnTo>
                  <a:lnTo>
                    <a:pt x="771380" y="2970191"/>
                  </a:lnTo>
                  <a:lnTo>
                    <a:pt x="770427" y="2969556"/>
                  </a:lnTo>
                  <a:lnTo>
                    <a:pt x="769474" y="2968288"/>
                  </a:lnTo>
                  <a:lnTo>
                    <a:pt x="767886" y="2967653"/>
                  </a:lnTo>
                  <a:lnTo>
                    <a:pt x="765345" y="2966702"/>
                  </a:lnTo>
                  <a:lnTo>
                    <a:pt x="763440" y="2966384"/>
                  </a:lnTo>
                  <a:lnTo>
                    <a:pt x="760581" y="2966067"/>
                  </a:lnTo>
                  <a:lnTo>
                    <a:pt x="758358" y="2965750"/>
                  </a:lnTo>
                  <a:lnTo>
                    <a:pt x="711352" y="2965750"/>
                  </a:lnTo>
                  <a:close/>
                  <a:moveTo>
                    <a:pt x="3717945" y="2951797"/>
                  </a:moveTo>
                  <a:lnTo>
                    <a:pt x="3711914" y="2955607"/>
                  </a:lnTo>
                  <a:lnTo>
                    <a:pt x="3704931" y="2959100"/>
                  </a:lnTo>
                  <a:lnTo>
                    <a:pt x="3696678" y="2963227"/>
                  </a:lnTo>
                  <a:lnTo>
                    <a:pt x="3688425" y="2966720"/>
                  </a:lnTo>
                  <a:lnTo>
                    <a:pt x="3671285" y="2973387"/>
                  </a:lnTo>
                  <a:lnTo>
                    <a:pt x="3656684" y="2979102"/>
                  </a:lnTo>
                  <a:lnTo>
                    <a:pt x="3656684" y="3080068"/>
                  </a:lnTo>
                  <a:lnTo>
                    <a:pt x="3665254" y="3075623"/>
                  </a:lnTo>
                  <a:lnTo>
                    <a:pt x="3674142" y="3070860"/>
                  </a:lnTo>
                  <a:lnTo>
                    <a:pt x="3682394" y="3066098"/>
                  </a:lnTo>
                  <a:lnTo>
                    <a:pt x="3690647" y="3061018"/>
                  </a:lnTo>
                  <a:lnTo>
                    <a:pt x="3698582" y="3055620"/>
                  </a:lnTo>
                  <a:lnTo>
                    <a:pt x="3705566" y="3050223"/>
                  </a:lnTo>
                  <a:lnTo>
                    <a:pt x="3711914" y="3044825"/>
                  </a:lnTo>
                  <a:lnTo>
                    <a:pt x="3717945" y="3040063"/>
                  </a:lnTo>
                  <a:lnTo>
                    <a:pt x="3717945" y="2951797"/>
                  </a:lnTo>
                  <a:close/>
                  <a:moveTo>
                    <a:pt x="731996" y="2947987"/>
                  </a:moveTo>
                  <a:lnTo>
                    <a:pt x="755499" y="2948304"/>
                  </a:lnTo>
                  <a:lnTo>
                    <a:pt x="779003" y="2948939"/>
                  </a:lnTo>
                  <a:lnTo>
                    <a:pt x="801870" y="2949890"/>
                  </a:lnTo>
                  <a:lnTo>
                    <a:pt x="824103" y="2951476"/>
                  </a:lnTo>
                  <a:lnTo>
                    <a:pt x="846654" y="2953380"/>
                  </a:lnTo>
                  <a:lnTo>
                    <a:pt x="868569" y="2955283"/>
                  </a:lnTo>
                  <a:lnTo>
                    <a:pt x="889848" y="2958137"/>
                  </a:lnTo>
                  <a:lnTo>
                    <a:pt x="910493" y="2960992"/>
                  </a:lnTo>
                  <a:lnTo>
                    <a:pt x="930820" y="2964164"/>
                  </a:lnTo>
                  <a:lnTo>
                    <a:pt x="950512" y="2967970"/>
                  </a:lnTo>
                  <a:lnTo>
                    <a:pt x="969886" y="2971777"/>
                  </a:lnTo>
                  <a:lnTo>
                    <a:pt x="988308" y="2975900"/>
                  </a:lnTo>
                  <a:lnTo>
                    <a:pt x="1006411" y="2980658"/>
                  </a:lnTo>
                  <a:lnTo>
                    <a:pt x="1023880" y="2985416"/>
                  </a:lnTo>
                  <a:lnTo>
                    <a:pt x="1040396" y="2990491"/>
                  </a:lnTo>
                  <a:lnTo>
                    <a:pt x="1056594" y="2995883"/>
                  </a:lnTo>
                  <a:lnTo>
                    <a:pt x="1071521" y="3001593"/>
                  </a:lnTo>
                  <a:lnTo>
                    <a:pt x="1086131" y="3007302"/>
                  </a:lnTo>
                  <a:lnTo>
                    <a:pt x="1099471" y="3013646"/>
                  </a:lnTo>
                  <a:lnTo>
                    <a:pt x="1112493" y="3019990"/>
                  </a:lnTo>
                  <a:lnTo>
                    <a:pt x="1124562" y="3026651"/>
                  </a:lnTo>
                  <a:lnTo>
                    <a:pt x="1135678" y="3033629"/>
                  </a:lnTo>
                  <a:lnTo>
                    <a:pt x="1145842" y="3040925"/>
                  </a:lnTo>
                  <a:lnTo>
                    <a:pt x="1154735" y="3047903"/>
                  </a:lnTo>
                  <a:lnTo>
                    <a:pt x="1162993" y="3055515"/>
                  </a:lnTo>
                  <a:lnTo>
                    <a:pt x="1170298" y="3062811"/>
                  </a:lnTo>
                  <a:lnTo>
                    <a:pt x="1176650" y="3070741"/>
                  </a:lnTo>
                  <a:lnTo>
                    <a:pt x="1178873" y="3074864"/>
                  </a:lnTo>
                  <a:lnTo>
                    <a:pt x="1181732" y="3078670"/>
                  </a:lnTo>
                  <a:lnTo>
                    <a:pt x="1183638" y="3082794"/>
                  </a:lnTo>
                  <a:lnTo>
                    <a:pt x="1185543" y="3086600"/>
                  </a:lnTo>
                  <a:lnTo>
                    <a:pt x="1187131" y="3090406"/>
                  </a:lnTo>
                  <a:lnTo>
                    <a:pt x="1188402" y="3094847"/>
                  </a:lnTo>
                  <a:lnTo>
                    <a:pt x="1189672" y="3098653"/>
                  </a:lnTo>
                  <a:lnTo>
                    <a:pt x="1190307" y="3103094"/>
                  </a:lnTo>
                  <a:lnTo>
                    <a:pt x="1190625" y="3107535"/>
                  </a:lnTo>
                  <a:lnTo>
                    <a:pt x="1190625" y="3111341"/>
                  </a:lnTo>
                  <a:lnTo>
                    <a:pt x="1190625" y="3115782"/>
                  </a:lnTo>
                  <a:lnTo>
                    <a:pt x="1190307" y="3120223"/>
                  </a:lnTo>
                  <a:lnTo>
                    <a:pt x="1189672" y="3124029"/>
                  </a:lnTo>
                  <a:lnTo>
                    <a:pt x="1188402" y="3128470"/>
                  </a:lnTo>
                  <a:lnTo>
                    <a:pt x="1187131" y="3132276"/>
                  </a:lnTo>
                  <a:lnTo>
                    <a:pt x="1185543" y="3136399"/>
                  </a:lnTo>
                  <a:lnTo>
                    <a:pt x="1183638" y="3140523"/>
                  </a:lnTo>
                  <a:lnTo>
                    <a:pt x="1181732" y="3144646"/>
                  </a:lnTo>
                  <a:lnTo>
                    <a:pt x="1178873" y="3148453"/>
                  </a:lnTo>
                  <a:lnTo>
                    <a:pt x="1176650" y="3152259"/>
                  </a:lnTo>
                  <a:lnTo>
                    <a:pt x="1170298" y="3160189"/>
                  </a:lnTo>
                  <a:lnTo>
                    <a:pt x="1162993" y="3167801"/>
                  </a:lnTo>
                  <a:lnTo>
                    <a:pt x="1154735" y="3175414"/>
                  </a:lnTo>
                  <a:lnTo>
                    <a:pt x="1145842" y="3182392"/>
                  </a:lnTo>
                  <a:lnTo>
                    <a:pt x="1135678" y="3189370"/>
                  </a:lnTo>
                  <a:lnTo>
                    <a:pt x="1124562" y="3196031"/>
                  </a:lnTo>
                  <a:lnTo>
                    <a:pt x="1112493" y="3203010"/>
                  </a:lnTo>
                  <a:lnTo>
                    <a:pt x="1099471" y="3209671"/>
                  </a:lnTo>
                  <a:lnTo>
                    <a:pt x="1086131" y="3215380"/>
                  </a:lnTo>
                  <a:lnTo>
                    <a:pt x="1071521" y="3221407"/>
                  </a:lnTo>
                  <a:lnTo>
                    <a:pt x="1056594" y="3227433"/>
                  </a:lnTo>
                  <a:lnTo>
                    <a:pt x="1040396" y="3232509"/>
                  </a:lnTo>
                  <a:lnTo>
                    <a:pt x="1023880" y="3237584"/>
                  </a:lnTo>
                  <a:lnTo>
                    <a:pt x="1006411" y="3242659"/>
                  </a:lnTo>
                  <a:lnTo>
                    <a:pt x="988308" y="3247099"/>
                  </a:lnTo>
                  <a:lnTo>
                    <a:pt x="969886" y="3251223"/>
                  </a:lnTo>
                  <a:lnTo>
                    <a:pt x="950512" y="3255346"/>
                  </a:lnTo>
                  <a:lnTo>
                    <a:pt x="930820" y="3258835"/>
                  </a:lnTo>
                  <a:lnTo>
                    <a:pt x="910493" y="3262325"/>
                  </a:lnTo>
                  <a:lnTo>
                    <a:pt x="889848" y="3265179"/>
                  </a:lnTo>
                  <a:lnTo>
                    <a:pt x="868569" y="3268034"/>
                  </a:lnTo>
                  <a:lnTo>
                    <a:pt x="846654" y="3269937"/>
                  </a:lnTo>
                  <a:lnTo>
                    <a:pt x="824103" y="3271840"/>
                  </a:lnTo>
                  <a:lnTo>
                    <a:pt x="801870" y="3273426"/>
                  </a:lnTo>
                  <a:lnTo>
                    <a:pt x="779003" y="3274061"/>
                  </a:lnTo>
                  <a:lnTo>
                    <a:pt x="755499" y="3275012"/>
                  </a:lnTo>
                  <a:lnTo>
                    <a:pt x="731996" y="3275012"/>
                  </a:lnTo>
                  <a:lnTo>
                    <a:pt x="708176" y="3275012"/>
                  </a:lnTo>
                  <a:lnTo>
                    <a:pt x="684990" y="3274061"/>
                  </a:lnTo>
                  <a:lnTo>
                    <a:pt x="662122" y="3273426"/>
                  </a:lnTo>
                  <a:lnTo>
                    <a:pt x="639572" y="3271840"/>
                  </a:lnTo>
                  <a:lnTo>
                    <a:pt x="617022" y="3269937"/>
                  </a:lnTo>
                  <a:lnTo>
                    <a:pt x="595424" y="3268034"/>
                  </a:lnTo>
                  <a:lnTo>
                    <a:pt x="574144" y="3265179"/>
                  </a:lnTo>
                  <a:lnTo>
                    <a:pt x="553182" y="3262325"/>
                  </a:lnTo>
                  <a:lnTo>
                    <a:pt x="533173" y="3258835"/>
                  </a:lnTo>
                  <a:lnTo>
                    <a:pt x="513481" y="3255346"/>
                  </a:lnTo>
                  <a:lnTo>
                    <a:pt x="494107" y="3251223"/>
                  </a:lnTo>
                  <a:lnTo>
                    <a:pt x="475368" y="3247099"/>
                  </a:lnTo>
                  <a:lnTo>
                    <a:pt x="457264" y="3242659"/>
                  </a:lnTo>
                  <a:lnTo>
                    <a:pt x="439795" y="3237584"/>
                  </a:lnTo>
                  <a:lnTo>
                    <a:pt x="423280" y="3232509"/>
                  </a:lnTo>
                  <a:lnTo>
                    <a:pt x="407082" y="3227433"/>
                  </a:lnTo>
                  <a:lnTo>
                    <a:pt x="392154" y="3221407"/>
                  </a:lnTo>
                  <a:lnTo>
                    <a:pt x="377544" y="3215380"/>
                  </a:lnTo>
                  <a:lnTo>
                    <a:pt x="364204" y="3209671"/>
                  </a:lnTo>
                  <a:lnTo>
                    <a:pt x="351182" y="3203010"/>
                  </a:lnTo>
                  <a:lnTo>
                    <a:pt x="339431" y="3196031"/>
                  </a:lnTo>
                  <a:lnTo>
                    <a:pt x="328314" y="3189370"/>
                  </a:lnTo>
                  <a:lnTo>
                    <a:pt x="318151" y="3182392"/>
                  </a:lnTo>
                  <a:lnTo>
                    <a:pt x="308940" y="3175414"/>
                  </a:lnTo>
                  <a:lnTo>
                    <a:pt x="300682" y="3167801"/>
                  </a:lnTo>
                  <a:lnTo>
                    <a:pt x="293695" y="3160189"/>
                  </a:lnTo>
                  <a:lnTo>
                    <a:pt x="287343" y="3152259"/>
                  </a:lnTo>
                  <a:lnTo>
                    <a:pt x="284484" y="3148453"/>
                  </a:lnTo>
                  <a:lnTo>
                    <a:pt x="282261" y="3144646"/>
                  </a:lnTo>
                  <a:lnTo>
                    <a:pt x="280038" y="3140523"/>
                  </a:lnTo>
                  <a:lnTo>
                    <a:pt x="278132" y="3136399"/>
                  </a:lnTo>
                  <a:lnTo>
                    <a:pt x="276544" y="3132276"/>
                  </a:lnTo>
                  <a:lnTo>
                    <a:pt x="275274" y="3128470"/>
                  </a:lnTo>
                  <a:lnTo>
                    <a:pt x="274321" y="3124029"/>
                  </a:lnTo>
                  <a:lnTo>
                    <a:pt x="273368" y="3120223"/>
                  </a:lnTo>
                  <a:lnTo>
                    <a:pt x="273050" y="3115782"/>
                  </a:lnTo>
                  <a:lnTo>
                    <a:pt x="273050" y="3111341"/>
                  </a:lnTo>
                  <a:lnTo>
                    <a:pt x="273050" y="3107535"/>
                  </a:lnTo>
                  <a:lnTo>
                    <a:pt x="273368" y="3103094"/>
                  </a:lnTo>
                  <a:lnTo>
                    <a:pt x="274321" y="3098653"/>
                  </a:lnTo>
                  <a:lnTo>
                    <a:pt x="275274" y="3094847"/>
                  </a:lnTo>
                  <a:lnTo>
                    <a:pt x="276544" y="3090406"/>
                  </a:lnTo>
                  <a:lnTo>
                    <a:pt x="278132" y="3086600"/>
                  </a:lnTo>
                  <a:lnTo>
                    <a:pt x="280038" y="3082794"/>
                  </a:lnTo>
                  <a:lnTo>
                    <a:pt x="282261" y="3078670"/>
                  </a:lnTo>
                  <a:lnTo>
                    <a:pt x="284484" y="3074864"/>
                  </a:lnTo>
                  <a:lnTo>
                    <a:pt x="287343" y="3070741"/>
                  </a:lnTo>
                  <a:lnTo>
                    <a:pt x="293695" y="3062811"/>
                  </a:lnTo>
                  <a:lnTo>
                    <a:pt x="300682" y="3055515"/>
                  </a:lnTo>
                  <a:lnTo>
                    <a:pt x="308940" y="3047903"/>
                  </a:lnTo>
                  <a:lnTo>
                    <a:pt x="318151" y="3040925"/>
                  </a:lnTo>
                  <a:lnTo>
                    <a:pt x="328314" y="3033629"/>
                  </a:lnTo>
                  <a:lnTo>
                    <a:pt x="339431" y="3026651"/>
                  </a:lnTo>
                  <a:lnTo>
                    <a:pt x="351182" y="3019990"/>
                  </a:lnTo>
                  <a:lnTo>
                    <a:pt x="364204" y="3013646"/>
                  </a:lnTo>
                  <a:lnTo>
                    <a:pt x="377544" y="3007302"/>
                  </a:lnTo>
                  <a:lnTo>
                    <a:pt x="392154" y="3001593"/>
                  </a:lnTo>
                  <a:lnTo>
                    <a:pt x="407082" y="2995883"/>
                  </a:lnTo>
                  <a:lnTo>
                    <a:pt x="423280" y="2990491"/>
                  </a:lnTo>
                  <a:lnTo>
                    <a:pt x="439795" y="2985416"/>
                  </a:lnTo>
                  <a:lnTo>
                    <a:pt x="457264" y="2980658"/>
                  </a:lnTo>
                  <a:lnTo>
                    <a:pt x="475368" y="2975900"/>
                  </a:lnTo>
                  <a:lnTo>
                    <a:pt x="494107" y="2971777"/>
                  </a:lnTo>
                  <a:lnTo>
                    <a:pt x="513481" y="2967970"/>
                  </a:lnTo>
                  <a:lnTo>
                    <a:pt x="533173" y="2964164"/>
                  </a:lnTo>
                  <a:lnTo>
                    <a:pt x="553182" y="2960992"/>
                  </a:lnTo>
                  <a:lnTo>
                    <a:pt x="574144" y="2958137"/>
                  </a:lnTo>
                  <a:lnTo>
                    <a:pt x="595424" y="2955283"/>
                  </a:lnTo>
                  <a:lnTo>
                    <a:pt x="617022" y="2953380"/>
                  </a:lnTo>
                  <a:lnTo>
                    <a:pt x="639572" y="2951476"/>
                  </a:lnTo>
                  <a:lnTo>
                    <a:pt x="662122" y="2949890"/>
                  </a:lnTo>
                  <a:lnTo>
                    <a:pt x="684990" y="2948939"/>
                  </a:lnTo>
                  <a:lnTo>
                    <a:pt x="708176" y="2948304"/>
                  </a:lnTo>
                  <a:lnTo>
                    <a:pt x="731996" y="2947987"/>
                  </a:lnTo>
                  <a:close/>
                  <a:moveTo>
                    <a:pt x="2665715" y="2911157"/>
                  </a:moveTo>
                  <a:lnTo>
                    <a:pt x="2665715" y="3029585"/>
                  </a:lnTo>
                  <a:lnTo>
                    <a:pt x="2668254" y="3032125"/>
                  </a:lnTo>
                  <a:lnTo>
                    <a:pt x="2671429" y="3035300"/>
                  </a:lnTo>
                  <a:lnTo>
                    <a:pt x="2678729" y="3041650"/>
                  </a:lnTo>
                  <a:lnTo>
                    <a:pt x="2687934" y="3048635"/>
                  </a:lnTo>
                  <a:lnTo>
                    <a:pt x="2698726" y="3055938"/>
                  </a:lnTo>
                  <a:lnTo>
                    <a:pt x="2710153" y="3063240"/>
                  </a:lnTo>
                  <a:lnTo>
                    <a:pt x="2722215" y="3070225"/>
                  </a:lnTo>
                  <a:lnTo>
                    <a:pt x="2734594" y="3076258"/>
                  </a:lnTo>
                  <a:lnTo>
                    <a:pt x="2746656" y="3082290"/>
                  </a:lnTo>
                  <a:lnTo>
                    <a:pt x="2746656" y="2963227"/>
                  </a:lnTo>
                  <a:lnTo>
                    <a:pt x="2734594" y="2957195"/>
                  </a:lnTo>
                  <a:lnTo>
                    <a:pt x="2723167" y="2951480"/>
                  </a:lnTo>
                  <a:lnTo>
                    <a:pt x="2712058" y="2945130"/>
                  </a:lnTo>
                  <a:lnTo>
                    <a:pt x="2701583" y="2938462"/>
                  </a:lnTo>
                  <a:lnTo>
                    <a:pt x="2691743" y="2932112"/>
                  </a:lnTo>
                  <a:lnTo>
                    <a:pt x="2682538" y="2925445"/>
                  </a:lnTo>
                  <a:lnTo>
                    <a:pt x="2673650" y="2918142"/>
                  </a:lnTo>
                  <a:lnTo>
                    <a:pt x="2665715" y="2911157"/>
                  </a:lnTo>
                  <a:close/>
                  <a:moveTo>
                    <a:pt x="1404938" y="2890837"/>
                  </a:moveTo>
                  <a:lnTo>
                    <a:pt x="1408115" y="2896532"/>
                  </a:lnTo>
                  <a:lnTo>
                    <a:pt x="1411928" y="2901593"/>
                  </a:lnTo>
                  <a:lnTo>
                    <a:pt x="1415740" y="2906655"/>
                  </a:lnTo>
                  <a:lnTo>
                    <a:pt x="1419552" y="2911716"/>
                  </a:lnTo>
                  <a:lnTo>
                    <a:pt x="1424000" y="2916778"/>
                  </a:lnTo>
                  <a:lnTo>
                    <a:pt x="1428447" y="2922156"/>
                  </a:lnTo>
                  <a:lnTo>
                    <a:pt x="1438296" y="2931963"/>
                  </a:lnTo>
                  <a:lnTo>
                    <a:pt x="1448780" y="2941453"/>
                  </a:lnTo>
                  <a:lnTo>
                    <a:pt x="1460852" y="2950311"/>
                  </a:lnTo>
                  <a:lnTo>
                    <a:pt x="1472924" y="2958852"/>
                  </a:lnTo>
                  <a:lnTo>
                    <a:pt x="1486267" y="2967394"/>
                  </a:lnTo>
                  <a:lnTo>
                    <a:pt x="1500563" y="2975619"/>
                  </a:lnTo>
                  <a:lnTo>
                    <a:pt x="1515494" y="2983211"/>
                  </a:lnTo>
                  <a:lnTo>
                    <a:pt x="1531061" y="2990487"/>
                  </a:lnTo>
                  <a:lnTo>
                    <a:pt x="1547263" y="2997763"/>
                  </a:lnTo>
                  <a:lnTo>
                    <a:pt x="1564101" y="3004723"/>
                  </a:lnTo>
                  <a:lnTo>
                    <a:pt x="1581574" y="3010734"/>
                  </a:lnTo>
                  <a:lnTo>
                    <a:pt x="1599682" y="3017061"/>
                  </a:lnTo>
                  <a:lnTo>
                    <a:pt x="1618108" y="3022755"/>
                  </a:lnTo>
                  <a:lnTo>
                    <a:pt x="1637170" y="3028133"/>
                  </a:lnTo>
                  <a:lnTo>
                    <a:pt x="1656866" y="3033195"/>
                  </a:lnTo>
                  <a:lnTo>
                    <a:pt x="1676881" y="3037940"/>
                  </a:lnTo>
                  <a:lnTo>
                    <a:pt x="1697213" y="3042369"/>
                  </a:lnTo>
                  <a:lnTo>
                    <a:pt x="1718180" y="3046481"/>
                  </a:lnTo>
                  <a:lnTo>
                    <a:pt x="1738830" y="3050277"/>
                  </a:lnTo>
                  <a:lnTo>
                    <a:pt x="1760116" y="3053757"/>
                  </a:lnTo>
                  <a:lnTo>
                    <a:pt x="1782036" y="3056604"/>
                  </a:lnTo>
                  <a:lnTo>
                    <a:pt x="1803639" y="3059135"/>
                  </a:lnTo>
                  <a:lnTo>
                    <a:pt x="1825877" y="3061666"/>
                  </a:lnTo>
                  <a:lnTo>
                    <a:pt x="1847798" y="3063564"/>
                  </a:lnTo>
                  <a:lnTo>
                    <a:pt x="1870036" y="3065146"/>
                  </a:lnTo>
                  <a:lnTo>
                    <a:pt x="1891957" y="3066411"/>
                  </a:lnTo>
                  <a:lnTo>
                    <a:pt x="1914513" y="3067360"/>
                  </a:lnTo>
                  <a:lnTo>
                    <a:pt x="1936751" y="3067993"/>
                  </a:lnTo>
                  <a:lnTo>
                    <a:pt x="1959307" y="3067993"/>
                  </a:lnTo>
                  <a:lnTo>
                    <a:pt x="1978051" y="3067993"/>
                  </a:lnTo>
                  <a:lnTo>
                    <a:pt x="1996794" y="3067360"/>
                  </a:lnTo>
                  <a:lnTo>
                    <a:pt x="2015538" y="3067044"/>
                  </a:lnTo>
                  <a:lnTo>
                    <a:pt x="2034599" y="3065779"/>
                  </a:lnTo>
                  <a:lnTo>
                    <a:pt x="2053025" y="3064830"/>
                  </a:lnTo>
                  <a:lnTo>
                    <a:pt x="2071769" y="3063564"/>
                  </a:lnTo>
                  <a:lnTo>
                    <a:pt x="2090513" y="3061982"/>
                  </a:lnTo>
                  <a:lnTo>
                    <a:pt x="2108621" y="3060084"/>
                  </a:lnTo>
                  <a:lnTo>
                    <a:pt x="2127365" y="3058186"/>
                  </a:lnTo>
                  <a:lnTo>
                    <a:pt x="2145473" y="3055655"/>
                  </a:lnTo>
                  <a:lnTo>
                    <a:pt x="2163581" y="3052808"/>
                  </a:lnTo>
                  <a:lnTo>
                    <a:pt x="2181372" y="3050277"/>
                  </a:lnTo>
                  <a:lnTo>
                    <a:pt x="2199163" y="3047114"/>
                  </a:lnTo>
                  <a:lnTo>
                    <a:pt x="2216318" y="3043950"/>
                  </a:lnTo>
                  <a:lnTo>
                    <a:pt x="2233473" y="3040471"/>
                  </a:lnTo>
                  <a:lnTo>
                    <a:pt x="2250311" y="3036358"/>
                  </a:lnTo>
                  <a:lnTo>
                    <a:pt x="2266830" y="3032562"/>
                  </a:lnTo>
                  <a:lnTo>
                    <a:pt x="2283668" y="3028133"/>
                  </a:lnTo>
                  <a:lnTo>
                    <a:pt x="2299235" y="3023704"/>
                  </a:lnTo>
                  <a:lnTo>
                    <a:pt x="2315119" y="3018642"/>
                  </a:lnTo>
                  <a:lnTo>
                    <a:pt x="2330051" y="3013897"/>
                  </a:lnTo>
                  <a:lnTo>
                    <a:pt x="2344982" y="3008519"/>
                  </a:lnTo>
                  <a:lnTo>
                    <a:pt x="2359278" y="3003141"/>
                  </a:lnTo>
                  <a:lnTo>
                    <a:pt x="2373574" y="2997447"/>
                  </a:lnTo>
                  <a:lnTo>
                    <a:pt x="2386917" y="2991753"/>
                  </a:lnTo>
                  <a:lnTo>
                    <a:pt x="2399942" y="2985426"/>
                  </a:lnTo>
                  <a:lnTo>
                    <a:pt x="2412650" y="2979099"/>
                  </a:lnTo>
                  <a:lnTo>
                    <a:pt x="2424722" y="2972455"/>
                  </a:lnTo>
                  <a:lnTo>
                    <a:pt x="2436159" y="2965179"/>
                  </a:lnTo>
                  <a:lnTo>
                    <a:pt x="2446961" y="2958220"/>
                  </a:lnTo>
                  <a:lnTo>
                    <a:pt x="2457444" y="2950627"/>
                  </a:lnTo>
                  <a:lnTo>
                    <a:pt x="2466975" y="2943351"/>
                  </a:lnTo>
                  <a:lnTo>
                    <a:pt x="2466975" y="3039838"/>
                  </a:lnTo>
                  <a:lnTo>
                    <a:pt x="2466657" y="3040471"/>
                  </a:lnTo>
                  <a:lnTo>
                    <a:pt x="2466340" y="3048063"/>
                  </a:lnTo>
                  <a:lnTo>
                    <a:pt x="2466022" y="3052808"/>
                  </a:lnTo>
                  <a:lnTo>
                    <a:pt x="2464751" y="3058186"/>
                  </a:lnTo>
                  <a:lnTo>
                    <a:pt x="2463480" y="3062615"/>
                  </a:lnTo>
                  <a:lnTo>
                    <a:pt x="2461892" y="3067993"/>
                  </a:lnTo>
                  <a:lnTo>
                    <a:pt x="2459986" y="3072422"/>
                  </a:lnTo>
                  <a:lnTo>
                    <a:pt x="2457444" y="3077167"/>
                  </a:lnTo>
                  <a:lnTo>
                    <a:pt x="2455220" y="3081912"/>
                  </a:lnTo>
                  <a:lnTo>
                    <a:pt x="2452361" y="3086658"/>
                  </a:lnTo>
                  <a:lnTo>
                    <a:pt x="2449184" y="3091403"/>
                  </a:lnTo>
                  <a:lnTo>
                    <a:pt x="2445690" y="3096148"/>
                  </a:lnTo>
                  <a:lnTo>
                    <a:pt x="2441878" y="3100893"/>
                  </a:lnTo>
                  <a:lnTo>
                    <a:pt x="2437748" y="3105322"/>
                  </a:lnTo>
                  <a:lnTo>
                    <a:pt x="2429170" y="3114180"/>
                  </a:lnTo>
                  <a:lnTo>
                    <a:pt x="2419322" y="3123038"/>
                  </a:lnTo>
                  <a:lnTo>
                    <a:pt x="2408202" y="3131579"/>
                  </a:lnTo>
                  <a:lnTo>
                    <a:pt x="2396130" y="3139804"/>
                  </a:lnTo>
                  <a:lnTo>
                    <a:pt x="2383423" y="3147713"/>
                  </a:lnTo>
                  <a:lnTo>
                    <a:pt x="2369127" y="3155622"/>
                  </a:lnTo>
                  <a:lnTo>
                    <a:pt x="2354195" y="3162898"/>
                  </a:lnTo>
                  <a:lnTo>
                    <a:pt x="2338311" y="3170490"/>
                  </a:lnTo>
                  <a:lnTo>
                    <a:pt x="2321791" y="3177134"/>
                  </a:lnTo>
                  <a:lnTo>
                    <a:pt x="2304636" y="3183777"/>
                  </a:lnTo>
                  <a:lnTo>
                    <a:pt x="2285892" y="3190104"/>
                  </a:lnTo>
                  <a:lnTo>
                    <a:pt x="2266830" y="3196431"/>
                  </a:lnTo>
                  <a:lnTo>
                    <a:pt x="2247134" y="3201809"/>
                  </a:lnTo>
                  <a:lnTo>
                    <a:pt x="2226802" y="3207503"/>
                  </a:lnTo>
                  <a:lnTo>
                    <a:pt x="2205516" y="3212248"/>
                  </a:lnTo>
                  <a:lnTo>
                    <a:pt x="2183278" y="3216677"/>
                  </a:lnTo>
                  <a:lnTo>
                    <a:pt x="2160722" y="3221106"/>
                  </a:lnTo>
                  <a:lnTo>
                    <a:pt x="2137848" y="3224586"/>
                  </a:lnTo>
                  <a:lnTo>
                    <a:pt x="2114340" y="3228382"/>
                  </a:lnTo>
                  <a:lnTo>
                    <a:pt x="2089877" y="3231229"/>
                  </a:lnTo>
                  <a:lnTo>
                    <a:pt x="2065415" y="3233760"/>
                  </a:lnTo>
                  <a:lnTo>
                    <a:pt x="2040000" y="3235975"/>
                  </a:lnTo>
                  <a:lnTo>
                    <a:pt x="2014267" y="3237556"/>
                  </a:lnTo>
                  <a:lnTo>
                    <a:pt x="1988217" y="3238822"/>
                  </a:lnTo>
                  <a:lnTo>
                    <a:pt x="1962166" y="3239771"/>
                  </a:lnTo>
                  <a:lnTo>
                    <a:pt x="1935480" y="3240087"/>
                  </a:lnTo>
                  <a:lnTo>
                    <a:pt x="1908159" y="3239771"/>
                  </a:lnTo>
                  <a:lnTo>
                    <a:pt x="1881155" y="3238822"/>
                  </a:lnTo>
                  <a:lnTo>
                    <a:pt x="1854469" y="3237556"/>
                  </a:lnTo>
                  <a:lnTo>
                    <a:pt x="1828419" y="3235658"/>
                  </a:lnTo>
                  <a:lnTo>
                    <a:pt x="1803004" y="3233760"/>
                  </a:lnTo>
                  <a:lnTo>
                    <a:pt x="1777588" y="3230913"/>
                  </a:lnTo>
                  <a:lnTo>
                    <a:pt x="1752809" y="3227750"/>
                  </a:lnTo>
                  <a:lnTo>
                    <a:pt x="1728664" y="3224270"/>
                  </a:lnTo>
                  <a:lnTo>
                    <a:pt x="1705155" y="3220474"/>
                  </a:lnTo>
                  <a:lnTo>
                    <a:pt x="1682282" y="3215728"/>
                  </a:lnTo>
                  <a:lnTo>
                    <a:pt x="1660043" y="3210983"/>
                  </a:lnTo>
                  <a:lnTo>
                    <a:pt x="1638440" y="3205921"/>
                  </a:lnTo>
                  <a:lnTo>
                    <a:pt x="1617791" y="3200227"/>
                  </a:lnTo>
                  <a:lnTo>
                    <a:pt x="1597776" y="3194533"/>
                  </a:lnTo>
                  <a:lnTo>
                    <a:pt x="1578397" y="3188206"/>
                  </a:lnTo>
                  <a:lnTo>
                    <a:pt x="1559653" y="3181563"/>
                  </a:lnTo>
                  <a:lnTo>
                    <a:pt x="1542498" y="3174287"/>
                  </a:lnTo>
                  <a:lnTo>
                    <a:pt x="1525343" y="3167327"/>
                  </a:lnTo>
                  <a:lnTo>
                    <a:pt x="1509776" y="3159734"/>
                  </a:lnTo>
                  <a:lnTo>
                    <a:pt x="1495162" y="3151826"/>
                  </a:lnTo>
                  <a:lnTo>
                    <a:pt x="1481184" y="3143601"/>
                  </a:lnTo>
                  <a:lnTo>
                    <a:pt x="1468159" y="3135376"/>
                  </a:lnTo>
                  <a:lnTo>
                    <a:pt x="1456404" y="3126834"/>
                  </a:lnTo>
                  <a:lnTo>
                    <a:pt x="1445603" y="3117660"/>
                  </a:lnTo>
                  <a:lnTo>
                    <a:pt x="1440837" y="3113547"/>
                  </a:lnTo>
                  <a:lnTo>
                    <a:pt x="1436390" y="3108802"/>
                  </a:lnTo>
                  <a:lnTo>
                    <a:pt x="1431942" y="3104373"/>
                  </a:lnTo>
                  <a:lnTo>
                    <a:pt x="1428130" y="3099628"/>
                  </a:lnTo>
                  <a:lnTo>
                    <a:pt x="1424318" y="3094883"/>
                  </a:lnTo>
                  <a:lnTo>
                    <a:pt x="1420823" y="3090138"/>
                  </a:lnTo>
                  <a:lnTo>
                    <a:pt x="1417646" y="3085392"/>
                  </a:lnTo>
                  <a:lnTo>
                    <a:pt x="1415105" y="3080331"/>
                  </a:lnTo>
                  <a:lnTo>
                    <a:pt x="1412563" y="3075585"/>
                  </a:lnTo>
                  <a:lnTo>
                    <a:pt x="1410339" y="3070524"/>
                  </a:lnTo>
                  <a:lnTo>
                    <a:pt x="1408115" y="3065779"/>
                  </a:lnTo>
                  <a:lnTo>
                    <a:pt x="1407162" y="3060717"/>
                  </a:lnTo>
                  <a:lnTo>
                    <a:pt x="1405892" y="3055655"/>
                  </a:lnTo>
                  <a:lnTo>
                    <a:pt x="1404621" y="3050594"/>
                  </a:lnTo>
                  <a:lnTo>
                    <a:pt x="1404303" y="3045532"/>
                  </a:lnTo>
                  <a:lnTo>
                    <a:pt x="1404303" y="3040471"/>
                  </a:lnTo>
                  <a:lnTo>
                    <a:pt x="1403350" y="3040471"/>
                  </a:lnTo>
                  <a:lnTo>
                    <a:pt x="1403350" y="2909186"/>
                  </a:lnTo>
                  <a:lnTo>
                    <a:pt x="1403350" y="2905389"/>
                  </a:lnTo>
                  <a:lnTo>
                    <a:pt x="1403985" y="2898113"/>
                  </a:lnTo>
                  <a:lnTo>
                    <a:pt x="1404938" y="2890837"/>
                  </a:lnTo>
                  <a:close/>
                  <a:moveTo>
                    <a:pt x="2609850" y="2805112"/>
                  </a:moveTo>
                  <a:lnTo>
                    <a:pt x="2613342" y="2810827"/>
                  </a:lnTo>
                  <a:lnTo>
                    <a:pt x="2617468" y="2816860"/>
                  </a:lnTo>
                  <a:lnTo>
                    <a:pt x="2621594" y="2822257"/>
                  </a:lnTo>
                  <a:lnTo>
                    <a:pt x="2626038" y="2828290"/>
                  </a:lnTo>
                  <a:lnTo>
                    <a:pt x="2631117" y="2833687"/>
                  </a:lnTo>
                  <a:lnTo>
                    <a:pt x="2635878" y="2839402"/>
                  </a:lnTo>
                  <a:lnTo>
                    <a:pt x="2641274" y="2844800"/>
                  </a:lnTo>
                  <a:lnTo>
                    <a:pt x="2646988" y="2850515"/>
                  </a:lnTo>
                  <a:lnTo>
                    <a:pt x="2658732" y="2860675"/>
                  </a:lnTo>
                  <a:lnTo>
                    <a:pt x="2671746" y="2870835"/>
                  </a:lnTo>
                  <a:lnTo>
                    <a:pt x="2685712" y="2880677"/>
                  </a:lnTo>
                  <a:lnTo>
                    <a:pt x="2700631" y="2889885"/>
                  </a:lnTo>
                  <a:lnTo>
                    <a:pt x="2715867" y="2898775"/>
                  </a:lnTo>
                  <a:lnTo>
                    <a:pt x="2732372" y="2907665"/>
                  </a:lnTo>
                  <a:lnTo>
                    <a:pt x="2749830" y="2915920"/>
                  </a:lnTo>
                  <a:lnTo>
                    <a:pt x="2767923" y="2923857"/>
                  </a:lnTo>
                  <a:lnTo>
                    <a:pt x="2786650" y="2931160"/>
                  </a:lnTo>
                  <a:lnTo>
                    <a:pt x="2805695" y="2938780"/>
                  </a:lnTo>
                  <a:lnTo>
                    <a:pt x="2826009" y="2945447"/>
                  </a:lnTo>
                  <a:lnTo>
                    <a:pt x="2846959" y="2951797"/>
                  </a:lnTo>
                  <a:lnTo>
                    <a:pt x="2867591" y="2957512"/>
                  </a:lnTo>
                  <a:lnTo>
                    <a:pt x="2889492" y="2963545"/>
                  </a:lnTo>
                  <a:lnTo>
                    <a:pt x="2912029" y="2968625"/>
                  </a:lnTo>
                  <a:lnTo>
                    <a:pt x="2934248" y="2973705"/>
                  </a:lnTo>
                  <a:lnTo>
                    <a:pt x="2957102" y="2978150"/>
                  </a:lnTo>
                  <a:lnTo>
                    <a:pt x="2980908" y="2982595"/>
                  </a:lnTo>
                  <a:lnTo>
                    <a:pt x="3004396" y="2986087"/>
                  </a:lnTo>
                  <a:lnTo>
                    <a:pt x="3028203" y="2989580"/>
                  </a:lnTo>
                  <a:lnTo>
                    <a:pt x="3052644" y="2992437"/>
                  </a:lnTo>
                  <a:lnTo>
                    <a:pt x="3077084" y="2994977"/>
                  </a:lnTo>
                  <a:lnTo>
                    <a:pt x="3101525" y="2997200"/>
                  </a:lnTo>
                  <a:lnTo>
                    <a:pt x="3125966" y="2999105"/>
                  </a:lnTo>
                  <a:lnTo>
                    <a:pt x="3150725" y="3000375"/>
                  </a:lnTo>
                  <a:lnTo>
                    <a:pt x="3175800" y="3001327"/>
                  </a:lnTo>
                  <a:lnTo>
                    <a:pt x="3200559" y="3001962"/>
                  </a:lnTo>
                  <a:lnTo>
                    <a:pt x="3225317" y="3002280"/>
                  </a:lnTo>
                  <a:lnTo>
                    <a:pt x="3246266" y="3002280"/>
                  </a:lnTo>
                  <a:lnTo>
                    <a:pt x="3267216" y="3001962"/>
                  </a:lnTo>
                  <a:lnTo>
                    <a:pt x="3288165" y="3001010"/>
                  </a:lnTo>
                  <a:lnTo>
                    <a:pt x="3308797" y="2999740"/>
                  </a:lnTo>
                  <a:lnTo>
                    <a:pt x="3329429" y="2998787"/>
                  </a:lnTo>
                  <a:lnTo>
                    <a:pt x="3350378" y="2997200"/>
                  </a:lnTo>
                  <a:lnTo>
                    <a:pt x="3371010" y="2995612"/>
                  </a:lnTo>
                  <a:lnTo>
                    <a:pt x="3391325" y="2993707"/>
                  </a:lnTo>
                  <a:lnTo>
                    <a:pt x="3411957" y="2991167"/>
                  </a:lnTo>
                  <a:lnTo>
                    <a:pt x="3431954" y="2988310"/>
                  </a:lnTo>
                  <a:lnTo>
                    <a:pt x="3451951" y="2985770"/>
                  </a:lnTo>
                  <a:lnTo>
                    <a:pt x="3471948" y="2982595"/>
                  </a:lnTo>
                  <a:lnTo>
                    <a:pt x="3491628" y="2979102"/>
                  </a:lnTo>
                  <a:lnTo>
                    <a:pt x="3510990" y="2975292"/>
                  </a:lnTo>
                  <a:lnTo>
                    <a:pt x="3530035" y="2971482"/>
                  </a:lnTo>
                  <a:lnTo>
                    <a:pt x="3548763" y="2967037"/>
                  </a:lnTo>
                  <a:lnTo>
                    <a:pt x="3567173" y="2962275"/>
                  </a:lnTo>
                  <a:lnTo>
                    <a:pt x="3585265" y="2957512"/>
                  </a:lnTo>
                  <a:lnTo>
                    <a:pt x="3603041" y="2953067"/>
                  </a:lnTo>
                  <a:lnTo>
                    <a:pt x="3620498" y="2947352"/>
                  </a:lnTo>
                  <a:lnTo>
                    <a:pt x="3637004" y="2941955"/>
                  </a:lnTo>
                  <a:lnTo>
                    <a:pt x="3653510" y="2935922"/>
                  </a:lnTo>
                  <a:lnTo>
                    <a:pt x="3669698" y="2929890"/>
                  </a:lnTo>
                  <a:lnTo>
                    <a:pt x="3685251" y="2923857"/>
                  </a:lnTo>
                  <a:lnTo>
                    <a:pt x="3700170" y="2916872"/>
                  </a:lnTo>
                  <a:lnTo>
                    <a:pt x="3714770" y="2909887"/>
                  </a:lnTo>
                  <a:lnTo>
                    <a:pt x="3728419" y="2902902"/>
                  </a:lnTo>
                  <a:lnTo>
                    <a:pt x="3741751" y="2895282"/>
                  </a:lnTo>
                  <a:lnTo>
                    <a:pt x="3754765" y="2887980"/>
                  </a:lnTo>
                  <a:lnTo>
                    <a:pt x="3767144" y="2880042"/>
                  </a:lnTo>
                  <a:lnTo>
                    <a:pt x="3778571" y="2871787"/>
                  </a:lnTo>
                  <a:lnTo>
                    <a:pt x="3789363" y="2863532"/>
                  </a:lnTo>
                  <a:lnTo>
                    <a:pt x="3789363" y="2971165"/>
                  </a:lnTo>
                  <a:lnTo>
                    <a:pt x="3788728" y="2971482"/>
                  </a:lnTo>
                  <a:lnTo>
                    <a:pt x="3788728" y="2975927"/>
                  </a:lnTo>
                  <a:lnTo>
                    <a:pt x="3788411" y="2980055"/>
                  </a:lnTo>
                  <a:lnTo>
                    <a:pt x="3787776" y="2985770"/>
                  </a:lnTo>
                  <a:lnTo>
                    <a:pt x="3786506" y="2991167"/>
                  </a:lnTo>
                  <a:lnTo>
                    <a:pt x="3785237" y="2996247"/>
                  </a:lnTo>
                  <a:lnTo>
                    <a:pt x="3783332" y="3001962"/>
                  </a:lnTo>
                  <a:lnTo>
                    <a:pt x="3781428" y="3007360"/>
                  </a:lnTo>
                  <a:lnTo>
                    <a:pt x="3778571" y="3012758"/>
                  </a:lnTo>
                  <a:lnTo>
                    <a:pt x="3775714" y="3018155"/>
                  </a:lnTo>
                  <a:lnTo>
                    <a:pt x="3772540" y="3023235"/>
                  </a:lnTo>
                  <a:lnTo>
                    <a:pt x="3769048" y="3028633"/>
                  </a:lnTo>
                  <a:lnTo>
                    <a:pt x="3765557" y="3033713"/>
                  </a:lnTo>
                  <a:lnTo>
                    <a:pt x="3761113" y="3038793"/>
                  </a:lnTo>
                  <a:lnTo>
                    <a:pt x="3756987" y="3043555"/>
                  </a:lnTo>
                  <a:lnTo>
                    <a:pt x="3752226" y="3048635"/>
                  </a:lnTo>
                  <a:lnTo>
                    <a:pt x="3747147" y="3054033"/>
                  </a:lnTo>
                  <a:lnTo>
                    <a:pt x="3741433" y="3058795"/>
                  </a:lnTo>
                  <a:lnTo>
                    <a:pt x="3736037" y="3063240"/>
                  </a:lnTo>
                  <a:lnTo>
                    <a:pt x="3723658" y="3072765"/>
                  </a:lnTo>
                  <a:lnTo>
                    <a:pt x="3710327" y="3082290"/>
                  </a:lnTo>
                  <a:lnTo>
                    <a:pt x="3696043" y="3090863"/>
                  </a:lnTo>
                  <a:lnTo>
                    <a:pt x="3680490" y="3099753"/>
                  </a:lnTo>
                  <a:lnTo>
                    <a:pt x="3663667" y="3108325"/>
                  </a:lnTo>
                  <a:lnTo>
                    <a:pt x="3646526" y="3116263"/>
                  </a:lnTo>
                  <a:lnTo>
                    <a:pt x="3627799" y="3124200"/>
                  </a:lnTo>
                  <a:lnTo>
                    <a:pt x="3608754" y="3131503"/>
                  </a:lnTo>
                  <a:lnTo>
                    <a:pt x="3588122" y="3138170"/>
                  </a:lnTo>
                  <a:lnTo>
                    <a:pt x="3566855" y="3145155"/>
                  </a:lnTo>
                  <a:lnTo>
                    <a:pt x="3544636" y="3151188"/>
                  </a:lnTo>
                  <a:lnTo>
                    <a:pt x="3522417" y="3157538"/>
                  </a:lnTo>
                  <a:lnTo>
                    <a:pt x="3498611" y="3163253"/>
                  </a:lnTo>
                  <a:lnTo>
                    <a:pt x="3474170" y="3168333"/>
                  </a:lnTo>
                  <a:lnTo>
                    <a:pt x="3449412" y="3172778"/>
                  </a:lnTo>
                  <a:lnTo>
                    <a:pt x="3423701" y="3176905"/>
                  </a:lnTo>
                  <a:lnTo>
                    <a:pt x="3397356" y="3181033"/>
                  </a:lnTo>
                  <a:lnTo>
                    <a:pt x="3370376" y="3184208"/>
                  </a:lnTo>
                  <a:lnTo>
                    <a:pt x="3343395" y="3187383"/>
                  </a:lnTo>
                  <a:lnTo>
                    <a:pt x="3315146" y="3189605"/>
                  </a:lnTo>
                  <a:lnTo>
                    <a:pt x="3286896" y="3191193"/>
                  </a:lnTo>
                  <a:lnTo>
                    <a:pt x="3258011" y="3192780"/>
                  </a:lnTo>
                  <a:lnTo>
                    <a:pt x="3228491" y="3193415"/>
                  </a:lnTo>
                  <a:lnTo>
                    <a:pt x="3198972" y="3194050"/>
                  </a:lnTo>
                  <a:lnTo>
                    <a:pt x="3168500" y="3193415"/>
                  </a:lnTo>
                  <a:lnTo>
                    <a:pt x="3138663" y="3192780"/>
                  </a:lnTo>
                  <a:lnTo>
                    <a:pt x="3109143" y="3191193"/>
                  </a:lnTo>
                  <a:lnTo>
                    <a:pt x="3080259" y="3189288"/>
                  </a:lnTo>
                  <a:lnTo>
                    <a:pt x="3051374" y="3186748"/>
                  </a:lnTo>
                  <a:lnTo>
                    <a:pt x="3023441" y="3183573"/>
                  </a:lnTo>
                  <a:lnTo>
                    <a:pt x="2996144" y="3180080"/>
                  </a:lnTo>
                  <a:lnTo>
                    <a:pt x="2969481" y="3176270"/>
                  </a:lnTo>
                  <a:lnTo>
                    <a:pt x="2943453" y="3171825"/>
                  </a:lnTo>
                  <a:lnTo>
                    <a:pt x="2917742" y="3167063"/>
                  </a:lnTo>
                  <a:lnTo>
                    <a:pt x="2892984" y="3161665"/>
                  </a:lnTo>
                  <a:lnTo>
                    <a:pt x="2869178" y="3155633"/>
                  </a:lnTo>
                  <a:lnTo>
                    <a:pt x="2846007" y="3149918"/>
                  </a:lnTo>
                  <a:lnTo>
                    <a:pt x="2823470" y="3142933"/>
                  </a:lnTo>
                  <a:lnTo>
                    <a:pt x="2802203" y="3135948"/>
                  </a:lnTo>
                  <a:lnTo>
                    <a:pt x="2781889" y="3128328"/>
                  </a:lnTo>
                  <a:lnTo>
                    <a:pt x="2762527" y="3121025"/>
                  </a:lnTo>
                  <a:lnTo>
                    <a:pt x="2743799" y="3112770"/>
                  </a:lnTo>
                  <a:lnTo>
                    <a:pt x="2726024" y="3104515"/>
                  </a:lnTo>
                  <a:lnTo>
                    <a:pt x="2709518" y="3095625"/>
                  </a:lnTo>
                  <a:lnTo>
                    <a:pt x="2694600" y="3086735"/>
                  </a:lnTo>
                  <a:lnTo>
                    <a:pt x="2679999" y="3077210"/>
                  </a:lnTo>
                  <a:lnTo>
                    <a:pt x="2666985" y="3067685"/>
                  </a:lnTo>
                  <a:lnTo>
                    <a:pt x="2660954" y="3062923"/>
                  </a:lnTo>
                  <a:lnTo>
                    <a:pt x="2655240" y="3057843"/>
                  </a:lnTo>
                  <a:lnTo>
                    <a:pt x="2650162" y="3052763"/>
                  </a:lnTo>
                  <a:lnTo>
                    <a:pt x="2645083" y="3048000"/>
                  </a:lnTo>
                  <a:lnTo>
                    <a:pt x="2639687" y="3042603"/>
                  </a:lnTo>
                  <a:lnTo>
                    <a:pt x="2635561" y="3037205"/>
                  </a:lnTo>
                  <a:lnTo>
                    <a:pt x="2631434" y="3032125"/>
                  </a:lnTo>
                  <a:lnTo>
                    <a:pt x="2627625" y="3027045"/>
                  </a:lnTo>
                  <a:lnTo>
                    <a:pt x="2624134" y="3021648"/>
                  </a:lnTo>
                  <a:lnTo>
                    <a:pt x="2620960" y="3015933"/>
                  </a:lnTo>
                  <a:lnTo>
                    <a:pt x="2618103" y="3010535"/>
                  </a:lnTo>
                  <a:lnTo>
                    <a:pt x="2615881" y="3005137"/>
                  </a:lnTo>
                  <a:lnTo>
                    <a:pt x="2613659" y="2999422"/>
                  </a:lnTo>
                  <a:lnTo>
                    <a:pt x="2612072" y="2994025"/>
                  </a:lnTo>
                  <a:lnTo>
                    <a:pt x="2610485" y="2988310"/>
                  </a:lnTo>
                  <a:lnTo>
                    <a:pt x="2609850" y="2982912"/>
                  </a:lnTo>
                  <a:lnTo>
                    <a:pt x="2609215" y="2976880"/>
                  </a:lnTo>
                  <a:lnTo>
                    <a:pt x="2609215" y="2971482"/>
                  </a:lnTo>
                  <a:lnTo>
                    <a:pt x="2608580" y="2971482"/>
                  </a:lnTo>
                  <a:lnTo>
                    <a:pt x="2608580" y="2825115"/>
                  </a:lnTo>
                  <a:lnTo>
                    <a:pt x="2608263" y="2821305"/>
                  </a:lnTo>
                  <a:lnTo>
                    <a:pt x="2608580" y="2812732"/>
                  </a:lnTo>
                  <a:lnTo>
                    <a:pt x="2609850" y="2805112"/>
                  </a:lnTo>
                  <a:close/>
                  <a:moveTo>
                    <a:pt x="3151360" y="2793804"/>
                  </a:moveTo>
                  <a:lnTo>
                    <a:pt x="3151360" y="2908645"/>
                  </a:lnTo>
                  <a:lnTo>
                    <a:pt x="3174848" y="2908962"/>
                  </a:lnTo>
                  <a:lnTo>
                    <a:pt x="3198972" y="2909280"/>
                  </a:lnTo>
                  <a:lnTo>
                    <a:pt x="3231983" y="2908962"/>
                  </a:lnTo>
                  <a:lnTo>
                    <a:pt x="3231983" y="2794121"/>
                  </a:lnTo>
                  <a:lnTo>
                    <a:pt x="3198972" y="2794755"/>
                  </a:lnTo>
                  <a:lnTo>
                    <a:pt x="3174848" y="2794121"/>
                  </a:lnTo>
                  <a:lnTo>
                    <a:pt x="3151360" y="2793804"/>
                  </a:lnTo>
                  <a:close/>
                  <a:moveTo>
                    <a:pt x="2989478" y="2779528"/>
                  </a:moveTo>
                  <a:lnTo>
                    <a:pt x="2989478" y="2894687"/>
                  </a:lnTo>
                  <a:lnTo>
                    <a:pt x="3009158" y="2897542"/>
                  </a:lnTo>
                  <a:lnTo>
                    <a:pt x="3029472" y="2899762"/>
                  </a:lnTo>
                  <a:lnTo>
                    <a:pt x="3049469" y="2902300"/>
                  </a:lnTo>
                  <a:lnTo>
                    <a:pt x="3070419" y="2903887"/>
                  </a:lnTo>
                  <a:lnTo>
                    <a:pt x="3070419" y="2789045"/>
                  </a:lnTo>
                  <a:lnTo>
                    <a:pt x="3049469" y="2787142"/>
                  </a:lnTo>
                  <a:lnTo>
                    <a:pt x="3029472" y="2784921"/>
                  </a:lnTo>
                  <a:lnTo>
                    <a:pt x="3009158" y="2782383"/>
                  </a:lnTo>
                  <a:lnTo>
                    <a:pt x="2989478" y="2779528"/>
                  </a:lnTo>
                  <a:close/>
                  <a:moveTo>
                    <a:pt x="2827597" y="2743045"/>
                  </a:moveTo>
                  <a:lnTo>
                    <a:pt x="2827597" y="2859790"/>
                  </a:lnTo>
                  <a:lnTo>
                    <a:pt x="2846959" y="2865500"/>
                  </a:lnTo>
                  <a:lnTo>
                    <a:pt x="2866956" y="2870576"/>
                  </a:lnTo>
                  <a:lnTo>
                    <a:pt x="2887588" y="2875969"/>
                  </a:lnTo>
                  <a:lnTo>
                    <a:pt x="2908220" y="2880411"/>
                  </a:lnTo>
                  <a:lnTo>
                    <a:pt x="2908220" y="2764618"/>
                  </a:lnTo>
                  <a:lnTo>
                    <a:pt x="2887588" y="2759542"/>
                  </a:lnTo>
                  <a:lnTo>
                    <a:pt x="2866956" y="2754466"/>
                  </a:lnTo>
                  <a:lnTo>
                    <a:pt x="2846959" y="2748755"/>
                  </a:lnTo>
                  <a:lnTo>
                    <a:pt x="2827597" y="2743045"/>
                  </a:lnTo>
                  <a:close/>
                  <a:moveTo>
                    <a:pt x="1998663" y="2711450"/>
                  </a:moveTo>
                  <a:lnTo>
                    <a:pt x="2032589" y="2718179"/>
                  </a:lnTo>
                  <a:lnTo>
                    <a:pt x="2039311" y="2719781"/>
                  </a:lnTo>
                  <a:lnTo>
                    <a:pt x="2045072" y="2721383"/>
                  </a:lnTo>
                  <a:lnTo>
                    <a:pt x="2050513" y="2723306"/>
                  </a:lnTo>
                  <a:lnTo>
                    <a:pt x="2054674" y="2725228"/>
                  </a:lnTo>
                  <a:lnTo>
                    <a:pt x="2058834" y="2727791"/>
                  </a:lnTo>
                  <a:lnTo>
                    <a:pt x="2062675" y="2730034"/>
                  </a:lnTo>
                  <a:lnTo>
                    <a:pt x="2069716" y="2735161"/>
                  </a:lnTo>
                  <a:lnTo>
                    <a:pt x="2072597" y="2738045"/>
                  </a:lnTo>
                  <a:lnTo>
                    <a:pt x="2074517" y="2740287"/>
                  </a:lnTo>
                  <a:lnTo>
                    <a:pt x="2076118" y="2742851"/>
                  </a:lnTo>
                  <a:lnTo>
                    <a:pt x="2077398" y="2745734"/>
                  </a:lnTo>
                  <a:lnTo>
                    <a:pt x="2078038" y="2747977"/>
                  </a:lnTo>
                  <a:lnTo>
                    <a:pt x="2078038" y="2750861"/>
                  </a:lnTo>
                  <a:lnTo>
                    <a:pt x="2077718" y="2753104"/>
                  </a:lnTo>
                  <a:lnTo>
                    <a:pt x="2077078" y="2755988"/>
                  </a:lnTo>
                  <a:lnTo>
                    <a:pt x="2075478" y="2758231"/>
                  </a:lnTo>
                  <a:lnTo>
                    <a:pt x="2073877" y="2760794"/>
                  </a:lnTo>
                  <a:lnTo>
                    <a:pt x="2071317" y="2763037"/>
                  </a:lnTo>
                  <a:lnTo>
                    <a:pt x="2068756" y="2764959"/>
                  </a:lnTo>
                  <a:lnTo>
                    <a:pt x="2065876" y="2767522"/>
                  </a:lnTo>
                  <a:lnTo>
                    <a:pt x="2062355" y="2769445"/>
                  </a:lnTo>
                  <a:lnTo>
                    <a:pt x="2058194" y="2771047"/>
                  </a:lnTo>
                  <a:lnTo>
                    <a:pt x="2054354" y="2772649"/>
                  </a:lnTo>
                  <a:lnTo>
                    <a:pt x="2048272" y="2774572"/>
                  </a:lnTo>
                  <a:lnTo>
                    <a:pt x="2041871" y="2776174"/>
                  </a:lnTo>
                  <a:lnTo>
                    <a:pt x="2035790" y="2777776"/>
                  </a:lnTo>
                  <a:lnTo>
                    <a:pt x="2028429" y="2779057"/>
                  </a:lnTo>
                  <a:lnTo>
                    <a:pt x="2014026" y="2780659"/>
                  </a:lnTo>
                  <a:lnTo>
                    <a:pt x="1998663" y="2781300"/>
                  </a:lnTo>
                  <a:lnTo>
                    <a:pt x="1998663" y="2711450"/>
                  </a:lnTo>
                  <a:close/>
                  <a:moveTo>
                    <a:pt x="3717945" y="2699583"/>
                  </a:moveTo>
                  <a:lnTo>
                    <a:pt x="3711914" y="2703073"/>
                  </a:lnTo>
                  <a:lnTo>
                    <a:pt x="3704931" y="2707197"/>
                  </a:lnTo>
                  <a:lnTo>
                    <a:pt x="3696678" y="2710686"/>
                  </a:lnTo>
                  <a:lnTo>
                    <a:pt x="3688425" y="2714493"/>
                  </a:lnTo>
                  <a:lnTo>
                    <a:pt x="3671285" y="2721155"/>
                  </a:lnTo>
                  <a:lnTo>
                    <a:pt x="3656684" y="2726866"/>
                  </a:lnTo>
                  <a:lnTo>
                    <a:pt x="3656684" y="2827749"/>
                  </a:lnTo>
                  <a:lnTo>
                    <a:pt x="3665254" y="2823307"/>
                  </a:lnTo>
                  <a:lnTo>
                    <a:pt x="3674142" y="2818549"/>
                  </a:lnTo>
                  <a:lnTo>
                    <a:pt x="3682394" y="2813790"/>
                  </a:lnTo>
                  <a:lnTo>
                    <a:pt x="3690647" y="2808714"/>
                  </a:lnTo>
                  <a:lnTo>
                    <a:pt x="3698582" y="2803321"/>
                  </a:lnTo>
                  <a:lnTo>
                    <a:pt x="3705566" y="2798245"/>
                  </a:lnTo>
                  <a:lnTo>
                    <a:pt x="3711914" y="2792535"/>
                  </a:lnTo>
                  <a:lnTo>
                    <a:pt x="3717945" y="2787776"/>
                  </a:lnTo>
                  <a:lnTo>
                    <a:pt x="3717945" y="2699583"/>
                  </a:lnTo>
                  <a:close/>
                  <a:moveTo>
                    <a:pt x="2490788" y="2694304"/>
                  </a:moveTo>
                  <a:lnTo>
                    <a:pt x="2490788" y="2826893"/>
                  </a:lnTo>
                  <a:lnTo>
                    <a:pt x="2490471" y="2827210"/>
                  </a:lnTo>
                  <a:lnTo>
                    <a:pt x="2489836" y="2835140"/>
                  </a:lnTo>
                  <a:lnTo>
                    <a:pt x="2489519" y="2839898"/>
                  </a:lnTo>
                  <a:lnTo>
                    <a:pt x="2488250" y="2844973"/>
                  </a:lnTo>
                  <a:lnTo>
                    <a:pt x="2487298" y="2849731"/>
                  </a:lnTo>
                  <a:lnTo>
                    <a:pt x="2485711" y="2854807"/>
                  </a:lnTo>
                  <a:lnTo>
                    <a:pt x="2483490" y="2859565"/>
                  </a:lnTo>
                  <a:lnTo>
                    <a:pt x="2481269" y="2864323"/>
                  </a:lnTo>
                  <a:lnTo>
                    <a:pt x="2479048" y="2869080"/>
                  </a:lnTo>
                  <a:lnTo>
                    <a:pt x="2475874" y="2873838"/>
                  </a:lnTo>
                  <a:lnTo>
                    <a:pt x="2472701" y="2878279"/>
                  </a:lnTo>
                  <a:lnTo>
                    <a:pt x="2469528" y="2883037"/>
                  </a:lnTo>
                  <a:lnTo>
                    <a:pt x="2465403" y="2887795"/>
                  </a:lnTo>
                  <a:lnTo>
                    <a:pt x="2461595" y="2892236"/>
                  </a:lnTo>
                  <a:lnTo>
                    <a:pt x="2453028" y="2901435"/>
                  </a:lnTo>
                  <a:lnTo>
                    <a:pt x="2443191" y="2909999"/>
                  </a:lnTo>
                  <a:lnTo>
                    <a:pt x="2432086" y="2918563"/>
                  </a:lnTo>
                  <a:lnTo>
                    <a:pt x="2419710" y="2926811"/>
                  </a:lnTo>
                  <a:lnTo>
                    <a:pt x="2406701" y="2934740"/>
                  </a:lnTo>
                  <a:lnTo>
                    <a:pt x="2393056" y="2942670"/>
                  </a:lnTo>
                  <a:lnTo>
                    <a:pt x="2378143" y="2950283"/>
                  </a:lnTo>
                  <a:lnTo>
                    <a:pt x="2362277" y="2957579"/>
                  </a:lnTo>
                  <a:lnTo>
                    <a:pt x="2345777" y="2964240"/>
                  </a:lnTo>
                  <a:lnTo>
                    <a:pt x="2328325" y="2970901"/>
                  </a:lnTo>
                  <a:lnTo>
                    <a:pt x="2309921" y="2977245"/>
                  </a:lnTo>
                  <a:lnTo>
                    <a:pt x="2290882" y="2983589"/>
                  </a:lnTo>
                  <a:lnTo>
                    <a:pt x="2270892" y="2989298"/>
                  </a:lnTo>
                  <a:lnTo>
                    <a:pt x="2250267" y="2994691"/>
                  </a:lnTo>
                  <a:lnTo>
                    <a:pt x="2229324" y="2999449"/>
                  </a:lnTo>
                  <a:lnTo>
                    <a:pt x="2207430" y="3004207"/>
                  </a:lnTo>
                  <a:lnTo>
                    <a:pt x="2184901" y="3008330"/>
                  </a:lnTo>
                  <a:lnTo>
                    <a:pt x="2162054" y="3012137"/>
                  </a:lnTo>
                  <a:lnTo>
                    <a:pt x="2138256" y="3015626"/>
                  </a:lnTo>
                  <a:lnTo>
                    <a:pt x="2113823" y="3018798"/>
                  </a:lnTo>
                  <a:lnTo>
                    <a:pt x="2089390" y="3021018"/>
                  </a:lnTo>
                  <a:lnTo>
                    <a:pt x="2064323" y="3023556"/>
                  </a:lnTo>
                  <a:lnTo>
                    <a:pt x="2038621" y="3025142"/>
                  </a:lnTo>
                  <a:lnTo>
                    <a:pt x="2012601" y="3026093"/>
                  </a:lnTo>
                  <a:lnTo>
                    <a:pt x="1986582" y="3027045"/>
                  </a:lnTo>
                  <a:lnTo>
                    <a:pt x="1959928" y="3027362"/>
                  </a:lnTo>
                  <a:lnTo>
                    <a:pt x="1932639" y="3027045"/>
                  </a:lnTo>
                  <a:lnTo>
                    <a:pt x="1905350" y="3026093"/>
                  </a:lnTo>
                  <a:lnTo>
                    <a:pt x="1879014" y="3025142"/>
                  </a:lnTo>
                  <a:lnTo>
                    <a:pt x="1852994" y="3022921"/>
                  </a:lnTo>
                  <a:lnTo>
                    <a:pt x="1827292" y="3021018"/>
                  </a:lnTo>
                  <a:lnTo>
                    <a:pt x="1802224" y="3018481"/>
                  </a:lnTo>
                  <a:lnTo>
                    <a:pt x="1777157" y="3015309"/>
                  </a:lnTo>
                  <a:lnTo>
                    <a:pt x="1753359" y="3011502"/>
                  </a:lnTo>
                  <a:lnTo>
                    <a:pt x="1729560" y="3007379"/>
                  </a:lnTo>
                  <a:lnTo>
                    <a:pt x="1706714" y="3002938"/>
                  </a:lnTo>
                  <a:lnTo>
                    <a:pt x="1684502" y="2998180"/>
                  </a:lnTo>
                  <a:lnTo>
                    <a:pt x="1662925" y="2993105"/>
                  </a:lnTo>
                  <a:lnTo>
                    <a:pt x="1641983" y="2987712"/>
                  </a:lnTo>
                  <a:lnTo>
                    <a:pt x="1622309" y="2981686"/>
                  </a:lnTo>
                  <a:lnTo>
                    <a:pt x="1602953" y="2975342"/>
                  </a:lnTo>
                  <a:lnTo>
                    <a:pt x="1584549" y="2968681"/>
                  </a:lnTo>
                  <a:lnTo>
                    <a:pt x="1566780" y="2961702"/>
                  </a:lnTo>
                  <a:lnTo>
                    <a:pt x="1550280" y="2954407"/>
                  </a:lnTo>
                  <a:lnTo>
                    <a:pt x="1534414" y="2947111"/>
                  </a:lnTo>
                  <a:lnTo>
                    <a:pt x="1519501" y="2939181"/>
                  </a:lnTo>
                  <a:lnTo>
                    <a:pt x="1505539" y="2930934"/>
                  </a:lnTo>
                  <a:lnTo>
                    <a:pt x="1493164" y="2922687"/>
                  </a:lnTo>
                  <a:lnTo>
                    <a:pt x="1481106" y="2913805"/>
                  </a:lnTo>
                  <a:lnTo>
                    <a:pt x="1470635" y="2904924"/>
                  </a:lnTo>
                  <a:lnTo>
                    <a:pt x="1465875" y="2900483"/>
                  </a:lnTo>
                  <a:lnTo>
                    <a:pt x="1461116" y="2895725"/>
                  </a:lnTo>
                  <a:lnTo>
                    <a:pt x="1456673" y="2891284"/>
                  </a:lnTo>
                  <a:lnTo>
                    <a:pt x="1452866" y="2886844"/>
                  </a:lnTo>
                  <a:lnTo>
                    <a:pt x="1449375" y="2882086"/>
                  </a:lnTo>
                  <a:lnTo>
                    <a:pt x="1445885" y="2877328"/>
                  </a:lnTo>
                  <a:lnTo>
                    <a:pt x="1442712" y="2872252"/>
                  </a:lnTo>
                  <a:lnTo>
                    <a:pt x="1439856" y="2867494"/>
                  </a:lnTo>
                  <a:lnTo>
                    <a:pt x="1437000" y="2862737"/>
                  </a:lnTo>
                  <a:lnTo>
                    <a:pt x="1435096" y="2857661"/>
                  </a:lnTo>
                  <a:lnTo>
                    <a:pt x="1433192" y="2852269"/>
                  </a:lnTo>
                  <a:lnTo>
                    <a:pt x="1431606" y="2847828"/>
                  </a:lnTo>
                  <a:lnTo>
                    <a:pt x="1430337" y="2842436"/>
                  </a:lnTo>
                  <a:lnTo>
                    <a:pt x="1429702" y="2837361"/>
                  </a:lnTo>
                  <a:lnTo>
                    <a:pt x="1429385" y="2832286"/>
                  </a:lnTo>
                  <a:lnTo>
                    <a:pt x="1428750" y="2827210"/>
                  </a:lnTo>
                  <a:lnTo>
                    <a:pt x="1428750" y="2700014"/>
                  </a:lnTo>
                  <a:lnTo>
                    <a:pt x="1429702" y="2705406"/>
                  </a:lnTo>
                  <a:lnTo>
                    <a:pt x="1430654" y="2711433"/>
                  </a:lnTo>
                  <a:lnTo>
                    <a:pt x="1432240" y="2716825"/>
                  </a:lnTo>
                  <a:lnTo>
                    <a:pt x="1434462" y="2722218"/>
                  </a:lnTo>
                  <a:lnTo>
                    <a:pt x="1436683" y="2728245"/>
                  </a:lnTo>
                  <a:lnTo>
                    <a:pt x="1439539" y="2733320"/>
                  </a:lnTo>
                  <a:lnTo>
                    <a:pt x="1442712" y="2739029"/>
                  </a:lnTo>
                  <a:lnTo>
                    <a:pt x="1446202" y="2744422"/>
                  </a:lnTo>
                  <a:lnTo>
                    <a:pt x="1449692" y="2749497"/>
                  </a:lnTo>
                  <a:lnTo>
                    <a:pt x="1454135" y="2755206"/>
                  </a:lnTo>
                  <a:lnTo>
                    <a:pt x="1458894" y="2760282"/>
                  </a:lnTo>
                  <a:lnTo>
                    <a:pt x="1463654" y="2765357"/>
                  </a:lnTo>
                  <a:lnTo>
                    <a:pt x="1468731" y="2770432"/>
                  </a:lnTo>
                  <a:lnTo>
                    <a:pt x="1474125" y="2775507"/>
                  </a:lnTo>
                  <a:lnTo>
                    <a:pt x="1480154" y="2780265"/>
                  </a:lnTo>
                  <a:lnTo>
                    <a:pt x="1480154" y="2879231"/>
                  </a:lnTo>
                  <a:lnTo>
                    <a:pt x="1482375" y="2882086"/>
                  </a:lnTo>
                  <a:lnTo>
                    <a:pt x="1484914" y="2884623"/>
                  </a:lnTo>
                  <a:lnTo>
                    <a:pt x="1491895" y="2890650"/>
                  </a:lnTo>
                  <a:lnTo>
                    <a:pt x="1500145" y="2896994"/>
                  </a:lnTo>
                  <a:lnTo>
                    <a:pt x="1509664" y="2903338"/>
                  </a:lnTo>
                  <a:lnTo>
                    <a:pt x="1519818" y="2909682"/>
                  </a:lnTo>
                  <a:lnTo>
                    <a:pt x="1530924" y="2915709"/>
                  </a:lnTo>
                  <a:lnTo>
                    <a:pt x="1542030" y="2921735"/>
                  </a:lnTo>
                  <a:lnTo>
                    <a:pt x="1553136" y="2926811"/>
                  </a:lnTo>
                  <a:lnTo>
                    <a:pt x="1553136" y="2824673"/>
                  </a:lnTo>
                  <a:lnTo>
                    <a:pt x="1569953" y="2832286"/>
                  </a:lnTo>
                  <a:lnTo>
                    <a:pt x="1587723" y="2839264"/>
                  </a:lnTo>
                  <a:lnTo>
                    <a:pt x="1606127" y="2846242"/>
                  </a:lnTo>
                  <a:lnTo>
                    <a:pt x="1625482" y="2852269"/>
                  </a:lnTo>
                  <a:lnTo>
                    <a:pt x="1625482" y="2953772"/>
                  </a:lnTo>
                  <a:lnTo>
                    <a:pt x="1642935" y="2958847"/>
                  </a:lnTo>
                  <a:lnTo>
                    <a:pt x="1661021" y="2963605"/>
                  </a:lnTo>
                  <a:lnTo>
                    <a:pt x="1679425" y="2968363"/>
                  </a:lnTo>
                  <a:lnTo>
                    <a:pt x="1698464" y="2972487"/>
                  </a:lnTo>
                  <a:lnTo>
                    <a:pt x="1698464" y="2871618"/>
                  </a:lnTo>
                  <a:lnTo>
                    <a:pt x="1716233" y="2875424"/>
                  </a:lnTo>
                  <a:lnTo>
                    <a:pt x="1734320" y="2878914"/>
                  </a:lnTo>
                  <a:lnTo>
                    <a:pt x="1752407" y="2882086"/>
                  </a:lnTo>
                  <a:lnTo>
                    <a:pt x="1771445" y="2885258"/>
                  </a:lnTo>
                  <a:lnTo>
                    <a:pt x="1771445" y="2985175"/>
                  </a:lnTo>
                  <a:lnTo>
                    <a:pt x="1789215" y="2987712"/>
                  </a:lnTo>
                  <a:lnTo>
                    <a:pt x="1807301" y="2989933"/>
                  </a:lnTo>
                  <a:lnTo>
                    <a:pt x="1825388" y="2991836"/>
                  </a:lnTo>
                  <a:lnTo>
                    <a:pt x="1843792" y="2993422"/>
                  </a:lnTo>
                  <a:lnTo>
                    <a:pt x="1843792" y="2893505"/>
                  </a:lnTo>
                  <a:lnTo>
                    <a:pt x="1861879" y="2895091"/>
                  </a:lnTo>
                  <a:lnTo>
                    <a:pt x="1880283" y="2896042"/>
                  </a:lnTo>
                  <a:lnTo>
                    <a:pt x="1898369" y="2896994"/>
                  </a:lnTo>
                  <a:lnTo>
                    <a:pt x="1916773" y="2897628"/>
                  </a:lnTo>
                  <a:lnTo>
                    <a:pt x="1916773" y="2997546"/>
                  </a:lnTo>
                  <a:lnTo>
                    <a:pt x="1938033" y="2997863"/>
                  </a:lnTo>
                  <a:lnTo>
                    <a:pt x="1959928" y="2998180"/>
                  </a:lnTo>
                  <a:lnTo>
                    <a:pt x="1989755" y="2997863"/>
                  </a:lnTo>
                  <a:lnTo>
                    <a:pt x="1989755" y="2898263"/>
                  </a:lnTo>
                  <a:lnTo>
                    <a:pt x="2018630" y="2896994"/>
                  </a:lnTo>
                  <a:lnTo>
                    <a:pt x="2046553" y="2895408"/>
                  </a:lnTo>
                  <a:lnTo>
                    <a:pt x="2074159" y="2893505"/>
                  </a:lnTo>
                  <a:lnTo>
                    <a:pt x="2101448" y="2890967"/>
                  </a:lnTo>
                  <a:lnTo>
                    <a:pt x="2128102" y="2887795"/>
                  </a:lnTo>
                  <a:lnTo>
                    <a:pt x="2154122" y="2883989"/>
                  </a:lnTo>
                  <a:lnTo>
                    <a:pt x="2179189" y="2879865"/>
                  </a:lnTo>
                  <a:lnTo>
                    <a:pt x="2204257" y="2875424"/>
                  </a:lnTo>
                  <a:lnTo>
                    <a:pt x="2228372" y="2870032"/>
                  </a:lnTo>
                  <a:lnTo>
                    <a:pt x="2251219" y="2864640"/>
                  </a:lnTo>
                  <a:lnTo>
                    <a:pt x="2273430" y="2858613"/>
                  </a:lnTo>
                  <a:lnTo>
                    <a:pt x="2294690" y="2851952"/>
                  </a:lnTo>
                  <a:lnTo>
                    <a:pt x="2315633" y="2845291"/>
                  </a:lnTo>
                  <a:lnTo>
                    <a:pt x="2335306" y="2838312"/>
                  </a:lnTo>
                  <a:lnTo>
                    <a:pt x="2354027" y="2830382"/>
                  </a:lnTo>
                  <a:lnTo>
                    <a:pt x="2371797" y="2822452"/>
                  </a:lnTo>
                  <a:lnTo>
                    <a:pt x="2371797" y="2924590"/>
                  </a:lnTo>
                  <a:lnTo>
                    <a:pt x="2379729" y="2921101"/>
                  </a:lnTo>
                  <a:lnTo>
                    <a:pt x="2387028" y="2916660"/>
                  </a:lnTo>
                  <a:lnTo>
                    <a:pt x="2394643" y="2912219"/>
                  </a:lnTo>
                  <a:lnTo>
                    <a:pt x="2401941" y="2907461"/>
                  </a:lnTo>
                  <a:lnTo>
                    <a:pt x="2409239" y="2902703"/>
                  </a:lnTo>
                  <a:lnTo>
                    <a:pt x="2415585" y="2898263"/>
                  </a:lnTo>
                  <a:lnTo>
                    <a:pt x="2421297" y="2893505"/>
                  </a:lnTo>
                  <a:lnTo>
                    <a:pt x="2426374" y="2889064"/>
                  </a:lnTo>
                  <a:lnTo>
                    <a:pt x="2426374" y="2791050"/>
                  </a:lnTo>
                  <a:lnTo>
                    <a:pt x="2433989" y="2785340"/>
                  </a:lnTo>
                  <a:lnTo>
                    <a:pt x="2440653" y="2779948"/>
                  </a:lnTo>
                  <a:lnTo>
                    <a:pt x="2447316" y="2774238"/>
                  </a:lnTo>
                  <a:lnTo>
                    <a:pt x="2453345" y="2768529"/>
                  </a:lnTo>
                  <a:lnTo>
                    <a:pt x="2459057" y="2762819"/>
                  </a:lnTo>
                  <a:lnTo>
                    <a:pt x="2464451" y="2757110"/>
                  </a:lnTo>
                  <a:lnTo>
                    <a:pt x="2469211" y="2751083"/>
                  </a:lnTo>
                  <a:lnTo>
                    <a:pt x="2473336" y="2744739"/>
                  </a:lnTo>
                  <a:lnTo>
                    <a:pt x="2477461" y="2739029"/>
                  </a:lnTo>
                  <a:lnTo>
                    <a:pt x="2480634" y="2732685"/>
                  </a:lnTo>
                  <a:lnTo>
                    <a:pt x="2483490" y="2726341"/>
                  </a:lnTo>
                  <a:lnTo>
                    <a:pt x="2486028" y="2719997"/>
                  </a:lnTo>
                  <a:lnTo>
                    <a:pt x="2487932" y="2713654"/>
                  </a:lnTo>
                  <a:lnTo>
                    <a:pt x="2489519" y="2707310"/>
                  </a:lnTo>
                  <a:lnTo>
                    <a:pt x="2490471" y="2700966"/>
                  </a:lnTo>
                  <a:lnTo>
                    <a:pt x="2490788" y="2694304"/>
                  </a:lnTo>
                  <a:close/>
                  <a:moveTo>
                    <a:pt x="2490470" y="2686155"/>
                  </a:moveTo>
                  <a:lnTo>
                    <a:pt x="2490788" y="2691795"/>
                  </a:lnTo>
                  <a:lnTo>
                    <a:pt x="2490470" y="2693988"/>
                  </a:lnTo>
                  <a:lnTo>
                    <a:pt x="2490470" y="2690542"/>
                  </a:lnTo>
                  <a:lnTo>
                    <a:pt x="2490470" y="2686155"/>
                  </a:lnTo>
                  <a:close/>
                  <a:moveTo>
                    <a:pt x="2490416" y="2685242"/>
                  </a:moveTo>
                  <a:lnTo>
                    <a:pt x="2490470" y="2685528"/>
                  </a:lnTo>
                  <a:lnTo>
                    <a:pt x="2490470" y="2686155"/>
                  </a:lnTo>
                  <a:lnTo>
                    <a:pt x="2490416" y="2685242"/>
                  </a:lnTo>
                  <a:close/>
                  <a:moveTo>
                    <a:pt x="1427957" y="2683026"/>
                  </a:moveTo>
                  <a:lnTo>
                    <a:pt x="1427516" y="2686071"/>
                  </a:lnTo>
                  <a:lnTo>
                    <a:pt x="1427516" y="2690943"/>
                  </a:lnTo>
                  <a:lnTo>
                    <a:pt x="1427516" y="2693987"/>
                  </a:lnTo>
                  <a:lnTo>
                    <a:pt x="1427163" y="2692161"/>
                  </a:lnTo>
                  <a:lnTo>
                    <a:pt x="1427163" y="2686680"/>
                  </a:lnTo>
                  <a:lnTo>
                    <a:pt x="1427957" y="2683026"/>
                  </a:lnTo>
                  <a:close/>
                  <a:moveTo>
                    <a:pt x="1430338" y="2671762"/>
                  </a:moveTo>
                  <a:lnTo>
                    <a:pt x="1428927" y="2676633"/>
                  </a:lnTo>
                  <a:lnTo>
                    <a:pt x="1428221" y="2681809"/>
                  </a:lnTo>
                  <a:lnTo>
                    <a:pt x="1427957" y="2683026"/>
                  </a:lnTo>
                  <a:lnTo>
                    <a:pt x="1428221" y="2681200"/>
                  </a:lnTo>
                  <a:lnTo>
                    <a:pt x="1428927" y="2676329"/>
                  </a:lnTo>
                  <a:lnTo>
                    <a:pt x="1430338" y="2671762"/>
                  </a:lnTo>
                  <a:close/>
                  <a:moveTo>
                    <a:pt x="2487613" y="2670175"/>
                  </a:moveTo>
                  <a:lnTo>
                    <a:pt x="2489200" y="2675815"/>
                  </a:lnTo>
                  <a:lnTo>
                    <a:pt x="2490153" y="2680828"/>
                  </a:lnTo>
                  <a:lnTo>
                    <a:pt x="2490416" y="2685242"/>
                  </a:lnTo>
                  <a:lnTo>
                    <a:pt x="2489518" y="2680515"/>
                  </a:lnTo>
                  <a:lnTo>
                    <a:pt x="2488883" y="2675502"/>
                  </a:lnTo>
                  <a:lnTo>
                    <a:pt x="2487613" y="2670175"/>
                  </a:lnTo>
                  <a:close/>
                  <a:moveTo>
                    <a:pt x="2665715" y="2659293"/>
                  </a:moveTo>
                  <a:lnTo>
                    <a:pt x="2665715" y="2777307"/>
                  </a:lnTo>
                  <a:lnTo>
                    <a:pt x="2668254" y="2780162"/>
                  </a:lnTo>
                  <a:lnTo>
                    <a:pt x="2671429" y="2783335"/>
                  </a:lnTo>
                  <a:lnTo>
                    <a:pt x="2678729" y="2789362"/>
                  </a:lnTo>
                  <a:lnTo>
                    <a:pt x="2687934" y="2796659"/>
                  </a:lnTo>
                  <a:lnTo>
                    <a:pt x="2698726" y="2803638"/>
                  </a:lnTo>
                  <a:lnTo>
                    <a:pt x="2710153" y="2810935"/>
                  </a:lnTo>
                  <a:lnTo>
                    <a:pt x="2722215" y="2817914"/>
                  </a:lnTo>
                  <a:lnTo>
                    <a:pt x="2734594" y="2824259"/>
                  </a:lnTo>
                  <a:lnTo>
                    <a:pt x="2746656" y="2829969"/>
                  </a:lnTo>
                  <a:lnTo>
                    <a:pt x="2746656" y="2711004"/>
                  </a:lnTo>
                  <a:lnTo>
                    <a:pt x="2734594" y="2705293"/>
                  </a:lnTo>
                  <a:lnTo>
                    <a:pt x="2723167" y="2699266"/>
                  </a:lnTo>
                  <a:lnTo>
                    <a:pt x="2712058" y="2692921"/>
                  </a:lnTo>
                  <a:lnTo>
                    <a:pt x="2701583" y="2686259"/>
                  </a:lnTo>
                  <a:lnTo>
                    <a:pt x="2691743" y="2679914"/>
                  </a:lnTo>
                  <a:lnTo>
                    <a:pt x="2682538" y="2673252"/>
                  </a:lnTo>
                  <a:lnTo>
                    <a:pt x="2673650" y="2666273"/>
                  </a:lnTo>
                  <a:lnTo>
                    <a:pt x="2665715" y="2659293"/>
                  </a:lnTo>
                  <a:close/>
                  <a:moveTo>
                    <a:pt x="1925638" y="2592387"/>
                  </a:moveTo>
                  <a:lnTo>
                    <a:pt x="1925638" y="2662237"/>
                  </a:lnTo>
                  <a:lnTo>
                    <a:pt x="1911407" y="2659674"/>
                  </a:lnTo>
                  <a:lnTo>
                    <a:pt x="1894963" y="2655829"/>
                  </a:lnTo>
                  <a:lnTo>
                    <a:pt x="1887057" y="2653907"/>
                  </a:lnTo>
                  <a:lnTo>
                    <a:pt x="1880100" y="2652304"/>
                  </a:lnTo>
                  <a:lnTo>
                    <a:pt x="1873459" y="2650062"/>
                  </a:lnTo>
                  <a:lnTo>
                    <a:pt x="1867451" y="2647498"/>
                  </a:lnTo>
                  <a:lnTo>
                    <a:pt x="1861442" y="2644935"/>
                  </a:lnTo>
                  <a:lnTo>
                    <a:pt x="1856383" y="2641090"/>
                  </a:lnTo>
                  <a:lnTo>
                    <a:pt x="1853220" y="2639168"/>
                  </a:lnTo>
                  <a:lnTo>
                    <a:pt x="1851007" y="2636925"/>
                  </a:lnTo>
                  <a:lnTo>
                    <a:pt x="1848793" y="2634041"/>
                  </a:lnTo>
                  <a:lnTo>
                    <a:pt x="1847844" y="2631798"/>
                  </a:lnTo>
                  <a:lnTo>
                    <a:pt x="1846579" y="2628914"/>
                  </a:lnTo>
                  <a:lnTo>
                    <a:pt x="1846263" y="2626671"/>
                  </a:lnTo>
                  <a:lnTo>
                    <a:pt x="1846263" y="2623788"/>
                  </a:lnTo>
                  <a:lnTo>
                    <a:pt x="1846579" y="2621224"/>
                  </a:lnTo>
                  <a:lnTo>
                    <a:pt x="1847528" y="2618661"/>
                  </a:lnTo>
                  <a:lnTo>
                    <a:pt x="1848477" y="2616098"/>
                  </a:lnTo>
                  <a:lnTo>
                    <a:pt x="1850374" y="2613855"/>
                  </a:lnTo>
                  <a:lnTo>
                    <a:pt x="1852588" y="2611292"/>
                  </a:lnTo>
                  <a:lnTo>
                    <a:pt x="1855118" y="2609369"/>
                  </a:lnTo>
                  <a:lnTo>
                    <a:pt x="1858280" y="2607447"/>
                  </a:lnTo>
                  <a:lnTo>
                    <a:pt x="1861759" y="2605524"/>
                  </a:lnTo>
                  <a:lnTo>
                    <a:pt x="1865870" y="2603922"/>
                  </a:lnTo>
                  <a:lnTo>
                    <a:pt x="1872194" y="2601359"/>
                  </a:lnTo>
                  <a:lnTo>
                    <a:pt x="1878835" y="2599436"/>
                  </a:lnTo>
                  <a:lnTo>
                    <a:pt x="1885792" y="2597834"/>
                  </a:lnTo>
                  <a:lnTo>
                    <a:pt x="1893382" y="2596232"/>
                  </a:lnTo>
                  <a:lnTo>
                    <a:pt x="1901288" y="2594951"/>
                  </a:lnTo>
                  <a:lnTo>
                    <a:pt x="1909194" y="2593989"/>
                  </a:lnTo>
                  <a:lnTo>
                    <a:pt x="1925638" y="2592387"/>
                  </a:lnTo>
                  <a:close/>
                  <a:moveTo>
                    <a:pt x="3178346" y="2558733"/>
                  </a:moveTo>
                  <a:lnTo>
                    <a:pt x="3178346" y="2673668"/>
                  </a:lnTo>
                  <a:lnTo>
                    <a:pt x="3201835" y="2674303"/>
                  </a:lnTo>
                  <a:lnTo>
                    <a:pt x="3225959" y="2674303"/>
                  </a:lnTo>
                  <a:lnTo>
                    <a:pt x="3258970" y="2673986"/>
                  </a:lnTo>
                  <a:lnTo>
                    <a:pt x="3258970" y="2559368"/>
                  </a:lnTo>
                  <a:lnTo>
                    <a:pt x="3225641" y="2559686"/>
                  </a:lnTo>
                  <a:lnTo>
                    <a:pt x="3201835" y="2559368"/>
                  </a:lnTo>
                  <a:lnTo>
                    <a:pt x="3178346" y="2558733"/>
                  </a:lnTo>
                  <a:close/>
                  <a:moveTo>
                    <a:pt x="2609850" y="2552700"/>
                  </a:moveTo>
                  <a:lnTo>
                    <a:pt x="2613342" y="2559045"/>
                  </a:lnTo>
                  <a:lnTo>
                    <a:pt x="2617468" y="2564438"/>
                  </a:lnTo>
                  <a:lnTo>
                    <a:pt x="2621594" y="2570466"/>
                  </a:lnTo>
                  <a:lnTo>
                    <a:pt x="2626038" y="2576176"/>
                  </a:lnTo>
                  <a:lnTo>
                    <a:pt x="2631117" y="2581886"/>
                  </a:lnTo>
                  <a:lnTo>
                    <a:pt x="2635878" y="2587280"/>
                  </a:lnTo>
                  <a:lnTo>
                    <a:pt x="2641274" y="2592673"/>
                  </a:lnTo>
                  <a:lnTo>
                    <a:pt x="2646988" y="2598383"/>
                  </a:lnTo>
                  <a:lnTo>
                    <a:pt x="2658732" y="2608535"/>
                  </a:lnTo>
                  <a:lnTo>
                    <a:pt x="2671746" y="2618686"/>
                  </a:lnTo>
                  <a:lnTo>
                    <a:pt x="2685712" y="2628204"/>
                  </a:lnTo>
                  <a:lnTo>
                    <a:pt x="2700631" y="2637721"/>
                  </a:lnTo>
                  <a:lnTo>
                    <a:pt x="2715867" y="2646921"/>
                  </a:lnTo>
                  <a:lnTo>
                    <a:pt x="2732372" y="2655486"/>
                  </a:lnTo>
                  <a:lnTo>
                    <a:pt x="2749830" y="2663735"/>
                  </a:lnTo>
                  <a:lnTo>
                    <a:pt x="2767923" y="2671666"/>
                  </a:lnTo>
                  <a:lnTo>
                    <a:pt x="2786650" y="2679280"/>
                  </a:lnTo>
                  <a:lnTo>
                    <a:pt x="2805695" y="2686576"/>
                  </a:lnTo>
                  <a:lnTo>
                    <a:pt x="2826009" y="2693238"/>
                  </a:lnTo>
                  <a:lnTo>
                    <a:pt x="2846959" y="2699583"/>
                  </a:lnTo>
                  <a:lnTo>
                    <a:pt x="2867591" y="2705611"/>
                  </a:lnTo>
                  <a:lnTo>
                    <a:pt x="2889492" y="2711321"/>
                  </a:lnTo>
                  <a:lnTo>
                    <a:pt x="2912029" y="2716714"/>
                  </a:lnTo>
                  <a:lnTo>
                    <a:pt x="2934248" y="2721790"/>
                  </a:lnTo>
                  <a:lnTo>
                    <a:pt x="2957102" y="2725914"/>
                  </a:lnTo>
                  <a:lnTo>
                    <a:pt x="2980908" y="2730355"/>
                  </a:lnTo>
                  <a:lnTo>
                    <a:pt x="3004396" y="2733845"/>
                  </a:lnTo>
                  <a:lnTo>
                    <a:pt x="3028203" y="2737335"/>
                  </a:lnTo>
                  <a:lnTo>
                    <a:pt x="3052644" y="2740190"/>
                  </a:lnTo>
                  <a:lnTo>
                    <a:pt x="3077084" y="2743045"/>
                  </a:lnTo>
                  <a:lnTo>
                    <a:pt x="3101525" y="2744949"/>
                  </a:lnTo>
                  <a:lnTo>
                    <a:pt x="3125966" y="2746852"/>
                  </a:lnTo>
                  <a:lnTo>
                    <a:pt x="3150725" y="2748121"/>
                  </a:lnTo>
                  <a:lnTo>
                    <a:pt x="3175800" y="2749390"/>
                  </a:lnTo>
                  <a:lnTo>
                    <a:pt x="3200559" y="2750024"/>
                  </a:lnTo>
                  <a:lnTo>
                    <a:pt x="3225317" y="2750024"/>
                  </a:lnTo>
                  <a:lnTo>
                    <a:pt x="3246266" y="2750024"/>
                  </a:lnTo>
                  <a:lnTo>
                    <a:pt x="3267216" y="2749707"/>
                  </a:lnTo>
                  <a:lnTo>
                    <a:pt x="3288165" y="2748755"/>
                  </a:lnTo>
                  <a:lnTo>
                    <a:pt x="3308797" y="2747804"/>
                  </a:lnTo>
                  <a:lnTo>
                    <a:pt x="3329429" y="2746535"/>
                  </a:lnTo>
                  <a:lnTo>
                    <a:pt x="3350378" y="2744949"/>
                  </a:lnTo>
                  <a:lnTo>
                    <a:pt x="3371010" y="2743362"/>
                  </a:lnTo>
                  <a:lnTo>
                    <a:pt x="3391325" y="2741459"/>
                  </a:lnTo>
                  <a:lnTo>
                    <a:pt x="3411957" y="2738921"/>
                  </a:lnTo>
                  <a:lnTo>
                    <a:pt x="3431954" y="2736383"/>
                  </a:lnTo>
                  <a:lnTo>
                    <a:pt x="3451951" y="2733528"/>
                  </a:lnTo>
                  <a:lnTo>
                    <a:pt x="3471948" y="2730355"/>
                  </a:lnTo>
                  <a:lnTo>
                    <a:pt x="3491628" y="2726866"/>
                  </a:lnTo>
                  <a:lnTo>
                    <a:pt x="3510990" y="2723376"/>
                  </a:lnTo>
                  <a:lnTo>
                    <a:pt x="3530035" y="2719252"/>
                  </a:lnTo>
                  <a:lnTo>
                    <a:pt x="3548763" y="2715128"/>
                  </a:lnTo>
                  <a:lnTo>
                    <a:pt x="3567173" y="2710369"/>
                  </a:lnTo>
                  <a:lnTo>
                    <a:pt x="3585265" y="2705611"/>
                  </a:lnTo>
                  <a:lnTo>
                    <a:pt x="3603041" y="2700852"/>
                  </a:lnTo>
                  <a:lnTo>
                    <a:pt x="3620498" y="2695142"/>
                  </a:lnTo>
                  <a:lnTo>
                    <a:pt x="3637004" y="2689749"/>
                  </a:lnTo>
                  <a:lnTo>
                    <a:pt x="3653510" y="2683721"/>
                  </a:lnTo>
                  <a:lnTo>
                    <a:pt x="3669698" y="2678011"/>
                  </a:lnTo>
                  <a:lnTo>
                    <a:pt x="3685251" y="2671349"/>
                  </a:lnTo>
                  <a:lnTo>
                    <a:pt x="3700170" y="2665004"/>
                  </a:lnTo>
                  <a:lnTo>
                    <a:pt x="3714770" y="2657707"/>
                  </a:lnTo>
                  <a:lnTo>
                    <a:pt x="3728419" y="2650728"/>
                  </a:lnTo>
                  <a:lnTo>
                    <a:pt x="3741751" y="2643114"/>
                  </a:lnTo>
                  <a:lnTo>
                    <a:pt x="3754765" y="2635818"/>
                  </a:lnTo>
                  <a:lnTo>
                    <a:pt x="3767144" y="2627886"/>
                  </a:lnTo>
                  <a:lnTo>
                    <a:pt x="3778571" y="2619638"/>
                  </a:lnTo>
                  <a:lnTo>
                    <a:pt x="3789363" y="2611073"/>
                  </a:lnTo>
                  <a:lnTo>
                    <a:pt x="3789363" y="2718935"/>
                  </a:lnTo>
                  <a:lnTo>
                    <a:pt x="3788728" y="2718935"/>
                  </a:lnTo>
                  <a:lnTo>
                    <a:pt x="3788411" y="2728135"/>
                  </a:lnTo>
                  <a:lnTo>
                    <a:pt x="3787776" y="2733528"/>
                  </a:lnTo>
                  <a:lnTo>
                    <a:pt x="3786506" y="2738921"/>
                  </a:lnTo>
                  <a:lnTo>
                    <a:pt x="3785237" y="2744314"/>
                  </a:lnTo>
                  <a:lnTo>
                    <a:pt x="3783332" y="2749707"/>
                  </a:lnTo>
                  <a:lnTo>
                    <a:pt x="3781428" y="2755100"/>
                  </a:lnTo>
                  <a:lnTo>
                    <a:pt x="3778571" y="2760811"/>
                  </a:lnTo>
                  <a:lnTo>
                    <a:pt x="3775714" y="2765886"/>
                  </a:lnTo>
                  <a:lnTo>
                    <a:pt x="3772540" y="2770962"/>
                  </a:lnTo>
                  <a:lnTo>
                    <a:pt x="3769048" y="2776355"/>
                  </a:lnTo>
                  <a:lnTo>
                    <a:pt x="3765557" y="2781749"/>
                  </a:lnTo>
                  <a:lnTo>
                    <a:pt x="3761113" y="2786824"/>
                  </a:lnTo>
                  <a:lnTo>
                    <a:pt x="3756987" y="2791583"/>
                  </a:lnTo>
                  <a:lnTo>
                    <a:pt x="3752226" y="2796659"/>
                  </a:lnTo>
                  <a:lnTo>
                    <a:pt x="3747147" y="2801735"/>
                  </a:lnTo>
                  <a:lnTo>
                    <a:pt x="3741433" y="2806493"/>
                  </a:lnTo>
                  <a:lnTo>
                    <a:pt x="3736037" y="2811252"/>
                  </a:lnTo>
                  <a:lnTo>
                    <a:pt x="3723658" y="2820769"/>
                  </a:lnTo>
                  <a:lnTo>
                    <a:pt x="3710327" y="2829969"/>
                  </a:lnTo>
                  <a:lnTo>
                    <a:pt x="3696043" y="2838852"/>
                  </a:lnTo>
                  <a:lnTo>
                    <a:pt x="3680490" y="2847418"/>
                  </a:lnTo>
                  <a:lnTo>
                    <a:pt x="3663667" y="2855983"/>
                  </a:lnTo>
                  <a:lnTo>
                    <a:pt x="3646526" y="2863914"/>
                  </a:lnTo>
                  <a:lnTo>
                    <a:pt x="3627799" y="2871845"/>
                  </a:lnTo>
                  <a:lnTo>
                    <a:pt x="3608754" y="2879459"/>
                  </a:lnTo>
                  <a:lnTo>
                    <a:pt x="3588122" y="2886121"/>
                  </a:lnTo>
                  <a:lnTo>
                    <a:pt x="3566855" y="2892783"/>
                  </a:lnTo>
                  <a:lnTo>
                    <a:pt x="3544636" y="2899128"/>
                  </a:lnTo>
                  <a:lnTo>
                    <a:pt x="3522417" y="2905473"/>
                  </a:lnTo>
                  <a:lnTo>
                    <a:pt x="3498611" y="2910866"/>
                  </a:lnTo>
                  <a:lnTo>
                    <a:pt x="3474170" y="2915942"/>
                  </a:lnTo>
                  <a:lnTo>
                    <a:pt x="3449412" y="2920383"/>
                  </a:lnTo>
                  <a:lnTo>
                    <a:pt x="3423701" y="2924824"/>
                  </a:lnTo>
                  <a:lnTo>
                    <a:pt x="3397356" y="2928631"/>
                  </a:lnTo>
                  <a:lnTo>
                    <a:pt x="3370376" y="2931804"/>
                  </a:lnTo>
                  <a:lnTo>
                    <a:pt x="3343395" y="2934976"/>
                  </a:lnTo>
                  <a:lnTo>
                    <a:pt x="3315146" y="2937197"/>
                  </a:lnTo>
                  <a:lnTo>
                    <a:pt x="3286896" y="2938783"/>
                  </a:lnTo>
                  <a:lnTo>
                    <a:pt x="3258011" y="2940369"/>
                  </a:lnTo>
                  <a:lnTo>
                    <a:pt x="3228491" y="2941321"/>
                  </a:lnTo>
                  <a:lnTo>
                    <a:pt x="3198972" y="2941638"/>
                  </a:lnTo>
                  <a:lnTo>
                    <a:pt x="3168500" y="2941321"/>
                  </a:lnTo>
                  <a:lnTo>
                    <a:pt x="3138663" y="2940369"/>
                  </a:lnTo>
                  <a:lnTo>
                    <a:pt x="3109143" y="2938783"/>
                  </a:lnTo>
                  <a:lnTo>
                    <a:pt x="3080259" y="2936880"/>
                  </a:lnTo>
                  <a:lnTo>
                    <a:pt x="3051374" y="2934659"/>
                  </a:lnTo>
                  <a:lnTo>
                    <a:pt x="3023441" y="2931487"/>
                  </a:lnTo>
                  <a:lnTo>
                    <a:pt x="2996144" y="2927997"/>
                  </a:lnTo>
                  <a:lnTo>
                    <a:pt x="2969481" y="2923873"/>
                  </a:lnTo>
                  <a:lnTo>
                    <a:pt x="2943453" y="2919431"/>
                  </a:lnTo>
                  <a:lnTo>
                    <a:pt x="2917742" y="2914355"/>
                  </a:lnTo>
                  <a:lnTo>
                    <a:pt x="2892984" y="2909280"/>
                  </a:lnTo>
                  <a:lnTo>
                    <a:pt x="2869178" y="2903252"/>
                  </a:lnTo>
                  <a:lnTo>
                    <a:pt x="2846007" y="2897224"/>
                  </a:lnTo>
                  <a:lnTo>
                    <a:pt x="2823470" y="2890880"/>
                  </a:lnTo>
                  <a:lnTo>
                    <a:pt x="2802203" y="2883583"/>
                  </a:lnTo>
                  <a:lnTo>
                    <a:pt x="2781889" y="2876286"/>
                  </a:lnTo>
                  <a:lnTo>
                    <a:pt x="2762527" y="2868673"/>
                  </a:lnTo>
                  <a:lnTo>
                    <a:pt x="2743799" y="2860424"/>
                  </a:lnTo>
                  <a:lnTo>
                    <a:pt x="2726024" y="2852176"/>
                  </a:lnTo>
                  <a:lnTo>
                    <a:pt x="2709518" y="2843611"/>
                  </a:lnTo>
                  <a:lnTo>
                    <a:pt x="2694600" y="2834411"/>
                  </a:lnTo>
                  <a:lnTo>
                    <a:pt x="2679999" y="2824893"/>
                  </a:lnTo>
                  <a:lnTo>
                    <a:pt x="2666985" y="2815376"/>
                  </a:lnTo>
                  <a:lnTo>
                    <a:pt x="2660954" y="2810935"/>
                  </a:lnTo>
                  <a:lnTo>
                    <a:pt x="2655240" y="2805542"/>
                  </a:lnTo>
                  <a:lnTo>
                    <a:pt x="2650162" y="2800466"/>
                  </a:lnTo>
                  <a:lnTo>
                    <a:pt x="2645083" y="2795390"/>
                  </a:lnTo>
                  <a:lnTo>
                    <a:pt x="2639687" y="2790314"/>
                  </a:lnTo>
                  <a:lnTo>
                    <a:pt x="2635561" y="2785238"/>
                  </a:lnTo>
                  <a:lnTo>
                    <a:pt x="2631434" y="2780162"/>
                  </a:lnTo>
                  <a:lnTo>
                    <a:pt x="2627625" y="2774452"/>
                  </a:lnTo>
                  <a:lnTo>
                    <a:pt x="2624134" y="2769376"/>
                  </a:lnTo>
                  <a:lnTo>
                    <a:pt x="2620960" y="2763983"/>
                  </a:lnTo>
                  <a:lnTo>
                    <a:pt x="2618103" y="2758273"/>
                  </a:lnTo>
                  <a:lnTo>
                    <a:pt x="2615881" y="2752880"/>
                  </a:lnTo>
                  <a:lnTo>
                    <a:pt x="2613659" y="2747169"/>
                  </a:lnTo>
                  <a:lnTo>
                    <a:pt x="2612072" y="2741776"/>
                  </a:lnTo>
                  <a:lnTo>
                    <a:pt x="2610485" y="2736383"/>
                  </a:lnTo>
                  <a:lnTo>
                    <a:pt x="2609850" y="2730355"/>
                  </a:lnTo>
                  <a:lnTo>
                    <a:pt x="2609215" y="2724962"/>
                  </a:lnTo>
                  <a:lnTo>
                    <a:pt x="2609215" y="2718935"/>
                  </a:lnTo>
                  <a:lnTo>
                    <a:pt x="2608580" y="2719252"/>
                  </a:lnTo>
                  <a:lnTo>
                    <a:pt x="2608580" y="2573004"/>
                  </a:lnTo>
                  <a:lnTo>
                    <a:pt x="2608263" y="2569197"/>
                  </a:lnTo>
                  <a:lnTo>
                    <a:pt x="2608580" y="2560949"/>
                  </a:lnTo>
                  <a:lnTo>
                    <a:pt x="2609850" y="2552700"/>
                  </a:lnTo>
                  <a:close/>
                  <a:moveTo>
                    <a:pt x="3016148" y="2544763"/>
                  </a:moveTo>
                  <a:lnTo>
                    <a:pt x="3016148" y="2660333"/>
                  </a:lnTo>
                  <a:lnTo>
                    <a:pt x="3035827" y="2662556"/>
                  </a:lnTo>
                  <a:lnTo>
                    <a:pt x="3056142" y="2665096"/>
                  </a:lnTo>
                  <a:lnTo>
                    <a:pt x="3076456" y="2667318"/>
                  </a:lnTo>
                  <a:lnTo>
                    <a:pt x="3097406" y="2669223"/>
                  </a:lnTo>
                  <a:lnTo>
                    <a:pt x="3097406" y="2553971"/>
                  </a:lnTo>
                  <a:lnTo>
                    <a:pt x="3076456" y="2552066"/>
                  </a:lnTo>
                  <a:lnTo>
                    <a:pt x="3056142" y="2549843"/>
                  </a:lnTo>
                  <a:lnTo>
                    <a:pt x="3035827" y="2547303"/>
                  </a:lnTo>
                  <a:lnTo>
                    <a:pt x="3016148" y="2544763"/>
                  </a:lnTo>
                  <a:close/>
                  <a:moveTo>
                    <a:pt x="1938656" y="2540386"/>
                  </a:moveTo>
                  <a:lnTo>
                    <a:pt x="1936433" y="2540705"/>
                  </a:lnTo>
                  <a:lnTo>
                    <a:pt x="1933576" y="2540705"/>
                  </a:lnTo>
                  <a:lnTo>
                    <a:pt x="1931036" y="2541342"/>
                  </a:lnTo>
                  <a:lnTo>
                    <a:pt x="1929130" y="2542299"/>
                  </a:lnTo>
                  <a:lnTo>
                    <a:pt x="1927543" y="2542936"/>
                  </a:lnTo>
                  <a:lnTo>
                    <a:pt x="1926273" y="2543892"/>
                  </a:lnTo>
                  <a:lnTo>
                    <a:pt x="1925638" y="2545167"/>
                  </a:lnTo>
                  <a:lnTo>
                    <a:pt x="1925320" y="2546123"/>
                  </a:lnTo>
                  <a:lnTo>
                    <a:pt x="1925320" y="2565247"/>
                  </a:lnTo>
                  <a:lnTo>
                    <a:pt x="1910398" y="2566522"/>
                  </a:lnTo>
                  <a:lnTo>
                    <a:pt x="1895158" y="2568116"/>
                  </a:lnTo>
                  <a:lnTo>
                    <a:pt x="1881188" y="2570028"/>
                  </a:lnTo>
                  <a:lnTo>
                    <a:pt x="1867218" y="2572897"/>
                  </a:lnTo>
                  <a:lnTo>
                    <a:pt x="1853883" y="2575447"/>
                  </a:lnTo>
                  <a:lnTo>
                    <a:pt x="1841183" y="2578634"/>
                  </a:lnTo>
                  <a:lnTo>
                    <a:pt x="1829436" y="2582778"/>
                  </a:lnTo>
                  <a:lnTo>
                    <a:pt x="1818323" y="2586602"/>
                  </a:lnTo>
                  <a:lnTo>
                    <a:pt x="1810703" y="2590108"/>
                  </a:lnTo>
                  <a:lnTo>
                    <a:pt x="1803718" y="2594252"/>
                  </a:lnTo>
                  <a:lnTo>
                    <a:pt x="1797368" y="2598077"/>
                  </a:lnTo>
                  <a:lnTo>
                    <a:pt x="1791970" y="2601902"/>
                  </a:lnTo>
                  <a:lnTo>
                    <a:pt x="1787208" y="2606045"/>
                  </a:lnTo>
                  <a:lnTo>
                    <a:pt x="1783398" y="2610507"/>
                  </a:lnTo>
                  <a:lnTo>
                    <a:pt x="1780223" y="2614651"/>
                  </a:lnTo>
                  <a:lnTo>
                    <a:pt x="1777683" y="2619113"/>
                  </a:lnTo>
                  <a:lnTo>
                    <a:pt x="1776096" y="2623894"/>
                  </a:lnTo>
                  <a:lnTo>
                    <a:pt x="1775460" y="2628038"/>
                  </a:lnTo>
                  <a:lnTo>
                    <a:pt x="1775460" y="2632500"/>
                  </a:lnTo>
                  <a:lnTo>
                    <a:pt x="1776096" y="2637281"/>
                  </a:lnTo>
                  <a:lnTo>
                    <a:pt x="1777683" y="2641743"/>
                  </a:lnTo>
                  <a:lnTo>
                    <a:pt x="1780223" y="2645887"/>
                  </a:lnTo>
                  <a:lnTo>
                    <a:pt x="1783716" y="2650349"/>
                  </a:lnTo>
                  <a:lnTo>
                    <a:pt x="1787526" y="2654811"/>
                  </a:lnTo>
                  <a:lnTo>
                    <a:pt x="1792288" y="2658317"/>
                  </a:lnTo>
                  <a:lnTo>
                    <a:pt x="1797368" y="2661823"/>
                  </a:lnTo>
                  <a:lnTo>
                    <a:pt x="1803400" y="2665329"/>
                  </a:lnTo>
                  <a:lnTo>
                    <a:pt x="1809750" y="2668517"/>
                  </a:lnTo>
                  <a:lnTo>
                    <a:pt x="1816736" y="2671704"/>
                  </a:lnTo>
                  <a:lnTo>
                    <a:pt x="1824356" y="2674573"/>
                  </a:lnTo>
                  <a:lnTo>
                    <a:pt x="1832610" y="2677441"/>
                  </a:lnTo>
                  <a:lnTo>
                    <a:pt x="1840866" y="2679354"/>
                  </a:lnTo>
                  <a:lnTo>
                    <a:pt x="1872933" y="2686047"/>
                  </a:lnTo>
                  <a:lnTo>
                    <a:pt x="1925320" y="2696565"/>
                  </a:lnTo>
                  <a:lnTo>
                    <a:pt x="1925320" y="2778798"/>
                  </a:lnTo>
                  <a:lnTo>
                    <a:pt x="1911668" y="2777204"/>
                  </a:lnTo>
                  <a:lnTo>
                    <a:pt x="1899603" y="2774973"/>
                  </a:lnTo>
                  <a:lnTo>
                    <a:pt x="1885316" y="2772742"/>
                  </a:lnTo>
                  <a:lnTo>
                    <a:pt x="1870393" y="2769236"/>
                  </a:lnTo>
                  <a:lnTo>
                    <a:pt x="1856740" y="2765093"/>
                  </a:lnTo>
                  <a:lnTo>
                    <a:pt x="1844676" y="2760949"/>
                  </a:lnTo>
                  <a:lnTo>
                    <a:pt x="1841183" y="2759674"/>
                  </a:lnTo>
                  <a:lnTo>
                    <a:pt x="1838008" y="2758399"/>
                  </a:lnTo>
                  <a:lnTo>
                    <a:pt x="1835786" y="2757443"/>
                  </a:lnTo>
                  <a:lnTo>
                    <a:pt x="1835150" y="2756805"/>
                  </a:lnTo>
                  <a:lnTo>
                    <a:pt x="1831658" y="2754893"/>
                  </a:lnTo>
                  <a:lnTo>
                    <a:pt x="1829753" y="2753618"/>
                  </a:lnTo>
                  <a:lnTo>
                    <a:pt x="1827848" y="2752662"/>
                  </a:lnTo>
                  <a:lnTo>
                    <a:pt x="1822768" y="2751387"/>
                  </a:lnTo>
                  <a:lnTo>
                    <a:pt x="1817688" y="2750431"/>
                  </a:lnTo>
                  <a:lnTo>
                    <a:pt x="1811656" y="2750112"/>
                  </a:lnTo>
                  <a:lnTo>
                    <a:pt x="1805623" y="2751068"/>
                  </a:lnTo>
                  <a:lnTo>
                    <a:pt x="1799908" y="2751706"/>
                  </a:lnTo>
                  <a:lnTo>
                    <a:pt x="1793876" y="2752981"/>
                  </a:lnTo>
                  <a:lnTo>
                    <a:pt x="1787843" y="2754893"/>
                  </a:lnTo>
                  <a:lnTo>
                    <a:pt x="1782763" y="2756805"/>
                  </a:lnTo>
                  <a:lnTo>
                    <a:pt x="1778636" y="2759355"/>
                  </a:lnTo>
                  <a:lnTo>
                    <a:pt x="1774508" y="2761586"/>
                  </a:lnTo>
                  <a:lnTo>
                    <a:pt x="1771650" y="2764455"/>
                  </a:lnTo>
                  <a:lnTo>
                    <a:pt x="1770698" y="2765730"/>
                  </a:lnTo>
                  <a:lnTo>
                    <a:pt x="1769746" y="2766686"/>
                  </a:lnTo>
                  <a:lnTo>
                    <a:pt x="1769428" y="2767961"/>
                  </a:lnTo>
                  <a:lnTo>
                    <a:pt x="1769428" y="2769555"/>
                  </a:lnTo>
                  <a:lnTo>
                    <a:pt x="1769428" y="2770830"/>
                  </a:lnTo>
                  <a:lnTo>
                    <a:pt x="1770380" y="2772105"/>
                  </a:lnTo>
                  <a:lnTo>
                    <a:pt x="1771016" y="2773061"/>
                  </a:lnTo>
                  <a:lnTo>
                    <a:pt x="1772603" y="2774336"/>
                  </a:lnTo>
                  <a:lnTo>
                    <a:pt x="1778000" y="2777842"/>
                  </a:lnTo>
                  <a:lnTo>
                    <a:pt x="1784668" y="2781348"/>
                  </a:lnTo>
                  <a:lnTo>
                    <a:pt x="1791970" y="2784535"/>
                  </a:lnTo>
                  <a:lnTo>
                    <a:pt x="1799273" y="2787723"/>
                  </a:lnTo>
                  <a:lnTo>
                    <a:pt x="1807846" y="2790591"/>
                  </a:lnTo>
                  <a:lnTo>
                    <a:pt x="1816418" y="2792822"/>
                  </a:lnTo>
                  <a:lnTo>
                    <a:pt x="1825943" y="2795691"/>
                  </a:lnTo>
                  <a:lnTo>
                    <a:pt x="1835786" y="2797603"/>
                  </a:lnTo>
                  <a:lnTo>
                    <a:pt x="1845946" y="2799516"/>
                  </a:lnTo>
                  <a:lnTo>
                    <a:pt x="1856740" y="2801747"/>
                  </a:lnTo>
                  <a:lnTo>
                    <a:pt x="1878648" y="2804934"/>
                  </a:lnTo>
                  <a:lnTo>
                    <a:pt x="1901508" y="2806846"/>
                  </a:lnTo>
                  <a:lnTo>
                    <a:pt x="1925320" y="2808440"/>
                  </a:lnTo>
                  <a:lnTo>
                    <a:pt x="1925320" y="2827245"/>
                  </a:lnTo>
                  <a:lnTo>
                    <a:pt x="1925638" y="2828520"/>
                  </a:lnTo>
                  <a:lnTo>
                    <a:pt x="1926273" y="2829476"/>
                  </a:lnTo>
                  <a:lnTo>
                    <a:pt x="1927543" y="2830433"/>
                  </a:lnTo>
                  <a:lnTo>
                    <a:pt x="1929130" y="2831389"/>
                  </a:lnTo>
                  <a:lnTo>
                    <a:pt x="1931036" y="2832026"/>
                  </a:lnTo>
                  <a:lnTo>
                    <a:pt x="1933576" y="2832664"/>
                  </a:lnTo>
                  <a:lnTo>
                    <a:pt x="1938656" y="2832982"/>
                  </a:lnTo>
                  <a:lnTo>
                    <a:pt x="1985328" y="2832982"/>
                  </a:lnTo>
                  <a:lnTo>
                    <a:pt x="1990726" y="2832664"/>
                  </a:lnTo>
                  <a:lnTo>
                    <a:pt x="1992630" y="2832026"/>
                  </a:lnTo>
                  <a:lnTo>
                    <a:pt x="1995170" y="2831389"/>
                  </a:lnTo>
                  <a:lnTo>
                    <a:pt x="1996758" y="2830433"/>
                  </a:lnTo>
                  <a:lnTo>
                    <a:pt x="1997710" y="2829476"/>
                  </a:lnTo>
                  <a:lnTo>
                    <a:pt x="1998663" y="2828520"/>
                  </a:lnTo>
                  <a:lnTo>
                    <a:pt x="1998980" y="2827245"/>
                  </a:lnTo>
                  <a:lnTo>
                    <a:pt x="1998980" y="2808121"/>
                  </a:lnTo>
                  <a:lnTo>
                    <a:pt x="2013586" y="2806846"/>
                  </a:lnTo>
                  <a:lnTo>
                    <a:pt x="2027873" y="2805572"/>
                  </a:lnTo>
                  <a:lnTo>
                    <a:pt x="2041526" y="2803978"/>
                  </a:lnTo>
                  <a:lnTo>
                    <a:pt x="2054543" y="2801747"/>
                  </a:lnTo>
                  <a:lnTo>
                    <a:pt x="2067243" y="2799197"/>
                  </a:lnTo>
                  <a:lnTo>
                    <a:pt x="2078673" y="2796966"/>
                  </a:lnTo>
                  <a:lnTo>
                    <a:pt x="2089786" y="2793778"/>
                  </a:lnTo>
                  <a:lnTo>
                    <a:pt x="2099310" y="2790272"/>
                  </a:lnTo>
                  <a:lnTo>
                    <a:pt x="2106930" y="2787085"/>
                  </a:lnTo>
                  <a:lnTo>
                    <a:pt x="2114233" y="2783898"/>
                  </a:lnTo>
                  <a:lnTo>
                    <a:pt x="2120900" y="2779754"/>
                  </a:lnTo>
                  <a:lnTo>
                    <a:pt x="2126933" y="2776248"/>
                  </a:lnTo>
                  <a:lnTo>
                    <a:pt x="2132013" y="2772423"/>
                  </a:lnTo>
                  <a:lnTo>
                    <a:pt x="2136776" y="2768280"/>
                  </a:lnTo>
                  <a:lnTo>
                    <a:pt x="2140586" y="2764136"/>
                  </a:lnTo>
                  <a:lnTo>
                    <a:pt x="2143760" y="2759674"/>
                  </a:lnTo>
                  <a:lnTo>
                    <a:pt x="2145983" y="2755212"/>
                  </a:lnTo>
                  <a:lnTo>
                    <a:pt x="2147570" y="2751068"/>
                  </a:lnTo>
                  <a:lnTo>
                    <a:pt x="2148840" y="2746606"/>
                  </a:lnTo>
                  <a:lnTo>
                    <a:pt x="2149158" y="2742144"/>
                  </a:lnTo>
                  <a:lnTo>
                    <a:pt x="2148523" y="2737363"/>
                  </a:lnTo>
                  <a:lnTo>
                    <a:pt x="2147253" y="2733219"/>
                  </a:lnTo>
                  <a:lnTo>
                    <a:pt x="2145030" y="2728757"/>
                  </a:lnTo>
                  <a:lnTo>
                    <a:pt x="2141856" y="2723976"/>
                  </a:lnTo>
                  <a:lnTo>
                    <a:pt x="2140268" y="2721745"/>
                  </a:lnTo>
                  <a:lnTo>
                    <a:pt x="2137728" y="2719833"/>
                  </a:lnTo>
                  <a:lnTo>
                    <a:pt x="2132648" y="2715370"/>
                  </a:lnTo>
                  <a:lnTo>
                    <a:pt x="2126298" y="2711227"/>
                  </a:lnTo>
                  <a:lnTo>
                    <a:pt x="2119630" y="2707721"/>
                  </a:lnTo>
                  <a:lnTo>
                    <a:pt x="2111693" y="2704215"/>
                  </a:lnTo>
                  <a:lnTo>
                    <a:pt x="2103438" y="2701027"/>
                  </a:lnTo>
                  <a:lnTo>
                    <a:pt x="2094548" y="2697840"/>
                  </a:lnTo>
                  <a:lnTo>
                    <a:pt x="2084706" y="2694653"/>
                  </a:lnTo>
                  <a:lnTo>
                    <a:pt x="2074863" y="2692103"/>
                  </a:lnTo>
                  <a:lnTo>
                    <a:pt x="2064068" y="2689553"/>
                  </a:lnTo>
                  <a:lnTo>
                    <a:pt x="2042796" y="2684772"/>
                  </a:lnTo>
                  <a:lnTo>
                    <a:pt x="2020570" y="2680310"/>
                  </a:lnTo>
                  <a:lnTo>
                    <a:pt x="1998980" y="2676485"/>
                  </a:lnTo>
                  <a:lnTo>
                    <a:pt x="1998980" y="2594571"/>
                  </a:lnTo>
                  <a:lnTo>
                    <a:pt x="2018030" y="2596802"/>
                  </a:lnTo>
                  <a:lnTo>
                    <a:pt x="2025016" y="2598077"/>
                  </a:lnTo>
                  <a:lnTo>
                    <a:pt x="2032000" y="2599670"/>
                  </a:lnTo>
                  <a:lnTo>
                    <a:pt x="2047240" y="2603495"/>
                  </a:lnTo>
                  <a:lnTo>
                    <a:pt x="2061846" y="2607958"/>
                  </a:lnTo>
                  <a:lnTo>
                    <a:pt x="2073593" y="2612420"/>
                  </a:lnTo>
                  <a:lnTo>
                    <a:pt x="2080260" y="2614970"/>
                  </a:lnTo>
                  <a:lnTo>
                    <a:pt x="2082483" y="2616245"/>
                  </a:lnTo>
                  <a:lnTo>
                    <a:pt x="2083118" y="2616245"/>
                  </a:lnTo>
                  <a:lnTo>
                    <a:pt x="2086610" y="2618794"/>
                  </a:lnTo>
                  <a:lnTo>
                    <a:pt x="2088516" y="2619751"/>
                  </a:lnTo>
                  <a:lnTo>
                    <a:pt x="2090420" y="2621026"/>
                  </a:lnTo>
                  <a:lnTo>
                    <a:pt x="2095183" y="2622300"/>
                  </a:lnTo>
                  <a:lnTo>
                    <a:pt x="2100898" y="2622938"/>
                  </a:lnTo>
                  <a:lnTo>
                    <a:pt x="2106613" y="2622938"/>
                  </a:lnTo>
                  <a:lnTo>
                    <a:pt x="2112646" y="2622619"/>
                  </a:lnTo>
                  <a:lnTo>
                    <a:pt x="2118360" y="2621982"/>
                  </a:lnTo>
                  <a:lnTo>
                    <a:pt x="2124393" y="2620388"/>
                  </a:lnTo>
                  <a:lnTo>
                    <a:pt x="2129790" y="2618794"/>
                  </a:lnTo>
                  <a:lnTo>
                    <a:pt x="2135188" y="2616563"/>
                  </a:lnTo>
                  <a:lnTo>
                    <a:pt x="2139633" y="2614332"/>
                  </a:lnTo>
                  <a:lnTo>
                    <a:pt x="2143760" y="2612101"/>
                  </a:lnTo>
                  <a:lnTo>
                    <a:pt x="2146618" y="2609232"/>
                  </a:lnTo>
                  <a:lnTo>
                    <a:pt x="2147570" y="2607958"/>
                  </a:lnTo>
                  <a:lnTo>
                    <a:pt x="2148523" y="2606683"/>
                  </a:lnTo>
                  <a:lnTo>
                    <a:pt x="2148840" y="2605089"/>
                  </a:lnTo>
                  <a:lnTo>
                    <a:pt x="2148840" y="2604133"/>
                  </a:lnTo>
                  <a:lnTo>
                    <a:pt x="2148523" y="2602858"/>
                  </a:lnTo>
                  <a:lnTo>
                    <a:pt x="2148206" y="2601583"/>
                  </a:lnTo>
                  <a:lnTo>
                    <a:pt x="2146936" y="2600627"/>
                  </a:lnTo>
                  <a:lnTo>
                    <a:pt x="2145666" y="2599352"/>
                  </a:lnTo>
                  <a:lnTo>
                    <a:pt x="2141220" y="2596483"/>
                  </a:lnTo>
                  <a:lnTo>
                    <a:pt x="2136776" y="2593615"/>
                  </a:lnTo>
                  <a:lnTo>
                    <a:pt x="2131060" y="2591383"/>
                  </a:lnTo>
                  <a:lnTo>
                    <a:pt x="2125663" y="2588515"/>
                  </a:lnTo>
                  <a:lnTo>
                    <a:pt x="2112646" y="2583734"/>
                  </a:lnTo>
                  <a:lnTo>
                    <a:pt x="2098358" y="2579590"/>
                  </a:lnTo>
                  <a:lnTo>
                    <a:pt x="2083436" y="2575766"/>
                  </a:lnTo>
                  <a:lnTo>
                    <a:pt x="2067878" y="2572259"/>
                  </a:lnTo>
                  <a:lnTo>
                    <a:pt x="2052638" y="2569710"/>
                  </a:lnTo>
                  <a:lnTo>
                    <a:pt x="2038033" y="2567479"/>
                  </a:lnTo>
                  <a:lnTo>
                    <a:pt x="2018666" y="2565566"/>
                  </a:lnTo>
                  <a:lnTo>
                    <a:pt x="1998980" y="2564291"/>
                  </a:lnTo>
                  <a:lnTo>
                    <a:pt x="1998980" y="2546123"/>
                  </a:lnTo>
                  <a:lnTo>
                    <a:pt x="1998663" y="2545167"/>
                  </a:lnTo>
                  <a:lnTo>
                    <a:pt x="1997710" y="2543892"/>
                  </a:lnTo>
                  <a:lnTo>
                    <a:pt x="1996758" y="2542936"/>
                  </a:lnTo>
                  <a:lnTo>
                    <a:pt x="1995170" y="2542299"/>
                  </a:lnTo>
                  <a:lnTo>
                    <a:pt x="1992630" y="2541342"/>
                  </a:lnTo>
                  <a:lnTo>
                    <a:pt x="1990726" y="2540705"/>
                  </a:lnTo>
                  <a:lnTo>
                    <a:pt x="1987868" y="2540705"/>
                  </a:lnTo>
                  <a:lnTo>
                    <a:pt x="1985328" y="2540386"/>
                  </a:lnTo>
                  <a:lnTo>
                    <a:pt x="1938656" y="2540386"/>
                  </a:lnTo>
                  <a:close/>
                  <a:moveTo>
                    <a:pt x="1959293" y="2522537"/>
                  </a:moveTo>
                  <a:lnTo>
                    <a:pt x="1982788" y="2522856"/>
                  </a:lnTo>
                  <a:lnTo>
                    <a:pt x="2005966" y="2523493"/>
                  </a:lnTo>
                  <a:lnTo>
                    <a:pt x="2028826" y="2524450"/>
                  </a:lnTo>
                  <a:lnTo>
                    <a:pt x="2051368" y="2526043"/>
                  </a:lnTo>
                  <a:lnTo>
                    <a:pt x="2073910" y="2527637"/>
                  </a:lnTo>
                  <a:lnTo>
                    <a:pt x="2095500" y="2529868"/>
                  </a:lnTo>
                  <a:lnTo>
                    <a:pt x="2116773" y="2532737"/>
                  </a:lnTo>
                  <a:lnTo>
                    <a:pt x="2137728" y="2535605"/>
                  </a:lnTo>
                  <a:lnTo>
                    <a:pt x="2158048" y="2538793"/>
                  </a:lnTo>
                  <a:lnTo>
                    <a:pt x="2177733" y="2542299"/>
                  </a:lnTo>
                  <a:lnTo>
                    <a:pt x="2197100" y="2546123"/>
                  </a:lnTo>
                  <a:lnTo>
                    <a:pt x="2215516" y="2550586"/>
                  </a:lnTo>
                  <a:lnTo>
                    <a:pt x="2233613" y="2555367"/>
                  </a:lnTo>
                  <a:lnTo>
                    <a:pt x="2251076" y="2560148"/>
                  </a:lnTo>
                  <a:lnTo>
                    <a:pt x="2267586" y="2565247"/>
                  </a:lnTo>
                  <a:lnTo>
                    <a:pt x="2283778" y="2570666"/>
                  </a:lnTo>
                  <a:lnTo>
                    <a:pt x="2298700" y="2576403"/>
                  </a:lnTo>
                  <a:lnTo>
                    <a:pt x="2313306" y="2582140"/>
                  </a:lnTo>
                  <a:lnTo>
                    <a:pt x="2326640" y="2588515"/>
                  </a:lnTo>
                  <a:lnTo>
                    <a:pt x="2339658" y="2594889"/>
                  </a:lnTo>
                  <a:lnTo>
                    <a:pt x="2351723" y="2601583"/>
                  </a:lnTo>
                  <a:lnTo>
                    <a:pt x="2362518" y="2608914"/>
                  </a:lnTo>
                  <a:lnTo>
                    <a:pt x="2372996" y="2615607"/>
                  </a:lnTo>
                  <a:lnTo>
                    <a:pt x="2381886" y="2622938"/>
                  </a:lnTo>
                  <a:lnTo>
                    <a:pt x="2390140" y="2630587"/>
                  </a:lnTo>
                  <a:lnTo>
                    <a:pt x="2397443" y="2638237"/>
                  </a:lnTo>
                  <a:lnTo>
                    <a:pt x="2403793" y="2645568"/>
                  </a:lnTo>
                  <a:lnTo>
                    <a:pt x="2406016" y="2649711"/>
                  </a:lnTo>
                  <a:lnTo>
                    <a:pt x="2408873" y="2653855"/>
                  </a:lnTo>
                  <a:lnTo>
                    <a:pt x="2410778" y="2657998"/>
                  </a:lnTo>
                  <a:lnTo>
                    <a:pt x="2412683" y="2661823"/>
                  </a:lnTo>
                  <a:lnTo>
                    <a:pt x="2414270" y="2665967"/>
                  </a:lnTo>
                  <a:lnTo>
                    <a:pt x="2415540" y="2670110"/>
                  </a:lnTo>
                  <a:lnTo>
                    <a:pt x="2416810" y="2674254"/>
                  </a:lnTo>
                  <a:lnTo>
                    <a:pt x="2417446" y="2678397"/>
                  </a:lnTo>
                  <a:lnTo>
                    <a:pt x="2417763" y="2682541"/>
                  </a:lnTo>
                  <a:lnTo>
                    <a:pt x="2417763" y="2686684"/>
                  </a:lnTo>
                  <a:lnTo>
                    <a:pt x="2417763" y="2691147"/>
                  </a:lnTo>
                  <a:lnTo>
                    <a:pt x="2417446" y="2694971"/>
                  </a:lnTo>
                  <a:lnTo>
                    <a:pt x="2416810" y="2699434"/>
                  </a:lnTo>
                  <a:lnTo>
                    <a:pt x="2415540" y="2703896"/>
                  </a:lnTo>
                  <a:lnTo>
                    <a:pt x="2414270" y="2707721"/>
                  </a:lnTo>
                  <a:lnTo>
                    <a:pt x="2412683" y="2711864"/>
                  </a:lnTo>
                  <a:lnTo>
                    <a:pt x="2410778" y="2716008"/>
                  </a:lnTo>
                  <a:lnTo>
                    <a:pt x="2408873" y="2720151"/>
                  </a:lnTo>
                  <a:lnTo>
                    <a:pt x="2406016" y="2723976"/>
                  </a:lnTo>
                  <a:lnTo>
                    <a:pt x="2403793" y="2728120"/>
                  </a:lnTo>
                  <a:lnTo>
                    <a:pt x="2397443" y="2735769"/>
                  </a:lnTo>
                  <a:lnTo>
                    <a:pt x="2390140" y="2743419"/>
                  </a:lnTo>
                  <a:lnTo>
                    <a:pt x="2381886" y="2751068"/>
                  </a:lnTo>
                  <a:lnTo>
                    <a:pt x="2372996" y="2758080"/>
                  </a:lnTo>
                  <a:lnTo>
                    <a:pt x="2362518" y="2765093"/>
                  </a:lnTo>
                  <a:lnTo>
                    <a:pt x="2351723" y="2772105"/>
                  </a:lnTo>
                  <a:lnTo>
                    <a:pt x="2339658" y="2778798"/>
                  </a:lnTo>
                  <a:lnTo>
                    <a:pt x="2326640" y="2785173"/>
                  </a:lnTo>
                  <a:lnTo>
                    <a:pt x="2313306" y="2791229"/>
                  </a:lnTo>
                  <a:lnTo>
                    <a:pt x="2298700" y="2797284"/>
                  </a:lnTo>
                  <a:lnTo>
                    <a:pt x="2283778" y="2803340"/>
                  </a:lnTo>
                  <a:lnTo>
                    <a:pt x="2267586" y="2808440"/>
                  </a:lnTo>
                  <a:lnTo>
                    <a:pt x="2251076" y="2813540"/>
                  </a:lnTo>
                  <a:lnTo>
                    <a:pt x="2233613" y="2818640"/>
                  </a:lnTo>
                  <a:lnTo>
                    <a:pt x="2215516" y="2823102"/>
                  </a:lnTo>
                  <a:lnTo>
                    <a:pt x="2197100" y="2827245"/>
                  </a:lnTo>
                  <a:lnTo>
                    <a:pt x="2177733" y="2831389"/>
                  </a:lnTo>
                  <a:lnTo>
                    <a:pt x="2158048" y="2834895"/>
                  </a:lnTo>
                  <a:lnTo>
                    <a:pt x="2137728" y="2838401"/>
                  </a:lnTo>
                  <a:lnTo>
                    <a:pt x="2116773" y="2841270"/>
                  </a:lnTo>
                  <a:lnTo>
                    <a:pt x="2095500" y="2844138"/>
                  </a:lnTo>
                  <a:lnTo>
                    <a:pt x="2073910" y="2846051"/>
                  </a:lnTo>
                  <a:lnTo>
                    <a:pt x="2051368" y="2847963"/>
                  </a:lnTo>
                  <a:lnTo>
                    <a:pt x="2028826" y="2849238"/>
                  </a:lnTo>
                  <a:lnTo>
                    <a:pt x="2005966" y="2850513"/>
                  </a:lnTo>
                  <a:lnTo>
                    <a:pt x="1982788" y="2851150"/>
                  </a:lnTo>
                  <a:lnTo>
                    <a:pt x="1959293" y="2851150"/>
                  </a:lnTo>
                  <a:lnTo>
                    <a:pt x="1935480" y="2851150"/>
                  </a:lnTo>
                  <a:lnTo>
                    <a:pt x="1912303" y="2850513"/>
                  </a:lnTo>
                  <a:lnTo>
                    <a:pt x="1889443" y="2849238"/>
                  </a:lnTo>
                  <a:lnTo>
                    <a:pt x="1866900" y="2847963"/>
                  </a:lnTo>
                  <a:lnTo>
                    <a:pt x="1844358" y="2846051"/>
                  </a:lnTo>
                  <a:lnTo>
                    <a:pt x="1822768" y="2844138"/>
                  </a:lnTo>
                  <a:lnTo>
                    <a:pt x="1801496" y="2841270"/>
                  </a:lnTo>
                  <a:lnTo>
                    <a:pt x="1780540" y="2838401"/>
                  </a:lnTo>
                  <a:lnTo>
                    <a:pt x="1760220" y="2834895"/>
                  </a:lnTo>
                  <a:lnTo>
                    <a:pt x="1740536" y="2831389"/>
                  </a:lnTo>
                  <a:lnTo>
                    <a:pt x="1721168" y="2827245"/>
                  </a:lnTo>
                  <a:lnTo>
                    <a:pt x="1702753" y="2823102"/>
                  </a:lnTo>
                  <a:lnTo>
                    <a:pt x="1684656" y="2818640"/>
                  </a:lnTo>
                  <a:lnTo>
                    <a:pt x="1667193" y="2813540"/>
                  </a:lnTo>
                  <a:lnTo>
                    <a:pt x="1650683" y="2808440"/>
                  </a:lnTo>
                  <a:lnTo>
                    <a:pt x="1634490" y="2803340"/>
                  </a:lnTo>
                  <a:lnTo>
                    <a:pt x="1619568" y="2797284"/>
                  </a:lnTo>
                  <a:lnTo>
                    <a:pt x="1604963" y="2791229"/>
                  </a:lnTo>
                  <a:lnTo>
                    <a:pt x="1591628" y="2785173"/>
                  </a:lnTo>
                  <a:lnTo>
                    <a:pt x="1578610" y="2778798"/>
                  </a:lnTo>
                  <a:lnTo>
                    <a:pt x="1566863" y="2772105"/>
                  </a:lnTo>
                  <a:lnTo>
                    <a:pt x="1555750" y="2765093"/>
                  </a:lnTo>
                  <a:lnTo>
                    <a:pt x="1545273" y="2758080"/>
                  </a:lnTo>
                  <a:lnTo>
                    <a:pt x="1536383" y="2751068"/>
                  </a:lnTo>
                  <a:lnTo>
                    <a:pt x="1528128" y="2743419"/>
                  </a:lnTo>
                  <a:lnTo>
                    <a:pt x="1520826" y="2735769"/>
                  </a:lnTo>
                  <a:lnTo>
                    <a:pt x="1514793" y="2728120"/>
                  </a:lnTo>
                  <a:lnTo>
                    <a:pt x="1511936" y="2723976"/>
                  </a:lnTo>
                  <a:lnTo>
                    <a:pt x="1509396" y="2720151"/>
                  </a:lnTo>
                  <a:lnTo>
                    <a:pt x="1507490" y="2716008"/>
                  </a:lnTo>
                  <a:lnTo>
                    <a:pt x="1505586" y="2711864"/>
                  </a:lnTo>
                  <a:lnTo>
                    <a:pt x="1503998" y="2707721"/>
                  </a:lnTo>
                  <a:lnTo>
                    <a:pt x="1502410" y="2703896"/>
                  </a:lnTo>
                  <a:lnTo>
                    <a:pt x="1501776" y="2699434"/>
                  </a:lnTo>
                  <a:lnTo>
                    <a:pt x="1500823" y="2694971"/>
                  </a:lnTo>
                  <a:lnTo>
                    <a:pt x="1500506" y="2691147"/>
                  </a:lnTo>
                  <a:lnTo>
                    <a:pt x="1500188" y="2686684"/>
                  </a:lnTo>
                  <a:lnTo>
                    <a:pt x="1500506" y="2682541"/>
                  </a:lnTo>
                  <a:lnTo>
                    <a:pt x="1500823" y="2678397"/>
                  </a:lnTo>
                  <a:lnTo>
                    <a:pt x="1501776" y="2674254"/>
                  </a:lnTo>
                  <a:lnTo>
                    <a:pt x="1502410" y="2670110"/>
                  </a:lnTo>
                  <a:lnTo>
                    <a:pt x="1503998" y="2665967"/>
                  </a:lnTo>
                  <a:lnTo>
                    <a:pt x="1505586" y="2661823"/>
                  </a:lnTo>
                  <a:lnTo>
                    <a:pt x="1507490" y="2657998"/>
                  </a:lnTo>
                  <a:lnTo>
                    <a:pt x="1509396" y="2653855"/>
                  </a:lnTo>
                  <a:lnTo>
                    <a:pt x="1511936" y="2649711"/>
                  </a:lnTo>
                  <a:lnTo>
                    <a:pt x="1514793" y="2645568"/>
                  </a:lnTo>
                  <a:lnTo>
                    <a:pt x="1520826" y="2638237"/>
                  </a:lnTo>
                  <a:lnTo>
                    <a:pt x="1528128" y="2630587"/>
                  </a:lnTo>
                  <a:lnTo>
                    <a:pt x="1536383" y="2622938"/>
                  </a:lnTo>
                  <a:lnTo>
                    <a:pt x="1545273" y="2615607"/>
                  </a:lnTo>
                  <a:lnTo>
                    <a:pt x="1555750" y="2608914"/>
                  </a:lnTo>
                  <a:lnTo>
                    <a:pt x="1566863" y="2601583"/>
                  </a:lnTo>
                  <a:lnTo>
                    <a:pt x="1578610" y="2594889"/>
                  </a:lnTo>
                  <a:lnTo>
                    <a:pt x="1591628" y="2588515"/>
                  </a:lnTo>
                  <a:lnTo>
                    <a:pt x="1604963" y="2582140"/>
                  </a:lnTo>
                  <a:lnTo>
                    <a:pt x="1619568" y="2576403"/>
                  </a:lnTo>
                  <a:lnTo>
                    <a:pt x="1634490" y="2570666"/>
                  </a:lnTo>
                  <a:lnTo>
                    <a:pt x="1650683" y="2565247"/>
                  </a:lnTo>
                  <a:lnTo>
                    <a:pt x="1667193" y="2560148"/>
                  </a:lnTo>
                  <a:lnTo>
                    <a:pt x="1684656" y="2555367"/>
                  </a:lnTo>
                  <a:lnTo>
                    <a:pt x="1702753" y="2550586"/>
                  </a:lnTo>
                  <a:lnTo>
                    <a:pt x="1721168" y="2546123"/>
                  </a:lnTo>
                  <a:lnTo>
                    <a:pt x="1740536" y="2542299"/>
                  </a:lnTo>
                  <a:lnTo>
                    <a:pt x="1760220" y="2538793"/>
                  </a:lnTo>
                  <a:lnTo>
                    <a:pt x="1780540" y="2535605"/>
                  </a:lnTo>
                  <a:lnTo>
                    <a:pt x="1801496" y="2532737"/>
                  </a:lnTo>
                  <a:lnTo>
                    <a:pt x="1822768" y="2529868"/>
                  </a:lnTo>
                  <a:lnTo>
                    <a:pt x="1844358" y="2527637"/>
                  </a:lnTo>
                  <a:lnTo>
                    <a:pt x="1866900" y="2526043"/>
                  </a:lnTo>
                  <a:lnTo>
                    <a:pt x="1889443" y="2524450"/>
                  </a:lnTo>
                  <a:lnTo>
                    <a:pt x="1912303" y="2523493"/>
                  </a:lnTo>
                  <a:lnTo>
                    <a:pt x="1935480" y="2522856"/>
                  </a:lnTo>
                  <a:lnTo>
                    <a:pt x="1959293" y="2522537"/>
                  </a:lnTo>
                  <a:close/>
                  <a:moveTo>
                    <a:pt x="2854584" y="2507933"/>
                  </a:moveTo>
                  <a:lnTo>
                    <a:pt x="2854584" y="2625091"/>
                  </a:lnTo>
                  <a:lnTo>
                    <a:pt x="2873946" y="2630488"/>
                  </a:lnTo>
                  <a:lnTo>
                    <a:pt x="2893626" y="2636203"/>
                  </a:lnTo>
                  <a:lnTo>
                    <a:pt x="2914258" y="2640966"/>
                  </a:lnTo>
                  <a:lnTo>
                    <a:pt x="2935524" y="2645728"/>
                  </a:lnTo>
                  <a:lnTo>
                    <a:pt x="2935524" y="2529523"/>
                  </a:lnTo>
                  <a:lnTo>
                    <a:pt x="2914258" y="2524761"/>
                  </a:lnTo>
                  <a:lnTo>
                    <a:pt x="2893626" y="2519363"/>
                  </a:lnTo>
                  <a:lnTo>
                    <a:pt x="2873946" y="2513965"/>
                  </a:lnTo>
                  <a:lnTo>
                    <a:pt x="2854584" y="2507933"/>
                  </a:lnTo>
                  <a:close/>
                  <a:moveTo>
                    <a:pt x="2692385" y="2444750"/>
                  </a:moveTo>
                  <a:lnTo>
                    <a:pt x="2692385" y="2542223"/>
                  </a:lnTo>
                  <a:lnTo>
                    <a:pt x="2695241" y="2545081"/>
                  </a:lnTo>
                  <a:lnTo>
                    <a:pt x="2698098" y="2548256"/>
                  </a:lnTo>
                  <a:lnTo>
                    <a:pt x="2705399" y="2554923"/>
                  </a:lnTo>
                  <a:lnTo>
                    <a:pt x="2714921" y="2561591"/>
                  </a:lnTo>
                  <a:lnTo>
                    <a:pt x="2725078" y="2568576"/>
                  </a:lnTo>
                  <a:lnTo>
                    <a:pt x="2737140" y="2576196"/>
                  </a:lnTo>
                  <a:lnTo>
                    <a:pt x="2748884" y="2582863"/>
                  </a:lnTo>
                  <a:lnTo>
                    <a:pt x="2761581" y="2589213"/>
                  </a:lnTo>
                  <a:lnTo>
                    <a:pt x="2773325" y="2595246"/>
                  </a:lnTo>
                  <a:lnTo>
                    <a:pt x="2773325" y="2486343"/>
                  </a:lnTo>
                  <a:lnTo>
                    <a:pt x="2758407" y="2480628"/>
                  </a:lnTo>
                  <a:lnTo>
                    <a:pt x="2744441" y="2475230"/>
                  </a:lnTo>
                  <a:lnTo>
                    <a:pt x="2732379" y="2469198"/>
                  </a:lnTo>
                  <a:lnTo>
                    <a:pt x="2721269" y="2464118"/>
                  </a:lnTo>
                  <a:lnTo>
                    <a:pt x="2712064" y="2458720"/>
                  </a:lnTo>
                  <a:lnTo>
                    <a:pt x="2704446" y="2453958"/>
                  </a:lnTo>
                  <a:lnTo>
                    <a:pt x="2697781" y="2449195"/>
                  </a:lnTo>
                  <a:lnTo>
                    <a:pt x="2692385" y="2444750"/>
                  </a:lnTo>
                  <a:close/>
                  <a:moveTo>
                    <a:pt x="3744614" y="2439353"/>
                  </a:moveTo>
                  <a:lnTo>
                    <a:pt x="3737949" y="2444433"/>
                  </a:lnTo>
                  <a:lnTo>
                    <a:pt x="3730648" y="2449195"/>
                  </a:lnTo>
                  <a:lnTo>
                    <a:pt x="3722713" y="2454275"/>
                  </a:lnTo>
                  <a:lnTo>
                    <a:pt x="3715095" y="2459038"/>
                  </a:lnTo>
                  <a:lnTo>
                    <a:pt x="3706524" y="2462848"/>
                  </a:lnTo>
                  <a:lnTo>
                    <a:pt x="3698907" y="2466975"/>
                  </a:lnTo>
                  <a:lnTo>
                    <a:pt x="3691289" y="2470468"/>
                  </a:lnTo>
                  <a:lnTo>
                    <a:pt x="3683671" y="2473325"/>
                  </a:lnTo>
                  <a:lnTo>
                    <a:pt x="3683671" y="2592706"/>
                  </a:lnTo>
                  <a:lnTo>
                    <a:pt x="3692558" y="2588578"/>
                  </a:lnTo>
                  <a:lnTo>
                    <a:pt x="3701128" y="2583816"/>
                  </a:lnTo>
                  <a:lnTo>
                    <a:pt x="3709381" y="2579053"/>
                  </a:lnTo>
                  <a:lnTo>
                    <a:pt x="3717634" y="2573973"/>
                  </a:lnTo>
                  <a:lnTo>
                    <a:pt x="3725252" y="2568258"/>
                  </a:lnTo>
                  <a:lnTo>
                    <a:pt x="3732235" y="2563178"/>
                  </a:lnTo>
                  <a:lnTo>
                    <a:pt x="3738901" y="2557781"/>
                  </a:lnTo>
                  <a:lnTo>
                    <a:pt x="3744614" y="2553018"/>
                  </a:lnTo>
                  <a:lnTo>
                    <a:pt x="3744614" y="2439353"/>
                  </a:lnTo>
                  <a:close/>
                  <a:moveTo>
                    <a:pt x="3151360" y="2322195"/>
                  </a:moveTo>
                  <a:lnTo>
                    <a:pt x="3151360" y="2437130"/>
                  </a:lnTo>
                  <a:lnTo>
                    <a:pt x="3174848" y="2437765"/>
                  </a:lnTo>
                  <a:lnTo>
                    <a:pt x="3198972" y="2437765"/>
                  </a:lnTo>
                  <a:lnTo>
                    <a:pt x="3215477" y="2437765"/>
                  </a:lnTo>
                  <a:lnTo>
                    <a:pt x="3231983" y="2437448"/>
                  </a:lnTo>
                  <a:lnTo>
                    <a:pt x="3231983" y="2322512"/>
                  </a:lnTo>
                  <a:lnTo>
                    <a:pt x="3198972" y="2323147"/>
                  </a:lnTo>
                  <a:lnTo>
                    <a:pt x="3174848" y="2323147"/>
                  </a:lnTo>
                  <a:lnTo>
                    <a:pt x="3151360" y="2322195"/>
                  </a:lnTo>
                  <a:close/>
                  <a:moveTo>
                    <a:pt x="3815080" y="2317750"/>
                  </a:moveTo>
                  <a:lnTo>
                    <a:pt x="3816033" y="2325370"/>
                  </a:lnTo>
                  <a:lnTo>
                    <a:pt x="3816350" y="2332673"/>
                  </a:lnTo>
                  <a:lnTo>
                    <a:pt x="3816350" y="2483803"/>
                  </a:lnTo>
                  <a:lnTo>
                    <a:pt x="3816033" y="2484438"/>
                  </a:lnTo>
                  <a:lnTo>
                    <a:pt x="3815398" y="2493010"/>
                  </a:lnTo>
                  <a:lnTo>
                    <a:pt x="3814763" y="2498408"/>
                  </a:lnTo>
                  <a:lnTo>
                    <a:pt x="3813493" y="2504123"/>
                  </a:lnTo>
                  <a:lnTo>
                    <a:pt x="3811906" y="2509520"/>
                  </a:lnTo>
                  <a:lnTo>
                    <a:pt x="3810319" y="2514600"/>
                  </a:lnTo>
                  <a:lnTo>
                    <a:pt x="3808097" y="2520316"/>
                  </a:lnTo>
                  <a:lnTo>
                    <a:pt x="3805558" y="2525713"/>
                  </a:lnTo>
                  <a:lnTo>
                    <a:pt x="3803019" y="2530793"/>
                  </a:lnTo>
                  <a:lnTo>
                    <a:pt x="3799844" y="2536508"/>
                  </a:lnTo>
                  <a:lnTo>
                    <a:pt x="3796036" y="2541588"/>
                  </a:lnTo>
                  <a:lnTo>
                    <a:pt x="3792226" y="2546668"/>
                  </a:lnTo>
                  <a:lnTo>
                    <a:pt x="3788418" y="2551748"/>
                  </a:lnTo>
                  <a:lnTo>
                    <a:pt x="3783974" y="2556828"/>
                  </a:lnTo>
                  <a:lnTo>
                    <a:pt x="3779212" y="2561591"/>
                  </a:lnTo>
                  <a:lnTo>
                    <a:pt x="3774134" y="2566671"/>
                  </a:lnTo>
                  <a:lnTo>
                    <a:pt x="3768420" y="2571433"/>
                  </a:lnTo>
                  <a:lnTo>
                    <a:pt x="3763024" y="2576513"/>
                  </a:lnTo>
                  <a:lnTo>
                    <a:pt x="3750963" y="2586038"/>
                  </a:lnTo>
                  <a:lnTo>
                    <a:pt x="3737314" y="2595246"/>
                  </a:lnTo>
                  <a:lnTo>
                    <a:pt x="3722713" y="2604136"/>
                  </a:lnTo>
                  <a:lnTo>
                    <a:pt x="3707477" y="2613026"/>
                  </a:lnTo>
                  <a:lnTo>
                    <a:pt x="3690971" y="2621281"/>
                  </a:lnTo>
                  <a:lnTo>
                    <a:pt x="3673513" y="2628901"/>
                  </a:lnTo>
                  <a:lnTo>
                    <a:pt x="3655103" y="2636838"/>
                  </a:lnTo>
                  <a:lnTo>
                    <a:pt x="3635424" y="2644458"/>
                  </a:lnTo>
                  <a:lnTo>
                    <a:pt x="3615109" y="2651443"/>
                  </a:lnTo>
                  <a:lnTo>
                    <a:pt x="3593842" y="2658111"/>
                  </a:lnTo>
                  <a:lnTo>
                    <a:pt x="3571941" y="2664461"/>
                  </a:lnTo>
                  <a:lnTo>
                    <a:pt x="3549087" y="2670493"/>
                  </a:lnTo>
                  <a:lnTo>
                    <a:pt x="3525281" y="2675891"/>
                  </a:lnTo>
                  <a:lnTo>
                    <a:pt x="3501157" y="2680971"/>
                  </a:lnTo>
                  <a:lnTo>
                    <a:pt x="3476082" y="2685733"/>
                  </a:lnTo>
                  <a:lnTo>
                    <a:pt x="3450371" y="2689861"/>
                  </a:lnTo>
                  <a:lnTo>
                    <a:pt x="3424343" y="2693671"/>
                  </a:lnTo>
                  <a:lnTo>
                    <a:pt x="3397680" y="2697163"/>
                  </a:lnTo>
                  <a:lnTo>
                    <a:pt x="3370065" y="2700021"/>
                  </a:lnTo>
                  <a:lnTo>
                    <a:pt x="3341815" y="2702561"/>
                  </a:lnTo>
                  <a:lnTo>
                    <a:pt x="3313565" y="2704466"/>
                  </a:lnTo>
                  <a:lnTo>
                    <a:pt x="3284680" y="2705736"/>
                  </a:lnTo>
                  <a:lnTo>
                    <a:pt x="3255478" y="2706371"/>
                  </a:lnTo>
                  <a:lnTo>
                    <a:pt x="3225959" y="2706688"/>
                  </a:lnTo>
                  <a:lnTo>
                    <a:pt x="3195487" y="2706371"/>
                  </a:lnTo>
                  <a:lnTo>
                    <a:pt x="3165650" y="2705736"/>
                  </a:lnTo>
                  <a:lnTo>
                    <a:pt x="3136130" y="2704148"/>
                  </a:lnTo>
                  <a:lnTo>
                    <a:pt x="3106928" y="2701926"/>
                  </a:lnTo>
                  <a:lnTo>
                    <a:pt x="3078678" y="2699703"/>
                  </a:lnTo>
                  <a:lnTo>
                    <a:pt x="3050428" y="2696528"/>
                  </a:lnTo>
                  <a:lnTo>
                    <a:pt x="3022813" y="2693353"/>
                  </a:lnTo>
                  <a:lnTo>
                    <a:pt x="2996150" y="2688908"/>
                  </a:lnTo>
                  <a:lnTo>
                    <a:pt x="2970122" y="2684781"/>
                  </a:lnTo>
                  <a:lnTo>
                    <a:pt x="2944729" y="2680018"/>
                  </a:lnTo>
                  <a:lnTo>
                    <a:pt x="2919971" y="2674303"/>
                  </a:lnTo>
                  <a:lnTo>
                    <a:pt x="2895847" y="2668588"/>
                  </a:lnTo>
                  <a:lnTo>
                    <a:pt x="2872994" y="2662556"/>
                  </a:lnTo>
                  <a:lnTo>
                    <a:pt x="2850775" y="2655888"/>
                  </a:lnTo>
                  <a:lnTo>
                    <a:pt x="2829190" y="2648903"/>
                  </a:lnTo>
                  <a:lnTo>
                    <a:pt x="2808876" y="2641601"/>
                  </a:lnTo>
                  <a:lnTo>
                    <a:pt x="2789196" y="2633663"/>
                  </a:lnTo>
                  <a:lnTo>
                    <a:pt x="2770469" y="2625408"/>
                  </a:lnTo>
                  <a:lnTo>
                    <a:pt x="2753328" y="2617153"/>
                  </a:lnTo>
                  <a:lnTo>
                    <a:pt x="2736823" y="2608581"/>
                  </a:lnTo>
                  <a:lnTo>
                    <a:pt x="2721269" y="2599373"/>
                  </a:lnTo>
                  <a:lnTo>
                    <a:pt x="2706986" y="2590483"/>
                  </a:lnTo>
                  <a:lnTo>
                    <a:pt x="2693972" y="2580641"/>
                  </a:lnTo>
                  <a:lnTo>
                    <a:pt x="2688258" y="2575878"/>
                  </a:lnTo>
                  <a:lnTo>
                    <a:pt x="2682227" y="2570798"/>
                  </a:lnTo>
                  <a:lnTo>
                    <a:pt x="2676831" y="2566036"/>
                  </a:lnTo>
                  <a:lnTo>
                    <a:pt x="2671753" y="2560956"/>
                  </a:lnTo>
                  <a:lnTo>
                    <a:pt x="2666991" y="2555558"/>
                  </a:lnTo>
                  <a:lnTo>
                    <a:pt x="2662548" y="2550161"/>
                  </a:lnTo>
                  <a:lnTo>
                    <a:pt x="2658104" y="2545081"/>
                  </a:lnTo>
                  <a:lnTo>
                    <a:pt x="2654612" y="2540001"/>
                  </a:lnTo>
                  <a:lnTo>
                    <a:pt x="2651121" y="2534286"/>
                  </a:lnTo>
                  <a:lnTo>
                    <a:pt x="2647947" y="2528888"/>
                  </a:lnTo>
                  <a:lnTo>
                    <a:pt x="2645090" y="2523808"/>
                  </a:lnTo>
                  <a:lnTo>
                    <a:pt x="2642868" y="2518093"/>
                  </a:lnTo>
                  <a:lnTo>
                    <a:pt x="2640329" y="2512695"/>
                  </a:lnTo>
                  <a:lnTo>
                    <a:pt x="2638742" y="2506663"/>
                  </a:lnTo>
                  <a:lnTo>
                    <a:pt x="2637789" y="2501265"/>
                  </a:lnTo>
                  <a:lnTo>
                    <a:pt x="2636520" y="2495868"/>
                  </a:lnTo>
                  <a:lnTo>
                    <a:pt x="2636202" y="2489835"/>
                  </a:lnTo>
                  <a:lnTo>
                    <a:pt x="2635885" y="2484438"/>
                  </a:lnTo>
                  <a:lnTo>
                    <a:pt x="2635250" y="2484438"/>
                  </a:lnTo>
                  <a:lnTo>
                    <a:pt x="2635250" y="2375535"/>
                  </a:lnTo>
                  <a:lnTo>
                    <a:pt x="2646360" y="2383790"/>
                  </a:lnTo>
                  <a:lnTo>
                    <a:pt x="2657786" y="2392045"/>
                  </a:lnTo>
                  <a:lnTo>
                    <a:pt x="2670166" y="2399983"/>
                  </a:lnTo>
                  <a:lnTo>
                    <a:pt x="2683180" y="2407285"/>
                  </a:lnTo>
                  <a:lnTo>
                    <a:pt x="2696511" y="2414905"/>
                  </a:lnTo>
                  <a:lnTo>
                    <a:pt x="2710160" y="2421890"/>
                  </a:lnTo>
                  <a:lnTo>
                    <a:pt x="2724761" y="2429193"/>
                  </a:lnTo>
                  <a:lnTo>
                    <a:pt x="2740314" y="2435860"/>
                  </a:lnTo>
                  <a:lnTo>
                    <a:pt x="2755550" y="2442210"/>
                  </a:lnTo>
                  <a:lnTo>
                    <a:pt x="2771738" y="2448243"/>
                  </a:lnTo>
                  <a:lnTo>
                    <a:pt x="2788244" y="2453958"/>
                  </a:lnTo>
                  <a:lnTo>
                    <a:pt x="2805384" y="2459673"/>
                  </a:lnTo>
                  <a:lnTo>
                    <a:pt x="2822525" y="2465070"/>
                  </a:lnTo>
                  <a:lnTo>
                    <a:pt x="2840300" y="2470150"/>
                  </a:lnTo>
                  <a:lnTo>
                    <a:pt x="2858393" y="2474913"/>
                  </a:lnTo>
                  <a:lnTo>
                    <a:pt x="2877120" y="2479675"/>
                  </a:lnTo>
                  <a:lnTo>
                    <a:pt x="2895530" y="2483803"/>
                  </a:lnTo>
                  <a:lnTo>
                    <a:pt x="2914892" y="2487930"/>
                  </a:lnTo>
                  <a:lnTo>
                    <a:pt x="2934255" y="2491423"/>
                  </a:lnTo>
                  <a:lnTo>
                    <a:pt x="2953617" y="2494915"/>
                  </a:lnTo>
                  <a:lnTo>
                    <a:pt x="2973614" y="2498090"/>
                  </a:lnTo>
                  <a:lnTo>
                    <a:pt x="2993294" y="2501265"/>
                  </a:lnTo>
                  <a:lnTo>
                    <a:pt x="3013926" y="2503488"/>
                  </a:lnTo>
                  <a:lnTo>
                    <a:pt x="3033923" y="2506028"/>
                  </a:lnTo>
                  <a:lnTo>
                    <a:pt x="3054555" y="2508250"/>
                  </a:lnTo>
                  <a:lnTo>
                    <a:pt x="3074869" y="2509838"/>
                  </a:lnTo>
                  <a:lnTo>
                    <a:pt x="3095819" y="2511425"/>
                  </a:lnTo>
                  <a:lnTo>
                    <a:pt x="3116451" y="2512695"/>
                  </a:lnTo>
                  <a:lnTo>
                    <a:pt x="3137400" y="2513965"/>
                  </a:lnTo>
                  <a:lnTo>
                    <a:pt x="3158032" y="2514600"/>
                  </a:lnTo>
                  <a:lnTo>
                    <a:pt x="3178981" y="2514918"/>
                  </a:lnTo>
                  <a:lnTo>
                    <a:pt x="3199613" y="2514918"/>
                  </a:lnTo>
                  <a:lnTo>
                    <a:pt x="3224372" y="2514918"/>
                  </a:lnTo>
                  <a:lnTo>
                    <a:pt x="3249765" y="2514283"/>
                  </a:lnTo>
                  <a:lnTo>
                    <a:pt x="3274523" y="2513330"/>
                  </a:lnTo>
                  <a:lnTo>
                    <a:pt x="3299282" y="2511743"/>
                  </a:lnTo>
                  <a:lnTo>
                    <a:pt x="3324040" y="2510473"/>
                  </a:lnTo>
                  <a:lnTo>
                    <a:pt x="3348481" y="2507933"/>
                  </a:lnTo>
                  <a:lnTo>
                    <a:pt x="3372922" y="2505710"/>
                  </a:lnTo>
                  <a:lnTo>
                    <a:pt x="3397680" y="2502535"/>
                  </a:lnTo>
                  <a:lnTo>
                    <a:pt x="3421486" y="2499360"/>
                  </a:lnTo>
                  <a:lnTo>
                    <a:pt x="3445292" y="2495233"/>
                  </a:lnTo>
                  <a:lnTo>
                    <a:pt x="3468464" y="2491423"/>
                  </a:lnTo>
                  <a:lnTo>
                    <a:pt x="3491635" y="2486978"/>
                  </a:lnTo>
                  <a:lnTo>
                    <a:pt x="3514171" y="2481898"/>
                  </a:lnTo>
                  <a:lnTo>
                    <a:pt x="3536390" y="2476818"/>
                  </a:lnTo>
                  <a:lnTo>
                    <a:pt x="3557974" y="2471420"/>
                  </a:lnTo>
                  <a:lnTo>
                    <a:pt x="3579241" y="2465070"/>
                  </a:lnTo>
                  <a:lnTo>
                    <a:pt x="3599873" y="2458720"/>
                  </a:lnTo>
                  <a:lnTo>
                    <a:pt x="3619870" y="2452053"/>
                  </a:lnTo>
                  <a:lnTo>
                    <a:pt x="3639233" y="2444750"/>
                  </a:lnTo>
                  <a:lnTo>
                    <a:pt x="3657643" y="2437448"/>
                  </a:lnTo>
                  <a:lnTo>
                    <a:pt x="3676053" y="2429510"/>
                  </a:lnTo>
                  <a:lnTo>
                    <a:pt x="3692876" y="2421255"/>
                  </a:lnTo>
                  <a:lnTo>
                    <a:pt x="3709381" y="2412365"/>
                  </a:lnTo>
                  <a:lnTo>
                    <a:pt x="3724935" y="2403475"/>
                  </a:lnTo>
                  <a:lnTo>
                    <a:pt x="3739853" y="2393950"/>
                  </a:lnTo>
                  <a:lnTo>
                    <a:pt x="3753502" y="2384108"/>
                  </a:lnTo>
                  <a:lnTo>
                    <a:pt x="3766198" y="2374265"/>
                  </a:lnTo>
                  <a:lnTo>
                    <a:pt x="3772547" y="2368550"/>
                  </a:lnTo>
                  <a:lnTo>
                    <a:pt x="3777943" y="2363470"/>
                  </a:lnTo>
                  <a:lnTo>
                    <a:pt x="3783656" y="2358073"/>
                  </a:lnTo>
                  <a:lnTo>
                    <a:pt x="3789052" y="2352675"/>
                  </a:lnTo>
                  <a:lnTo>
                    <a:pt x="3793814" y="2346960"/>
                  </a:lnTo>
                  <a:lnTo>
                    <a:pt x="3798575" y="2341563"/>
                  </a:lnTo>
                  <a:lnTo>
                    <a:pt x="3803336" y="2335530"/>
                  </a:lnTo>
                  <a:lnTo>
                    <a:pt x="3807145" y="2329498"/>
                  </a:lnTo>
                  <a:lnTo>
                    <a:pt x="3811271" y="2323783"/>
                  </a:lnTo>
                  <a:lnTo>
                    <a:pt x="3815080" y="2317750"/>
                  </a:lnTo>
                  <a:close/>
                  <a:moveTo>
                    <a:pt x="2989478" y="2307907"/>
                  </a:moveTo>
                  <a:lnTo>
                    <a:pt x="2989478" y="2423478"/>
                  </a:lnTo>
                  <a:lnTo>
                    <a:pt x="3009158" y="2426018"/>
                  </a:lnTo>
                  <a:lnTo>
                    <a:pt x="3029472" y="2428240"/>
                  </a:lnTo>
                  <a:lnTo>
                    <a:pt x="3049469" y="2430780"/>
                  </a:lnTo>
                  <a:lnTo>
                    <a:pt x="3070419" y="2432685"/>
                  </a:lnTo>
                  <a:lnTo>
                    <a:pt x="3070419" y="2317432"/>
                  </a:lnTo>
                  <a:lnTo>
                    <a:pt x="3049469" y="2315527"/>
                  </a:lnTo>
                  <a:lnTo>
                    <a:pt x="3029472" y="2313305"/>
                  </a:lnTo>
                  <a:lnTo>
                    <a:pt x="3009158" y="2310765"/>
                  </a:lnTo>
                  <a:lnTo>
                    <a:pt x="2989478" y="2307907"/>
                  </a:lnTo>
                  <a:close/>
                  <a:moveTo>
                    <a:pt x="2827597" y="2271395"/>
                  </a:moveTo>
                  <a:lnTo>
                    <a:pt x="2827597" y="2388553"/>
                  </a:lnTo>
                  <a:lnTo>
                    <a:pt x="2846959" y="2393950"/>
                  </a:lnTo>
                  <a:lnTo>
                    <a:pt x="2866956" y="2399665"/>
                  </a:lnTo>
                  <a:lnTo>
                    <a:pt x="2887588" y="2404428"/>
                  </a:lnTo>
                  <a:lnTo>
                    <a:pt x="2908220" y="2408873"/>
                  </a:lnTo>
                  <a:lnTo>
                    <a:pt x="2908220" y="2292985"/>
                  </a:lnTo>
                  <a:lnTo>
                    <a:pt x="2887588" y="2288222"/>
                  </a:lnTo>
                  <a:lnTo>
                    <a:pt x="2866956" y="2282825"/>
                  </a:lnTo>
                  <a:lnTo>
                    <a:pt x="2846959" y="2277110"/>
                  </a:lnTo>
                  <a:lnTo>
                    <a:pt x="2827597" y="2271395"/>
                  </a:lnTo>
                  <a:close/>
                  <a:moveTo>
                    <a:pt x="3717945" y="2227897"/>
                  </a:moveTo>
                  <a:lnTo>
                    <a:pt x="3711914" y="2232025"/>
                  </a:lnTo>
                  <a:lnTo>
                    <a:pt x="3704931" y="2235517"/>
                  </a:lnTo>
                  <a:lnTo>
                    <a:pt x="3696678" y="2239327"/>
                  </a:lnTo>
                  <a:lnTo>
                    <a:pt x="3688425" y="2242820"/>
                  </a:lnTo>
                  <a:lnTo>
                    <a:pt x="3671285" y="2249487"/>
                  </a:lnTo>
                  <a:lnTo>
                    <a:pt x="3656684" y="2255202"/>
                  </a:lnTo>
                  <a:lnTo>
                    <a:pt x="3656684" y="2356167"/>
                  </a:lnTo>
                  <a:lnTo>
                    <a:pt x="3665254" y="2351722"/>
                  </a:lnTo>
                  <a:lnTo>
                    <a:pt x="3674142" y="2347595"/>
                  </a:lnTo>
                  <a:lnTo>
                    <a:pt x="3682394" y="2342197"/>
                  </a:lnTo>
                  <a:lnTo>
                    <a:pt x="3690647" y="2337117"/>
                  </a:lnTo>
                  <a:lnTo>
                    <a:pt x="3698582" y="2331720"/>
                  </a:lnTo>
                  <a:lnTo>
                    <a:pt x="3705566" y="2326640"/>
                  </a:lnTo>
                  <a:lnTo>
                    <a:pt x="3711914" y="2321560"/>
                  </a:lnTo>
                  <a:lnTo>
                    <a:pt x="3717945" y="2316162"/>
                  </a:lnTo>
                  <a:lnTo>
                    <a:pt x="3717945" y="2227897"/>
                  </a:lnTo>
                  <a:close/>
                  <a:moveTo>
                    <a:pt x="2665715" y="2187575"/>
                  </a:moveTo>
                  <a:lnTo>
                    <a:pt x="2665715" y="2305685"/>
                  </a:lnTo>
                  <a:lnTo>
                    <a:pt x="2668254" y="2308542"/>
                  </a:lnTo>
                  <a:lnTo>
                    <a:pt x="2671429" y="2311717"/>
                  </a:lnTo>
                  <a:lnTo>
                    <a:pt x="2678729" y="2318385"/>
                  </a:lnTo>
                  <a:lnTo>
                    <a:pt x="2687934" y="2325052"/>
                  </a:lnTo>
                  <a:lnTo>
                    <a:pt x="2698726" y="2332037"/>
                  </a:lnTo>
                  <a:lnTo>
                    <a:pt x="2710153" y="2339657"/>
                  </a:lnTo>
                  <a:lnTo>
                    <a:pt x="2722215" y="2346325"/>
                  </a:lnTo>
                  <a:lnTo>
                    <a:pt x="2734594" y="2352675"/>
                  </a:lnTo>
                  <a:lnTo>
                    <a:pt x="2746656" y="2358390"/>
                  </a:lnTo>
                  <a:lnTo>
                    <a:pt x="2746656" y="2239327"/>
                  </a:lnTo>
                  <a:lnTo>
                    <a:pt x="2734594" y="2233612"/>
                  </a:lnTo>
                  <a:lnTo>
                    <a:pt x="2723167" y="2227580"/>
                  </a:lnTo>
                  <a:lnTo>
                    <a:pt x="2712058" y="2221230"/>
                  </a:lnTo>
                  <a:lnTo>
                    <a:pt x="2701583" y="2214562"/>
                  </a:lnTo>
                  <a:lnTo>
                    <a:pt x="2691743" y="2208212"/>
                  </a:lnTo>
                  <a:lnTo>
                    <a:pt x="2682538" y="2201545"/>
                  </a:lnTo>
                  <a:lnTo>
                    <a:pt x="2673650" y="2194560"/>
                  </a:lnTo>
                  <a:lnTo>
                    <a:pt x="2665715" y="2187575"/>
                  </a:lnTo>
                  <a:close/>
                  <a:moveTo>
                    <a:pt x="2609850" y="2081212"/>
                  </a:moveTo>
                  <a:lnTo>
                    <a:pt x="2613342" y="2087245"/>
                  </a:lnTo>
                  <a:lnTo>
                    <a:pt x="2617468" y="2092960"/>
                  </a:lnTo>
                  <a:lnTo>
                    <a:pt x="2621594" y="2098675"/>
                  </a:lnTo>
                  <a:lnTo>
                    <a:pt x="2626038" y="2104390"/>
                  </a:lnTo>
                  <a:lnTo>
                    <a:pt x="2631117" y="2110105"/>
                  </a:lnTo>
                  <a:lnTo>
                    <a:pt x="2635878" y="2115502"/>
                  </a:lnTo>
                  <a:lnTo>
                    <a:pt x="2641274" y="2120900"/>
                  </a:lnTo>
                  <a:lnTo>
                    <a:pt x="2646988" y="2126615"/>
                  </a:lnTo>
                  <a:lnTo>
                    <a:pt x="2658732" y="2136775"/>
                  </a:lnTo>
                  <a:lnTo>
                    <a:pt x="2671746" y="2146935"/>
                  </a:lnTo>
                  <a:lnTo>
                    <a:pt x="2685712" y="2157095"/>
                  </a:lnTo>
                  <a:lnTo>
                    <a:pt x="2700631" y="2165985"/>
                  </a:lnTo>
                  <a:lnTo>
                    <a:pt x="2715867" y="2175192"/>
                  </a:lnTo>
                  <a:lnTo>
                    <a:pt x="2732372" y="2183765"/>
                  </a:lnTo>
                  <a:lnTo>
                    <a:pt x="2749830" y="2192020"/>
                  </a:lnTo>
                  <a:lnTo>
                    <a:pt x="2767923" y="2199957"/>
                  </a:lnTo>
                  <a:lnTo>
                    <a:pt x="2786650" y="2207895"/>
                  </a:lnTo>
                  <a:lnTo>
                    <a:pt x="2805695" y="2214880"/>
                  </a:lnTo>
                  <a:lnTo>
                    <a:pt x="2826009" y="2221547"/>
                  </a:lnTo>
                  <a:lnTo>
                    <a:pt x="2846959" y="2227897"/>
                  </a:lnTo>
                  <a:lnTo>
                    <a:pt x="2867591" y="2234247"/>
                  </a:lnTo>
                  <a:lnTo>
                    <a:pt x="2889492" y="2239645"/>
                  </a:lnTo>
                  <a:lnTo>
                    <a:pt x="2912029" y="2245042"/>
                  </a:lnTo>
                  <a:lnTo>
                    <a:pt x="2934248" y="2250122"/>
                  </a:lnTo>
                  <a:lnTo>
                    <a:pt x="2957102" y="2254250"/>
                  </a:lnTo>
                  <a:lnTo>
                    <a:pt x="2980908" y="2258695"/>
                  </a:lnTo>
                  <a:lnTo>
                    <a:pt x="3004396" y="2262187"/>
                  </a:lnTo>
                  <a:lnTo>
                    <a:pt x="3028203" y="2265680"/>
                  </a:lnTo>
                  <a:lnTo>
                    <a:pt x="3052644" y="2268537"/>
                  </a:lnTo>
                  <a:lnTo>
                    <a:pt x="3077084" y="2271395"/>
                  </a:lnTo>
                  <a:lnTo>
                    <a:pt x="3101525" y="2273300"/>
                  </a:lnTo>
                  <a:lnTo>
                    <a:pt x="3125966" y="2275205"/>
                  </a:lnTo>
                  <a:lnTo>
                    <a:pt x="3150725" y="2276792"/>
                  </a:lnTo>
                  <a:lnTo>
                    <a:pt x="3175800" y="2277745"/>
                  </a:lnTo>
                  <a:lnTo>
                    <a:pt x="3200559" y="2278380"/>
                  </a:lnTo>
                  <a:lnTo>
                    <a:pt x="3225317" y="2278380"/>
                  </a:lnTo>
                  <a:lnTo>
                    <a:pt x="3246266" y="2278380"/>
                  </a:lnTo>
                  <a:lnTo>
                    <a:pt x="3267216" y="2278062"/>
                  </a:lnTo>
                  <a:lnTo>
                    <a:pt x="3288165" y="2277110"/>
                  </a:lnTo>
                  <a:lnTo>
                    <a:pt x="3308797" y="2276157"/>
                  </a:lnTo>
                  <a:lnTo>
                    <a:pt x="3329429" y="2274887"/>
                  </a:lnTo>
                  <a:lnTo>
                    <a:pt x="3350378" y="2273300"/>
                  </a:lnTo>
                  <a:lnTo>
                    <a:pt x="3371010" y="2271712"/>
                  </a:lnTo>
                  <a:lnTo>
                    <a:pt x="3391325" y="2269807"/>
                  </a:lnTo>
                  <a:lnTo>
                    <a:pt x="3411957" y="2267267"/>
                  </a:lnTo>
                  <a:lnTo>
                    <a:pt x="3431954" y="2264727"/>
                  </a:lnTo>
                  <a:lnTo>
                    <a:pt x="3451951" y="2261870"/>
                  </a:lnTo>
                  <a:lnTo>
                    <a:pt x="3471948" y="2258695"/>
                  </a:lnTo>
                  <a:lnTo>
                    <a:pt x="3491628" y="2255202"/>
                  </a:lnTo>
                  <a:lnTo>
                    <a:pt x="3510990" y="2251710"/>
                  </a:lnTo>
                  <a:lnTo>
                    <a:pt x="3530035" y="2247582"/>
                  </a:lnTo>
                  <a:lnTo>
                    <a:pt x="3548763" y="2243455"/>
                  </a:lnTo>
                  <a:lnTo>
                    <a:pt x="3567173" y="2239010"/>
                  </a:lnTo>
                  <a:lnTo>
                    <a:pt x="3585265" y="2233930"/>
                  </a:lnTo>
                  <a:lnTo>
                    <a:pt x="3603041" y="2229167"/>
                  </a:lnTo>
                  <a:lnTo>
                    <a:pt x="3620498" y="2223452"/>
                  </a:lnTo>
                  <a:lnTo>
                    <a:pt x="3637004" y="2218055"/>
                  </a:lnTo>
                  <a:lnTo>
                    <a:pt x="3653510" y="2212022"/>
                  </a:lnTo>
                  <a:lnTo>
                    <a:pt x="3669698" y="2206307"/>
                  </a:lnTo>
                  <a:lnTo>
                    <a:pt x="3685251" y="2199957"/>
                  </a:lnTo>
                  <a:lnTo>
                    <a:pt x="3700170" y="2193290"/>
                  </a:lnTo>
                  <a:lnTo>
                    <a:pt x="3714770" y="2185987"/>
                  </a:lnTo>
                  <a:lnTo>
                    <a:pt x="3728419" y="2179002"/>
                  </a:lnTo>
                  <a:lnTo>
                    <a:pt x="3741751" y="2171382"/>
                  </a:lnTo>
                  <a:lnTo>
                    <a:pt x="3754765" y="2164080"/>
                  </a:lnTo>
                  <a:lnTo>
                    <a:pt x="3767144" y="2156142"/>
                  </a:lnTo>
                  <a:lnTo>
                    <a:pt x="3778571" y="2147887"/>
                  </a:lnTo>
                  <a:lnTo>
                    <a:pt x="3789363" y="2139632"/>
                  </a:lnTo>
                  <a:lnTo>
                    <a:pt x="3789363" y="2247265"/>
                  </a:lnTo>
                  <a:lnTo>
                    <a:pt x="3788728" y="2247582"/>
                  </a:lnTo>
                  <a:lnTo>
                    <a:pt x="3788728" y="2252027"/>
                  </a:lnTo>
                  <a:lnTo>
                    <a:pt x="3788411" y="2256472"/>
                  </a:lnTo>
                  <a:lnTo>
                    <a:pt x="3787776" y="2261870"/>
                  </a:lnTo>
                  <a:lnTo>
                    <a:pt x="3786506" y="2267267"/>
                  </a:lnTo>
                  <a:lnTo>
                    <a:pt x="3785237" y="2272982"/>
                  </a:lnTo>
                  <a:lnTo>
                    <a:pt x="3783332" y="2278062"/>
                  </a:lnTo>
                  <a:lnTo>
                    <a:pt x="3781428" y="2283460"/>
                  </a:lnTo>
                  <a:lnTo>
                    <a:pt x="3778571" y="2289175"/>
                  </a:lnTo>
                  <a:lnTo>
                    <a:pt x="3775714" y="2294255"/>
                  </a:lnTo>
                  <a:lnTo>
                    <a:pt x="3772540" y="2299335"/>
                  </a:lnTo>
                  <a:lnTo>
                    <a:pt x="3769048" y="2304732"/>
                  </a:lnTo>
                  <a:lnTo>
                    <a:pt x="3765557" y="2310130"/>
                  </a:lnTo>
                  <a:lnTo>
                    <a:pt x="3761113" y="2315210"/>
                  </a:lnTo>
                  <a:lnTo>
                    <a:pt x="3756987" y="2320290"/>
                  </a:lnTo>
                  <a:lnTo>
                    <a:pt x="3752226" y="2325052"/>
                  </a:lnTo>
                  <a:lnTo>
                    <a:pt x="3747147" y="2330132"/>
                  </a:lnTo>
                  <a:lnTo>
                    <a:pt x="3741433" y="2334895"/>
                  </a:lnTo>
                  <a:lnTo>
                    <a:pt x="3736037" y="2339975"/>
                  </a:lnTo>
                  <a:lnTo>
                    <a:pt x="3723658" y="2349500"/>
                  </a:lnTo>
                  <a:lnTo>
                    <a:pt x="3710327" y="2358390"/>
                  </a:lnTo>
                  <a:lnTo>
                    <a:pt x="3696043" y="2367598"/>
                  </a:lnTo>
                  <a:lnTo>
                    <a:pt x="3680490" y="2376170"/>
                  </a:lnTo>
                  <a:lnTo>
                    <a:pt x="3663667" y="2384425"/>
                  </a:lnTo>
                  <a:lnTo>
                    <a:pt x="3646526" y="2392363"/>
                  </a:lnTo>
                  <a:lnTo>
                    <a:pt x="3627799" y="2400300"/>
                  </a:lnTo>
                  <a:lnTo>
                    <a:pt x="3608754" y="2407920"/>
                  </a:lnTo>
                  <a:lnTo>
                    <a:pt x="3588122" y="2414905"/>
                  </a:lnTo>
                  <a:lnTo>
                    <a:pt x="3566855" y="2421573"/>
                  </a:lnTo>
                  <a:lnTo>
                    <a:pt x="3544636" y="2427923"/>
                  </a:lnTo>
                  <a:lnTo>
                    <a:pt x="3522417" y="2433955"/>
                  </a:lnTo>
                  <a:lnTo>
                    <a:pt x="3498611" y="2439353"/>
                  </a:lnTo>
                  <a:lnTo>
                    <a:pt x="3474170" y="2444433"/>
                  </a:lnTo>
                  <a:lnTo>
                    <a:pt x="3449412" y="2449195"/>
                  </a:lnTo>
                  <a:lnTo>
                    <a:pt x="3423701" y="2453323"/>
                  </a:lnTo>
                  <a:lnTo>
                    <a:pt x="3397356" y="2457133"/>
                  </a:lnTo>
                  <a:lnTo>
                    <a:pt x="3370376" y="2460625"/>
                  </a:lnTo>
                  <a:lnTo>
                    <a:pt x="3343395" y="2463483"/>
                  </a:lnTo>
                  <a:lnTo>
                    <a:pt x="3315146" y="2465705"/>
                  </a:lnTo>
                  <a:lnTo>
                    <a:pt x="3286896" y="2467928"/>
                  </a:lnTo>
                  <a:lnTo>
                    <a:pt x="3258011" y="2468880"/>
                  </a:lnTo>
                  <a:lnTo>
                    <a:pt x="3228491" y="2469833"/>
                  </a:lnTo>
                  <a:lnTo>
                    <a:pt x="3198972" y="2470150"/>
                  </a:lnTo>
                  <a:lnTo>
                    <a:pt x="3168500" y="2469833"/>
                  </a:lnTo>
                  <a:lnTo>
                    <a:pt x="3138663" y="2468880"/>
                  </a:lnTo>
                  <a:lnTo>
                    <a:pt x="3109143" y="2467293"/>
                  </a:lnTo>
                  <a:lnTo>
                    <a:pt x="3080259" y="2465388"/>
                  </a:lnTo>
                  <a:lnTo>
                    <a:pt x="3051374" y="2463165"/>
                  </a:lnTo>
                  <a:lnTo>
                    <a:pt x="3023441" y="2459990"/>
                  </a:lnTo>
                  <a:lnTo>
                    <a:pt x="2996144" y="2456815"/>
                  </a:lnTo>
                  <a:lnTo>
                    <a:pt x="2969481" y="2452370"/>
                  </a:lnTo>
                  <a:lnTo>
                    <a:pt x="2943453" y="2447925"/>
                  </a:lnTo>
                  <a:lnTo>
                    <a:pt x="2917742" y="2443480"/>
                  </a:lnTo>
                  <a:lnTo>
                    <a:pt x="2892984" y="2437765"/>
                  </a:lnTo>
                  <a:lnTo>
                    <a:pt x="2869178" y="2432050"/>
                  </a:lnTo>
                  <a:lnTo>
                    <a:pt x="2846007" y="2426018"/>
                  </a:lnTo>
                  <a:lnTo>
                    <a:pt x="2823470" y="2419350"/>
                  </a:lnTo>
                  <a:lnTo>
                    <a:pt x="2802203" y="2412048"/>
                  </a:lnTo>
                  <a:lnTo>
                    <a:pt x="2781889" y="2405063"/>
                  </a:lnTo>
                  <a:lnTo>
                    <a:pt x="2762527" y="2397125"/>
                  </a:lnTo>
                  <a:lnTo>
                    <a:pt x="2743799" y="2389188"/>
                  </a:lnTo>
                  <a:lnTo>
                    <a:pt x="2726024" y="2380615"/>
                  </a:lnTo>
                  <a:lnTo>
                    <a:pt x="2709518" y="2372043"/>
                  </a:lnTo>
                  <a:lnTo>
                    <a:pt x="2694600" y="2362835"/>
                  </a:lnTo>
                  <a:lnTo>
                    <a:pt x="2679999" y="2353945"/>
                  </a:lnTo>
                  <a:lnTo>
                    <a:pt x="2666985" y="2343785"/>
                  </a:lnTo>
                  <a:lnTo>
                    <a:pt x="2660954" y="2339340"/>
                  </a:lnTo>
                  <a:lnTo>
                    <a:pt x="2655240" y="2333942"/>
                  </a:lnTo>
                  <a:lnTo>
                    <a:pt x="2650162" y="2328862"/>
                  </a:lnTo>
                  <a:lnTo>
                    <a:pt x="2645083" y="2324100"/>
                  </a:lnTo>
                  <a:lnTo>
                    <a:pt x="2639687" y="2319020"/>
                  </a:lnTo>
                  <a:lnTo>
                    <a:pt x="2635561" y="2313622"/>
                  </a:lnTo>
                  <a:lnTo>
                    <a:pt x="2631434" y="2308542"/>
                  </a:lnTo>
                  <a:lnTo>
                    <a:pt x="2627625" y="2303145"/>
                  </a:lnTo>
                  <a:lnTo>
                    <a:pt x="2624134" y="2297747"/>
                  </a:lnTo>
                  <a:lnTo>
                    <a:pt x="2620960" y="2292350"/>
                  </a:lnTo>
                  <a:lnTo>
                    <a:pt x="2618103" y="2286635"/>
                  </a:lnTo>
                  <a:lnTo>
                    <a:pt x="2615881" y="2281555"/>
                  </a:lnTo>
                  <a:lnTo>
                    <a:pt x="2613659" y="2275840"/>
                  </a:lnTo>
                  <a:lnTo>
                    <a:pt x="2612072" y="2270125"/>
                  </a:lnTo>
                  <a:lnTo>
                    <a:pt x="2610485" y="2264727"/>
                  </a:lnTo>
                  <a:lnTo>
                    <a:pt x="2609850" y="2259012"/>
                  </a:lnTo>
                  <a:lnTo>
                    <a:pt x="2609215" y="2253297"/>
                  </a:lnTo>
                  <a:lnTo>
                    <a:pt x="2609215" y="2247582"/>
                  </a:lnTo>
                  <a:lnTo>
                    <a:pt x="2608580" y="2247582"/>
                  </a:lnTo>
                  <a:lnTo>
                    <a:pt x="2608580" y="2101215"/>
                  </a:lnTo>
                  <a:lnTo>
                    <a:pt x="2608263" y="2097405"/>
                  </a:lnTo>
                  <a:lnTo>
                    <a:pt x="2608580" y="2089150"/>
                  </a:lnTo>
                  <a:lnTo>
                    <a:pt x="2609850" y="2081212"/>
                  </a:lnTo>
                  <a:close/>
                  <a:moveTo>
                    <a:pt x="3270250" y="1882775"/>
                  </a:moveTo>
                  <a:lnTo>
                    <a:pt x="3307579" y="1890615"/>
                  </a:lnTo>
                  <a:lnTo>
                    <a:pt x="3314856" y="1892183"/>
                  </a:lnTo>
                  <a:lnTo>
                    <a:pt x="3321499" y="1894064"/>
                  </a:lnTo>
                  <a:lnTo>
                    <a:pt x="3326877" y="1895945"/>
                  </a:lnTo>
                  <a:lnTo>
                    <a:pt x="3331622" y="1898141"/>
                  </a:lnTo>
                  <a:lnTo>
                    <a:pt x="3336367" y="1900649"/>
                  </a:lnTo>
                  <a:lnTo>
                    <a:pt x="3340164" y="1902844"/>
                  </a:lnTo>
                  <a:lnTo>
                    <a:pt x="3348389" y="1908802"/>
                  </a:lnTo>
                  <a:lnTo>
                    <a:pt x="3351236" y="1911625"/>
                  </a:lnTo>
                  <a:lnTo>
                    <a:pt x="3353767" y="1914133"/>
                  </a:lnTo>
                  <a:lnTo>
                    <a:pt x="3355665" y="1916955"/>
                  </a:lnTo>
                  <a:lnTo>
                    <a:pt x="3356930" y="1919778"/>
                  </a:lnTo>
                  <a:lnTo>
                    <a:pt x="3357563" y="1922913"/>
                  </a:lnTo>
                  <a:lnTo>
                    <a:pt x="3357563" y="1925422"/>
                  </a:lnTo>
                  <a:lnTo>
                    <a:pt x="3357247" y="1928244"/>
                  </a:lnTo>
                  <a:lnTo>
                    <a:pt x="3355981" y="1931066"/>
                  </a:lnTo>
                  <a:lnTo>
                    <a:pt x="3354716" y="1933889"/>
                  </a:lnTo>
                  <a:lnTo>
                    <a:pt x="3352818" y="1936397"/>
                  </a:lnTo>
                  <a:lnTo>
                    <a:pt x="3350603" y="1939220"/>
                  </a:lnTo>
                  <a:lnTo>
                    <a:pt x="3347440" y="1941415"/>
                  </a:lnTo>
                  <a:lnTo>
                    <a:pt x="3344276" y="1943923"/>
                  </a:lnTo>
                  <a:lnTo>
                    <a:pt x="3340164" y="1945805"/>
                  </a:lnTo>
                  <a:lnTo>
                    <a:pt x="3336051" y="1947686"/>
                  </a:lnTo>
                  <a:lnTo>
                    <a:pt x="3331306" y="1949568"/>
                  </a:lnTo>
                  <a:lnTo>
                    <a:pt x="3324979" y="1951763"/>
                  </a:lnTo>
                  <a:lnTo>
                    <a:pt x="3318335" y="1953644"/>
                  </a:lnTo>
                  <a:lnTo>
                    <a:pt x="3310743" y="1955212"/>
                  </a:lnTo>
                  <a:lnTo>
                    <a:pt x="3303467" y="1956466"/>
                  </a:lnTo>
                  <a:lnTo>
                    <a:pt x="3295558" y="1957094"/>
                  </a:lnTo>
                  <a:lnTo>
                    <a:pt x="3287333" y="1958034"/>
                  </a:lnTo>
                  <a:lnTo>
                    <a:pt x="3270250" y="1958975"/>
                  </a:lnTo>
                  <a:lnTo>
                    <a:pt x="3270250" y="1882775"/>
                  </a:lnTo>
                  <a:close/>
                  <a:moveTo>
                    <a:pt x="2635250" y="1862137"/>
                  </a:moveTo>
                  <a:lnTo>
                    <a:pt x="2635885" y="1868810"/>
                  </a:lnTo>
                  <a:lnTo>
                    <a:pt x="2636520" y="1875166"/>
                  </a:lnTo>
                  <a:lnTo>
                    <a:pt x="2637789" y="1881521"/>
                  </a:lnTo>
                  <a:lnTo>
                    <a:pt x="2639694" y="1887559"/>
                  </a:lnTo>
                  <a:lnTo>
                    <a:pt x="2641598" y="1893914"/>
                  </a:lnTo>
                  <a:lnTo>
                    <a:pt x="2644455" y="1900270"/>
                  </a:lnTo>
                  <a:lnTo>
                    <a:pt x="2647629" y="1906307"/>
                  </a:lnTo>
                  <a:lnTo>
                    <a:pt x="2650803" y="1912663"/>
                  </a:lnTo>
                  <a:lnTo>
                    <a:pt x="2654612" y="1918383"/>
                  </a:lnTo>
                  <a:lnTo>
                    <a:pt x="2659056" y="1924420"/>
                  </a:lnTo>
                  <a:lnTo>
                    <a:pt x="2663817" y="1930458"/>
                  </a:lnTo>
                  <a:lnTo>
                    <a:pt x="2668896" y="1936178"/>
                  </a:lnTo>
                  <a:lnTo>
                    <a:pt x="2673975" y="1941898"/>
                  </a:lnTo>
                  <a:lnTo>
                    <a:pt x="2680005" y="1947618"/>
                  </a:lnTo>
                  <a:lnTo>
                    <a:pt x="2686354" y="1953338"/>
                  </a:lnTo>
                  <a:lnTo>
                    <a:pt x="2692385" y="1958740"/>
                  </a:lnTo>
                  <a:lnTo>
                    <a:pt x="2692385" y="2069006"/>
                  </a:lnTo>
                  <a:lnTo>
                    <a:pt x="2695241" y="2071549"/>
                  </a:lnTo>
                  <a:lnTo>
                    <a:pt x="2698098" y="2074726"/>
                  </a:lnTo>
                  <a:lnTo>
                    <a:pt x="2705399" y="2081400"/>
                  </a:lnTo>
                  <a:lnTo>
                    <a:pt x="2714921" y="2088391"/>
                  </a:lnTo>
                  <a:lnTo>
                    <a:pt x="2725078" y="2095699"/>
                  </a:lnTo>
                  <a:lnTo>
                    <a:pt x="2737140" y="2103008"/>
                  </a:lnTo>
                  <a:lnTo>
                    <a:pt x="2748884" y="2109681"/>
                  </a:lnTo>
                  <a:lnTo>
                    <a:pt x="2761581" y="2116354"/>
                  </a:lnTo>
                  <a:lnTo>
                    <a:pt x="2773325" y="2121757"/>
                  </a:lnTo>
                  <a:lnTo>
                    <a:pt x="2773325" y="2007994"/>
                  </a:lnTo>
                  <a:lnTo>
                    <a:pt x="2792370" y="2016256"/>
                  </a:lnTo>
                  <a:lnTo>
                    <a:pt x="2812050" y="2024201"/>
                  </a:lnTo>
                  <a:lnTo>
                    <a:pt x="2832999" y="2031827"/>
                  </a:lnTo>
                  <a:lnTo>
                    <a:pt x="2854584" y="2038818"/>
                  </a:lnTo>
                  <a:lnTo>
                    <a:pt x="2854584" y="2151945"/>
                  </a:lnTo>
                  <a:lnTo>
                    <a:pt x="2873946" y="2157347"/>
                  </a:lnTo>
                  <a:lnTo>
                    <a:pt x="2893626" y="2162749"/>
                  </a:lnTo>
                  <a:lnTo>
                    <a:pt x="2914258" y="2167516"/>
                  </a:lnTo>
                  <a:lnTo>
                    <a:pt x="2935524" y="2172282"/>
                  </a:lnTo>
                  <a:lnTo>
                    <a:pt x="2935524" y="2060744"/>
                  </a:lnTo>
                  <a:lnTo>
                    <a:pt x="2955204" y="2064558"/>
                  </a:lnTo>
                  <a:lnTo>
                    <a:pt x="2974884" y="2068371"/>
                  </a:lnTo>
                  <a:lnTo>
                    <a:pt x="2995198" y="2071549"/>
                  </a:lnTo>
                  <a:lnTo>
                    <a:pt x="3016148" y="2075362"/>
                  </a:lnTo>
                  <a:lnTo>
                    <a:pt x="3016148" y="2186900"/>
                  </a:lnTo>
                  <a:lnTo>
                    <a:pt x="3035827" y="2189442"/>
                  </a:lnTo>
                  <a:lnTo>
                    <a:pt x="3056142" y="2191666"/>
                  </a:lnTo>
                  <a:lnTo>
                    <a:pt x="3076456" y="2194208"/>
                  </a:lnTo>
                  <a:lnTo>
                    <a:pt x="3097406" y="2196115"/>
                  </a:lnTo>
                  <a:lnTo>
                    <a:pt x="3097406" y="2084577"/>
                  </a:lnTo>
                  <a:lnTo>
                    <a:pt x="3117085" y="2086166"/>
                  </a:lnTo>
                  <a:lnTo>
                    <a:pt x="3137400" y="2087437"/>
                  </a:lnTo>
                  <a:lnTo>
                    <a:pt x="3157715" y="2088708"/>
                  </a:lnTo>
                  <a:lnTo>
                    <a:pt x="3178346" y="2089344"/>
                  </a:lnTo>
                  <a:lnTo>
                    <a:pt x="3178346" y="2200246"/>
                  </a:lnTo>
                  <a:lnTo>
                    <a:pt x="3201835" y="2201199"/>
                  </a:lnTo>
                  <a:lnTo>
                    <a:pt x="3225959" y="2201199"/>
                  </a:lnTo>
                  <a:lnTo>
                    <a:pt x="3258970" y="2200882"/>
                  </a:lnTo>
                  <a:lnTo>
                    <a:pt x="3258970" y="2089344"/>
                  </a:lnTo>
                  <a:lnTo>
                    <a:pt x="3291029" y="2088708"/>
                  </a:lnTo>
                  <a:lnTo>
                    <a:pt x="3322135" y="2087119"/>
                  </a:lnTo>
                  <a:lnTo>
                    <a:pt x="3352925" y="2084577"/>
                  </a:lnTo>
                  <a:lnTo>
                    <a:pt x="3383396" y="2082035"/>
                  </a:lnTo>
                  <a:lnTo>
                    <a:pt x="3412916" y="2078540"/>
                  </a:lnTo>
                  <a:lnTo>
                    <a:pt x="3441801" y="2074091"/>
                  </a:lnTo>
                  <a:lnTo>
                    <a:pt x="3470051" y="2069642"/>
                  </a:lnTo>
                  <a:lnTo>
                    <a:pt x="3497348" y="2064558"/>
                  </a:lnTo>
                  <a:lnTo>
                    <a:pt x="3524011" y="2058520"/>
                  </a:lnTo>
                  <a:lnTo>
                    <a:pt x="3549722" y="2052482"/>
                  </a:lnTo>
                  <a:lnTo>
                    <a:pt x="3574480" y="2046127"/>
                  </a:lnTo>
                  <a:lnTo>
                    <a:pt x="3598604" y="2038500"/>
                  </a:lnTo>
                  <a:lnTo>
                    <a:pt x="3621457" y="2030874"/>
                  </a:lnTo>
                  <a:lnTo>
                    <a:pt x="3643042" y="2023247"/>
                  </a:lnTo>
                  <a:lnTo>
                    <a:pt x="3663991" y="2014350"/>
                  </a:lnTo>
                  <a:lnTo>
                    <a:pt x="3683671" y="2005770"/>
                  </a:lnTo>
                  <a:lnTo>
                    <a:pt x="3683671" y="2119532"/>
                  </a:lnTo>
                  <a:lnTo>
                    <a:pt x="3692558" y="2115083"/>
                  </a:lnTo>
                  <a:lnTo>
                    <a:pt x="3701128" y="2110635"/>
                  </a:lnTo>
                  <a:lnTo>
                    <a:pt x="3709381" y="2105550"/>
                  </a:lnTo>
                  <a:lnTo>
                    <a:pt x="3717634" y="2100466"/>
                  </a:lnTo>
                  <a:lnTo>
                    <a:pt x="3725252" y="2095064"/>
                  </a:lnTo>
                  <a:lnTo>
                    <a:pt x="3732235" y="2089979"/>
                  </a:lnTo>
                  <a:lnTo>
                    <a:pt x="3738901" y="2084577"/>
                  </a:lnTo>
                  <a:lnTo>
                    <a:pt x="3744614" y="2079493"/>
                  </a:lnTo>
                  <a:lnTo>
                    <a:pt x="3744614" y="1970179"/>
                  </a:lnTo>
                  <a:lnTo>
                    <a:pt x="3752867" y="1964142"/>
                  </a:lnTo>
                  <a:lnTo>
                    <a:pt x="3760802" y="1958104"/>
                  </a:lnTo>
                  <a:lnTo>
                    <a:pt x="3767786" y="1951749"/>
                  </a:lnTo>
                  <a:lnTo>
                    <a:pt x="3774769" y="1945393"/>
                  </a:lnTo>
                  <a:lnTo>
                    <a:pt x="3781117" y="1939038"/>
                  </a:lnTo>
                  <a:lnTo>
                    <a:pt x="3786830" y="1932365"/>
                  </a:lnTo>
                  <a:lnTo>
                    <a:pt x="3792226" y="1925691"/>
                  </a:lnTo>
                  <a:lnTo>
                    <a:pt x="3796988" y="1919018"/>
                  </a:lnTo>
                  <a:lnTo>
                    <a:pt x="3801432" y="1912027"/>
                  </a:lnTo>
                  <a:lnTo>
                    <a:pt x="3805240" y="1905354"/>
                  </a:lnTo>
                  <a:lnTo>
                    <a:pt x="3808415" y="1898363"/>
                  </a:lnTo>
                  <a:lnTo>
                    <a:pt x="3811271" y="1891372"/>
                  </a:lnTo>
                  <a:lnTo>
                    <a:pt x="3813176" y="1884063"/>
                  </a:lnTo>
                  <a:lnTo>
                    <a:pt x="3814763" y="1877072"/>
                  </a:lnTo>
                  <a:lnTo>
                    <a:pt x="3816033" y="1869446"/>
                  </a:lnTo>
                  <a:lnTo>
                    <a:pt x="3816350" y="1862455"/>
                  </a:lnTo>
                  <a:lnTo>
                    <a:pt x="3816350" y="2010536"/>
                  </a:lnTo>
                  <a:lnTo>
                    <a:pt x="3816033" y="2010854"/>
                  </a:lnTo>
                  <a:lnTo>
                    <a:pt x="3815398" y="2019434"/>
                  </a:lnTo>
                  <a:lnTo>
                    <a:pt x="3814763" y="2025154"/>
                  </a:lnTo>
                  <a:lnTo>
                    <a:pt x="3813493" y="2030556"/>
                  </a:lnTo>
                  <a:lnTo>
                    <a:pt x="3811906" y="2036276"/>
                  </a:lnTo>
                  <a:lnTo>
                    <a:pt x="3810319" y="2041678"/>
                  </a:lnTo>
                  <a:lnTo>
                    <a:pt x="3808097" y="2046762"/>
                  </a:lnTo>
                  <a:lnTo>
                    <a:pt x="3805558" y="2052482"/>
                  </a:lnTo>
                  <a:lnTo>
                    <a:pt x="3803019" y="2057567"/>
                  </a:lnTo>
                  <a:lnTo>
                    <a:pt x="3799844" y="2062969"/>
                  </a:lnTo>
                  <a:lnTo>
                    <a:pt x="3796036" y="2068053"/>
                  </a:lnTo>
                  <a:lnTo>
                    <a:pt x="3792226" y="2073137"/>
                  </a:lnTo>
                  <a:lnTo>
                    <a:pt x="3788418" y="2078540"/>
                  </a:lnTo>
                  <a:lnTo>
                    <a:pt x="3783974" y="2083624"/>
                  </a:lnTo>
                  <a:lnTo>
                    <a:pt x="3779212" y="2088391"/>
                  </a:lnTo>
                  <a:lnTo>
                    <a:pt x="3774134" y="2093475"/>
                  </a:lnTo>
                  <a:lnTo>
                    <a:pt x="3768420" y="2098241"/>
                  </a:lnTo>
                  <a:lnTo>
                    <a:pt x="3763024" y="2103326"/>
                  </a:lnTo>
                  <a:lnTo>
                    <a:pt x="3750963" y="2112859"/>
                  </a:lnTo>
                  <a:lnTo>
                    <a:pt x="3737314" y="2121757"/>
                  </a:lnTo>
                  <a:lnTo>
                    <a:pt x="3722713" y="2130972"/>
                  </a:lnTo>
                  <a:lnTo>
                    <a:pt x="3707477" y="2139552"/>
                  </a:lnTo>
                  <a:lnTo>
                    <a:pt x="3690971" y="2147814"/>
                  </a:lnTo>
                  <a:lnTo>
                    <a:pt x="3673513" y="2156076"/>
                  </a:lnTo>
                  <a:lnTo>
                    <a:pt x="3655103" y="2163702"/>
                  </a:lnTo>
                  <a:lnTo>
                    <a:pt x="3635424" y="2171011"/>
                  </a:lnTo>
                  <a:lnTo>
                    <a:pt x="3615109" y="2178320"/>
                  </a:lnTo>
                  <a:lnTo>
                    <a:pt x="3593842" y="2184993"/>
                  </a:lnTo>
                  <a:lnTo>
                    <a:pt x="3571941" y="2191349"/>
                  </a:lnTo>
                  <a:lnTo>
                    <a:pt x="3549087" y="2197068"/>
                  </a:lnTo>
                  <a:lnTo>
                    <a:pt x="3525281" y="2202788"/>
                  </a:lnTo>
                  <a:lnTo>
                    <a:pt x="3501157" y="2207873"/>
                  </a:lnTo>
                  <a:lnTo>
                    <a:pt x="3476082" y="2212639"/>
                  </a:lnTo>
                  <a:lnTo>
                    <a:pt x="3450371" y="2217088"/>
                  </a:lnTo>
                  <a:lnTo>
                    <a:pt x="3424343" y="2220584"/>
                  </a:lnTo>
                  <a:lnTo>
                    <a:pt x="3397680" y="2224079"/>
                  </a:lnTo>
                  <a:lnTo>
                    <a:pt x="3370065" y="2226939"/>
                  </a:lnTo>
                  <a:lnTo>
                    <a:pt x="3341815" y="2229163"/>
                  </a:lnTo>
                  <a:lnTo>
                    <a:pt x="3313565" y="2231070"/>
                  </a:lnTo>
                  <a:lnTo>
                    <a:pt x="3284680" y="2232341"/>
                  </a:lnTo>
                  <a:lnTo>
                    <a:pt x="3255478" y="2233294"/>
                  </a:lnTo>
                  <a:lnTo>
                    <a:pt x="3225959" y="2233612"/>
                  </a:lnTo>
                  <a:lnTo>
                    <a:pt x="3195487" y="2233294"/>
                  </a:lnTo>
                  <a:lnTo>
                    <a:pt x="3165650" y="2232341"/>
                  </a:lnTo>
                  <a:lnTo>
                    <a:pt x="3136130" y="2231070"/>
                  </a:lnTo>
                  <a:lnTo>
                    <a:pt x="3106928" y="2229163"/>
                  </a:lnTo>
                  <a:lnTo>
                    <a:pt x="3078678" y="2226303"/>
                  </a:lnTo>
                  <a:lnTo>
                    <a:pt x="3050428" y="2223761"/>
                  </a:lnTo>
                  <a:lnTo>
                    <a:pt x="3022813" y="2220266"/>
                  </a:lnTo>
                  <a:lnTo>
                    <a:pt x="2996150" y="2216135"/>
                  </a:lnTo>
                  <a:lnTo>
                    <a:pt x="2970122" y="2211368"/>
                  </a:lnTo>
                  <a:lnTo>
                    <a:pt x="2944729" y="2206602"/>
                  </a:lnTo>
                  <a:lnTo>
                    <a:pt x="2919971" y="2201199"/>
                  </a:lnTo>
                  <a:lnTo>
                    <a:pt x="2895847" y="2195797"/>
                  </a:lnTo>
                  <a:lnTo>
                    <a:pt x="2872994" y="2189442"/>
                  </a:lnTo>
                  <a:lnTo>
                    <a:pt x="2850775" y="2182769"/>
                  </a:lnTo>
                  <a:lnTo>
                    <a:pt x="2829190" y="2175460"/>
                  </a:lnTo>
                  <a:lnTo>
                    <a:pt x="2808876" y="2168469"/>
                  </a:lnTo>
                  <a:lnTo>
                    <a:pt x="2789196" y="2160525"/>
                  </a:lnTo>
                  <a:lnTo>
                    <a:pt x="2770469" y="2152580"/>
                  </a:lnTo>
                  <a:lnTo>
                    <a:pt x="2753328" y="2144001"/>
                  </a:lnTo>
                  <a:lnTo>
                    <a:pt x="2736823" y="2135103"/>
                  </a:lnTo>
                  <a:lnTo>
                    <a:pt x="2721269" y="2126205"/>
                  </a:lnTo>
                  <a:lnTo>
                    <a:pt x="2706986" y="2116990"/>
                  </a:lnTo>
                  <a:lnTo>
                    <a:pt x="2693972" y="2107139"/>
                  </a:lnTo>
                  <a:lnTo>
                    <a:pt x="2688258" y="2102372"/>
                  </a:lnTo>
                  <a:lnTo>
                    <a:pt x="2682227" y="2097288"/>
                  </a:lnTo>
                  <a:lnTo>
                    <a:pt x="2676831" y="2092522"/>
                  </a:lnTo>
                  <a:lnTo>
                    <a:pt x="2671753" y="2087437"/>
                  </a:lnTo>
                  <a:lnTo>
                    <a:pt x="2666991" y="2082353"/>
                  </a:lnTo>
                  <a:lnTo>
                    <a:pt x="2662548" y="2076951"/>
                  </a:lnTo>
                  <a:lnTo>
                    <a:pt x="2658104" y="2071549"/>
                  </a:lnTo>
                  <a:lnTo>
                    <a:pt x="2654612" y="2066464"/>
                  </a:lnTo>
                  <a:lnTo>
                    <a:pt x="2651121" y="2061062"/>
                  </a:lnTo>
                  <a:lnTo>
                    <a:pt x="2647947" y="2055342"/>
                  </a:lnTo>
                  <a:lnTo>
                    <a:pt x="2645090" y="2050258"/>
                  </a:lnTo>
                  <a:lnTo>
                    <a:pt x="2642868" y="2044856"/>
                  </a:lnTo>
                  <a:lnTo>
                    <a:pt x="2640329" y="2039454"/>
                  </a:lnTo>
                  <a:lnTo>
                    <a:pt x="2638742" y="2033416"/>
                  </a:lnTo>
                  <a:lnTo>
                    <a:pt x="2637789" y="2027696"/>
                  </a:lnTo>
                  <a:lnTo>
                    <a:pt x="2636520" y="2022294"/>
                  </a:lnTo>
                  <a:lnTo>
                    <a:pt x="2636202" y="2016256"/>
                  </a:lnTo>
                  <a:lnTo>
                    <a:pt x="2635885" y="2010854"/>
                  </a:lnTo>
                  <a:lnTo>
                    <a:pt x="2635250" y="2010854"/>
                  </a:lnTo>
                  <a:lnTo>
                    <a:pt x="2635250" y="1862137"/>
                  </a:lnTo>
                  <a:close/>
                  <a:moveTo>
                    <a:pt x="3815353" y="1849331"/>
                  </a:moveTo>
                  <a:lnTo>
                    <a:pt x="3816061" y="1854393"/>
                  </a:lnTo>
                  <a:lnTo>
                    <a:pt x="3816350" y="1860279"/>
                  </a:lnTo>
                  <a:lnTo>
                    <a:pt x="3816061" y="1862137"/>
                  </a:lnTo>
                  <a:lnTo>
                    <a:pt x="3816061" y="1859040"/>
                  </a:lnTo>
                  <a:lnTo>
                    <a:pt x="3815773" y="1853154"/>
                  </a:lnTo>
                  <a:lnTo>
                    <a:pt x="3815353" y="1849331"/>
                  </a:lnTo>
                  <a:close/>
                  <a:moveTo>
                    <a:pt x="2636143" y="1848861"/>
                  </a:moveTo>
                  <a:lnTo>
                    <a:pt x="2635885" y="1853247"/>
                  </a:lnTo>
                  <a:lnTo>
                    <a:pt x="2635250" y="1859280"/>
                  </a:lnTo>
                  <a:lnTo>
                    <a:pt x="2635250" y="1854517"/>
                  </a:lnTo>
                  <a:lnTo>
                    <a:pt x="2636143" y="1848861"/>
                  </a:lnTo>
                  <a:close/>
                  <a:moveTo>
                    <a:pt x="3814618" y="1842622"/>
                  </a:moveTo>
                  <a:lnTo>
                    <a:pt x="3815195" y="1847888"/>
                  </a:lnTo>
                  <a:lnTo>
                    <a:pt x="3815353" y="1849331"/>
                  </a:lnTo>
                  <a:lnTo>
                    <a:pt x="3815195" y="1848198"/>
                  </a:lnTo>
                  <a:lnTo>
                    <a:pt x="3814618" y="1842622"/>
                  </a:lnTo>
                  <a:close/>
                  <a:moveTo>
                    <a:pt x="2638425" y="1836737"/>
                  </a:moveTo>
                  <a:lnTo>
                    <a:pt x="2636838" y="1842770"/>
                  </a:lnTo>
                  <a:lnTo>
                    <a:pt x="2636202" y="1848485"/>
                  </a:lnTo>
                  <a:lnTo>
                    <a:pt x="2636143" y="1848861"/>
                  </a:lnTo>
                  <a:lnTo>
                    <a:pt x="2636202" y="1847850"/>
                  </a:lnTo>
                  <a:lnTo>
                    <a:pt x="2636838" y="1842452"/>
                  </a:lnTo>
                  <a:lnTo>
                    <a:pt x="2638425" y="1836737"/>
                  </a:lnTo>
                  <a:close/>
                  <a:moveTo>
                    <a:pt x="3187700" y="1751012"/>
                  </a:moveTo>
                  <a:lnTo>
                    <a:pt x="3187700" y="1827212"/>
                  </a:lnTo>
                  <a:lnTo>
                    <a:pt x="3172031" y="1824063"/>
                  </a:lnTo>
                  <a:lnTo>
                    <a:pt x="3153163" y="1820285"/>
                  </a:lnTo>
                  <a:lnTo>
                    <a:pt x="3144209" y="1818396"/>
                  </a:lnTo>
                  <a:lnTo>
                    <a:pt x="3136535" y="1816191"/>
                  </a:lnTo>
                  <a:lnTo>
                    <a:pt x="3129179" y="1813987"/>
                  </a:lnTo>
                  <a:lnTo>
                    <a:pt x="3122144" y="1811153"/>
                  </a:lnTo>
                  <a:lnTo>
                    <a:pt x="3115749" y="1808005"/>
                  </a:lnTo>
                  <a:lnTo>
                    <a:pt x="3109673" y="1804541"/>
                  </a:lnTo>
                  <a:lnTo>
                    <a:pt x="3106475" y="1801707"/>
                  </a:lnTo>
                  <a:lnTo>
                    <a:pt x="3103917" y="1799503"/>
                  </a:lnTo>
                  <a:lnTo>
                    <a:pt x="3101998" y="1796669"/>
                  </a:lnTo>
                  <a:lnTo>
                    <a:pt x="3100399" y="1793835"/>
                  </a:lnTo>
                  <a:lnTo>
                    <a:pt x="3099120" y="1791001"/>
                  </a:lnTo>
                  <a:lnTo>
                    <a:pt x="3098800" y="1788167"/>
                  </a:lnTo>
                  <a:lnTo>
                    <a:pt x="3098800" y="1785334"/>
                  </a:lnTo>
                  <a:lnTo>
                    <a:pt x="3099120" y="1782500"/>
                  </a:lnTo>
                  <a:lnTo>
                    <a:pt x="3099759" y="1779351"/>
                  </a:lnTo>
                  <a:lnTo>
                    <a:pt x="3101358" y="1777147"/>
                  </a:lnTo>
                  <a:lnTo>
                    <a:pt x="3103597" y="1774313"/>
                  </a:lnTo>
                  <a:lnTo>
                    <a:pt x="3105835" y="1771794"/>
                  </a:lnTo>
                  <a:lnTo>
                    <a:pt x="3108713" y="1769275"/>
                  </a:lnTo>
                  <a:lnTo>
                    <a:pt x="3112231" y="1767386"/>
                  </a:lnTo>
                  <a:lnTo>
                    <a:pt x="3116068" y="1765182"/>
                  </a:lnTo>
                  <a:lnTo>
                    <a:pt x="3120545" y="1763607"/>
                  </a:lnTo>
                  <a:lnTo>
                    <a:pt x="3127581" y="1760773"/>
                  </a:lnTo>
                  <a:lnTo>
                    <a:pt x="3135255" y="1758884"/>
                  </a:lnTo>
                  <a:lnTo>
                    <a:pt x="3143250" y="1756680"/>
                  </a:lnTo>
                  <a:lnTo>
                    <a:pt x="3151564" y="1755106"/>
                  </a:lnTo>
                  <a:lnTo>
                    <a:pt x="3160199" y="1753531"/>
                  </a:lnTo>
                  <a:lnTo>
                    <a:pt x="3169472" y="1752587"/>
                  </a:lnTo>
                  <a:lnTo>
                    <a:pt x="3178426" y="1751642"/>
                  </a:lnTo>
                  <a:lnTo>
                    <a:pt x="3187700" y="1751012"/>
                  </a:lnTo>
                  <a:close/>
                  <a:moveTo>
                    <a:pt x="3203106" y="1692876"/>
                  </a:moveTo>
                  <a:lnTo>
                    <a:pt x="3200250" y="1693193"/>
                  </a:lnTo>
                  <a:lnTo>
                    <a:pt x="3197710" y="1693827"/>
                  </a:lnTo>
                  <a:lnTo>
                    <a:pt x="3194854" y="1694144"/>
                  </a:lnTo>
                  <a:lnTo>
                    <a:pt x="3192949" y="1694778"/>
                  </a:lnTo>
                  <a:lnTo>
                    <a:pt x="3191045" y="1696045"/>
                  </a:lnTo>
                  <a:lnTo>
                    <a:pt x="3189458" y="1697313"/>
                  </a:lnTo>
                  <a:lnTo>
                    <a:pt x="3188506" y="1698581"/>
                  </a:lnTo>
                  <a:lnTo>
                    <a:pt x="3188188" y="1699532"/>
                  </a:lnTo>
                  <a:lnTo>
                    <a:pt x="3188188" y="1720450"/>
                  </a:lnTo>
                  <a:lnTo>
                    <a:pt x="3171684" y="1721718"/>
                  </a:lnTo>
                  <a:lnTo>
                    <a:pt x="3155179" y="1723620"/>
                  </a:lnTo>
                  <a:lnTo>
                    <a:pt x="3139309" y="1726155"/>
                  </a:lnTo>
                  <a:lnTo>
                    <a:pt x="3123756" y="1728691"/>
                  </a:lnTo>
                  <a:lnTo>
                    <a:pt x="3108838" y="1731860"/>
                  </a:lnTo>
                  <a:lnTo>
                    <a:pt x="3095190" y="1735347"/>
                  </a:lnTo>
                  <a:lnTo>
                    <a:pt x="3081542" y="1739784"/>
                  </a:lnTo>
                  <a:lnTo>
                    <a:pt x="3069480" y="1744538"/>
                  </a:lnTo>
                  <a:lnTo>
                    <a:pt x="3061228" y="1748342"/>
                  </a:lnTo>
                  <a:lnTo>
                    <a:pt x="3053293" y="1752462"/>
                  </a:lnTo>
                  <a:lnTo>
                    <a:pt x="3046310" y="1756582"/>
                  </a:lnTo>
                  <a:lnTo>
                    <a:pt x="3040280" y="1761019"/>
                  </a:lnTo>
                  <a:lnTo>
                    <a:pt x="3034884" y="1765774"/>
                  </a:lnTo>
                  <a:lnTo>
                    <a:pt x="3030440" y="1770528"/>
                  </a:lnTo>
                  <a:lnTo>
                    <a:pt x="3026949" y="1775282"/>
                  </a:lnTo>
                  <a:lnTo>
                    <a:pt x="3024092" y="1780353"/>
                  </a:lnTo>
                  <a:lnTo>
                    <a:pt x="3022505" y="1785107"/>
                  </a:lnTo>
                  <a:lnTo>
                    <a:pt x="3021235" y="1790179"/>
                  </a:lnTo>
                  <a:lnTo>
                    <a:pt x="3021235" y="1794933"/>
                  </a:lnTo>
                  <a:lnTo>
                    <a:pt x="3022505" y="1800004"/>
                  </a:lnTo>
                  <a:lnTo>
                    <a:pt x="3024092" y="1805075"/>
                  </a:lnTo>
                  <a:lnTo>
                    <a:pt x="3026949" y="1809829"/>
                  </a:lnTo>
                  <a:lnTo>
                    <a:pt x="3030758" y="1814583"/>
                  </a:lnTo>
                  <a:lnTo>
                    <a:pt x="3035519" y="1819338"/>
                  </a:lnTo>
                  <a:lnTo>
                    <a:pt x="3040597" y="1823775"/>
                  </a:lnTo>
                  <a:lnTo>
                    <a:pt x="3046310" y="1827578"/>
                  </a:lnTo>
                  <a:lnTo>
                    <a:pt x="3052976" y="1831065"/>
                  </a:lnTo>
                  <a:lnTo>
                    <a:pt x="3059958" y="1835185"/>
                  </a:lnTo>
                  <a:lnTo>
                    <a:pt x="3067893" y="1838354"/>
                  </a:lnTo>
                  <a:lnTo>
                    <a:pt x="3076146" y="1841524"/>
                  </a:lnTo>
                  <a:lnTo>
                    <a:pt x="3084716" y="1844059"/>
                  </a:lnTo>
                  <a:lnTo>
                    <a:pt x="3094555" y="1846595"/>
                  </a:lnTo>
                  <a:lnTo>
                    <a:pt x="3130104" y="1853885"/>
                  </a:lnTo>
                  <a:lnTo>
                    <a:pt x="3188188" y="1865929"/>
                  </a:lnTo>
                  <a:lnTo>
                    <a:pt x="3188188" y="1956259"/>
                  </a:lnTo>
                  <a:lnTo>
                    <a:pt x="3173588" y="1954357"/>
                  </a:lnTo>
                  <a:lnTo>
                    <a:pt x="3159305" y="1952455"/>
                  </a:lnTo>
                  <a:lnTo>
                    <a:pt x="3152005" y="1951187"/>
                  </a:lnTo>
                  <a:lnTo>
                    <a:pt x="3144070" y="1949603"/>
                  </a:lnTo>
                  <a:lnTo>
                    <a:pt x="3127565" y="1945799"/>
                  </a:lnTo>
                  <a:lnTo>
                    <a:pt x="3111695" y="1941362"/>
                  </a:lnTo>
                  <a:lnTo>
                    <a:pt x="3098681" y="1936608"/>
                  </a:lnTo>
                  <a:lnTo>
                    <a:pt x="3095190" y="1935657"/>
                  </a:lnTo>
                  <a:lnTo>
                    <a:pt x="3091699" y="1934072"/>
                  </a:lnTo>
                  <a:lnTo>
                    <a:pt x="3088842" y="1932805"/>
                  </a:lnTo>
                  <a:lnTo>
                    <a:pt x="3088524" y="1932488"/>
                  </a:lnTo>
                  <a:lnTo>
                    <a:pt x="3084398" y="1929952"/>
                  </a:lnTo>
                  <a:lnTo>
                    <a:pt x="3082176" y="1928684"/>
                  </a:lnTo>
                  <a:lnTo>
                    <a:pt x="3079637" y="1927733"/>
                  </a:lnTo>
                  <a:lnTo>
                    <a:pt x="3077415" y="1926783"/>
                  </a:lnTo>
                  <a:lnTo>
                    <a:pt x="3074559" y="1926149"/>
                  </a:lnTo>
                  <a:lnTo>
                    <a:pt x="3068211" y="1925198"/>
                  </a:lnTo>
                  <a:lnTo>
                    <a:pt x="3061863" y="1924881"/>
                  </a:lnTo>
                  <a:lnTo>
                    <a:pt x="3055197" y="1925515"/>
                  </a:lnTo>
                  <a:lnTo>
                    <a:pt x="3048532" y="1926466"/>
                  </a:lnTo>
                  <a:lnTo>
                    <a:pt x="3042184" y="1928050"/>
                  </a:lnTo>
                  <a:lnTo>
                    <a:pt x="3035836" y="1929952"/>
                  </a:lnTo>
                  <a:lnTo>
                    <a:pt x="3030123" y="1932488"/>
                  </a:lnTo>
                  <a:lnTo>
                    <a:pt x="3025044" y="1934706"/>
                  </a:lnTo>
                  <a:lnTo>
                    <a:pt x="3020918" y="1937559"/>
                  </a:lnTo>
                  <a:lnTo>
                    <a:pt x="3017427" y="1940728"/>
                  </a:lnTo>
                  <a:lnTo>
                    <a:pt x="3016157" y="1941679"/>
                  </a:lnTo>
                  <a:lnTo>
                    <a:pt x="3015522" y="1943264"/>
                  </a:lnTo>
                  <a:lnTo>
                    <a:pt x="3015205" y="1944849"/>
                  </a:lnTo>
                  <a:lnTo>
                    <a:pt x="3015205" y="1946116"/>
                  </a:lnTo>
                  <a:lnTo>
                    <a:pt x="3015205" y="1947701"/>
                  </a:lnTo>
                  <a:lnTo>
                    <a:pt x="3015840" y="1948969"/>
                  </a:lnTo>
                  <a:lnTo>
                    <a:pt x="3017109" y="1950554"/>
                  </a:lnTo>
                  <a:lnTo>
                    <a:pt x="3018696" y="1951504"/>
                  </a:lnTo>
                  <a:lnTo>
                    <a:pt x="3025044" y="1955625"/>
                  </a:lnTo>
                  <a:lnTo>
                    <a:pt x="3032027" y="1959428"/>
                  </a:lnTo>
                  <a:lnTo>
                    <a:pt x="3039962" y="1962915"/>
                  </a:lnTo>
                  <a:lnTo>
                    <a:pt x="3048532" y="1966084"/>
                  </a:lnTo>
                  <a:lnTo>
                    <a:pt x="3057737" y="1969253"/>
                  </a:lnTo>
                  <a:lnTo>
                    <a:pt x="3067576" y="1972106"/>
                  </a:lnTo>
                  <a:lnTo>
                    <a:pt x="3077733" y="1974959"/>
                  </a:lnTo>
                  <a:lnTo>
                    <a:pt x="3088842" y="1977177"/>
                  </a:lnTo>
                  <a:lnTo>
                    <a:pt x="3100268" y="1979713"/>
                  </a:lnTo>
                  <a:lnTo>
                    <a:pt x="3111695" y="1981614"/>
                  </a:lnTo>
                  <a:lnTo>
                    <a:pt x="3123756" y="1983516"/>
                  </a:lnTo>
                  <a:lnTo>
                    <a:pt x="3136452" y="1985101"/>
                  </a:lnTo>
                  <a:lnTo>
                    <a:pt x="3149148" y="1986369"/>
                  </a:lnTo>
                  <a:lnTo>
                    <a:pt x="3162162" y="1987636"/>
                  </a:lnTo>
                  <a:lnTo>
                    <a:pt x="3188188" y="1989538"/>
                  </a:lnTo>
                  <a:lnTo>
                    <a:pt x="3188188" y="2009823"/>
                  </a:lnTo>
                  <a:lnTo>
                    <a:pt x="3188506" y="2011407"/>
                  </a:lnTo>
                  <a:lnTo>
                    <a:pt x="3189458" y="2012675"/>
                  </a:lnTo>
                  <a:lnTo>
                    <a:pt x="3191045" y="2013626"/>
                  </a:lnTo>
                  <a:lnTo>
                    <a:pt x="3192949" y="2014577"/>
                  </a:lnTo>
                  <a:lnTo>
                    <a:pt x="3194854" y="2015528"/>
                  </a:lnTo>
                  <a:lnTo>
                    <a:pt x="3197710" y="2015845"/>
                  </a:lnTo>
                  <a:lnTo>
                    <a:pt x="3200250" y="2016162"/>
                  </a:lnTo>
                  <a:lnTo>
                    <a:pt x="3203106" y="2016479"/>
                  </a:lnTo>
                  <a:lnTo>
                    <a:pt x="3254843" y="2016479"/>
                  </a:lnTo>
                  <a:lnTo>
                    <a:pt x="3258017" y="2016162"/>
                  </a:lnTo>
                  <a:lnTo>
                    <a:pt x="3260556" y="2015845"/>
                  </a:lnTo>
                  <a:lnTo>
                    <a:pt x="3263413" y="2015528"/>
                  </a:lnTo>
                  <a:lnTo>
                    <a:pt x="3265317" y="2014577"/>
                  </a:lnTo>
                  <a:lnTo>
                    <a:pt x="3267539" y="2013626"/>
                  </a:lnTo>
                  <a:lnTo>
                    <a:pt x="3269126" y="2012675"/>
                  </a:lnTo>
                  <a:lnTo>
                    <a:pt x="3269761" y="2011407"/>
                  </a:lnTo>
                  <a:lnTo>
                    <a:pt x="3270078" y="2009823"/>
                  </a:lnTo>
                  <a:lnTo>
                    <a:pt x="3270078" y="1988587"/>
                  </a:lnTo>
                  <a:lnTo>
                    <a:pt x="3286265" y="1987636"/>
                  </a:lnTo>
                  <a:lnTo>
                    <a:pt x="3302136" y="1986369"/>
                  </a:lnTo>
                  <a:lnTo>
                    <a:pt x="3317371" y="1984467"/>
                  </a:lnTo>
                  <a:lnTo>
                    <a:pt x="3331971" y="1981931"/>
                  </a:lnTo>
                  <a:lnTo>
                    <a:pt x="3345937" y="1979079"/>
                  </a:lnTo>
                  <a:lnTo>
                    <a:pt x="3358950" y="1976543"/>
                  </a:lnTo>
                  <a:lnTo>
                    <a:pt x="3370694" y="1973057"/>
                  </a:lnTo>
                  <a:lnTo>
                    <a:pt x="3381486" y="1968937"/>
                  </a:lnTo>
                  <a:lnTo>
                    <a:pt x="3390056" y="1965450"/>
                  </a:lnTo>
                  <a:lnTo>
                    <a:pt x="3398308" y="1961964"/>
                  </a:lnTo>
                  <a:lnTo>
                    <a:pt x="3405291" y="1957843"/>
                  </a:lnTo>
                  <a:lnTo>
                    <a:pt x="3411956" y="1953723"/>
                  </a:lnTo>
                  <a:lnTo>
                    <a:pt x="3417670" y="1949286"/>
                  </a:lnTo>
                  <a:lnTo>
                    <a:pt x="3422748" y="1944849"/>
                  </a:lnTo>
                  <a:lnTo>
                    <a:pt x="3427192" y="1940094"/>
                  </a:lnTo>
                  <a:lnTo>
                    <a:pt x="3430683" y="1935657"/>
                  </a:lnTo>
                  <a:lnTo>
                    <a:pt x="3433540" y="1930903"/>
                  </a:lnTo>
                  <a:lnTo>
                    <a:pt x="3435444" y="1926149"/>
                  </a:lnTo>
                  <a:lnTo>
                    <a:pt x="3436396" y="1921078"/>
                  </a:lnTo>
                  <a:lnTo>
                    <a:pt x="3437031" y="1916323"/>
                  </a:lnTo>
                  <a:lnTo>
                    <a:pt x="3436079" y="1910935"/>
                  </a:lnTo>
                  <a:lnTo>
                    <a:pt x="3434492" y="1905864"/>
                  </a:lnTo>
                  <a:lnTo>
                    <a:pt x="3432270" y="1901110"/>
                  </a:lnTo>
                  <a:lnTo>
                    <a:pt x="3429096" y="1896039"/>
                  </a:lnTo>
                  <a:lnTo>
                    <a:pt x="3426557" y="1893820"/>
                  </a:lnTo>
                  <a:lnTo>
                    <a:pt x="3424335" y="1890968"/>
                  </a:lnTo>
                  <a:lnTo>
                    <a:pt x="3418304" y="1886530"/>
                  </a:lnTo>
                  <a:lnTo>
                    <a:pt x="3411639" y="1882093"/>
                  </a:lnTo>
                  <a:lnTo>
                    <a:pt x="3404339" y="1877973"/>
                  </a:lnTo>
                  <a:lnTo>
                    <a:pt x="3395451" y="1874169"/>
                  </a:lnTo>
                  <a:lnTo>
                    <a:pt x="3385929" y="1870683"/>
                  </a:lnTo>
                  <a:lnTo>
                    <a:pt x="3375772" y="1866880"/>
                  </a:lnTo>
                  <a:lnTo>
                    <a:pt x="3365298" y="1863710"/>
                  </a:lnTo>
                  <a:lnTo>
                    <a:pt x="3354189" y="1860541"/>
                  </a:lnTo>
                  <a:lnTo>
                    <a:pt x="3342763" y="1858005"/>
                  </a:lnTo>
                  <a:lnTo>
                    <a:pt x="3318640" y="1852300"/>
                  </a:lnTo>
                  <a:lnTo>
                    <a:pt x="3294200" y="1847546"/>
                  </a:lnTo>
                  <a:lnTo>
                    <a:pt x="3270078" y="1843426"/>
                  </a:lnTo>
                  <a:lnTo>
                    <a:pt x="3270078" y="1752779"/>
                  </a:lnTo>
                  <a:lnTo>
                    <a:pt x="3291026" y="1755631"/>
                  </a:lnTo>
                  <a:lnTo>
                    <a:pt x="3298961" y="1756582"/>
                  </a:lnTo>
                  <a:lnTo>
                    <a:pt x="3306896" y="1758801"/>
                  </a:lnTo>
                  <a:lnTo>
                    <a:pt x="3323719" y="1762921"/>
                  </a:lnTo>
                  <a:lnTo>
                    <a:pt x="3339589" y="1767992"/>
                  </a:lnTo>
                  <a:lnTo>
                    <a:pt x="3352920" y="1772746"/>
                  </a:lnTo>
                  <a:lnTo>
                    <a:pt x="3360537" y="1775599"/>
                  </a:lnTo>
                  <a:lnTo>
                    <a:pt x="3363076" y="1777184"/>
                  </a:lnTo>
                  <a:lnTo>
                    <a:pt x="3367203" y="1779402"/>
                  </a:lnTo>
                  <a:lnTo>
                    <a:pt x="3369424" y="1780670"/>
                  </a:lnTo>
                  <a:lnTo>
                    <a:pt x="3371964" y="1781938"/>
                  </a:lnTo>
                  <a:lnTo>
                    <a:pt x="3374186" y="1783206"/>
                  </a:lnTo>
                  <a:lnTo>
                    <a:pt x="3377042" y="1783523"/>
                  </a:lnTo>
                  <a:lnTo>
                    <a:pt x="3383390" y="1784157"/>
                  </a:lnTo>
                  <a:lnTo>
                    <a:pt x="3389738" y="1784790"/>
                  </a:lnTo>
                  <a:lnTo>
                    <a:pt x="3396404" y="1784157"/>
                  </a:lnTo>
                  <a:lnTo>
                    <a:pt x="3403069" y="1783206"/>
                  </a:lnTo>
                  <a:lnTo>
                    <a:pt x="3409417" y="1781621"/>
                  </a:lnTo>
                  <a:lnTo>
                    <a:pt x="3415765" y="1779402"/>
                  </a:lnTo>
                  <a:lnTo>
                    <a:pt x="3421478" y="1777184"/>
                  </a:lnTo>
                  <a:lnTo>
                    <a:pt x="3426557" y="1774965"/>
                  </a:lnTo>
                  <a:lnTo>
                    <a:pt x="3430683" y="1772113"/>
                  </a:lnTo>
                  <a:lnTo>
                    <a:pt x="3434174" y="1769260"/>
                  </a:lnTo>
                  <a:lnTo>
                    <a:pt x="3435127" y="1767675"/>
                  </a:lnTo>
                  <a:lnTo>
                    <a:pt x="3436079" y="1766091"/>
                  </a:lnTo>
                  <a:lnTo>
                    <a:pt x="3436396" y="1765140"/>
                  </a:lnTo>
                  <a:lnTo>
                    <a:pt x="3436396" y="1763555"/>
                  </a:lnTo>
                  <a:lnTo>
                    <a:pt x="3436079" y="1761970"/>
                  </a:lnTo>
                  <a:lnTo>
                    <a:pt x="3435761" y="1760702"/>
                  </a:lnTo>
                  <a:lnTo>
                    <a:pt x="3434492" y="1759118"/>
                  </a:lnTo>
                  <a:lnTo>
                    <a:pt x="3432905" y="1757850"/>
                  </a:lnTo>
                  <a:lnTo>
                    <a:pt x="3428144" y="1754997"/>
                  </a:lnTo>
                  <a:lnTo>
                    <a:pt x="3423065" y="1752145"/>
                  </a:lnTo>
                  <a:lnTo>
                    <a:pt x="3417352" y="1749292"/>
                  </a:lnTo>
                  <a:lnTo>
                    <a:pt x="3410369" y="1746440"/>
                  </a:lnTo>
                  <a:lnTo>
                    <a:pt x="3403386" y="1743587"/>
                  </a:lnTo>
                  <a:lnTo>
                    <a:pt x="3396404" y="1741369"/>
                  </a:lnTo>
                  <a:lnTo>
                    <a:pt x="3380534" y="1736614"/>
                  </a:lnTo>
                  <a:lnTo>
                    <a:pt x="3363711" y="1732177"/>
                  </a:lnTo>
                  <a:lnTo>
                    <a:pt x="3346572" y="1728374"/>
                  </a:lnTo>
                  <a:lnTo>
                    <a:pt x="3329749" y="1725204"/>
                  </a:lnTo>
                  <a:lnTo>
                    <a:pt x="3313562" y="1723303"/>
                  </a:lnTo>
                  <a:lnTo>
                    <a:pt x="3292296" y="1720767"/>
                  </a:lnTo>
                  <a:lnTo>
                    <a:pt x="3270078" y="1719182"/>
                  </a:lnTo>
                  <a:lnTo>
                    <a:pt x="3270078" y="1699532"/>
                  </a:lnTo>
                  <a:lnTo>
                    <a:pt x="3269761" y="1698581"/>
                  </a:lnTo>
                  <a:lnTo>
                    <a:pt x="3269126" y="1697313"/>
                  </a:lnTo>
                  <a:lnTo>
                    <a:pt x="3267539" y="1696045"/>
                  </a:lnTo>
                  <a:lnTo>
                    <a:pt x="3265317" y="1694778"/>
                  </a:lnTo>
                  <a:lnTo>
                    <a:pt x="3263413" y="1694144"/>
                  </a:lnTo>
                  <a:lnTo>
                    <a:pt x="3260556" y="1693827"/>
                  </a:lnTo>
                  <a:lnTo>
                    <a:pt x="3258017" y="1693193"/>
                  </a:lnTo>
                  <a:lnTo>
                    <a:pt x="3254843" y="1692876"/>
                  </a:lnTo>
                  <a:lnTo>
                    <a:pt x="3203106" y="1692876"/>
                  </a:lnTo>
                  <a:close/>
                  <a:moveTo>
                    <a:pt x="3225959" y="1673225"/>
                  </a:moveTo>
                  <a:lnTo>
                    <a:pt x="3251986" y="1673542"/>
                  </a:lnTo>
                  <a:lnTo>
                    <a:pt x="3278013" y="1674493"/>
                  </a:lnTo>
                  <a:lnTo>
                    <a:pt x="3303722" y="1675444"/>
                  </a:lnTo>
                  <a:lnTo>
                    <a:pt x="3328480" y="1677028"/>
                  </a:lnTo>
                  <a:lnTo>
                    <a:pt x="3353237" y="1679247"/>
                  </a:lnTo>
                  <a:lnTo>
                    <a:pt x="3377360" y="1681466"/>
                  </a:lnTo>
                  <a:lnTo>
                    <a:pt x="3401165" y="1684318"/>
                  </a:lnTo>
                  <a:lnTo>
                    <a:pt x="3424335" y="1687805"/>
                  </a:lnTo>
                  <a:lnTo>
                    <a:pt x="3446870" y="1691291"/>
                  </a:lnTo>
                  <a:lnTo>
                    <a:pt x="3468771" y="1695411"/>
                  </a:lnTo>
                  <a:lnTo>
                    <a:pt x="3490037" y="1699532"/>
                  </a:lnTo>
                  <a:lnTo>
                    <a:pt x="3510668" y="1704286"/>
                  </a:lnTo>
                  <a:lnTo>
                    <a:pt x="3530664" y="1709357"/>
                  </a:lnTo>
                  <a:lnTo>
                    <a:pt x="3550026" y="1715062"/>
                  </a:lnTo>
                  <a:lnTo>
                    <a:pt x="3568752" y="1720450"/>
                  </a:lnTo>
                  <a:lnTo>
                    <a:pt x="3586527" y="1726789"/>
                  </a:lnTo>
                  <a:lnTo>
                    <a:pt x="3603349" y="1733128"/>
                  </a:lnTo>
                  <a:lnTo>
                    <a:pt x="3619219" y="1739467"/>
                  </a:lnTo>
                  <a:lnTo>
                    <a:pt x="3634454" y="1746440"/>
                  </a:lnTo>
                  <a:lnTo>
                    <a:pt x="3648738" y="1753413"/>
                  </a:lnTo>
                  <a:lnTo>
                    <a:pt x="3661751" y="1760702"/>
                  </a:lnTo>
                  <a:lnTo>
                    <a:pt x="3673812" y="1768626"/>
                  </a:lnTo>
                  <a:lnTo>
                    <a:pt x="3685239" y="1776550"/>
                  </a:lnTo>
                  <a:lnTo>
                    <a:pt x="3695713" y="1784157"/>
                  </a:lnTo>
                  <a:lnTo>
                    <a:pt x="3704600" y="1792397"/>
                  </a:lnTo>
                  <a:lnTo>
                    <a:pt x="3708726" y="1796834"/>
                  </a:lnTo>
                  <a:lnTo>
                    <a:pt x="3712535" y="1800955"/>
                  </a:lnTo>
                  <a:lnTo>
                    <a:pt x="3716027" y="1805075"/>
                  </a:lnTo>
                  <a:lnTo>
                    <a:pt x="3719518" y="1809512"/>
                  </a:lnTo>
                  <a:lnTo>
                    <a:pt x="3722375" y="1813950"/>
                  </a:lnTo>
                  <a:lnTo>
                    <a:pt x="3725231" y="1818704"/>
                  </a:lnTo>
                  <a:lnTo>
                    <a:pt x="3727453" y="1822824"/>
                  </a:lnTo>
                  <a:lnTo>
                    <a:pt x="3729357" y="1827261"/>
                  </a:lnTo>
                  <a:lnTo>
                    <a:pt x="3731579" y="1832015"/>
                  </a:lnTo>
                  <a:lnTo>
                    <a:pt x="3733166" y="1836136"/>
                  </a:lnTo>
                  <a:lnTo>
                    <a:pt x="3733801" y="1840890"/>
                  </a:lnTo>
                  <a:lnTo>
                    <a:pt x="3735071" y="1845644"/>
                  </a:lnTo>
                  <a:lnTo>
                    <a:pt x="3735388" y="1850081"/>
                  </a:lnTo>
                  <a:lnTo>
                    <a:pt x="3735388" y="1854836"/>
                  </a:lnTo>
                  <a:lnTo>
                    <a:pt x="3735388" y="1859590"/>
                  </a:lnTo>
                  <a:lnTo>
                    <a:pt x="3735071" y="1864344"/>
                  </a:lnTo>
                  <a:lnTo>
                    <a:pt x="3733801" y="1869098"/>
                  </a:lnTo>
                  <a:lnTo>
                    <a:pt x="3733166" y="1873219"/>
                  </a:lnTo>
                  <a:lnTo>
                    <a:pt x="3731579" y="1877973"/>
                  </a:lnTo>
                  <a:lnTo>
                    <a:pt x="3729357" y="1882727"/>
                  </a:lnTo>
                  <a:lnTo>
                    <a:pt x="3727453" y="1887164"/>
                  </a:lnTo>
                  <a:lnTo>
                    <a:pt x="3725231" y="1891285"/>
                  </a:lnTo>
                  <a:lnTo>
                    <a:pt x="3722375" y="1895722"/>
                  </a:lnTo>
                  <a:lnTo>
                    <a:pt x="3719518" y="1900476"/>
                  </a:lnTo>
                  <a:lnTo>
                    <a:pt x="3716027" y="1904913"/>
                  </a:lnTo>
                  <a:lnTo>
                    <a:pt x="3712535" y="1908717"/>
                  </a:lnTo>
                  <a:lnTo>
                    <a:pt x="3708726" y="1913154"/>
                  </a:lnTo>
                  <a:lnTo>
                    <a:pt x="3704600" y="1917274"/>
                  </a:lnTo>
                  <a:lnTo>
                    <a:pt x="3695713" y="1925515"/>
                  </a:lnTo>
                  <a:lnTo>
                    <a:pt x="3685239" y="1933438"/>
                  </a:lnTo>
                  <a:lnTo>
                    <a:pt x="3673812" y="1941362"/>
                  </a:lnTo>
                  <a:lnTo>
                    <a:pt x="3661751" y="1948969"/>
                  </a:lnTo>
                  <a:lnTo>
                    <a:pt x="3648738" y="1956259"/>
                  </a:lnTo>
                  <a:lnTo>
                    <a:pt x="3634454" y="1963548"/>
                  </a:lnTo>
                  <a:lnTo>
                    <a:pt x="3619219" y="1970521"/>
                  </a:lnTo>
                  <a:lnTo>
                    <a:pt x="3603349" y="1976860"/>
                  </a:lnTo>
                  <a:lnTo>
                    <a:pt x="3586527" y="1983199"/>
                  </a:lnTo>
                  <a:lnTo>
                    <a:pt x="3568752" y="1989538"/>
                  </a:lnTo>
                  <a:lnTo>
                    <a:pt x="3550026" y="1994926"/>
                  </a:lnTo>
                  <a:lnTo>
                    <a:pt x="3530664" y="2000631"/>
                  </a:lnTo>
                  <a:lnTo>
                    <a:pt x="3510668" y="2005702"/>
                  </a:lnTo>
                  <a:lnTo>
                    <a:pt x="3490037" y="2010457"/>
                  </a:lnTo>
                  <a:lnTo>
                    <a:pt x="3468771" y="2014577"/>
                  </a:lnTo>
                  <a:lnTo>
                    <a:pt x="3446870" y="2018697"/>
                  </a:lnTo>
                  <a:lnTo>
                    <a:pt x="3424335" y="2022184"/>
                  </a:lnTo>
                  <a:lnTo>
                    <a:pt x="3401165" y="2025670"/>
                  </a:lnTo>
                  <a:lnTo>
                    <a:pt x="3377360" y="2028523"/>
                  </a:lnTo>
                  <a:lnTo>
                    <a:pt x="3353237" y="2030741"/>
                  </a:lnTo>
                  <a:lnTo>
                    <a:pt x="3328480" y="2032643"/>
                  </a:lnTo>
                  <a:lnTo>
                    <a:pt x="3303722" y="2034228"/>
                  </a:lnTo>
                  <a:lnTo>
                    <a:pt x="3278013" y="2035495"/>
                  </a:lnTo>
                  <a:lnTo>
                    <a:pt x="3251986" y="2036446"/>
                  </a:lnTo>
                  <a:lnTo>
                    <a:pt x="3225959" y="2036763"/>
                  </a:lnTo>
                  <a:lnTo>
                    <a:pt x="3199615" y="2036446"/>
                  </a:lnTo>
                  <a:lnTo>
                    <a:pt x="3173905" y="2035495"/>
                  </a:lnTo>
                  <a:lnTo>
                    <a:pt x="3148196" y="2034228"/>
                  </a:lnTo>
                  <a:lnTo>
                    <a:pt x="3123121" y="2032643"/>
                  </a:lnTo>
                  <a:lnTo>
                    <a:pt x="3098681" y="2030741"/>
                  </a:lnTo>
                  <a:lnTo>
                    <a:pt x="3074241" y="2028523"/>
                  </a:lnTo>
                  <a:lnTo>
                    <a:pt x="3050436" y="2025670"/>
                  </a:lnTo>
                  <a:lnTo>
                    <a:pt x="3027584" y="2022184"/>
                  </a:lnTo>
                  <a:lnTo>
                    <a:pt x="3004731" y="2018697"/>
                  </a:lnTo>
                  <a:lnTo>
                    <a:pt x="2983147" y="2014577"/>
                  </a:lnTo>
                  <a:lnTo>
                    <a:pt x="2961564" y="2010457"/>
                  </a:lnTo>
                  <a:lnTo>
                    <a:pt x="2940933" y="2005702"/>
                  </a:lnTo>
                  <a:lnTo>
                    <a:pt x="2920937" y="2000631"/>
                  </a:lnTo>
                  <a:lnTo>
                    <a:pt x="2901575" y="1994926"/>
                  </a:lnTo>
                  <a:lnTo>
                    <a:pt x="2883483" y="1989538"/>
                  </a:lnTo>
                  <a:lnTo>
                    <a:pt x="2865709" y="1983199"/>
                  </a:lnTo>
                  <a:lnTo>
                    <a:pt x="2848569" y="1976860"/>
                  </a:lnTo>
                  <a:lnTo>
                    <a:pt x="2832382" y="1970521"/>
                  </a:lnTo>
                  <a:lnTo>
                    <a:pt x="2817464" y="1963548"/>
                  </a:lnTo>
                  <a:lnTo>
                    <a:pt x="2803181" y="1956259"/>
                  </a:lnTo>
                  <a:lnTo>
                    <a:pt x="2789850" y="1948969"/>
                  </a:lnTo>
                  <a:lnTo>
                    <a:pt x="2777789" y="1941362"/>
                  </a:lnTo>
                  <a:lnTo>
                    <a:pt x="2766362" y="1933438"/>
                  </a:lnTo>
                  <a:lnTo>
                    <a:pt x="2755888" y="1925515"/>
                  </a:lnTo>
                  <a:lnTo>
                    <a:pt x="2747001" y="1917274"/>
                  </a:lnTo>
                  <a:lnTo>
                    <a:pt x="2742875" y="1913154"/>
                  </a:lnTo>
                  <a:lnTo>
                    <a:pt x="2739066" y="1908717"/>
                  </a:lnTo>
                  <a:lnTo>
                    <a:pt x="2735574" y="1904913"/>
                  </a:lnTo>
                  <a:lnTo>
                    <a:pt x="2732400" y="1900476"/>
                  </a:lnTo>
                  <a:lnTo>
                    <a:pt x="2729226" y="1895722"/>
                  </a:lnTo>
                  <a:lnTo>
                    <a:pt x="2726370" y="1891285"/>
                  </a:lnTo>
                  <a:lnTo>
                    <a:pt x="2724148" y="1887164"/>
                  </a:lnTo>
                  <a:lnTo>
                    <a:pt x="2722244" y="1882727"/>
                  </a:lnTo>
                  <a:lnTo>
                    <a:pt x="2720022" y="1877973"/>
                  </a:lnTo>
                  <a:lnTo>
                    <a:pt x="2718435" y="1873219"/>
                  </a:lnTo>
                  <a:lnTo>
                    <a:pt x="2717800" y="1869098"/>
                  </a:lnTo>
                  <a:lnTo>
                    <a:pt x="2716530" y="1864344"/>
                  </a:lnTo>
                  <a:lnTo>
                    <a:pt x="2716213" y="1859590"/>
                  </a:lnTo>
                  <a:lnTo>
                    <a:pt x="2716213" y="1854836"/>
                  </a:lnTo>
                  <a:lnTo>
                    <a:pt x="2716213" y="1850081"/>
                  </a:lnTo>
                  <a:lnTo>
                    <a:pt x="2716530" y="1845644"/>
                  </a:lnTo>
                  <a:lnTo>
                    <a:pt x="2717800" y="1840890"/>
                  </a:lnTo>
                  <a:lnTo>
                    <a:pt x="2718435" y="1836136"/>
                  </a:lnTo>
                  <a:lnTo>
                    <a:pt x="2720022" y="1832015"/>
                  </a:lnTo>
                  <a:lnTo>
                    <a:pt x="2722244" y="1827261"/>
                  </a:lnTo>
                  <a:lnTo>
                    <a:pt x="2724148" y="1822824"/>
                  </a:lnTo>
                  <a:lnTo>
                    <a:pt x="2726370" y="1818704"/>
                  </a:lnTo>
                  <a:lnTo>
                    <a:pt x="2729226" y="1813950"/>
                  </a:lnTo>
                  <a:lnTo>
                    <a:pt x="2732400" y="1809512"/>
                  </a:lnTo>
                  <a:lnTo>
                    <a:pt x="2735574" y="1805075"/>
                  </a:lnTo>
                  <a:lnTo>
                    <a:pt x="2739066" y="1800955"/>
                  </a:lnTo>
                  <a:lnTo>
                    <a:pt x="2742875" y="1796834"/>
                  </a:lnTo>
                  <a:lnTo>
                    <a:pt x="2747001" y="1792397"/>
                  </a:lnTo>
                  <a:lnTo>
                    <a:pt x="2755888" y="1784157"/>
                  </a:lnTo>
                  <a:lnTo>
                    <a:pt x="2766362" y="1776550"/>
                  </a:lnTo>
                  <a:lnTo>
                    <a:pt x="2777789" y="1768626"/>
                  </a:lnTo>
                  <a:lnTo>
                    <a:pt x="2789850" y="1760702"/>
                  </a:lnTo>
                  <a:lnTo>
                    <a:pt x="2803181" y="1753413"/>
                  </a:lnTo>
                  <a:lnTo>
                    <a:pt x="2817464" y="1746440"/>
                  </a:lnTo>
                  <a:lnTo>
                    <a:pt x="2832382" y="1739467"/>
                  </a:lnTo>
                  <a:lnTo>
                    <a:pt x="2848569" y="1733128"/>
                  </a:lnTo>
                  <a:lnTo>
                    <a:pt x="2865709" y="1726789"/>
                  </a:lnTo>
                  <a:lnTo>
                    <a:pt x="2883483" y="1720450"/>
                  </a:lnTo>
                  <a:lnTo>
                    <a:pt x="2901575" y="1715062"/>
                  </a:lnTo>
                  <a:lnTo>
                    <a:pt x="2920937" y="1709357"/>
                  </a:lnTo>
                  <a:lnTo>
                    <a:pt x="2940933" y="1704286"/>
                  </a:lnTo>
                  <a:lnTo>
                    <a:pt x="2961564" y="1699532"/>
                  </a:lnTo>
                  <a:lnTo>
                    <a:pt x="2983147" y="1695411"/>
                  </a:lnTo>
                  <a:lnTo>
                    <a:pt x="3004731" y="1691291"/>
                  </a:lnTo>
                  <a:lnTo>
                    <a:pt x="3027584" y="1687805"/>
                  </a:lnTo>
                  <a:lnTo>
                    <a:pt x="3050436" y="1684318"/>
                  </a:lnTo>
                  <a:lnTo>
                    <a:pt x="3074241" y="1681466"/>
                  </a:lnTo>
                  <a:lnTo>
                    <a:pt x="3098681" y="1679247"/>
                  </a:lnTo>
                  <a:lnTo>
                    <a:pt x="3123121" y="1677028"/>
                  </a:lnTo>
                  <a:lnTo>
                    <a:pt x="3148196" y="1675444"/>
                  </a:lnTo>
                  <a:lnTo>
                    <a:pt x="3173905" y="1674493"/>
                  </a:lnTo>
                  <a:lnTo>
                    <a:pt x="3199615" y="1673542"/>
                  </a:lnTo>
                  <a:lnTo>
                    <a:pt x="3225959" y="1673225"/>
                  </a:lnTo>
                  <a:close/>
                  <a:moveTo>
                    <a:pt x="3454389" y="0"/>
                  </a:moveTo>
                  <a:lnTo>
                    <a:pt x="3461374" y="0"/>
                  </a:lnTo>
                  <a:lnTo>
                    <a:pt x="3468995" y="635"/>
                  </a:lnTo>
                  <a:lnTo>
                    <a:pt x="3475981" y="1587"/>
                  </a:lnTo>
                  <a:lnTo>
                    <a:pt x="3482966" y="3174"/>
                  </a:lnTo>
                  <a:lnTo>
                    <a:pt x="3490270" y="5079"/>
                  </a:lnTo>
                  <a:lnTo>
                    <a:pt x="3497255" y="7300"/>
                  </a:lnTo>
                  <a:lnTo>
                    <a:pt x="3503923" y="9839"/>
                  </a:lnTo>
                  <a:lnTo>
                    <a:pt x="3510591" y="13013"/>
                  </a:lnTo>
                  <a:lnTo>
                    <a:pt x="3517259" y="16505"/>
                  </a:lnTo>
                  <a:lnTo>
                    <a:pt x="3523610" y="20314"/>
                  </a:lnTo>
                  <a:lnTo>
                    <a:pt x="3529643" y="24757"/>
                  </a:lnTo>
                  <a:lnTo>
                    <a:pt x="3535676" y="29518"/>
                  </a:lnTo>
                  <a:lnTo>
                    <a:pt x="3541074" y="34596"/>
                  </a:lnTo>
                  <a:lnTo>
                    <a:pt x="3546472" y="39992"/>
                  </a:lnTo>
                  <a:lnTo>
                    <a:pt x="3551235" y="45705"/>
                  </a:lnTo>
                  <a:lnTo>
                    <a:pt x="3555998" y="51418"/>
                  </a:lnTo>
                  <a:lnTo>
                    <a:pt x="3560443" y="57766"/>
                  </a:lnTo>
                  <a:lnTo>
                    <a:pt x="3564254" y="64113"/>
                  </a:lnTo>
                  <a:lnTo>
                    <a:pt x="3567746" y="70779"/>
                  </a:lnTo>
                  <a:lnTo>
                    <a:pt x="3570922" y="77444"/>
                  </a:lnTo>
                  <a:lnTo>
                    <a:pt x="3573462" y="84109"/>
                  </a:lnTo>
                  <a:lnTo>
                    <a:pt x="3575684" y="91410"/>
                  </a:lnTo>
                  <a:lnTo>
                    <a:pt x="3577590" y="98709"/>
                  </a:lnTo>
                  <a:lnTo>
                    <a:pt x="3579177" y="106009"/>
                  </a:lnTo>
                  <a:lnTo>
                    <a:pt x="3580448" y="113309"/>
                  </a:lnTo>
                  <a:lnTo>
                    <a:pt x="3580765" y="120927"/>
                  </a:lnTo>
                  <a:lnTo>
                    <a:pt x="3581400" y="128544"/>
                  </a:lnTo>
                  <a:lnTo>
                    <a:pt x="3580765" y="136162"/>
                  </a:lnTo>
                  <a:lnTo>
                    <a:pt x="3530913" y="1012801"/>
                  </a:lnTo>
                  <a:lnTo>
                    <a:pt x="3529960" y="1019149"/>
                  </a:lnTo>
                  <a:lnTo>
                    <a:pt x="3529326" y="1025814"/>
                  </a:lnTo>
                  <a:lnTo>
                    <a:pt x="3528055" y="1032162"/>
                  </a:lnTo>
                  <a:lnTo>
                    <a:pt x="3526785" y="1038510"/>
                  </a:lnTo>
                  <a:lnTo>
                    <a:pt x="3524880" y="1044541"/>
                  </a:lnTo>
                  <a:lnTo>
                    <a:pt x="3522975" y="1050254"/>
                  </a:lnTo>
                  <a:lnTo>
                    <a:pt x="3520434" y="1056284"/>
                  </a:lnTo>
                  <a:lnTo>
                    <a:pt x="3518212" y="1062315"/>
                  </a:lnTo>
                  <a:lnTo>
                    <a:pt x="3515354" y="1067710"/>
                  </a:lnTo>
                  <a:lnTo>
                    <a:pt x="3512179" y="1072789"/>
                  </a:lnTo>
                  <a:lnTo>
                    <a:pt x="3508686" y="1077867"/>
                  </a:lnTo>
                  <a:lnTo>
                    <a:pt x="3505193" y="1083263"/>
                  </a:lnTo>
                  <a:lnTo>
                    <a:pt x="3501700" y="1087706"/>
                  </a:lnTo>
                  <a:lnTo>
                    <a:pt x="3497572" y="1092467"/>
                  </a:lnTo>
                  <a:lnTo>
                    <a:pt x="3493445" y="1096910"/>
                  </a:lnTo>
                  <a:lnTo>
                    <a:pt x="3488999" y="1101354"/>
                  </a:lnTo>
                  <a:lnTo>
                    <a:pt x="3484554" y="1105163"/>
                  </a:lnTo>
                  <a:lnTo>
                    <a:pt x="3479791" y="1108654"/>
                  </a:lnTo>
                  <a:lnTo>
                    <a:pt x="3474710" y="1112463"/>
                  </a:lnTo>
                  <a:lnTo>
                    <a:pt x="3469630" y="1115319"/>
                  </a:lnTo>
                  <a:lnTo>
                    <a:pt x="3464550" y="1118493"/>
                  </a:lnTo>
                  <a:lnTo>
                    <a:pt x="3459152" y="1121350"/>
                  </a:lnTo>
                  <a:lnTo>
                    <a:pt x="3453436" y="1123889"/>
                  </a:lnTo>
                  <a:lnTo>
                    <a:pt x="3448038" y="1126111"/>
                  </a:lnTo>
                  <a:lnTo>
                    <a:pt x="3442005" y="1128015"/>
                  </a:lnTo>
                  <a:lnTo>
                    <a:pt x="3435972" y="1129602"/>
                  </a:lnTo>
                  <a:lnTo>
                    <a:pt x="3430256" y="1130871"/>
                  </a:lnTo>
                  <a:lnTo>
                    <a:pt x="3423906" y="1132141"/>
                  </a:lnTo>
                  <a:lnTo>
                    <a:pt x="3417873" y="1132776"/>
                  </a:lnTo>
                  <a:lnTo>
                    <a:pt x="3411522" y="1133093"/>
                  </a:lnTo>
                  <a:lnTo>
                    <a:pt x="3405490" y="1133093"/>
                  </a:lnTo>
                  <a:lnTo>
                    <a:pt x="3398504" y="1132776"/>
                  </a:lnTo>
                  <a:lnTo>
                    <a:pt x="3392471" y="1132458"/>
                  </a:lnTo>
                  <a:lnTo>
                    <a:pt x="3386120" y="1131189"/>
                  </a:lnTo>
                  <a:lnTo>
                    <a:pt x="3379770" y="1129919"/>
                  </a:lnTo>
                  <a:lnTo>
                    <a:pt x="3373736" y="1128332"/>
                  </a:lnTo>
                  <a:lnTo>
                    <a:pt x="3368021" y="1126745"/>
                  </a:lnTo>
                  <a:lnTo>
                    <a:pt x="3361988" y="1124524"/>
                  </a:lnTo>
                  <a:lnTo>
                    <a:pt x="3356590" y="1122302"/>
                  </a:lnTo>
                  <a:lnTo>
                    <a:pt x="3350874" y="1119763"/>
                  </a:lnTo>
                  <a:lnTo>
                    <a:pt x="3345476" y="1116589"/>
                  </a:lnTo>
                  <a:lnTo>
                    <a:pt x="3340396" y="1113415"/>
                  </a:lnTo>
                  <a:lnTo>
                    <a:pt x="3334998" y="1109924"/>
                  </a:lnTo>
                  <a:lnTo>
                    <a:pt x="3330553" y="1106432"/>
                  </a:lnTo>
                  <a:lnTo>
                    <a:pt x="3325790" y="1102306"/>
                  </a:lnTo>
                  <a:lnTo>
                    <a:pt x="3321344" y="1098497"/>
                  </a:lnTo>
                  <a:lnTo>
                    <a:pt x="3316899" y="1094054"/>
                  </a:lnTo>
                  <a:lnTo>
                    <a:pt x="3312771" y="1089293"/>
                  </a:lnTo>
                  <a:lnTo>
                    <a:pt x="3308961" y="1084849"/>
                  </a:lnTo>
                  <a:lnTo>
                    <a:pt x="3305150" y="1080089"/>
                  </a:lnTo>
                  <a:lnTo>
                    <a:pt x="3301975" y="1074693"/>
                  </a:lnTo>
                  <a:lnTo>
                    <a:pt x="3298482" y="1069615"/>
                  </a:lnTo>
                  <a:lnTo>
                    <a:pt x="3295625" y="1064219"/>
                  </a:lnTo>
                  <a:lnTo>
                    <a:pt x="3293084" y="1058823"/>
                  </a:lnTo>
                  <a:lnTo>
                    <a:pt x="3290544" y="1053110"/>
                  </a:lnTo>
                  <a:lnTo>
                    <a:pt x="3288639" y="1047397"/>
                  </a:lnTo>
                  <a:lnTo>
                    <a:pt x="3286734" y="1041367"/>
                  </a:lnTo>
                  <a:lnTo>
                    <a:pt x="3285146" y="1035019"/>
                  </a:lnTo>
                  <a:lnTo>
                    <a:pt x="3283558" y="1028988"/>
                  </a:lnTo>
                  <a:lnTo>
                    <a:pt x="3282606" y="1022640"/>
                  </a:lnTo>
                  <a:lnTo>
                    <a:pt x="3281971" y="1015975"/>
                  </a:lnTo>
                  <a:lnTo>
                    <a:pt x="3281654" y="1009627"/>
                  </a:lnTo>
                  <a:lnTo>
                    <a:pt x="3281018" y="1003597"/>
                  </a:lnTo>
                  <a:lnTo>
                    <a:pt x="3281654" y="996614"/>
                  </a:lnTo>
                  <a:lnTo>
                    <a:pt x="3306103" y="573529"/>
                  </a:lnTo>
                  <a:lnTo>
                    <a:pt x="3299118" y="568768"/>
                  </a:lnTo>
                  <a:lnTo>
                    <a:pt x="2057582" y="2162081"/>
                  </a:lnTo>
                  <a:lnTo>
                    <a:pt x="2052502" y="2168112"/>
                  </a:lnTo>
                  <a:lnTo>
                    <a:pt x="2047422" y="2173825"/>
                  </a:lnTo>
                  <a:lnTo>
                    <a:pt x="2042024" y="2178903"/>
                  </a:lnTo>
                  <a:lnTo>
                    <a:pt x="2036626" y="2183981"/>
                  </a:lnTo>
                  <a:lnTo>
                    <a:pt x="2030592" y="2188742"/>
                  </a:lnTo>
                  <a:lnTo>
                    <a:pt x="2024877" y="2193186"/>
                  </a:lnTo>
                  <a:lnTo>
                    <a:pt x="2018844" y="2197629"/>
                  </a:lnTo>
                  <a:lnTo>
                    <a:pt x="2012493" y="2201121"/>
                  </a:lnTo>
                  <a:lnTo>
                    <a:pt x="2006143" y="2204612"/>
                  </a:lnTo>
                  <a:lnTo>
                    <a:pt x="1999475" y="2207786"/>
                  </a:lnTo>
                  <a:lnTo>
                    <a:pt x="1992807" y="2210642"/>
                  </a:lnTo>
                  <a:lnTo>
                    <a:pt x="1986139" y="2213182"/>
                  </a:lnTo>
                  <a:lnTo>
                    <a:pt x="1979470" y="2215403"/>
                  </a:lnTo>
                  <a:lnTo>
                    <a:pt x="1972485" y="2217308"/>
                  </a:lnTo>
                  <a:lnTo>
                    <a:pt x="1965499" y="2218577"/>
                  </a:lnTo>
                  <a:lnTo>
                    <a:pt x="1958514" y="2219529"/>
                  </a:lnTo>
                  <a:lnTo>
                    <a:pt x="1951528" y="2220482"/>
                  </a:lnTo>
                  <a:lnTo>
                    <a:pt x="1944225" y="2221116"/>
                  </a:lnTo>
                  <a:lnTo>
                    <a:pt x="1937239" y="2221116"/>
                  </a:lnTo>
                  <a:lnTo>
                    <a:pt x="1929619" y="2221116"/>
                  </a:lnTo>
                  <a:lnTo>
                    <a:pt x="1922633" y="2220482"/>
                  </a:lnTo>
                  <a:lnTo>
                    <a:pt x="1915647" y="2219529"/>
                  </a:lnTo>
                  <a:lnTo>
                    <a:pt x="1908344" y="2218577"/>
                  </a:lnTo>
                  <a:lnTo>
                    <a:pt x="1901358" y="2216990"/>
                  </a:lnTo>
                  <a:lnTo>
                    <a:pt x="1894690" y="2214769"/>
                  </a:lnTo>
                  <a:lnTo>
                    <a:pt x="1887387" y="2212547"/>
                  </a:lnTo>
                  <a:lnTo>
                    <a:pt x="1880402" y="2210008"/>
                  </a:lnTo>
                  <a:lnTo>
                    <a:pt x="1873734" y="2207151"/>
                  </a:lnTo>
                  <a:lnTo>
                    <a:pt x="1867066" y="2203977"/>
                  </a:lnTo>
                  <a:lnTo>
                    <a:pt x="1860715" y="2199851"/>
                  </a:lnTo>
                  <a:lnTo>
                    <a:pt x="1854047" y="2196042"/>
                  </a:lnTo>
                  <a:lnTo>
                    <a:pt x="1847696" y="2191599"/>
                  </a:lnTo>
                  <a:lnTo>
                    <a:pt x="1229469" y="1731062"/>
                  </a:lnTo>
                  <a:lnTo>
                    <a:pt x="271487" y="2768937"/>
                  </a:lnTo>
                  <a:lnTo>
                    <a:pt x="266406" y="2774967"/>
                  </a:lnTo>
                  <a:lnTo>
                    <a:pt x="260691" y="2780680"/>
                  </a:lnTo>
                  <a:lnTo>
                    <a:pt x="254975" y="2785759"/>
                  </a:lnTo>
                  <a:lnTo>
                    <a:pt x="248942" y="2791154"/>
                  </a:lnTo>
                  <a:lnTo>
                    <a:pt x="242592" y="2795915"/>
                  </a:lnTo>
                  <a:lnTo>
                    <a:pt x="236241" y="2800041"/>
                  </a:lnTo>
                  <a:lnTo>
                    <a:pt x="230208" y="2804167"/>
                  </a:lnTo>
                  <a:lnTo>
                    <a:pt x="223223" y="2807659"/>
                  </a:lnTo>
                  <a:lnTo>
                    <a:pt x="216554" y="2810833"/>
                  </a:lnTo>
                  <a:lnTo>
                    <a:pt x="209886" y="2814007"/>
                  </a:lnTo>
                  <a:lnTo>
                    <a:pt x="202901" y="2816228"/>
                  </a:lnTo>
                  <a:lnTo>
                    <a:pt x="195915" y="2818767"/>
                  </a:lnTo>
                  <a:lnTo>
                    <a:pt x="188612" y="2820354"/>
                  </a:lnTo>
                  <a:lnTo>
                    <a:pt x="181309" y="2821941"/>
                  </a:lnTo>
                  <a:lnTo>
                    <a:pt x="174006" y="2822894"/>
                  </a:lnTo>
                  <a:lnTo>
                    <a:pt x="166703" y="2823846"/>
                  </a:lnTo>
                  <a:lnTo>
                    <a:pt x="159082" y="2824163"/>
                  </a:lnTo>
                  <a:lnTo>
                    <a:pt x="152096" y="2824163"/>
                  </a:lnTo>
                  <a:lnTo>
                    <a:pt x="144476" y="2823846"/>
                  </a:lnTo>
                  <a:lnTo>
                    <a:pt x="136855" y="2823528"/>
                  </a:lnTo>
                  <a:lnTo>
                    <a:pt x="129552" y="2822259"/>
                  </a:lnTo>
                  <a:lnTo>
                    <a:pt x="122249" y="2820672"/>
                  </a:lnTo>
                  <a:lnTo>
                    <a:pt x="114945" y="2819085"/>
                  </a:lnTo>
                  <a:lnTo>
                    <a:pt x="107642" y="2816546"/>
                  </a:lnTo>
                  <a:lnTo>
                    <a:pt x="100657" y="2814324"/>
                  </a:lnTo>
                  <a:lnTo>
                    <a:pt x="93671" y="2811467"/>
                  </a:lnTo>
                  <a:lnTo>
                    <a:pt x="87003" y="2807976"/>
                  </a:lnTo>
                  <a:lnTo>
                    <a:pt x="80335" y="2804485"/>
                  </a:lnTo>
                  <a:lnTo>
                    <a:pt x="73349" y="2800359"/>
                  </a:lnTo>
                  <a:lnTo>
                    <a:pt x="66681" y="2796233"/>
                  </a:lnTo>
                  <a:lnTo>
                    <a:pt x="60331" y="2791472"/>
                  </a:lnTo>
                  <a:lnTo>
                    <a:pt x="54298" y="2785759"/>
                  </a:lnTo>
                  <a:lnTo>
                    <a:pt x="48265" y="2780680"/>
                  </a:lnTo>
                  <a:lnTo>
                    <a:pt x="42867" y="2774967"/>
                  </a:lnTo>
                  <a:lnTo>
                    <a:pt x="37469" y="2768937"/>
                  </a:lnTo>
                  <a:lnTo>
                    <a:pt x="32388" y="2762906"/>
                  </a:lnTo>
                  <a:lnTo>
                    <a:pt x="28260" y="2756876"/>
                  </a:lnTo>
                  <a:lnTo>
                    <a:pt x="23815" y="2749893"/>
                  </a:lnTo>
                  <a:lnTo>
                    <a:pt x="19687" y="2743228"/>
                  </a:lnTo>
                  <a:lnTo>
                    <a:pt x="16194" y="2736563"/>
                  </a:lnTo>
                  <a:lnTo>
                    <a:pt x="13019" y="2729580"/>
                  </a:lnTo>
                  <a:lnTo>
                    <a:pt x="10479" y="2722280"/>
                  </a:lnTo>
                  <a:lnTo>
                    <a:pt x="7938" y="2715297"/>
                  </a:lnTo>
                  <a:lnTo>
                    <a:pt x="5716" y="2708315"/>
                  </a:lnTo>
                  <a:lnTo>
                    <a:pt x="3811" y="2700697"/>
                  </a:lnTo>
                  <a:lnTo>
                    <a:pt x="2540" y="2693080"/>
                  </a:lnTo>
                  <a:lnTo>
                    <a:pt x="1270" y="2685780"/>
                  </a:lnTo>
                  <a:lnTo>
                    <a:pt x="635" y="2678162"/>
                  </a:lnTo>
                  <a:lnTo>
                    <a:pt x="0" y="2670228"/>
                  </a:lnTo>
                  <a:lnTo>
                    <a:pt x="0" y="2662927"/>
                  </a:lnTo>
                  <a:lnTo>
                    <a:pt x="0" y="2655310"/>
                  </a:lnTo>
                  <a:lnTo>
                    <a:pt x="953" y="2648010"/>
                  </a:lnTo>
                  <a:lnTo>
                    <a:pt x="1588" y="2640075"/>
                  </a:lnTo>
                  <a:lnTo>
                    <a:pt x="3176" y="2632458"/>
                  </a:lnTo>
                  <a:lnTo>
                    <a:pt x="4763" y="2625158"/>
                  </a:lnTo>
                  <a:lnTo>
                    <a:pt x="6668" y="2617858"/>
                  </a:lnTo>
                  <a:lnTo>
                    <a:pt x="9526" y="2610558"/>
                  </a:lnTo>
                  <a:lnTo>
                    <a:pt x="12384" y="2603258"/>
                  </a:lnTo>
                  <a:lnTo>
                    <a:pt x="15559" y="2596275"/>
                  </a:lnTo>
                  <a:lnTo>
                    <a:pt x="19052" y="2588975"/>
                  </a:lnTo>
                  <a:lnTo>
                    <a:pt x="22545" y="2582310"/>
                  </a:lnTo>
                  <a:lnTo>
                    <a:pt x="26990" y="2575644"/>
                  </a:lnTo>
                  <a:lnTo>
                    <a:pt x="31753" y="2569297"/>
                  </a:lnTo>
                  <a:lnTo>
                    <a:pt x="36516" y="2562631"/>
                  </a:lnTo>
                  <a:lnTo>
                    <a:pt x="1086264" y="1414621"/>
                  </a:lnTo>
                  <a:lnTo>
                    <a:pt x="1091027" y="1408908"/>
                  </a:lnTo>
                  <a:lnTo>
                    <a:pt x="1096742" y="1403829"/>
                  </a:lnTo>
                  <a:lnTo>
                    <a:pt x="1101823" y="1398751"/>
                  </a:lnTo>
                  <a:lnTo>
                    <a:pt x="1107221" y="1393990"/>
                  </a:lnTo>
                  <a:lnTo>
                    <a:pt x="1113254" y="1389229"/>
                  </a:lnTo>
                  <a:lnTo>
                    <a:pt x="1119287" y="1385103"/>
                  </a:lnTo>
                  <a:lnTo>
                    <a:pt x="1125002" y="1381295"/>
                  </a:lnTo>
                  <a:lnTo>
                    <a:pt x="1131353" y="1377803"/>
                  </a:lnTo>
                  <a:lnTo>
                    <a:pt x="1137703" y="1374629"/>
                  </a:lnTo>
                  <a:lnTo>
                    <a:pt x="1144054" y="1371455"/>
                  </a:lnTo>
                  <a:lnTo>
                    <a:pt x="1150722" y="1368599"/>
                  </a:lnTo>
                  <a:lnTo>
                    <a:pt x="1157390" y="1366694"/>
                  </a:lnTo>
                  <a:lnTo>
                    <a:pt x="1164058" y="1364790"/>
                  </a:lnTo>
                  <a:lnTo>
                    <a:pt x="1170726" y="1362568"/>
                  </a:lnTo>
                  <a:lnTo>
                    <a:pt x="1177394" y="1361616"/>
                  </a:lnTo>
                  <a:lnTo>
                    <a:pt x="1184698" y="1360347"/>
                  </a:lnTo>
                  <a:lnTo>
                    <a:pt x="1191683" y="1360029"/>
                  </a:lnTo>
                  <a:lnTo>
                    <a:pt x="1198351" y="1359712"/>
                  </a:lnTo>
                  <a:lnTo>
                    <a:pt x="1205654" y="1359077"/>
                  </a:lnTo>
                  <a:lnTo>
                    <a:pt x="1212640" y="1359712"/>
                  </a:lnTo>
                  <a:lnTo>
                    <a:pt x="1219626" y="1360347"/>
                  </a:lnTo>
                  <a:lnTo>
                    <a:pt x="1226294" y="1361299"/>
                  </a:lnTo>
                  <a:lnTo>
                    <a:pt x="1233597" y="1362251"/>
                  </a:lnTo>
                  <a:lnTo>
                    <a:pt x="1240582" y="1363838"/>
                  </a:lnTo>
                  <a:lnTo>
                    <a:pt x="1247251" y="1365742"/>
                  </a:lnTo>
                  <a:lnTo>
                    <a:pt x="1253919" y="1368281"/>
                  </a:lnTo>
                  <a:lnTo>
                    <a:pt x="1260904" y="1371138"/>
                  </a:lnTo>
                  <a:lnTo>
                    <a:pt x="1267572" y="1373677"/>
                  </a:lnTo>
                  <a:lnTo>
                    <a:pt x="1274240" y="1376851"/>
                  </a:lnTo>
                  <a:lnTo>
                    <a:pt x="1280591" y="1380977"/>
                  </a:lnTo>
                  <a:lnTo>
                    <a:pt x="1286942" y="1384786"/>
                  </a:lnTo>
                  <a:lnTo>
                    <a:pt x="1292975" y="1389229"/>
                  </a:lnTo>
                  <a:lnTo>
                    <a:pt x="1907709" y="1846910"/>
                  </a:lnTo>
                  <a:lnTo>
                    <a:pt x="3043507" y="389124"/>
                  </a:lnTo>
                  <a:lnTo>
                    <a:pt x="3023186" y="374841"/>
                  </a:lnTo>
                  <a:lnTo>
                    <a:pt x="2660568" y="470377"/>
                  </a:lnTo>
                  <a:lnTo>
                    <a:pt x="2654853" y="471646"/>
                  </a:lnTo>
                  <a:lnTo>
                    <a:pt x="2648502" y="472598"/>
                  </a:lnTo>
                  <a:lnTo>
                    <a:pt x="2642152" y="473551"/>
                  </a:lnTo>
                  <a:lnTo>
                    <a:pt x="2635801" y="473868"/>
                  </a:lnTo>
                  <a:lnTo>
                    <a:pt x="2629450" y="474185"/>
                  </a:lnTo>
                  <a:lnTo>
                    <a:pt x="2623418" y="473868"/>
                  </a:lnTo>
                  <a:lnTo>
                    <a:pt x="2617384" y="473551"/>
                  </a:lnTo>
                  <a:lnTo>
                    <a:pt x="2611352" y="472598"/>
                  </a:lnTo>
                  <a:lnTo>
                    <a:pt x="2605318" y="471964"/>
                  </a:lnTo>
                  <a:lnTo>
                    <a:pt x="2599603" y="470377"/>
                  </a:lnTo>
                  <a:lnTo>
                    <a:pt x="2593570" y="468790"/>
                  </a:lnTo>
                  <a:lnTo>
                    <a:pt x="2587537" y="466885"/>
                  </a:lnTo>
                  <a:lnTo>
                    <a:pt x="2582139" y="464346"/>
                  </a:lnTo>
                  <a:lnTo>
                    <a:pt x="2576741" y="462124"/>
                  </a:lnTo>
                  <a:lnTo>
                    <a:pt x="2571660" y="459268"/>
                  </a:lnTo>
                  <a:lnTo>
                    <a:pt x="2565945" y="456094"/>
                  </a:lnTo>
                  <a:lnTo>
                    <a:pt x="2560864" y="452920"/>
                  </a:lnTo>
                  <a:lnTo>
                    <a:pt x="2556102" y="449429"/>
                  </a:lnTo>
                  <a:lnTo>
                    <a:pt x="2551339" y="445937"/>
                  </a:lnTo>
                  <a:lnTo>
                    <a:pt x="2546576" y="441811"/>
                  </a:lnTo>
                  <a:lnTo>
                    <a:pt x="2542448" y="437685"/>
                  </a:lnTo>
                  <a:lnTo>
                    <a:pt x="2538002" y="433242"/>
                  </a:lnTo>
                  <a:lnTo>
                    <a:pt x="2533875" y="428481"/>
                  </a:lnTo>
                  <a:lnTo>
                    <a:pt x="2530064" y="423402"/>
                  </a:lnTo>
                  <a:lnTo>
                    <a:pt x="2526572" y="418324"/>
                  </a:lnTo>
                  <a:lnTo>
                    <a:pt x="2523396" y="413246"/>
                  </a:lnTo>
                  <a:lnTo>
                    <a:pt x="2520221" y="407533"/>
                  </a:lnTo>
                  <a:lnTo>
                    <a:pt x="2517363" y="402137"/>
                  </a:lnTo>
                  <a:lnTo>
                    <a:pt x="2514823" y="396107"/>
                  </a:lnTo>
                  <a:lnTo>
                    <a:pt x="2512283" y="390394"/>
                  </a:lnTo>
                  <a:lnTo>
                    <a:pt x="2510378" y="384046"/>
                  </a:lnTo>
                  <a:lnTo>
                    <a:pt x="2508472" y="377698"/>
                  </a:lnTo>
                  <a:lnTo>
                    <a:pt x="2507202" y="371350"/>
                  </a:lnTo>
                  <a:lnTo>
                    <a:pt x="2505932" y="364685"/>
                  </a:lnTo>
                  <a:lnTo>
                    <a:pt x="2505297" y="358337"/>
                  </a:lnTo>
                  <a:lnTo>
                    <a:pt x="2504980" y="351989"/>
                  </a:lnTo>
                  <a:lnTo>
                    <a:pt x="2504344" y="345641"/>
                  </a:lnTo>
                  <a:lnTo>
                    <a:pt x="2504344" y="339293"/>
                  </a:lnTo>
                  <a:lnTo>
                    <a:pt x="2505297" y="332946"/>
                  </a:lnTo>
                  <a:lnTo>
                    <a:pt x="2505615" y="326915"/>
                  </a:lnTo>
                  <a:lnTo>
                    <a:pt x="2506885" y="320567"/>
                  </a:lnTo>
                  <a:lnTo>
                    <a:pt x="2508155" y="314537"/>
                  </a:lnTo>
                  <a:lnTo>
                    <a:pt x="2509425" y="308506"/>
                  </a:lnTo>
                  <a:lnTo>
                    <a:pt x="2511648" y="302793"/>
                  </a:lnTo>
                  <a:lnTo>
                    <a:pt x="2513870" y="296763"/>
                  </a:lnTo>
                  <a:lnTo>
                    <a:pt x="2516410" y="291367"/>
                  </a:lnTo>
                  <a:lnTo>
                    <a:pt x="2518633" y="285654"/>
                  </a:lnTo>
                  <a:lnTo>
                    <a:pt x="2521808" y="280576"/>
                  </a:lnTo>
                  <a:lnTo>
                    <a:pt x="2524984" y="275180"/>
                  </a:lnTo>
                  <a:lnTo>
                    <a:pt x="2528159" y="270102"/>
                  </a:lnTo>
                  <a:lnTo>
                    <a:pt x="2531970" y="265341"/>
                  </a:lnTo>
                  <a:lnTo>
                    <a:pt x="2535462" y="260580"/>
                  </a:lnTo>
                  <a:lnTo>
                    <a:pt x="2539908" y="256136"/>
                  </a:lnTo>
                  <a:lnTo>
                    <a:pt x="2544353" y="251693"/>
                  </a:lnTo>
                  <a:lnTo>
                    <a:pt x="2548481" y="247567"/>
                  </a:lnTo>
                  <a:lnTo>
                    <a:pt x="2553244" y="243441"/>
                  </a:lnTo>
                  <a:lnTo>
                    <a:pt x="2558642" y="239949"/>
                  </a:lnTo>
                  <a:lnTo>
                    <a:pt x="2563722" y="236458"/>
                  </a:lnTo>
                  <a:lnTo>
                    <a:pt x="2568803" y="233284"/>
                  </a:lnTo>
                  <a:lnTo>
                    <a:pt x="2574201" y="230428"/>
                  </a:lnTo>
                  <a:lnTo>
                    <a:pt x="2579916" y="227889"/>
                  </a:lnTo>
                  <a:lnTo>
                    <a:pt x="2585632" y="225349"/>
                  </a:lnTo>
                  <a:lnTo>
                    <a:pt x="2591982" y="223445"/>
                  </a:lnTo>
                  <a:lnTo>
                    <a:pt x="2598015" y="221541"/>
                  </a:lnTo>
                  <a:lnTo>
                    <a:pt x="3425176" y="4126"/>
                  </a:lnTo>
                  <a:lnTo>
                    <a:pt x="3432162" y="2222"/>
                  </a:lnTo>
                  <a:lnTo>
                    <a:pt x="3439782" y="952"/>
                  </a:lnTo>
                  <a:lnTo>
                    <a:pt x="3446768" y="318"/>
                  </a:lnTo>
                  <a:lnTo>
                    <a:pt x="3454389" y="0"/>
                  </a:lnTo>
                  <a:close/>
                </a:path>
              </a:pathLst>
            </a:custGeom>
            <a:solidFill>
              <a:schemeClr val="bg1"/>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sz="2133" dirty="0">
                <a:solidFill>
                  <a:srgbClr val="FFFFFF"/>
                </a:solidFill>
                <a:ea typeface="微软雅黑" pitchFamily="34" charset="-122"/>
              </a:endParaRPr>
            </a:p>
          </p:txBody>
        </p:sp>
      </p:grpSp>
    </p:spTree>
    <p:extLst>
      <p:ext uri="{BB962C8B-B14F-4D97-AF65-F5344CB8AC3E}">
        <p14:creationId xmlns:p14="http://schemas.microsoft.com/office/powerpoint/2010/main" val="3881816208"/>
      </p:ext>
    </p:extLst>
  </p:cSld>
  <p:clrMapOvr>
    <a:masterClrMapping/>
  </p:clrMapOvr>
  <mc:AlternateContent xmlns:mc="http://schemas.openxmlformats.org/markup-compatibility/2006" xmlns:p14="http://schemas.microsoft.com/office/powerpoint/2010/main">
    <mc:Choice Requires="p14">
      <p:transition spd="slow" p14:dur="1100" advClick="0" advTm="6000">
        <p14:switch dir="r"/>
      </p:transition>
    </mc:Choice>
    <mc:Fallback xmlns="">
      <p:transition spd="slow" advClick="0" advTm="6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21"/>
                                        </p:tgtEl>
                                        <p:attrNameLst>
                                          <p:attrName>style.visibility</p:attrName>
                                        </p:attrNameLst>
                                      </p:cBhvr>
                                      <p:to>
                                        <p:strVal val="visible"/>
                                      </p:to>
                                    </p:set>
                                    <p:anim calcmode="lin" valueType="num">
                                      <p:cBhvr additive="base">
                                        <p:cTn id="7" dur="500" fill="hold"/>
                                        <p:tgtEl>
                                          <p:spTgt spid="21"/>
                                        </p:tgtEl>
                                        <p:attrNameLst>
                                          <p:attrName>ppt_x</p:attrName>
                                        </p:attrNameLst>
                                      </p:cBhvr>
                                      <p:tavLst>
                                        <p:tav tm="0">
                                          <p:val>
                                            <p:strVal val="1+#ppt_w/2"/>
                                          </p:val>
                                        </p:tav>
                                        <p:tav tm="100000">
                                          <p:val>
                                            <p:strVal val="#ppt_x"/>
                                          </p:val>
                                        </p:tav>
                                      </p:tavLst>
                                    </p:anim>
                                    <p:anim calcmode="lin" valueType="num">
                                      <p:cBhvr additive="base">
                                        <p:cTn id="8" dur="500" fill="hold"/>
                                        <p:tgtEl>
                                          <p:spTgt spid="21"/>
                                        </p:tgtEl>
                                        <p:attrNameLst>
                                          <p:attrName>ppt_y</p:attrName>
                                        </p:attrNameLst>
                                      </p:cBhvr>
                                      <p:tavLst>
                                        <p:tav tm="0">
                                          <p:val>
                                            <p:strVal val="#ppt_y"/>
                                          </p:val>
                                        </p:tav>
                                        <p:tav tm="100000">
                                          <p:val>
                                            <p:strVal val="#ppt_y"/>
                                          </p:val>
                                        </p:tav>
                                      </p:tavLst>
                                    </p:anim>
                                  </p:childTnLst>
                                </p:cTn>
                              </p:par>
                              <p:par>
                                <p:cTn id="9" presetID="2" presetClass="entr" presetSubtype="1" fill="hold" nodeType="withEffect">
                                  <p:stCondLst>
                                    <p:cond delay="0"/>
                                  </p:stCondLst>
                                  <p:childTnLst>
                                    <p:set>
                                      <p:cBhvr>
                                        <p:cTn id="10" dur="1" fill="hold">
                                          <p:stCondLst>
                                            <p:cond delay="0"/>
                                          </p:stCondLst>
                                        </p:cTn>
                                        <p:tgtEl>
                                          <p:spTgt spid="18"/>
                                        </p:tgtEl>
                                        <p:attrNameLst>
                                          <p:attrName>style.visibility</p:attrName>
                                        </p:attrNameLst>
                                      </p:cBhvr>
                                      <p:to>
                                        <p:strVal val="visible"/>
                                      </p:to>
                                    </p:set>
                                    <p:anim calcmode="lin" valueType="num">
                                      <p:cBhvr additive="base">
                                        <p:cTn id="11" dur="500" fill="hold"/>
                                        <p:tgtEl>
                                          <p:spTgt spid="18"/>
                                        </p:tgtEl>
                                        <p:attrNameLst>
                                          <p:attrName>ppt_x</p:attrName>
                                        </p:attrNameLst>
                                      </p:cBhvr>
                                      <p:tavLst>
                                        <p:tav tm="0">
                                          <p:val>
                                            <p:strVal val="#ppt_x"/>
                                          </p:val>
                                        </p:tav>
                                        <p:tav tm="100000">
                                          <p:val>
                                            <p:strVal val="#ppt_x"/>
                                          </p:val>
                                        </p:tav>
                                      </p:tavLst>
                                    </p:anim>
                                    <p:anim calcmode="lin" valueType="num">
                                      <p:cBhvr additive="base">
                                        <p:cTn id="12" dur="500" fill="hold"/>
                                        <p:tgtEl>
                                          <p:spTgt spid="18"/>
                                        </p:tgtEl>
                                        <p:attrNameLst>
                                          <p:attrName>ppt_y</p:attrName>
                                        </p:attrNameLst>
                                      </p:cBhvr>
                                      <p:tavLst>
                                        <p:tav tm="0">
                                          <p:val>
                                            <p:strVal val="0-#ppt_h/2"/>
                                          </p:val>
                                        </p:tav>
                                        <p:tav tm="100000">
                                          <p:val>
                                            <p:strVal val="#ppt_y"/>
                                          </p:val>
                                        </p:tav>
                                      </p:tavLst>
                                    </p:anim>
                                  </p:childTnLst>
                                </p:cTn>
                              </p:par>
                            </p:childTnLst>
                          </p:cTn>
                        </p:par>
                        <p:par>
                          <p:cTn id="13" fill="hold">
                            <p:stCondLst>
                              <p:cond delay="500"/>
                            </p:stCondLst>
                            <p:childTnLst>
                              <p:par>
                                <p:cTn id="14" presetID="53" presetClass="entr" presetSubtype="16" fill="hold" grpId="0" nodeType="afterEffect">
                                  <p:stCondLst>
                                    <p:cond delay="0"/>
                                  </p:stCondLst>
                                  <p:childTnLst>
                                    <p:set>
                                      <p:cBhvr>
                                        <p:cTn id="15" dur="1" fill="hold">
                                          <p:stCondLst>
                                            <p:cond delay="0"/>
                                          </p:stCondLst>
                                        </p:cTn>
                                        <p:tgtEl>
                                          <p:spTgt spid="22"/>
                                        </p:tgtEl>
                                        <p:attrNameLst>
                                          <p:attrName>style.visibility</p:attrName>
                                        </p:attrNameLst>
                                      </p:cBhvr>
                                      <p:to>
                                        <p:strVal val="visible"/>
                                      </p:to>
                                    </p:set>
                                    <p:anim calcmode="lin" valueType="num">
                                      <p:cBhvr>
                                        <p:cTn id="16" dur="500" fill="hold"/>
                                        <p:tgtEl>
                                          <p:spTgt spid="22"/>
                                        </p:tgtEl>
                                        <p:attrNameLst>
                                          <p:attrName>ppt_w</p:attrName>
                                        </p:attrNameLst>
                                      </p:cBhvr>
                                      <p:tavLst>
                                        <p:tav tm="0">
                                          <p:val>
                                            <p:fltVal val="0"/>
                                          </p:val>
                                        </p:tav>
                                        <p:tav tm="100000">
                                          <p:val>
                                            <p:strVal val="#ppt_w"/>
                                          </p:val>
                                        </p:tav>
                                      </p:tavLst>
                                    </p:anim>
                                    <p:anim calcmode="lin" valueType="num">
                                      <p:cBhvr>
                                        <p:cTn id="17" dur="500" fill="hold"/>
                                        <p:tgtEl>
                                          <p:spTgt spid="22"/>
                                        </p:tgtEl>
                                        <p:attrNameLst>
                                          <p:attrName>ppt_h</p:attrName>
                                        </p:attrNameLst>
                                      </p:cBhvr>
                                      <p:tavLst>
                                        <p:tav tm="0">
                                          <p:val>
                                            <p:fltVal val="0"/>
                                          </p:val>
                                        </p:tav>
                                        <p:tav tm="100000">
                                          <p:val>
                                            <p:strVal val="#ppt_h"/>
                                          </p:val>
                                        </p:tav>
                                      </p:tavLst>
                                    </p:anim>
                                    <p:animEffect transition="in" filter="fade">
                                      <p:cBhvr>
                                        <p:cTn id="18" dur="500"/>
                                        <p:tgtEl>
                                          <p:spTgt spid="22"/>
                                        </p:tgtEl>
                                      </p:cBhvr>
                                    </p:animEffect>
                                  </p:childTnLst>
                                </p:cTn>
                              </p:par>
                              <p:par>
                                <p:cTn id="19" presetID="53" presetClass="entr" presetSubtype="16" fill="hold" grpId="0" nodeType="withEffect">
                                  <p:stCondLst>
                                    <p:cond delay="0"/>
                                  </p:stCondLst>
                                  <p:childTnLst>
                                    <p:set>
                                      <p:cBhvr>
                                        <p:cTn id="20" dur="1" fill="hold">
                                          <p:stCondLst>
                                            <p:cond delay="0"/>
                                          </p:stCondLst>
                                        </p:cTn>
                                        <p:tgtEl>
                                          <p:spTgt spid="23"/>
                                        </p:tgtEl>
                                        <p:attrNameLst>
                                          <p:attrName>style.visibility</p:attrName>
                                        </p:attrNameLst>
                                      </p:cBhvr>
                                      <p:to>
                                        <p:strVal val="visible"/>
                                      </p:to>
                                    </p:set>
                                    <p:anim calcmode="lin" valueType="num">
                                      <p:cBhvr>
                                        <p:cTn id="21" dur="500" fill="hold"/>
                                        <p:tgtEl>
                                          <p:spTgt spid="23"/>
                                        </p:tgtEl>
                                        <p:attrNameLst>
                                          <p:attrName>ppt_w</p:attrName>
                                        </p:attrNameLst>
                                      </p:cBhvr>
                                      <p:tavLst>
                                        <p:tav tm="0">
                                          <p:val>
                                            <p:fltVal val="0"/>
                                          </p:val>
                                        </p:tav>
                                        <p:tav tm="100000">
                                          <p:val>
                                            <p:strVal val="#ppt_w"/>
                                          </p:val>
                                        </p:tav>
                                      </p:tavLst>
                                    </p:anim>
                                    <p:anim calcmode="lin" valueType="num">
                                      <p:cBhvr>
                                        <p:cTn id="22" dur="500" fill="hold"/>
                                        <p:tgtEl>
                                          <p:spTgt spid="23"/>
                                        </p:tgtEl>
                                        <p:attrNameLst>
                                          <p:attrName>ppt_h</p:attrName>
                                        </p:attrNameLst>
                                      </p:cBhvr>
                                      <p:tavLst>
                                        <p:tav tm="0">
                                          <p:val>
                                            <p:fltVal val="0"/>
                                          </p:val>
                                        </p:tav>
                                        <p:tav tm="100000">
                                          <p:val>
                                            <p:strVal val="#ppt_h"/>
                                          </p:val>
                                        </p:tav>
                                      </p:tavLst>
                                    </p:anim>
                                    <p:animEffect transition="in" filter="fade">
                                      <p:cBhvr>
                                        <p:cTn id="23" dur="500"/>
                                        <p:tgtEl>
                                          <p:spTgt spid="23"/>
                                        </p:tgtEl>
                                      </p:cBhvr>
                                    </p:animEffect>
                                  </p:childTnLst>
                                </p:cTn>
                              </p:par>
                            </p:childTnLst>
                          </p:cTn>
                        </p:par>
                        <p:par>
                          <p:cTn id="24" fill="hold">
                            <p:stCondLst>
                              <p:cond delay="1000"/>
                            </p:stCondLst>
                            <p:childTnLst>
                              <p:par>
                                <p:cTn id="25" presetID="26" presetClass="emph" presetSubtype="0" fill="hold" grpId="1" nodeType="afterEffect">
                                  <p:stCondLst>
                                    <p:cond delay="0"/>
                                  </p:stCondLst>
                                  <p:childTnLst>
                                    <p:animEffect transition="out" filter="fade">
                                      <p:cBhvr>
                                        <p:cTn id="26" dur="500" tmFilter="0, 0; .2, .5; .8, .5; 1, 0"/>
                                        <p:tgtEl>
                                          <p:spTgt spid="22"/>
                                        </p:tgtEl>
                                      </p:cBhvr>
                                    </p:animEffect>
                                    <p:animScale>
                                      <p:cBhvr>
                                        <p:cTn id="27" dur="250" autoRev="1" fill="hold"/>
                                        <p:tgtEl>
                                          <p:spTgt spid="22"/>
                                        </p:tgtEl>
                                      </p:cBhvr>
                                      <p:by x="105000" y="105000"/>
                                    </p:animScale>
                                  </p:childTnLst>
                                </p:cTn>
                              </p:par>
                              <p:par>
                                <p:cTn id="28" presetID="26" presetClass="emph" presetSubtype="0" fill="hold" grpId="1" nodeType="withEffect">
                                  <p:stCondLst>
                                    <p:cond delay="0"/>
                                  </p:stCondLst>
                                  <p:childTnLst>
                                    <p:animEffect transition="out" filter="fade">
                                      <p:cBhvr>
                                        <p:cTn id="29" dur="500" tmFilter="0, 0; .2, .5; .8, .5; 1, 0"/>
                                        <p:tgtEl>
                                          <p:spTgt spid="23"/>
                                        </p:tgtEl>
                                      </p:cBhvr>
                                    </p:animEffect>
                                    <p:animScale>
                                      <p:cBhvr>
                                        <p:cTn id="30" dur="250" autoRev="1" fill="hold"/>
                                        <p:tgtEl>
                                          <p:spTgt spid="23"/>
                                        </p:tgtEl>
                                      </p:cBhvr>
                                      <p:by x="105000" y="105000"/>
                                    </p:animScale>
                                  </p:childTnLst>
                                </p:cTn>
                              </p:par>
                            </p:childTnLst>
                          </p:cTn>
                        </p:par>
                        <p:par>
                          <p:cTn id="31" fill="hold">
                            <p:stCondLst>
                              <p:cond delay="1500"/>
                            </p:stCondLst>
                            <p:childTnLst>
                              <p:par>
                                <p:cTn id="32" presetID="53" presetClass="entr" presetSubtype="16" fill="hold" nodeType="afterEffect">
                                  <p:stCondLst>
                                    <p:cond delay="0"/>
                                  </p:stCondLst>
                                  <p:childTnLst>
                                    <p:set>
                                      <p:cBhvr>
                                        <p:cTn id="33" dur="1" fill="hold">
                                          <p:stCondLst>
                                            <p:cond delay="0"/>
                                          </p:stCondLst>
                                        </p:cTn>
                                        <p:tgtEl>
                                          <p:spTgt spid="15"/>
                                        </p:tgtEl>
                                        <p:attrNameLst>
                                          <p:attrName>style.visibility</p:attrName>
                                        </p:attrNameLst>
                                      </p:cBhvr>
                                      <p:to>
                                        <p:strVal val="visible"/>
                                      </p:to>
                                    </p:set>
                                    <p:anim calcmode="lin" valueType="num">
                                      <p:cBhvr>
                                        <p:cTn id="34" dur="500" fill="hold"/>
                                        <p:tgtEl>
                                          <p:spTgt spid="15"/>
                                        </p:tgtEl>
                                        <p:attrNameLst>
                                          <p:attrName>ppt_w</p:attrName>
                                        </p:attrNameLst>
                                      </p:cBhvr>
                                      <p:tavLst>
                                        <p:tav tm="0">
                                          <p:val>
                                            <p:fltVal val="0"/>
                                          </p:val>
                                        </p:tav>
                                        <p:tav tm="100000">
                                          <p:val>
                                            <p:strVal val="#ppt_w"/>
                                          </p:val>
                                        </p:tav>
                                      </p:tavLst>
                                    </p:anim>
                                    <p:anim calcmode="lin" valueType="num">
                                      <p:cBhvr>
                                        <p:cTn id="35" dur="500" fill="hold"/>
                                        <p:tgtEl>
                                          <p:spTgt spid="15"/>
                                        </p:tgtEl>
                                        <p:attrNameLst>
                                          <p:attrName>ppt_h</p:attrName>
                                        </p:attrNameLst>
                                      </p:cBhvr>
                                      <p:tavLst>
                                        <p:tav tm="0">
                                          <p:val>
                                            <p:fltVal val="0"/>
                                          </p:val>
                                        </p:tav>
                                        <p:tav tm="100000">
                                          <p:val>
                                            <p:strVal val="#ppt_h"/>
                                          </p:val>
                                        </p:tav>
                                      </p:tavLst>
                                    </p:anim>
                                    <p:animEffect transition="in" filter="fade">
                                      <p:cBhvr>
                                        <p:cTn id="36" dur="500"/>
                                        <p:tgtEl>
                                          <p:spTgt spid="15"/>
                                        </p:tgtEl>
                                      </p:cBhvr>
                                    </p:animEffect>
                                  </p:childTnLst>
                                </p:cTn>
                              </p:par>
                              <p:par>
                                <p:cTn id="37" presetID="12" presetClass="entr" presetSubtype="8" fill="hold" grpId="0" nodeType="withEffect">
                                  <p:stCondLst>
                                    <p:cond delay="0"/>
                                  </p:stCondLst>
                                  <p:childTnLst>
                                    <p:set>
                                      <p:cBhvr>
                                        <p:cTn id="38" dur="1" fill="hold">
                                          <p:stCondLst>
                                            <p:cond delay="0"/>
                                          </p:stCondLst>
                                        </p:cTn>
                                        <p:tgtEl>
                                          <p:spTgt spid="8"/>
                                        </p:tgtEl>
                                        <p:attrNameLst>
                                          <p:attrName>style.visibility</p:attrName>
                                        </p:attrNameLst>
                                      </p:cBhvr>
                                      <p:to>
                                        <p:strVal val="visible"/>
                                      </p:to>
                                    </p:set>
                                    <p:anim calcmode="lin" valueType="num">
                                      <p:cBhvr additive="base">
                                        <p:cTn id="39" dur="500"/>
                                        <p:tgtEl>
                                          <p:spTgt spid="8"/>
                                        </p:tgtEl>
                                        <p:attrNameLst>
                                          <p:attrName>ppt_x</p:attrName>
                                        </p:attrNameLst>
                                      </p:cBhvr>
                                      <p:tavLst>
                                        <p:tav tm="0">
                                          <p:val>
                                            <p:strVal val="#ppt_x-#ppt_w*1.125000"/>
                                          </p:val>
                                        </p:tav>
                                        <p:tav tm="100000">
                                          <p:val>
                                            <p:strVal val="#ppt_x"/>
                                          </p:val>
                                        </p:tav>
                                      </p:tavLst>
                                    </p:anim>
                                    <p:animEffect transition="in" filter="wipe(right)">
                                      <p:cBhvr>
                                        <p:cTn id="40" dur="500"/>
                                        <p:tgtEl>
                                          <p:spTgt spid="8"/>
                                        </p:tgtEl>
                                      </p:cBhvr>
                                    </p:animEffect>
                                  </p:childTnLst>
                                </p:cTn>
                              </p:par>
                            </p:childTnLst>
                          </p:cTn>
                        </p:par>
                        <p:par>
                          <p:cTn id="41" fill="hold">
                            <p:stCondLst>
                              <p:cond delay="2000"/>
                            </p:stCondLst>
                            <p:childTnLst>
                              <p:par>
                                <p:cTn id="42" presetID="2" presetClass="entr" presetSubtype="4" fill="hold" grpId="0" nodeType="afterEffect">
                                  <p:stCondLst>
                                    <p:cond delay="0"/>
                                  </p:stCondLst>
                                  <p:childTnLst>
                                    <p:set>
                                      <p:cBhvr>
                                        <p:cTn id="43" dur="1" fill="hold">
                                          <p:stCondLst>
                                            <p:cond delay="0"/>
                                          </p:stCondLst>
                                        </p:cTn>
                                        <p:tgtEl>
                                          <p:spTgt spid="9"/>
                                        </p:tgtEl>
                                        <p:attrNameLst>
                                          <p:attrName>style.visibility</p:attrName>
                                        </p:attrNameLst>
                                      </p:cBhvr>
                                      <p:to>
                                        <p:strVal val="visible"/>
                                      </p:to>
                                    </p:set>
                                    <p:anim calcmode="lin" valueType="num">
                                      <p:cBhvr additive="base">
                                        <p:cTn id="44" dur="500" fill="hold"/>
                                        <p:tgtEl>
                                          <p:spTgt spid="9"/>
                                        </p:tgtEl>
                                        <p:attrNameLst>
                                          <p:attrName>ppt_x</p:attrName>
                                        </p:attrNameLst>
                                      </p:cBhvr>
                                      <p:tavLst>
                                        <p:tav tm="0">
                                          <p:val>
                                            <p:strVal val="#ppt_x"/>
                                          </p:val>
                                        </p:tav>
                                        <p:tav tm="100000">
                                          <p:val>
                                            <p:strVal val="#ppt_x"/>
                                          </p:val>
                                        </p:tav>
                                      </p:tavLst>
                                    </p:anim>
                                    <p:anim calcmode="lin" valueType="num">
                                      <p:cBhvr additive="base">
                                        <p:cTn id="45" dur="500" fill="hold"/>
                                        <p:tgtEl>
                                          <p:spTgt spid="9"/>
                                        </p:tgtEl>
                                        <p:attrNameLst>
                                          <p:attrName>ppt_y</p:attrName>
                                        </p:attrNameLst>
                                      </p:cBhvr>
                                      <p:tavLst>
                                        <p:tav tm="0">
                                          <p:val>
                                            <p:strVal val="1+#ppt_h/2"/>
                                          </p:val>
                                        </p:tav>
                                        <p:tav tm="100000">
                                          <p:val>
                                            <p:strVal val="#ppt_y"/>
                                          </p:val>
                                        </p:tav>
                                      </p:tavLst>
                                    </p:anim>
                                  </p:childTnLst>
                                </p:cTn>
                              </p:par>
                              <p:par>
                                <p:cTn id="46" presetID="2" presetClass="entr" presetSubtype="4" fill="hold" grpId="0" nodeType="withEffect">
                                  <p:stCondLst>
                                    <p:cond delay="200"/>
                                  </p:stCondLst>
                                  <p:childTnLst>
                                    <p:set>
                                      <p:cBhvr>
                                        <p:cTn id="47" dur="1" fill="hold">
                                          <p:stCondLst>
                                            <p:cond delay="0"/>
                                          </p:stCondLst>
                                        </p:cTn>
                                        <p:tgtEl>
                                          <p:spTgt spid="11"/>
                                        </p:tgtEl>
                                        <p:attrNameLst>
                                          <p:attrName>style.visibility</p:attrName>
                                        </p:attrNameLst>
                                      </p:cBhvr>
                                      <p:to>
                                        <p:strVal val="visible"/>
                                      </p:to>
                                    </p:set>
                                    <p:anim calcmode="lin" valueType="num">
                                      <p:cBhvr additive="base">
                                        <p:cTn id="48" dur="500" fill="hold"/>
                                        <p:tgtEl>
                                          <p:spTgt spid="11"/>
                                        </p:tgtEl>
                                        <p:attrNameLst>
                                          <p:attrName>ppt_x</p:attrName>
                                        </p:attrNameLst>
                                      </p:cBhvr>
                                      <p:tavLst>
                                        <p:tav tm="0">
                                          <p:val>
                                            <p:strVal val="#ppt_x"/>
                                          </p:val>
                                        </p:tav>
                                        <p:tav tm="100000">
                                          <p:val>
                                            <p:strVal val="#ppt_x"/>
                                          </p:val>
                                        </p:tav>
                                      </p:tavLst>
                                    </p:anim>
                                    <p:anim calcmode="lin" valueType="num">
                                      <p:cBhvr additive="base">
                                        <p:cTn id="49" dur="500" fill="hold"/>
                                        <p:tgtEl>
                                          <p:spTgt spid="11"/>
                                        </p:tgtEl>
                                        <p:attrNameLst>
                                          <p:attrName>ppt_y</p:attrName>
                                        </p:attrNameLst>
                                      </p:cBhvr>
                                      <p:tavLst>
                                        <p:tav tm="0">
                                          <p:val>
                                            <p:strVal val="1+#ppt_h/2"/>
                                          </p:val>
                                        </p:tav>
                                        <p:tav tm="100000">
                                          <p:val>
                                            <p:strVal val="#ppt_y"/>
                                          </p:val>
                                        </p:tav>
                                      </p:tavLst>
                                    </p:anim>
                                  </p:childTnLst>
                                </p:cTn>
                              </p:par>
                              <p:par>
                                <p:cTn id="50" presetID="2" presetClass="entr" presetSubtype="4" fill="hold" grpId="0" nodeType="withEffect">
                                  <p:stCondLst>
                                    <p:cond delay="400"/>
                                  </p:stCondLst>
                                  <p:childTnLst>
                                    <p:set>
                                      <p:cBhvr>
                                        <p:cTn id="51" dur="1" fill="hold">
                                          <p:stCondLst>
                                            <p:cond delay="0"/>
                                          </p:stCondLst>
                                        </p:cTn>
                                        <p:tgtEl>
                                          <p:spTgt spid="12"/>
                                        </p:tgtEl>
                                        <p:attrNameLst>
                                          <p:attrName>style.visibility</p:attrName>
                                        </p:attrNameLst>
                                      </p:cBhvr>
                                      <p:to>
                                        <p:strVal val="visible"/>
                                      </p:to>
                                    </p:set>
                                    <p:anim calcmode="lin" valueType="num">
                                      <p:cBhvr additive="base">
                                        <p:cTn id="52" dur="500" fill="hold"/>
                                        <p:tgtEl>
                                          <p:spTgt spid="12"/>
                                        </p:tgtEl>
                                        <p:attrNameLst>
                                          <p:attrName>ppt_x</p:attrName>
                                        </p:attrNameLst>
                                      </p:cBhvr>
                                      <p:tavLst>
                                        <p:tav tm="0">
                                          <p:val>
                                            <p:strVal val="#ppt_x"/>
                                          </p:val>
                                        </p:tav>
                                        <p:tav tm="100000">
                                          <p:val>
                                            <p:strVal val="#ppt_x"/>
                                          </p:val>
                                        </p:tav>
                                      </p:tavLst>
                                    </p:anim>
                                    <p:anim calcmode="lin" valueType="num">
                                      <p:cBhvr additive="base">
                                        <p:cTn id="53" dur="500" fill="hold"/>
                                        <p:tgtEl>
                                          <p:spTgt spid="12"/>
                                        </p:tgtEl>
                                        <p:attrNameLst>
                                          <p:attrName>ppt_y</p:attrName>
                                        </p:attrNameLst>
                                      </p:cBhvr>
                                      <p:tavLst>
                                        <p:tav tm="0">
                                          <p:val>
                                            <p:strVal val="1+#ppt_h/2"/>
                                          </p:val>
                                        </p:tav>
                                        <p:tav tm="100000">
                                          <p:val>
                                            <p:strVal val="#ppt_y"/>
                                          </p:val>
                                        </p:tav>
                                      </p:tavLst>
                                    </p:anim>
                                  </p:childTnLst>
                                </p:cTn>
                              </p:par>
                              <p:par>
                                <p:cTn id="54" presetID="2" presetClass="entr" presetSubtype="4" fill="hold" grpId="0" nodeType="withEffect">
                                  <p:stCondLst>
                                    <p:cond delay="600"/>
                                  </p:stCondLst>
                                  <p:childTnLst>
                                    <p:set>
                                      <p:cBhvr>
                                        <p:cTn id="55" dur="1" fill="hold">
                                          <p:stCondLst>
                                            <p:cond delay="0"/>
                                          </p:stCondLst>
                                        </p:cTn>
                                        <p:tgtEl>
                                          <p:spTgt spid="13"/>
                                        </p:tgtEl>
                                        <p:attrNameLst>
                                          <p:attrName>style.visibility</p:attrName>
                                        </p:attrNameLst>
                                      </p:cBhvr>
                                      <p:to>
                                        <p:strVal val="visible"/>
                                      </p:to>
                                    </p:set>
                                    <p:anim calcmode="lin" valueType="num">
                                      <p:cBhvr additive="base">
                                        <p:cTn id="56" dur="500" fill="hold"/>
                                        <p:tgtEl>
                                          <p:spTgt spid="13"/>
                                        </p:tgtEl>
                                        <p:attrNameLst>
                                          <p:attrName>ppt_x</p:attrName>
                                        </p:attrNameLst>
                                      </p:cBhvr>
                                      <p:tavLst>
                                        <p:tav tm="0">
                                          <p:val>
                                            <p:strVal val="#ppt_x"/>
                                          </p:val>
                                        </p:tav>
                                        <p:tav tm="100000">
                                          <p:val>
                                            <p:strVal val="#ppt_x"/>
                                          </p:val>
                                        </p:tav>
                                      </p:tavLst>
                                    </p:anim>
                                    <p:anim calcmode="lin" valueType="num">
                                      <p:cBhvr additive="base">
                                        <p:cTn id="57" dur="500" fill="hold"/>
                                        <p:tgtEl>
                                          <p:spTgt spid="13"/>
                                        </p:tgtEl>
                                        <p:attrNameLst>
                                          <p:attrName>ppt_y</p:attrName>
                                        </p:attrNameLst>
                                      </p:cBhvr>
                                      <p:tavLst>
                                        <p:tav tm="0">
                                          <p:val>
                                            <p:strVal val="1+#ppt_h/2"/>
                                          </p:val>
                                        </p:tav>
                                        <p:tav tm="100000">
                                          <p:val>
                                            <p:strVal val="#ppt_y"/>
                                          </p:val>
                                        </p:tav>
                                      </p:tavLst>
                                    </p:anim>
                                  </p:childTnLst>
                                </p:cTn>
                              </p:par>
                              <p:par>
                                <p:cTn id="58" presetID="2" presetClass="entr" presetSubtype="4" fill="hold" grpId="0" nodeType="withEffect">
                                  <p:stCondLst>
                                    <p:cond delay="200"/>
                                  </p:stCondLst>
                                  <p:childTnLst>
                                    <p:set>
                                      <p:cBhvr>
                                        <p:cTn id="59" dur="1" fill="hold">
                                          <p:stCondLst>
                                            <p:cond delay="0"/>
                                          </p:stCondLst>
                                        </p:cTn>
                                        <p:tgtEl>
                                          <p:spTgt spid="14"/>
                                        </p:tgtEl>
                                        <p:attrNameLst>
                                          <p:attrName>style.visibility</p:attrName>
                                        </p:attrNameLst>
                                      </p:cBhvr>
                                      <p:to>
                                        <p:strVal val="visible"/>
                                      </p:to>
                                    </p:set>
                                    <p:anim calcmode="lin" valueType="num">
                                      <p:cBhvr additive="base">
                                        <p:cTn id="60" dur="500" fill="hold"/>
                                        <p:tgtEl>
                                          <p:spTgt spid="14"/>
                                        </p:tgtEl>
                                        <p:attrNameLst>
                                          <p:attrName>ppt_x</p:attrName>
                                        </p:attrNameLst>
                                      </p:cBhvr>
                                      <p:tavLst>
                                        <p:tav tm="0">
                                          <p:val>
                                            <p:strVal val="#ppt_x"/>
                                          </p:val>
                                        </p:tav>
                                        <p:tav tm="100000">
                                          <p:val>
                                            <p:strVal val="#ppt_x"/>
                                          </p:val>
                                        </p:tav>
                                      </p:tavLst>
                                    </p:anim>
                                    <p:anim calcmode="lin" valueType="num">
                                      <p:cBhvr additive="base">
                                        <p:cTn id="61"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2" grpId="1" animBg="1"/>
      <p:bldP spid="23" grpId="0" animBg="1"/>
      <p:bldP spid="23" grpId="1" animBg="1"/>
      <p:bldP spid="8" grpId="0"/>
      <p:bldP spid="9" grpId="0"/>
      <p:bldP spid="11" grpId="0"/>
      <p:bldP spid="12" grpId="0"/>
      <p:bldP spid="13" grpId="0"/>
      <p:bldP spid="14"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Text Box 55"/>
          <p:cNvSpPr txBox="1">
            <a:spLocks noChangeArrowheads="1"/>
          </p:cNvSpPr>
          <p:nvPr/>
        </p:nvSpPr>
        <p:spPr bwMode="auto">
          <a:xfrm>
            <a:off x="888966" y="154478"/>
            <a:ext cx="3574853" cy="6975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121892" tIns="60945" rIns="121892" bIns="60945">
            <a:spAutoFit/>
          </a:bodyPr>
          <a:lstStyle>
            <a:lvl1pPr eaLnBrk="0" hangingPunct="0">
              <a:defRPr i="1">
                <a:solidFill>
                  <a:schemeClr val="tx1"/>
                </a:solidFill>
                <a:latin typeface="Arial" pitchFamily="34" charset="0"/>
                <a:ea typeface="宋体" pitchFamily="2" charset="-122"/>
              </a:defRPr>
            </a:lvl1pPr>
            <a:lvl2pPr marL="742950" indent="-285750" eaLnBrk="0" hangingPunct="0">
              <a:defRPr i="1">
                <a:solidFill>
                  <a:schemeClr val="tx1"/>
                </a:solidFill>
                <a:latin typeface="Arial" pitchFamily="34" charset="0"/>
                <a:ea typeface="宋体" pitchFamily="2" charset="-122"/>
              </a:defRPr>
            </a:lvl2pPr>
            <a:lvl3pPr marL="1143000" indent="-228600" eaLnBrk="0" hangingPunct="0">
              <a:defRPr i="1">
                <a:solidFill>
                  <a:schemeClr val="tx1"/>
                </a:solidFill>
                <a:latin typeface="Arial" pitchFamily="34" charset="0"/>
                <a:ea typeface="宋体" pitchFamily="2" charset="-122"/>
              </a:defRPr>
            </a:lvl3pPr>
            <a:lvl4pPr marL="1600200" indent="-228600" eaLnBrk="0" hangingPunct="0">
              <a:defRPr i="1">
                <a:solidFill>
                  <a:schemeClr val="tx1"/>
                </a:solidFill>
                <a:latin typeface="Arial" pitchFamily="34" charset="0"/>
                <a:ea typeface="宋体" pitchFamily="2" charset="-122"/>
              </a:defRPr>
            </a:lvl4pPr>
            <a:lvl5pPr marL="2057400" indent="-228600" eaLnBrk="0" hangingPunct="0">
              <a:defRPr i="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9pPr>
          </a:lstStyle>
          <a:p>
            <a:r>
              <a:rPr lang="en-US" altLang="zh-CN" sz="3733" i="0" dirty="0">
                <a:latin typeface="方正楷体简体" panose="02010601030101010101" pitchFamily="2" charset="-122"/>
                <a:ea typeface="方正楷体简体" panose="02010601030101010101" pitchFamily="2" charset="-122"/>
              </a:rPr>
              <a:t>5.2 </a:t>
            </a:r>
            <a:r>
              <a:rPr lang="zh-CN" altLang="en-US" sz="3733" i="0" dirty="0">
                <a:latin typeface="方正楷体简体" panose="02010601030101010101" pitchFamily="2" charset="-122"/>
                <a:ea typeface="方正楷体简体" panose="02010601030101010101" pitchFamily="2" charset="-122"/>
              </a:rPr>
              <a:t>资金缺口</a:t>
            </a:r>
          </a:p>
        </p:txBody>
      </p:sp>
      <p:grpSp>
        <p:nvGrpSpPr>
          <p:cNvPr id="43" name="组合 30"/>
          <p:cNvGrpSpPr>
            <a:grpSpLocks/>
          </p:cNvGrpSpPr>
          <p:nvPr/>
        </p:nvGrpSpPr>
        <p:grpSpPr bwMode="auto">
          <a:xfrm>
            <a:off x="11550649" y="6507164"/>
            <a:ext cx="298451" cy="300037"/>
            <a:chOff x="0" y="0"/>
            <a:chExt cx="299785" cy="299785"/>
          </a:xfrm>
        </p:grpSpPr>
        <p:sp>
          <p:nvSpPr>
            <p:cNvPr id="44" name="椭圆 35"/>
            <p:cNvSpPr>
              <a:spLocks noChangeArrowheads="1"/>
            </p:cNvSpPr>
            <p:nvPr/>
          </p:nvSpPr>
          <p:spPr bwMode="auto">
            <a:xfrm>
              <a:off x="0" y="0"/>
              <a:ext cx="299785" cy="299785"/>
            </a:xfrm>
            <a:prstGeom prst="ellipse">
              <a:avLst/>
            </a:prstGeom>
            <a:solidFill>
              <a:srgbClr val="FCF8ED"/>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pPr algn="ctr"/>
              <a:endParaRPr lang="zh-CN" altLang="zh-CN" b="0">
                <a:solidFill>
                  <a:srgbClr val="FFFFFF"/>
                </a:solidFill>
                <a:latin typeface="宋体" pitchFamily="2" charset="-122"/>
                <a:sym typeface="宋体" pitchFamily="2" charset="-122"/>
              </a:endParaRPr>
            </a:p>
          </p:txBody>
        </p:sp>
        <p:sp>
          <p:nvSpPr>
            <p:cNvPr id="45" name="右箭头 36"/>
            <p:cNvSpPr>
              <a:spLocks noChangeArrowheads="1"/>
            </p:cNvSpPr>
            <p:nvPr/>
          </p:nvSpPr>
          <p:spPr bwMode="auto">
            <a:xfrm>
              <a:off x="89734" y="60159"/>
              <a:ext cx="144379" cy="168442"/>
            </a:xfrm>
            <a:prstGeom prst="rightArrow">
              <a:avLst>
                <a:gd name="adj1" fmla="val 50000"/>
                <a:gd name="adj2" fmla="val 50000"/>
              </a:avLst>
            </a:prstGeom>
            <a:solidFill>
              <a:srgbClr val="131426"/>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pPr algn="ctr"/>
              <a:endParaRPr lang="zh-CN" altLang="zh-CN" b="0">
                <a:solidFill>
                  <a:srgbClr val="FFFFFF"/>
                </a:solidFill>
                <a:latin typeface="宋体" pitchFamily="2" charset="-122"/>
                <a:sym typeface="宋体" pitchFamily="2" charset="-122"/>
              </a:endParaRPr>
            </a:p>
          </p:txBody>
        </p:sp>
      </p:grpSp>
      <p:grpSp>
        <p:nvGrpSpPr>
          <p:cNvPr id="46" name="组合 37"/>
          <p:cNvGrpSpPr>
            <a:grpSpLocks/>
          </p:cNvGrpSpPr>
          <p:nvPr/>
        </p:nvGrpSpPr>
        <p:grpSpPr bwMode="auto">
          <a:xfrm flipH="1">
            <a:off x="11055350" y="6507164"/>
            <a:ext cx="300039" cy="300037"/>
            <a:chOff x="0" y="0"/>
            <a:chExt cx="299785" cy="299785"/>
          </a:xfrm>
        </p:grpSpPr>
        <p:sp>
          <p:nvSpPr>
            <p:cNvPr id="47" name="椭圆 38"/>
            <p:cNvSpPr>
              <a:spLocks noChangeArrowheads="1"/>
            </p:cNvSpPr>
            <p:nvPr/>
          </p:nvSpPr>
          <p:spPr bwMode="auto">
            <a:xfrm>
              <a:off x="0" y="0"/>
              <a:ext cx="299785" cy="299785"/>
            </a:xfrm>
            <a:prstGeom prst="ellipse">
              <a:avLst/>
            </a:prstGeom>
            <a:solidFill>
              <a:srgbClr val="FCF8ED"/>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pPr algn="ctr"/>
              <a:endParaRPr lang="zh-CN" altLang="zh-CN" b="0">
                <a:solidFill>
                  <a:srgbClr val="FFFFFF"/>
                </a:solidFill>
                <a:latin typeface="宋体" pitchFamily="2" charset="-122"/>
                <a:sym typeface="宋体" pitchFamily="2" charset="-122"/>
              </a:endParaRPr>
            </a:p>
          </p:txBody>
        </p:sp>
        <p:sp>
          <p:nvSpPr>
            <p:cNvPr id="48" name="右箭头 39"/>
            <p:cNvSpPr>
              <a:spLocks noChangeArrowheads="1"/>
            </p:cNvSpPr>
            <p:nvPr/>
          </p:nvSpPr>
          <p:spPr bwMode="auto">
            <a:xfrm>
              <a:off x="89734" y="60159"/>
              <a:ext cx="144379" cy="168442"/>
            </a:xfrm>
            <a:prstGeom prst="rightArrow">
              <a:avLst>
                <a:gd name="adj1" fmla="val 50000"/>
                <a:gd name="adj2" fmla="val 50000"/>
              </a:avLst>
            </a:prstGeom>
            <a:solidFill>
              <a:srgbClr val="131426"/>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pPr algn="ctr"/>
              <a:endParaRPr lang="zh-CN" altLang="zh-CN" b="0">
                <a:solidFill>
                  <a:srgbClr val="FFFFFF"/>
                </a:solidFill>
                <a:latin typeface="宋体" pitchFamily="2" charset="-122"/>
                <a:sym typeface="宋体" pitchFamily="2" charset="-122"/>
              </a:endParaRPr>
            </a:p>
          </p:txBody>
        </p:sp>
      </p:grpSp>
      <p:sp>
        <p:nvSpPr>
          <p:cNvPr id="49" name="文本框 49"/>
          <p:cNvSpPr>
            <a:spLocks noChangeArrowheads="1"/>
          </p:cNvSpPr>
          <p:nvPr/>
        </p:nvSpPr>
        <p:spPr bwMode="auto">
          <a:xfrm>
            <a:off x="35310" y="6429746"/>
            <a:ext cx="104380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40" tIns="45720" rIns="91440" bIns="45720">
            <a:spAutoFit/>
          </a:bodyPr>
          <a:lstStyle/>
          <a:p>
            <a:pPr algn="r"/>
            <a:r>
              <a:rPr lang="en-US" altLang="zh-CN" b="0" dirty="0">
                <a:solidFill>
                  <a:schemeClr val="bg1"/>
                </a:solidFill>
              </a:rPr>
              <a:t>Part </a:t>
            </a:r>
            <a:r>
              <a:rPr lang="en-US" altLang="zh-CN" b="0" dirty="0" smtClean="0">
                <a:solidFill>
                  <a:schemeClr val="bg1"/>
                </a:solidFill>
              </a:rPr>
              <a:t>5</a:t>
            </a:r>
            <a:endParaRPr lang="zh-CN" altLang="en-US" b="0" dirty="0">
              <a:solidFill>
                <a:schemeClr val="bg1"/>
              </a:solidFill>
            </a:endParaRPr>
          </a:p>
        </p:txBody>
      </p:sp>
      <p:sp>
        <p:nvSpPr>
          <p:cNvPr id="50" name="Freeform 6"/>
          <p:cNvSpPr>
            <a:spLocks/>
          </p:cNvSpPr>
          <p:nvPr/>
        </p:nvSpPr>
        <p:spPr bwMode="auto">
          <a:xfrm>
            <a:off x="2028000" y="1626734"/>
            <a:ext cx="3527633" cy="4210409"/>
          </a:xfrm>
          <a:custGeom>
            <a:avLst/>
            <a:gdLst>
              <a:gd name="T0" fmla="*/ 2932 w 5863"/>
              <a:gd name="T1" fmla="*/ 0 h 6999"/>
              <a:gd name="T2" fmla="*/ 5863 w 5863"/>
              <a:gd name="T3" fmla="*/ 2932 h 6999"/>
              <a:gd name="T4" fmla="*/ 5450 w 5863"/>
              <a:gd name="T5" fmla="*/ 4434 h 6999"/>
              <a:gd name="T6" fmla="*/ 2932 w 5863"/>
              <a:gd name="T7" fmla="*/ 6999 h 6999"/>
              <a:gd name="T8" fmla="*/ 414 w 5863"/>
              <a:gd name="T9" fmla="*/ 4434 h 6999"/>
              <a:gd name="T10" fmla="*/ 0 w 5863"/>
              <a:gd name="T11" fmla="*/ 2932 h 6999"/>
              <a:gd name="T12" fmla="*/ 2932 w 5863"/>
              <a:gd name="T13" fmla="*/ 0 h 6999"/>
            </a:gdLst>
            <a:ahLst/>
            <a:cxnLst>
              <a:cxn ang="0">
                <a:pos x="T0" y="T1"/>
              </a:cxn>
              <a:cxn ang="0">
                <a:pos x="T2" y="T3"/>
              </a:cxn>
              <a:cxn ang="0">
                <a:pos x="T4" y="T5"/>
              </a:cxn>
              <a:cxn ang="0">
                <a:pos x="T6" y="T7"/>
              </a:cxn>
              <a:cxn ang="0">
                <a:pos x="T8" y="T9"/>
              </a:cxn>
              <a:cxn ang="0">
                <a:pos x="T10" y="T11"/>
              </a:cxn>
              <a:cxn ang="0">
                <a:pos x="T12" y="T13"/>
              </a:cxn>
            </a:cxnLst>
            <a:rect l="0" t="0" r="r" b="b"/>
            <a:pathLst>
              <a:path w="5863" h="6999">
                <a:moveTo>
                  <a:pt x="2932" y="0"/>
                </a:moveTo>
                <a:cubicBezTo>
                  <a:pt x="4550" y="0"/>
                  <a:pt x="5863" y="1313"/>
                  <a:pt x="5863" y="2932"/>
                </a:cubicBezTo>
                <a:cubicBezTo>
                  <a:pt x="5863" y="3480"/>
                  <a:pt x="5712" y="3994"/>
                  <a:pt x="5450" y="4434"/>
                </a:cubicBezTo>
                <a:cubicBezTo>
                  <a:pt x="5201" y="4840"/>
                  <a:pt x="3807" y="6359"/>
                  <a:pt x="2932" y="6999"/>
                </a:cubicBezTo>
                <a:cubicBezTo>
                  <a:pt x="2056" y="6359"/>
                  <a:pt x="663" y="4840"/>
                  <a:pt x="414" y="4434"/>
                </a:cubicBezTo>
                <a:cubicBezTo>
                  <a:pt x="151" y="3994"/>
                  <a:pt x="0" y="3480"/>
                  <a:pt x="0" y="2932"/>
                </a:cubicBezTo>
                <a:cubicBezTo>
                  <a:pt x="0" y="1313"/>
                  <a:pt x="1313" y="0"/>
                  <a:pt x="2932" y="0"/>
                </a:cubicBezTo>
                <a:close/>
              </a:path>
            </a:pathLst>
          </a:custGeom>
          <a:solidFill>
            <a:srgbClr val="0070C0"/>
          </a:solidFill>
          <a:ln>
            <a:noFill/>
          </a:ln>
        </p:spPr>
        <p:txBody>
          <a:bodyPr vert="horz" wrap="square" lIns="91416" tIns="45708" rIns="91416" bIns="45708" numCol="1" anchor="t" anchorCtr="0" compatLnSpc="1">
            <a:prstTxWarp prst="textNoShape">
              <a:avLst/>
            </a:prstTxWarp>
          </a:bodyPr>
          <a:lstStyle/>
          <a:p>
            <a:endParaRPr lang="zh-CN" altLang="en-US" sz="2133"/>
          </a:p>
        </p:txBody>
      </p:sp>
      <p:sp>
        <p:nvSpPr>
          <p:cNvPr id="51" name="Freeform 6"/>
          <p:cNvSpPr>
            <a:spLocks/>
          </p:cNvSpPr>
          <p:nvPr/>
        </p:nvSpPr>
        <p:spPr bwMode="auto">
          <a:xfrm>
            <a:off x="4848728" y="3112352"/>
            <a:ext cx="2335336" cy="2787341"/>
          </a:xfrm>
          <a:custGeom>
            <a:avLst/>
            <a:gdLst>
              <a:gd name="T0" fmla="*/ 2932 w 5863"/>
              <a:gd name="T1" fmla="*/ 0 h 6999"/>
              <a:gd name="T2" fmla="*/ 5863 w 5863"/>
              <a:gd name="T3" fmla="*/ 2932 h 6999"/>
              <a:gd name="T4" fmla="*/ 5450 w 5863"/>
              <a:gd name="T5" fmla="*/ 4434 h 6999"/>
              <a:gd name="T6" fmla="*/ 2932 w 5863"/>
              <a:gd name="T7" fmla="*/ 6999 h 6999"/>
              <a:gd name="T8" fmla="*/ 414 w 5863"/>
              <a:gd name="T9" fmla="*/ 4434 h 6999"/>
              <a:gd name="T10" fmla="*/ 0 w 5863"/>
              <a:gd name="T11" fmla="*/ 2932 h 6999"/>
              <a:gd name="T12" fmla="*/ 2932 w 5863"/>
              <a:gd name="T13" fmla="*/ 0 h 6999"/>
            </a:gdLst>
            <a:ahLst/>
            <a:cxnLst>
              <a:cxn ang="0">
                <a:pos x="T0" y="T1"/>
              </a:cxn>
              <a:cxn ang="0">
                <a:pos x="T2" y="T3"/>
              </a:cxn>
              <a:cxn ang="0">
                <a:pos x="T4" y="T5"/>
              </a:cxn>
              <a:cxn ang="0">
                <a:pos x="T6" y="T7"/>
              </a:cxn>
              <a:cxn ang="0">
                <a:pos x="T8" y="T9"/>
              </a:cxn>
              <a:cxn ang="0">
                <a:pos x="T10" y="T11"/>
              </a:cxn>
              <a:cxn ang="0">
                <a:pos x="T12" y="T13"/>
              </a:cxn>
            </a:cxnLst>
            <a:rect l="0" t="0" r="r" b="b"/>
            <a:pathLst>
              <a:path w="5863" h="6999">
                <a:moveTo>
                  <a:pt x="2932" y="0"/>
                </a:moveTo>
                <a:cubicBezTo>
                  <a:pt x="4550" y="0"/>
                  <a:pt x="5863" y="1313"/>
                  <a:pt x="5863" y="2932"/>
                </a:cubicBezTo>
                <a:cubicBezTo>
                  <a:pt x="5863" y="3480"/>
                  <a:pt x="5712" y="3994"/>
                  <a:pt x="5450" y="4434"/>
                </a:cubicBezTo>
                <a:cubicBezTo>
                  <a:pt x="5201" y="4840"/>
                  <a:pt x="3807" y="6359"/>
                  <a:pt x="2932" y="6999"/>
                </a:cubicBezTo>
                <a:cubicBezTo>
                  <a:pt x="2056" y="6359"/>
                  <a:pt x="663" y="4840"/>
                  <a:pt x="414" y="4434"/>
                </a:cubicBezTo>
                <a:cubicBezTo>
                  <a:pt x="151" y="3994"/>
                  <a:pt x="0" y="3480"/>
                  <a:pt x="0" y="2932"/>
                </a:cubicBezTo>
                <a:cubicBezTo>
                  <a:pt x="0" y="1313"/>
                  <a:pt x="1313" y="0"/>
                  <a:pt x="2932" y="0"/>
                </a:cubicBezTo>
                <a:close/>
              </a:path>
            </a:pathLst>
          </a:custGeom>
          <a:solidFill>
            <a:srgbClr val="00B0F0"/>
          </a:solidFill>
          <a:ln>
            <a:noFill/>
          </a:ln>
        </p:spPr>
        <p:txBody>
          <a:bodyPr vert="horz" wrap="square" lIns="91416" tIns="45708" rIns="91416" bIns="45708" numCol="1" anchor="t" anchorCtr="0" compatLnSpc="1">
            <a:prstTxWarp prst="textNoShape">
              <a:avLst/>
            </a:prstTxWarp>
          </a:bodyPr>
          <a:lstStyle/>
          <a:p>
            <a:endParaRPr lang="zh-CN" altLang="en-US" sz="2133"/>
          </a:p>
        </p:txBody>
      </p:sp>
      <p:sp>
        <p:nvSpPr>
          <p:cNvPr id="52" name="椭圆 51"/>
          <p:cNvSpPr/>
          <p:nvPr/>
        </p:nvSpPr>
        <p:spPr bwMode="auto">
          <a:xfrm>
            <a:off x="4602680" y="1639771"/>
            <a:ext cx="935739" cy="936104"/>
          </a:xfrm>
          <a:prstGeom prst="ellipse">
            <a:avLst/>
          </a:prstGeom>
          <a:solidFill>
            <a:srgbClr val="00B0F0"/>
          </a:solidFill>
          <a:ln w="9525" cap="flat" cmpd="sng" algn="ctr">
            <a:solidFill>
              <a:srgbClr val="F8F8F8"/>
            </a:solidFill>
            <a:prstDash val="solid"/>
            <a:round/>
            <a:headEnd type="none" w="med" len="med"/>
            <a:tailEnd type="none" w="med" len="med"/>
          </a:ln>
          <a:effectLst/>
          <a:extLst/>
        </p:spPr>
        <p:txBody>
          <a:bodyPr vert="horz" wrap="square" lIns="91416" tIns="45708" rIns="91416" bIns="45708" numCol="1" rtlCol="0" anchor="t" anchorCtr="0" compatLnSpc="1">
            <a:prstTxWarp prst="textNoShape">
              <a:avLst/>
            </a:prstTxWarp>
          </a:bodyPr>
          <a:lstStyle/>
          <a:p>
            <a:pPr defTabSz="914133"/>
            <a:endParaRPr lang="zh-CN" altLang="en-US" sz="1600">
              <a:solidFill>
                <a:schemeClr val="bg1"/>
              </a:solidFill>
            </a:endParaRPr>
          </a:p>
        </p:txBody>
      </p:sp>
      <p:sp>
        <p:nvSpPr>
          <p:cNvPr id="53" name="椭圆 52"/>
          <p:cNvSpPr/>
          <p:nvPr/>
        </p:nvSpPr>
        <p:spPr bwMode="auto">
          <a:xfrm>
            <a:off x="6540750" y="3179641"/>
            <a:ext cx="911508" cy="911864"/>
          </a:xfrm>
          <a:prstGeom prst="ellipse">
            <a:avLst/>
          </a:prstGeom>
          <a:solidFill>
            <a:srgbClr val="0070C0"/>
          </a:solidFill>
          <a:ln w="9525" cap="flat" cmpd="sng" algn="ctr">
            <a:solidFill>
              <a:srgbClr val="F8F8F8"/>
            </a:solidFill>
            <a:prstDash val="solid"/>
            <a:round/>
            <a:headEnd type="none" w="med" len="med"/>
            <a:tailEnd type="none" w="med" len="med"/>
          </a:ln>
          <a:effectLst/>
          <a:extLst/>
        </p:spPr>
        <p:txBody>
          <a:bodyPr vert="horz" wrap="square" lIns="91416" tIns="45708" rIns="91416" bIns="45708" numCol="1" rtlCol="0" anchor="t" anchorCtr="0" compatLnSpc="1">
            <a:prstTxWarp prst="textNoShape">
              <a:avLst/>
            </a:prstTxWarp>
          </a:bodyPr>
          <a:lstStyle/>
          <a:p>
            <a:pPr defTabSz="914133"/>
            <a:endParaRPr lang="zh-CN" altLang="en-US" sz="1600"/>
          </a:p>
        </p:txBody>
      </p:sp>
      <p:sp>
        <p:nvSpPr>
          <p:cNvPr id="54" name="TextBox 53"/>
          <p:cNvSpPr txBox="1"/>
          <p:nvPr/>
        </p:nvSpPr>
        <p:spPr>
          <a:xfrm>
            <a:off x="4581241" y="1767079"/>
            <a:ext cx="934920" cy="666953"/>
          </a:xfrm>
          <a:prstGeom prst="rect">
            <a:avLst/>
          </a:prstGeom>
          <a:noFill/>
        </p:spPr>
        <p:txBody>
          <a:bodyPr wrap="square" lIns="91416" tIns="45708" rIns="91416" bIns="45708" rtlCol="0">
            <a:spAutoFit/>
          </a:bodyPr>
          <a:lstStyle/>
          <a:p>
            <a:pPr algn="ctr"/>
            <a:r>
              <a:rPr lang="zh-CN" altLang="en-US" sz="1867" dirty="0">
                <a:solidFill>
                  <a:schemeClr val="bg1"/>
                </a:solidFill>
                <a:latin typeface="+mn-ea"/>
                <a:ea typeface="+mn-ea"/>
              </a:rPr>
              <a:t>所需</a:t>
            </a:r>
            <a:endParaRPr lang="en-US" altLang="zh-CN" sz="1867" dirty="0">
              <a:solidFill>
                <a:schemeClr val="bg1"/>
              </a:solidFill>
              <a:latin typeface="+mn-ea"/>
              <a:ea typeface="+mn-ea"/>
            </a:endParaRPr>
          </a:p>
          <a:p>
            <a:pPr algn="ctr"/>
            <a:r>
              <a:rPr lang="zh-CN" altLang="en-US" sz="1867" dirty="0">
                <a:solidFill>
                  <a:schemeClr val="bg1"/>
                </a:solidFill>
                <a:latin typeface="+mn-ea"/>
                <a:ea typeface="+mn-ea"/>
              </a:rPr>
              <a:t>资金</a:t>
            </a:r>
          </a:p>
        </p:txBody>
      </p:sp>
      <p:sp>
        <p:nvSpPr>
          <p:cNvPr id="55" name="TextBox 54"/>
          <p:cNvSpPr txBox="1"/>
          <p:nvPr/>
        </p:nvSpPr>
        <p:spPr>
          <a:xfrm>
            <a:off x="6536153" y="3282052"/>
            <a:ext cx="920703" cy="666953"/>
          </a:xfrm>
          <a:prstGeom prst="rect">
            <a:avLst/>
          </a:prstGeom>
          <a:noFill/>
        </p:spPr>
        <p:txBody>
          <a:bodyPr wrap="square" lIns="91416" tIns="45708" rIns="91416" bIns="45708" rtlCol="0">
            <a:spAutoFit/>
          </a:bodyPr>
          <a:lstStyle/>
          <a:p>
            <a:pPr algn="ctr"/>
            <a:r>
              <a:rPr lang="zh-CN" altLang="en-US" sz="1867" dirty="0">
                <a:solidFill>
                  <a:srgbClr val="F8F8F8"/>
                </a:solidFill>
                <a:latin typeface="+mn-ea"/>
                <a:ea typeface="+mn-ea"/>
              </a:rPr>
              <a:t>已有</a:t>
            </a:r>
            <a:endParaRPr lang="en-US" altLang="zh-CN" sz="1867" dirty="0">
              <a:solidFill>
                <a:srgbClr val="F8F8F8"/>
              </a:solidFill>
              <a:latin typeface="+mn-ea"/>
              <a:ea typeface="+mn-ea"/>
            </a:endParaRPr>
          </a:p>
          <a:p>
            <a:pPr algn="ctr"/>
            <a:r>
              <a:rPr lang="zh-CN" altLang="en-US" sz="1867" dirty="0">
                <a:solidFill>
                  <a:srgbClr val="F8F8F8"/>
                </a:solidFill>
                <a:latin typeface="+mn-ea"/>
                <a:ea typeface="+mn-ea"/>
              </a:rPr>
              <a:t>资金</a:t>
            </a:r>
          </a:p>
        </p:txBody>
      </p:sp>
      <p:sp>
        <p:nvSpPr>
          <p:cNvPr id="56" name="TextBox 55"/>
          <p:cNvSpPr txBox="1"/>
          <p:nvPr/>
        </p:nvSpPr>
        <p:spPr>
          <a:xfrm>
            <a:off x="3085470" y="2151800"/>
            <a:ext cx="1210539" cy="584751"/>
          </a:xfrm>
          <a:prstGeom prst="rect">
            <a:avLst/>
          </a:prstGeom>
          <a:noFill/>
        </p:spPr>
        <p:txBody>
          <a:bodyPr wrap="none" lIns="91416" tIns="45708" rIns="91416" bIns="45708" rtlCol="0">
            <a:spAutoFit/>
          </a:bodyPr>
          <a:lstStyle/>
          <a:p>
            <a:r>
              <a:rPr lang="en-US" altLang="zh-CN" sz="3200" dirty="0">
                <a:solidFill>
                  <a:srgbClr val="F8F8F8"/>
                </a:solidFill>
                <a:latin typeface="+mj-ea"/>
                <a:ea typeface="+mj-ea"/>
              </a:rPr>
              <a:t>300</a:t>
            </a:r>
            <a:r>
              <a:rPr lang="zh-CN" altLang="en-US" sz="3200" dirty="0">
                <a:solidFill>
                  <a:srgbClr val="F8F8F8"/>
                </a:solidFill>
                <a:latin typeface="+mj-ea"/>
                <a:ea typeface="+mj-ea"/>
              </a:rPr>
              <a:t>万</a:t>
            </a:r>
          </a:p>
        </p:txBody>
      </p:sp>
      <p:sp>
        <p:nvSpPr>
          <p:cNvPr id="57" name="TextBox 56"/>
          <p:cNvSpPr txBox="1"/>
          <p:nvPr/>
        </p:nvSpPr>
        <p:spPr>
          <a:xfrm>
            <a:off x="2438111" y="2751697"/>
            <a:ext cx="2610591" cy="2389925"/>
          </a:xfrm>
          <a:prstGeom prst="rect">
            <a:avLst/>
          </a:prstGeom>
          <a:noFill/>
        </p:spPr>
        <p:txBody>
          <a:bodyPr wrap="square" lIns="91416" tIns="45708" rIns="91416" bIns="45708" rtlCol="0">
            <a:spAutoFit/>
          </a:bodyPr>
          <a:lstStyle/>
          <a:p>
            <a:pPr algn="ctr"/>
            <a:r>
              <a:rPr lang="zh-CN" altLang="en-US" sz="2133" dirty="0">
                <a:solidFill>
                  <a:srgbClr val="F8F8F8"/>
                </a:solidFill>
                <a:latin typeface="+mn-ea"/>
                <a:ea typeface="+mn-ea"/>
              </a:rPr>
              <a:t>请输入您的文字对目标进行说明请输入您的文字对目标进行说明请输入您的文字对目标进行说明</a:t>
            </a:r>
          </a:p>
          <a:p>
            <a:pPr algn="ctr"/>
            <a:endParaRPr lang="zh-CN" altLang="en-US" sz="2133" dirty="0">
              <a:solidFill>
                <a:srgbClr val="F8F8F8"/>
              </a:solidFill>
              <a:latin typeface="+mn-ea"/>
              <a:ea typeface="+mn-ea"/>
            </a:endParaRPr>
          </a:p>
        </p:txBody>
      </p:sp>
      <p:sp>
        <p:nvSpPr>
          <p:cNvPr id="58" name="TextBox 57"/>
          <p:cNvSpPr txBox="1"/>
          <p:nvPr/>
        </p:nvSpPr>
        <p:spPr>
          <a:xfrm>
            <a:off x="5420569" y="3731938"/>
            <a:ext cx="1040621" cy="502742"/>
          </a:xfrm>
          <a:prstGeom prst="rect">
            <a:avLst/>
          </a:prstGeom>
          <a:noFill/>
        </p:spPr>
        <p:txBody>
          <a:bodyPr wrap="none" lIns="91416" tIns="45708" rIns="91416" bIns="45708" rtlCol="0">
            <a:spAutoFit/>
          </a:bodyPr>
          <a:lstStyle/>
          <a:p>
            <a:r>
              <a:rPr lang="en-US" altLang="zh-CN" sz="2667" dirty="0">
                <a:solidFill>
                  <a:srgbClr val="F8F8F8"/>
                </a:solidFill>
                <a:latin typeface="+mj-ea"/>
                <a:ea typeface="+mj-ea"/>
              </a:rPr>
              <a:t>100</a:t>
            </a:r>
            <a:r>
              <a:rPr lang="zh-CN" altLang="en-US" sz="2667" dirty="0">
                <a:solidFill>
                  <a:srgbClr val="F8F8F8"/>
                </a:solidFill>
                <a:latin typeface="+mj-ea"/>
                <a:ea typeface="+mj-ea"/>
              </a:rPr>
              <a:t>万</a:t>
            </a:r>
          </a:p>
        </p:txBody>
      </p:sp>
      <p:sp>
        <p:nvSpPr>
          <p:cNvPr id="59" name="TextBox 58"/>
          <p:cNvSpPr txBox="1"/>
          <p:nvPr/>
        </p:nvSpPr>
        <p:spPr>
          <a:xfrm>
            <a:off x="5016295" y="4197366"/>
            <a:ext cx="1981808" cy="1077002"/>
          </a:xfrm>
          <a:prstGeom prst="rect">
            <a:avLst/>
          </a:prstGeom>
          <a:noFill/>
        </p:spPr>
        <p:txBody>
          <a:bodyPr wrap="square" lIns="91416" tIns="45708" rIns="91416" bIns="45708" rtlCol="0">
            <a:spAutoFit/>
          </a:bodyPr>
          <a:lstStyle/>
          <a:p>
            <a:pPr algn="ctr"/>
            <a:r>
              <a:rPr lang="zh-CN" altLang="en-US" sz="2133" dirty="0">
                <a:solidFill>
                  <a:srgbClr val="F8F8F8"/>
                </a:solidFill>
                <a:latin typeface="+mn-ea"/>
                <a:ea typeface="+mn-ea"/>
              </a:rPr>
              <a:t>请输入您的文字对实际情况进行说明</a:t>
            </a:r>
          </a:p>
        </p:txBody>
      </p:sp>
      <p:sp>
        <p:nvSpPr>
          <p:cNvPr id="60" name="TextBox 59"/>
          <p:cNvSpPr txBox="1"/>
          <p:nvPr/>
        </p:nvSpPr>
        <p:spPr>
          <a:xfrm>
            <a:off x="5805904" y="1461492"/>
            <a:ext cx="4102853" cy="1077002"/>
          </a:xfrm>
          <a:prstGeom prst="rect">
            <a:avLst/>
          </a:prstGeom>
          <a:noFill/>
        </p:spPr>
        <p:txBody>
          <a:bodyPr wrap="square" lIns="91416" tIns="45708" rIns="91416" bIns="45708" rtlCol="0">
            <a:spAutoFit/>
          </a:bodyPr>
          <a:lstStyle/>
          <a:p>
            <a:r>
              <a:rPr lang="zh-CN" altLang="en-US" sz="2133" dirty="0">
                <a:latin typeface="+mn-ea"/>
                <a:ea typeface="+mn-ea"/>
              </a:rPr>
              <a:t>请输入您的文字请输入您的文字请输入您的文字请输入您的文字请输入您的文字</a:t>
            </a:r>
          </a:p>
        </p:txBody>
      </p:sp>
      <p:sp>
        <p:nvSpPr>
          <p:cNvPr id="61" name="TextBox 60"/>
          <p:cNvSpPr txBox="1"/>
          <p:nvPr/>
        </p:nvSpPr>
        <p:spPr>
          <a:xfrm>
            <a:off x="7522731" y="3160136"/>
            <a:ext cx="2231376" cy="1733464"/>
          </a:xfrm>
          <a:prstGeom prst="rect">
            <a:avLst/>
          </a:prstGeom>
          <a:noFill/>
        </p:spPr>
        <p:txBody>
          <a:bodyPr wrap="square" lIns="91416" tIns="45708" rIns="91416" bIns="45708" rtlCol="0">
            <a:spAutoFit/>
          </a:bodyPr>
          <a:lstStyle/>
          <a:p>
            <a:r>
              <a:rPr lang="zh-CN" altLang="en-US" sz="2133" dirty="0">
                <a:latin typeface="+mn-ea"/>
                <a:ea typeface="+mn-ea"/>
              </a:rPr>
              <a:t>请输入您的文字请输入您的文字请输入您的文字请输入您的文字请输入您的文字</a:t>
            </a:r>
          </a:p>
        </p:txBody>
      </p:sp>
    </p:spTree>
    <p:extLst>
      <p:ext uri="{BB962C8B-B14F-4D97-AF65-F5344CB8AC3E}">
        <p14:creationId xmlns:p14="http://schemas.microsoft.com/office/powerpoint/2010/main" val="2426703970"/>
      </p:ext>
    </p:extLst>
  </p:cSld>
  <p:clrMapOvr>
    <a:masterClrMapping/>
  </p:clrMapOvr>
  <mc:AlternateContent xmlns:mc="http://schemas.openxmlformats.org/markup-compatibility/2006" xmlns:p14="http://schemas.microsoft.com/office/powerpoint/2010/main">
    <mc:Choice Requires="p14">
      <p:transition spd="slow" p14:dur="1100" advClick="0" advTm="10000">
        <p14:switch dir="r"/>
      </p:transition>
    </mc:Choice>
    <mc:Fallback xmlns="">
      <p:transition spd="slow" advClick="0" advTm="10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4"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wheel(4)">
                                      <p:cBhvr>
                                        <p:cTn id="7" dur="1000"/>
                                        <p:tgtEl>
                                          <p:spTgt spid="24"/>
                                        </p:tgtEl>
                                      </p:cBhvr>
                                    </p:animEffect>
                                  </p:childTnLst>
                                </p:cTn>
                              </p:par>
                            </p:childTnLst>
                          </p:cTn>
                        </p:par>
                        <p:par>
                          <p:cTn id="8" fill="hold">
                            <p:stCondLst>
                              <p:cond delay="1000"/>
                            </p:stCondLst>
                            <p:childTnLst>
                              <p:par>
                                <p:cTn id="9" presetID="26" presetClass="entr" presetSubtype="0" fill="hold" grpId="0" nodeType="afterEffect">
                                  <p:stCondLst>
                                    <p:cond delay="0"/>
                                  </p:stCondLst>
                                  <p:childTnLst>
                                    <p:set>
                                      <p:cBhvr>
                                        <p:cTn id="10" dur="1" fill="hold">
                                          <p:stCondLst>
                                            <p:cond delay="0"/>
                                          </p:stCondLst>
                                        </p:cTn>
                                        <p:tgtEl>
                                          <p:spTgt spid="50"/>
                                        </p:tgtEl>
                                        <p:attrNameLst>
                                          <p:attrName>style.visibility</p:attrName>
                                        </p:attrNameLst>
                                      </p:cBhvr>
                                      <p:to>
                                        <p:strVal val="visible"/>
                                      </p:to>
                                    </p:set>
                                    <p:animEffect transition="in" filter="wipe(down)">
                                      <p:cBhvr>
                                        <p:cTn id="11" dur="435">
                                          <p:stCondLst>
                                            <p:cond delay="0"/>
                                          </p:stCondLst>
                                        </p:cTn>
                                        <p:tgtEl>
                                          <p:spTgt spid="50"/>
                                        </p:tgtEl>
                                      </p:cBhvr>
                                    </p:animEffect>
                                    <p:anim calcmode="lin" valueType="num">
                                      <p:cBhvr>
                                        <p:cTn id="12" dur="1367" tmFilter="0,0; 0.14,0.36; 0.43,0.73; 0.71,0.91; 1.0,1.0">
                                          <p:stCondLst>
                                            <p:cond delay="0"/>
                                          </p:stCondLst>
                                        </p:cTn>
                                        <p:tgtEl>
                                          <p:spTgt spid="50"/>
                                        </p:tgtEl>
                                        <p:attrNameLst>
                                          <p:attrName>ppt_x</p:attrName>
                                        </p:attrNameLst>
                                      </p:cBhvr>
                                      <p:tavLst>
                                        <p:tav tm="0">
                                          <p:val>
                                            <p:strVal val="#ppt_x-0.25"/>
                                          </p:val>
                                        </p:tav>
                                        <p:tav tm="100000">
                                          <p:val>
                                            <p:strVal val="#ppt_x"/>
                                          </p:val>
                                        </p:tav>
                                      </p:tavLst>
                                    </p:anim>
                                    <p:anim calcmode="lin" valueType="num">
                                      <p:cBhvr>
                                        <p:cTn id="13" dur="498" tmFilter="0.0,0.0; 0.25,0.07; 0.50,0.2; 0.75,0.467; 1.0,1.0">
                                          <p:stCondLst>
                                            <p:cond delay="0"/>
                                          </p:stCondLst>
                                        </p:cTn>
                                        <p:tgtEl>
                                          <p:spTgt spid="50"/>
                                        </p:tgtEl>
                                        <p:attrNameLst>
                                          <p:attrName>ppt_y</p:attrName>
                                        </p:attrNameLst>
                                      </p:cBhvr>
                                      <p:tavLst>
                                        <p:tav tm="0" fmla="#ppt_y-sin(pi*$)/3">
                                          <p:val>
                                            <p:fltVal val="0.5"/>
                                          </p:val>
                                        </p:tav>
                                        <p:tav tm="100000">
                                          <p:val>
                                            <p:fltVal val="1"/>
                                          </p:val>
                                        </p:tav>
                                      </p:tavLst>
                                    </p:anim>
                                    <p:anim calcmode="lin" valueType="num">
                                      <p:cBhvr>
                                        <p:cTn id="14" dur="498" tmFilter="0, 0; 0.125,0.2665; 0.25,0.4; 0.375,0.465; 0.5,0.5;  0.625,0.535; 0.75,0.6; 0.875,0.7335; 1,1">
                                          <p:stCondLst>
                                            <p:cond delay="498"/>
                                          </p:stCondLst>
                                        </p:cTn>
                                        <p:tgtEl>
                                          <p:spTgt spid="50"/>
                                        </p:tgtEl>
                                        <p:attrNameLst>
                                          <p:attrName>ppt_y</p:attrName>
                                        </p:attrNameLst>
                                      </p:cBhvr>
                                      <p:tavLst>
                                        <p:tav tm="0" fmla="#ppt_y-sin(pi*$)/9">
                                          <p:val>
                                            <p:fltVal val="0"/>
                                          </p:val>
                                        </p:tav>
                                        <p:tav tm="100000">
                                          <p:val>
                                            <p:fltVal val="1"/>
                                          </p:val>
                                        </p:tav>
                                      </p:tavLst>
                                    </p:anim>
                                    <p:anim calcmode="lin" valueType="num">
                                      <p:cBhvr>
                                        <p:cTn id="15" dur="249" tmFilter="0, 0; 0.125,0.2665; 0.25,0.4; 0.375,0.465; 0.5,0.5;  0.625,0.535; 0.75,0.6; 0.875,0.7335; 1,1">
                                          <p:stCondLst>
                                            <p:cond delay="993"/>
                                          </p:stCondLst>
                                        </p:cTn>
                                        <p:tgtEl>
                                          <p:spTgt spid="50"/>
                                        </p:tgtEl>
                                        <p:attrNameLst>
                                          <p:attrName>ppt_y</p:attrName>
                                        </p:attrNameLst>
                                      </p:cBhvr>
                                      <p:tavLst>
                                        <p:tav tm="0" fmla="#ppt_y-sin(pi*$)/27">
                                          <p:val>
                                            <p:fltVal val="0"/>
                                          </p:val>
                                        </p:tav>
                                        <p:tav tm="100000">
                                          <p:val>
                                            <p:fltVal val="1"/>
                                          </p:val>
                                        </p:tav>
                                      </p:tavLst>
                                    </p:anim>
                                    <p:anim calcmode="lin" valueType="num">
                                      <p:cBhvr>
                                        <p:cTn id="16" dur="123" tmFilter="0, 0; 0.125,0.2665; 0.25,0.4; 0.375,0.465; 0.5,0.5;  0.625,0.535; 0.75,0.6; 0.875,0.7335; 1,1">
                                          <p:stCondLst>
                                            <p:cond delay="1242"/>
                                          </p:stCondLst>
                                        </p:cTn>
                                        <p:tgtEl>
                                          <p:spTgt spid="50"/>
                                        </p:tgtEl>
                                        <p:attrNameLst>
                                          <p:attrName>ppt_y</p:attrName>
                                        </p:attrNameLst>
                                      </p:cBhvr>
                                      <p:tavLst>
                                        <p:tav tm="0" fmla="#ppt_y-sin(pi*$)/81">
                                          <p:val>
                                            <p:fltVal val="0"/>
                                          </p:val>
                                        </p:tav>
                                        <p:tav tm="100000">
                                          <p:val>
                                            <p:fltVal val="1"/>
                                          </p:val>
                                        </p:tav>
                                      </p:tavLst>
                                    </p:anim>
                                    <p:animScale>
                                      <p:cBhvr>
                                        <p:cTn id="17" dur="20">
                                          <p:stCondLst>
                                            <p:cond delay="487"/>
                                          </p:stCondLst>
                                        </p:cTn>
                                        <p:tgtEl>
                                          <p:spTgt spid="50"/>
                                        </p:tgtEl>
                                      </p:cBhvr>
                                      <p:to x="100000" y="60000"/>
                                    </p:animScale>
                                    <p:animScale>
                                      <p:cBhvr>
                                        <p:cTn id="18" dur="124" decel="50000">
                                          <p:stCondLst>
                                            <p:cond delay="507"/>
                                          </p:stCondLst>
                                        </p:cTn>
                                        <p:tgtEl>
                                          <p:spTgt spid="50"/>
                                        </p:tgtEl>
                                      </p:cBhvr>
                                      <p:to x="100000" y="100000"/>
                                    </p:animScale>
                                    <p:animScale>
                                      <p:cBhvr>
                                        <p:cTn id="19" dur="20">
                                          <p:stCondLst>
                                            <p:cond delay="984"/>
                                          </p:stCondLst>
                                        </p:cTn>
                                        <p:tgtEl>
                                          <p:spTgt spid="50"/>
                                        </p:tgtEl>
                                      </p:cBhvr>
                                      <p:to x="100000" y="80000"/>
                                    </p:animScale>
                                    <p:animScale>
                                      <p:cBhvr>
                                        <p:cTn id="20" dur="124" decel="50000">
                                          <p:stCondLst>
                                            <p:cond delay="1004"/>
                                          </p:stCondLst>
                                        </p:cTn>
                                        <p:tgtEl>
                                          <p:spTgt spid="50"/>
                                        </p:tgtEl>
                                      </p:cBhvr>
                                      <p:to x="100000" y="100000"/>
                                    </p:animScale>
                                    <p:animScale>
                                      <p:cBhvr>
                                        <p:cTn id="21" dur="20">
                                          <p:stCondLst>
                                            <p:cond delay="1231"/>
                                          </p:stCondLst>
                                        </p:cTn>
                                        <p:tgtEl>
                                          <p:spTgt spid="50"/>
                                        </p:tgtEl>
                                      </p:cBhvr>
                                      <p:to x="100000" y="90000"/>
                                    </p:animScale>
                                    <p:animScale>
                                      <p:cBhvr>
                                        <p:cTn id="22" dur="124" decel="50000">
                                          <p:stCondLst>
                                            <p:cond delay="1251"/>
                                          </p:stCondLst>
                                        </p:cTn>
                                        <p:tgtEl>
                                          <p:spTgt spid="50"/>
                                        </p:tgtEl>
                                      </p:cBhvr>
                                      <p:to x="100000" y="100000"/>
                                    </p:animScale>
                                    <p:animScale>
                                      <p:cBhvr>
                                        <p:cTn id="23" dur="20">
                                          <p:stCondLst>
                                            <p:cond delay="1356"/>
                                          </p:stCondLst>
                                        </p:cTn>
                                        <p:tgtEl>
                                          <p:spTgt spid="50"/>
                                        </p:tgtEl>
                                      </p:cBhvr>
                                      <p:to x="100000" y="95000"/>
                                    </p:animScale>
                                    <p:animScale>
                                      <p:cBhvr>
                                        <p:cTn id="24" dur="124" decel="50000">
                                          <p:stCondLst>
                                            <p:cond delay="1376"/>
                                          </p:stCondLst>
                                        </p:cTn>
                                        <p:tgtEl>
                                          <p:spTgt spid="50"/>
                                        </p:tgtEl>
                                      </p:cBhvr>
                                      <p:to x="100000" y="100000"/>
                                    </p:animScale>
                                  </p:childTnLst>
                                </p:cTn>
                              </p:par>
                              <p:par>
                                <p:cTn id="25" presetID="26" presetClass="entr" presetSubtype="0" fill="hold" grpId="0" nodeType="withEffect">
                                  <p:stCondLst>
                                    <p:cond delay="500"/>
                                  </p:stCondLst>
                                  <p:childTnLst>
                                    <p:set>
                                      <p:cBhvr>
                                        <p:cTn id="26" dur="1" fill="hold">
                                          <p:stCondLst>
                                            <p:cond delay="0"/>
                                          </p:stCondLst>
                                        </p:cTn>
                                        <p:tgtEl>
                                          <p:spTgt spid="51"/>
                                        </p:tgtEl>
                                        <p:attrNameLst>
                                          <p:attrName>style.visibility</p:attrName>
                                        </p:attrNameLst>
                                      </p:cBhvr>
                                      <p:to>
                                        <p:strVal val="visible"/>
                                      </p:to>
                                    </p:set>
                                    <p:animEffect transition="in" filter="wipe(down)">
                                      <p:cBhvr>
                                        <p:cTn id="27" dur="435">
                                          <p:stCondLst>
                                            <p:cond delay="0"/>
                                          </p:stCondLst>
                                        </p:cTn>
                                        <p:tgtEl>
                                          <p:spTgt spid="51"/>
                                        </p:tgtEl>
                                      </p:cBhvr>
                                    </p:animEffect>
                                    <p:anim calcmode="lin" valueType="num">
                                      <p:cBhvr>
                                        <p:cTn id="28" dur="1367" tmFilter="0,0; 0.14,0.36; 0.43,0.73; 0.71,0.91; 1.0,1.0">
                                          <p:stCondLst>
                                            <p:cond delay="0"/>
                                          </p:stCondLst>
                                        </p:cTn>
                                        <p:tgtEl>
                                          <p:spTgt spid="51"/>
                                        </p:tgtEl>
                                        <p:attrNameLst>
                                          <p:attrName>ppt_x</p:attrName>
                                        </p:attrNameLst>
                                      </p:cBhvr>
                                      <p:tavLst>
                                        <p:tav tm="0">
                                          <p:val>
                                            <p:strVal val="#ppt_x-0.25"/>
                                          </p:val>
                                        </p:tav>
                                        <p:tav tm="100000">
                                          <p:val>
                                            <p:strVal val="#ppt_x"/>
                                          </p:val>
                                        </p:tav>
                                      </p:tavLst>
                                    </p:anim>
                                    <p:anim calcmode="lin" valueType="num">
                                      <p:cBhvr>
                                        <p:cTn id="29" dur="498" tmFilter="0.0,0.0; 0.25,0.07; 0.50,0.2; 0.75,0.467; 1.0,1.0">
                                          <p:stCondLst>
                                            <p:cond delay="0"/>
                                          </p:stCondLst>
                                        </p:cTn>
                                        <p:tgtEl>
                                          <p:spTgt spid="51"/>
                                        </p:tgtEl>
                                        <p:attrNameLst>
                                          <p:attrName>ppt_y</p:attrName>
                                        </p:attrNameLst>
                                      </p:cBhvr>
                                      <p:tavLst>
                                        <p:tav tm="0" fmla="#ppt_y-sin(pi*$)/3">
                                          <p:val>
                                            <p:fltVal val="0.5"/>
                                          </p:val>
                                        </p:tav>
                                        <p:tav tm="100000">
                                          <p:val>
                                            <p:fltVal val="1"/>
                                          </p:val>
                                        </p:tav>
                                      </p:tavLst>
                                    </p:anim>
                                    <p:anim calcmode="lin" valueType="num">
                                      <p:cBhvr>
                                        <p:cTn id="30" dur="498" tmFilter="0, 0; 0.125,0.2665; 0.25,0.4; 0.375,0.465; 0.5,0.5;  0.625,0.535; 0.75,0.6; 0.875,0.7335; 1,1">
                                          <p:stCondLst>
                                            <p:cond delay="498"/>
                                          </p:stCondLst>
                                        </p:cTn>
                                        <p:tgtEl>
                                          <p:spTgt spid="51"/>
                                        </p:tgtEl>
                                        <p:attrNameLst>
                                          <p:attrName>ppt_y</p:attrName>
                                        </p:attrNameLst>
                                      </p:cBhvr>
                                      <p:tavLst>
                                        <p:tav tm="0" fmla="#ppt_y-sin(pi*$)/9">
                                          <p:val>
                                            <p:fltVal val="0"/>
                                          </p:val>
                                        </p:tav>
                                        <p:tav tm="100000">
                                          <p:val>
                                            <p:fltVal val="1"/>
                                          </p:val>
                                        </p:tav>
                                      </p:tavLst>
                                    </p:anim>
                                    <p:anim calcmode="lin" valueType="num">
                                      <p:cBhvr>
                                        <p:cTn id="31" dur="249" tmFilter="0, 0; 0.125,0.2665; 0.25,0.4; 0.375,0.465; 0.5,0.5;  0.625,0.535; 0.75,0.6; 0.875,0.7335; 1,1">
                                          <p:stCondLst>
                                            <p:cond delay="993"/>
                                          </p:stCondLst>
                                        </p:cTn>
                                        <p:tgtEl>
                                          <p:spTgt spid="51"/>
                                        </p:tgtEl>
                                        <p:attrNameLst>
                                          <p:attrName>ppt_y</p:attrName>
                                        </p:attrNameLst>
                                      </p:cBhvr>
                                      <p:tavLst>
                                        <p:tav tm="0" fmla="#ppt_y-sin(pi*$)/27">
                                          <p:val>
                                            <p:fltVal val="0"/>
                                          </p:val>
                                        </p:tav>
                                        <p:tav tm="100000">
                                          <p:val>
                                            <p:fltVal val="1"/>
                                          </p:val>
                                        </p:tav>
                                      </p:tavLst>
                                    </p:anim>
                                    <p:anim calcmode="lin" valueType="num">
                                      <p:cBhvr>
                                        <p:cTn id="32" dur="123" tmFilter="0, 0; 0.125,0.2665; 0.25,0.4; 0.375,0.465; 0.5,0.5;  0.625,0.535; 0.75,0.6; 0.875,0.7335; 1,1">
                                          <p:stCondLst>
                                            <p:cond delay="1242"/>
                                          </p:stCondLst>
                                        </p:cTn>
                                        <p:tgtEl>
                                          <p:spTgt spid="51"/>
                                        </p:tgtEl>
                                        <p:attrNameLst>
                                          <p:attrName>ppt_y</p:attrName>
                                        </p:attrNameLst>
                                      </p:cBhvr>
                                      <p:tavLst>
                                        <p:tav tm="0" fmla="#ppt_y-sin(pi*$)/81">
                                          <p:val>
                                            <p:fltVal val="0"/>
                                          </p:val>
                                        </p:tav>
                                        <p:tav tm="100000">
                                          <p:val>
                                            <p:fltVal val="1"/>
                                          </p:val>
                                        </p:tav>
                                      </p:tavLst>
                                    </p:anim>
                                    <p:animScale>
                                      <p:cBhvr>
                                        <p:cTn id="33" dur="20">
                                          <p:stCondLst>
                                            <p:cond delay="487"/>
                                          </p:stCondLst>
                                        </p:cTn>
                                        <p:tgtEl>
                                          <p:spTgt spid="51"/>
                                        </p:tgtEl>
                                      </p:cBhvr>
                                      <p:to x="100000" y="60000"/>
                                    </p:animScale>
                                    <p:animScale>
                                      <p:cBhvr>
                                        <p:cTn id="34" dur="124" decel="50000">
                                          <p:stCondLst>
                                            <p:cond delay="507"/>
                                          </p:stCondLst>
                                        </p:cTn>
                                        <p:tgtEl>
                                          <p:spTgt spid="51"/>
                                        </p:tgtEl>
                                      </p:cBhvr>
                                      <p:to x="100000" y="100000"/>
                                    </p:animScale>
                                    <p:animScale>
                                      <p:cBhvr>
                                        <p:cTn id="35" dur="20">
                                          <p:stCondLst>
                                            <p:cond delay="984"/>
                                          </p:stCondLst>
                                        </p:cTn>
                                        <p:tgtEl>
                                          <p:spTgt spid="51"/>
                                        </p:tgtEl>
                                      </p:cBhvr>
                                      <p:to x="100000" y="80000"/>
                                    </p:animScale>
                                    <p:animScale>
                                      <p:cBhvr>
                                        <p:cTn id="36" dur="124" decel="50000">
                                          <p:stCondLst>
                                            <p:cond delay="1004"/>
                                          </p:stCondLst>
                                        </p:cTn>
                                        <p:tgtEl>
                                          <p:spTgt spid="51"/>
                                        </p:tgtEl>
                                      </p:cBhvr>
                                      <p:to x="100000" y="100000"/>
                                    </p:animScale>
                                    <p:animScale>
                                      <p:cBhvr>
                                        <p:cTn id="37" dur="20">
                                          <p:stCondLst>
                                            <p:cond delay="1231"/>
                                          </p:stCondLst>
                                        </p:cTn>
                                        <p:tgtEl>
                                          <p:spTgt spid="51"/>
                                        </p:tgtEl>
                                      </p:cBhvr>
                                      <p:to x="100000" y="90000"/>
                                    </p:animScale>
                                    <p:animScale>
                                      <p:cBhvr>
                                        <p:cTn id="38" dur="124" decel="50000">
                                          <p:stCondLst>
                                            <p:cond delay="1251"/>
                                          </p:stCondLst>
                                        </p:cTn>
                                        <p:tgtEl>
                                          <p:spTgt spid="51"/>
                                        </p:tgtEl>
                                      </p:cBhvr>
                                      <p:to x="100000" y="100000"/>
                                    </p:animScale>
                                    <p:animScale>
                                      <p:cBhvr>
                                        <p:cTn id="39" dur="20">
                                          <p:stCondLst>
                                            <p:cond delay="1356"/>
                                          </p:stCondLst>
                                        </p:cTn>
                                        <p:tgtEl>
                                          <p:spTgt spid="51"/>
                                        </p:tgtEl>
                                      </p:cBhvr>
                                      <p:to x="100000" y="95000"/>
                                    </p:animScale>
                                    <p:animScale>
                                      <p:cBhvr>
                                        <p:cTn id="40" dur="124" decel="50000">
                                          <p:stCondLst>
                                            <p:cond delay="1376"/>
                                          </p:stCondLst>
                                        </p:cTn>
                                        <p:tgtEl>
                                          <p:spTgt spid="51"/>
                                        </p:tgtEl>
                                      </p:cBhvr>
                                      <p:to x="100000" y="100000"/>
                                    </p:animScale>
                                  </p:childTnLst>
                                </p:cTn>
                              </p:par>
                            </p:childTnLst>
                          </p:cTn>
                        </p:par>
                        <p:par>
                          <p:cTn id="41" fill="hold">
                            <p:stCondLst>
                              <p:cond delay="3000"/>
                            </p:stCondLst>
                            <p:childTnLst>
                              <p:par>
                                <p:cTn id="42" presetID="31" presetClass="entr" presetSubtype="0" fill="hold" grpId="0" nodeType="afterEffect">
                                  <p:stCondLst>
                                    <p:cond delay="0"/>
                                  </p:stCondLst>
                                  <p:childTnLst>
                                    <p:set>
                                      <p:cBhvr>
                                        <p:cTn id="43" dur="1" fill="hold">
                                          <p:stCondLst>
                                            <p:cond delay="0"/>
                                          </p:stCondLst>
                                        </p:cTn>
                                        <p:tgtEl>
                                          <p:spTgt spid="56"/>
                                        </p:tgtEl>
                                        <p:attrNameLst>
                                          <p:attrName>style.visibility</p:attrName>
                                        </p:attrNameLst>
                                      </p:cBhvr>
                                      <p:to>
                                        <p:strVal val="visible"/>
                                      </p:to>
                                    </p:set>
                                    <p:anim calcmode="lin" valueType="num">
                                      <p:cBhvr>
                                        <p:cTn id="44" dur="500" fill="hold"/>
                                        <p:tgtEl>
                                          <p:spTgt spid="56"/>
                                        </p:tgtEl>
                                        <p:attrNameLst>
                                          <p:attrName>ppt_w</p:attrName>
                                        </p:attrNameLst>
                                      </p:cBhvr>
                                      <p:tavLst>
                                        <p:tav tm="0">
                                          <p:val>
                                            <p:fltVal val="0"/>
                                          </p:val>
                                        </p:tav>
                                        <p:tav tm="100000">
                                          <p:val>
                                            <p:strVal val="#ppt_w"/>
                                          </p:val>
                                        </p:tav>
                                      </p:tavLst>
                                    </p:anim>
                                    <p:anim calcmode="lin" valueType="num">
                                      <p:cBhvr>
                                        <p:cTn id="45" dur="500" fill="hold"/>
                                        <p:tgtEl>
                                          <p:spTgt spid="56"/>
                                        </p:tgtEl>
                                        <p:attrNameLst>
                                          <p:attrName>ppt_h</p:attrName>
                                        </p:attrNameLst>
                                      </p:cBhvr>
                                      <p:tavLst>
                                        <p:tav tm="0">
                                          <p:val>
                                            <p:fltVal val="0"/>
                                          </p:val>
                                        </p:tav>
                                        <p:tav tm="100000">
                                          <p:val>
                                            <p:strVal val="#ppt_h"/>
                                          </p:val>
                                        </p:tav>
                                      </p:tavLst>
                                    </p:anim>
                                    <p:anim calcmode="lin" valueType="num">
                                      <p:cBhvr>
                                        <p:cTn id="46" dur="500" fill="hold"/>
                                        <p:tgtEl>
                                          <p:spTgt spid="56"/>
                                        </p:tgtEl>
                                        <p:attrNameLst>
                                          <p:attrName>style.rotation</p:attrName>
                                        </p:attrNameLst>
                                      </p:cBhvr>
                                      <p:tavLst>
                                        <p:tav tm="0">
                                          <p:val>
                                            <p:fltVal val="90"/>
                                          </p:val>
                                        </p:tav>
                                        <p:tav tm="100000">
                                          <p:val>
                                            <p:fltVal val="0"/>
                                          </p:val>
                                        </p:tav>
                                      </p:tavLst>
                                    </p:anim>
                                    <p:animEffect transition="in" filter="fade">
                                      <p:cBhvr>
                                        <p:cTn id="47" dur="500"/>
                                        <p:tgtEl>
                                          <p:spTgt spid="56"/>
                                        </p:tgtEl>
                                      </p:cBhvr>
                                    </p:animEffect>
                                  </p:childTnLst>
                                </p:cTn>
                              </p:par>
                              <p:par>
                                <p:cTn id="48" presetID="31" presetClass="entr" presetSubtype="0" fill="hold" grpId="0" nodeType="withEffect">
                                  <p:stCondLst>
                                    <p:cond delay="0"/>
                                  </p:stCondLst>
                                  <p:childTnLst>
                                    <p:set>
                                      <p:cBhvr>
                                        <p:cTn id="49" dur="1" fill="hold">
                                          <p:stCondLst>
                                            <p:cond delay="0"/>
                                          </p:stCondLst>
                                        </p:cTn>
                                        <p:tgtEl>
                                          <p:spTgt spid="57"/>
                                        </p:tgtEl>
                                        <p:attrNameLst>
                                          <p:attrName>style.visibility</p:attrName>
                                        </p:attrNameLst>
                                      </p:cBhvr>
                                      <p:to>
                                        <p:strVal val="visible"/>
                                      </p:to>
                                    </p:set>
                                    <p:anim calcmode="lin" valueType="num">
                                      <p:cBhvr>
                                        <p:cTn id="50" dur="500" fill="hold"/>
                                        <p:tgtEl>
                                          <p:spTgt spid="57"/>
                                        </p:tgtEl>
                                        <p:attrNameLst>
                                          <p:attrName>ppt_w</p:attrName>
                                        </p:attrNameLst>
                                      </p:cBhvr>
                                      <p:tavLst>
                                        <p:tav tm="0">
                                          <p:val>
                                            <p:fltVal val="0"/>
                                          </p:val>
                                        </p:tav>
                                        <p:tav tm="100000">
                                          <p:val>
                                            <p:strVal val="#ppt_w"/>
                                          </p:val>
                                        </p:tav>
                                      </p:tavLst>
                                    </p:anim>
                                    <p:anim calcmode="lin" valueType="num">
                                      <p:cBhvr>
                                        <p:cTn id="51" dur="500" fill="hold"/>
                                        <p:tgtEl>
                                          <p:spTgt spid="57"/>
                                        </p:tgtEl>
                                        <p:attrNameLst>
                                          <p:attrName>ppt_h</p:attrName>
                                        </p:attrNameLst>
                                      </p:cBhvr>
                                      <p:tavLst>
                                        <p:tav tm="0">
                                          <p:val>
                                            <p:fltVal val="0"/>
                                          </p:val>
                                        </p:tav>
                                        <p:tav tm="100000">
                                          <p:val>
                                            <p:strVal val="#ppt_h"/>
                                          </p:val>
                                        </p:tav>
                                      </p:tavLst>
                                    </p:anim>
                                    <p:anim calcmode="lin" valueType="num">
                                      <p:cBhvr>
                                        <p:cTn id="52" dur="500" fill="hold"/>
                                        <p:tgtEl>
                                          <p:spTgt spid="57"/>
                                        </p:tgtEl>
                                        <p:attrNameLst>
                                          <p:attrName>style.rotation</p:attrName>
                                        </p:attrNameLst>
                                      </p:cBhvr>
                                      <p:tavLst>
                                        <p:tav tm="0">
                                          <p:val>
                                            <p:fltVal val="90"/>
                                          </p:val>
                                        </p:tav>
                                        <p:tav tm="100000">
                                          <p:val>
                                            <p:fltVal val="0"/>
                                          </p:val>
                                        </p:tav>
                                      </p:tavLst>
                                    </p:anim>
                                    <p:animEffect transition="in" filter="fade">
                                      <p:cBhvr>
                                        <p:cTn id="53" dur="500"/>
                                        <p:tgtEl>
                                          <p:spTgt spid="57"/>
                                        </p:tgtEl>
                                      </p:cBhvr>
                                    </p:animEffect>
                                  </p:childTnLst>
                                </p:cTn>
                              </p:par>
                            </p:childTnLst>
                          </p:cTn>
                        </p:par>
                        <p:par>
                          <p:cTn id="54" fill="hold">
                            <p:stCondLst>
                              <p:cond delay="3500"/>
                            </p:stCondLst>
                            <p:childTnLst>
                              <p:par>
                                <p:cTn id="55" presetID="52" presetClass="entr" presetSubtype="0" fill="hold" grpId="0" nodeType="afterEffect">
                                  <p:stCondLst>
                                    <p:cond delay="0"/>
                                  </p:stCondLst>
                                  <p:childTnLst>
                                    <p:set>
                                      <p:cBhvr>
                                        <p:cTn id="56" dur="1" fill="hold">
                                          <p:stCondLst>
                                            <p:cond delay="0"/>
                                          </p:stCondLst>
                                        </p:cTn>
                                        <p:tgtEl>
                                          <p:spTgt spid="52"/>
                                        </p:tgtEl>
                                        <p:attrNameLst>
                                          <p:attrName>style.visibility</p:attrName>
                                        </p:attrNameLst>
                                      </p:cBhvr>
                                      <p:to>
                                        <p:strVal val="visible"/>
                                      </p:to>
                                    </p:set>
                                    <p:animScale>
                                      <p:cBhvr>
                                        <p:cTn id="57" dur="1000" decel="50000" fill="hold">
                                          <p:stCondLst>
                                            <p:cond delay="0"/>
                                          </p:stCondLst>
                                        </p:cTn>
                                        <p:tgtEl>
                                          <p:spTgt spid="5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58" dur="1000" decel="50000" fill="hold">
                                          <p:stCondLst>
                                            <p:cond delay="0"/>
                                          </p:stCondLst>
                                        </p:cTn>
                                        <p:tgtEl>
                                          <p:spTgt spid="52"/>
                                        </p:tgtEl>
                                        <p:attrNameLst>
                                          <p:attrName>ppt_x</p:attrName>
                                          <p:attrName>ppt_y</p:attrName>
                                        </p:attrNameLst>
                                      </p:cBhvr>
                                    </p:animMotion>
                                    <p:animEffect transition="in" filter="fade">
                                      <p:cBhvr>
                                        <p:cTn id="59" dur="1000"/>
                                        <p:tgtEl>
                                          <p:spTgt spid="52"/>
                                        </p:tgtEl>
                                      </p:cBhvr>
                                    </p:animEffect>
                                  </p:childTnLst>
                                </p:cTn>
                              </p:par>
                              <p:par>
                                <p:cTn id="60" presetID="52" presetClass="entr" presetSubtype="0" fill="hold" grpId="0" nodeType="withEffect">
                                  <p:stCondLst>
                                    <p:cond delay="0"/>
                                  </p:stCondLst>
                                  <p:childTnLst>
                                    <p:set>
                                      <p:cBhvr>
                                        <p:cTn id="61" dur="1" fill="hold">
                                          <p:stCondLst>
                                            <p:cond delay="0"/>
                                          </p:stCondLst>
                                        </p:cTn>
                                        <p:tgtEl>
                                          <p:spTgt spid="54"/>
                                        </p:tgtEl>
                                        <p:attrNameLst>
                                          <p:attrName>style.visibility</p:attrName>
                                        </p:attrNameLst>
                                      </p:cBhvr>
                                      <p:to>
                                        <p:strVal val="visible"/>
                                      </p:to>
                                    </p:set>
                                    <p:animScale>
                                      <p:cBhvr>
                                        <p:cTn id="62" dur="1000" decel="50000" fill="hold">
                                          <p:stCondLst>
                                            <p:cond delay="0"/>
                                          </p:stCondLst>
                                        </p:cTn>
                                        <p:tgtEl>
                                          <p:spTgt spid="5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63" dur="1000" decel="50000" fill="hold">
                                          <p:stCondLst>
                                            <p:cond delay="0"/>
                                          </p:stCondLst>
                                        </p:cTn>
                                        <p:tgtEl>
                                          <p:spTgt spid="54"/>
                                        </p:tgtEl>
                                        <p:attrNameLst>
                                          <p:attrName>ppt_x</p:attrName>
                                          <p:attrName>ppt_y</p:attrName>
                                        </p:attrNameLst>
                                      </p:cBhvr>
                                    </p:animMotion>
                                    <p:animEffect transition="in" filter="fade">
                                      <p:cBhvr>
                                        <p:cTn id="64" dur="1000"/>
                                        <p:tgtEl>
                                          <p:spTgt spid="54"/>
                                        </p:tgtEl>
                                      </p:cBhvr>
                                    </p:animEffect>
                                  </p:childTnLst>
                                </p:cTn>
                              </p:par>
                            </p:childTnLst>
                          </p:cTn>
                        </p:par>
                        <p:par>
                          <p:cTn id="65" fill="hold">
                            <p:stCondLst>
                              <p:cond delay="4500"/>
                            </p:stCondLst>
                            <p:childTnLst>
                              <p:par>
                                <p:cTn id="66" presetID="22" presetClass="entr" presetSubtype="2" fill="hold" grpId="0" nodeType="afterEffect">
                                  <p:stCondLst>
                                    <p:cond delay="0"/>
                                  </p:stCondLst>
                                  <p:childTnLst>
                                    <p:set>
                                      <p:cBhvr>
                                        <p:cTn id="67" dur="1" fill="hold">
                                          <p:stCondLst>
                                            <p:cond delay="0"/>
                                          </p:stCondLst>
                                        </p:cTn>
                                        <p:tgtEl>
                                          <p:spTgt spid="60"/>
                                        </p:tgtEl>
                                        <p:attrNameLst>
                                          <p:attrName>style.visibility</p:attrName>
                                        </p:attrNameLst>
                                      </p:cBhvr>
                                      <p:to>
                                        <p:strVal val="visible"/>
                                      </p:to>
                                    </p:set>
                                    <p:animEffect transition="in" filter="wipe(right)">
                                      <p:cBhvr>
                                        <p:cTn id="68" dur="500"/>
                                        <p:tgtEl>
                                          <p:spTgt spid="60"/>
                                        </p:tgtEl>
                                      </p:cBhvr>
                                    </p:animEffect>
                                  </p:childTnLst>
                                </p:cTn>
                              </p:par>
                            </p:childTnLst>
                          </p:cTn>
                        </p:par>
                        <p:par>
                          <p:cTn id="69" fill="hold">
                            <p:stCondLst>
                              <p:cond delay="5000"/>
                            </p:stCondLst>
                            <p:childTnLst>
                              <p:par>
                                <p:cTn id="70" presetID="31" presetClass="entr" presetSubtype="0" fill="hold" grpId="0" nodeType="afterEffect">
                                  <p:stCondLst>
                                    <p:cond delay="0"/>
                                  </p:stCondLst>
                                  <p:childTnLst>
                                    <p:set>
                                      <p:cBhvr>
                                        <p:cTn id="71" dur="1" fill="hold">
                                          <p:stCondLst>
                                            <p:cond delay="0"/>
                                          </p:stCondLst>
                                        </p:cTn>
                                        <p:tgtEl>
                                          <p:spTgt spid="58"/>
                                        </p:tgtEl>
                                        <p:attrNameLst>
                                          <p:attrName>style.visibility</p:attrName>
                                        </p:attrNameLst>
                                      </p:cBhvr>
                                      <p:to>
                                        <p:strVal val="visible"/>
                                      </p:to>
                                    </p:set>
                                    <p:anim calcmode="lin" valueType="num">
                                      <p:cBhvr>
                                        <p:cTn id="72" dur="500" fill="hold"/>
                                        <p:tgtEl>
                                          <p:spTgt spid="58"/>
                                        </p:tgtEl>
                                        <p:attrNameLst>
                                          <p:attrName>ppt_w</p:attrName>
                                        </p:attrNameLst>
                                      </p:cBhvr>
                                      <p:tavLst>
                                        <p:tav tm="0">
                                          <p:val>
                                            <p:fltVal val="0"/>
                                          </p:val>
                                        </p:tav>
                                        <p:tav tm="100000">
                                          <p:val>
                                            <p:strVal val="#ppt_w"/>
                                          </p:val>
                                        </p:tav>
                                      </p:tavLst>
                                    </p:anim>
                                    <p:anim calcmode="lin" valueType="num">
                                      <p:cBhvr>
                                        <p:cTn id="73" dur="500" fill="hold"/>
                                        <p:tgtEl>
                                          <p:spTgt spid="58"/>
                                        </p:tgtEl>
                                        <p:attrNameLst>
                                          <p:attrName>ppt_h</p:attrName>
                                        </p:attrNameLst>
                                      </p:cBhvr>
                                      <p:tavLst>
                                        <p:tav tm="0">
                                          <p:val>
                                            <p:fltVal val="0"/>
                                          </p:val>
                                        </p:tav>
                                        <p:tav tm="100000">
                                          <p:val>
                                            <p:strVal val="#ppt_h"/>
                                          </p:val>
                                        </p:tav>
                                      </p:tavLst>
                                    </p:anim>
                                    <p:anim calcmode="lin" valueType="num">
                                      <p:cBhvr>
                                        <p:cTn id="74" dur="500" fill="hold"/>
                                        <p:tgtEl>
                                          <p:spTgt spid="58"/>
                                        </p:tgtEl>
                                        <p:attrNameLst>
                                          <p:attrName>style.rotation</p:attrName>
                                        </p:attrNameLst>
                                      </p:cBhvr>
                                      <p:tavLst>
                                        <p:tav tm="0">
                                          <p:val>
                                            <p:fltVal val="90"/>
                                          </p:val>
                                        </p:tav>
                                        <p:tav tm="100000">
                                          <p:val>
                                            <p:fltVal val="0"/>
                                          </p:val>
                                        </p:tav>
                                      </p:tavLst>
                                    </p:anim>
                                    <p:animEffect transition="in" filter="fade">
                                      <p:cBhvr>
                                        <p:cTn id="75" dur="500"/>
                                        <p:tgtEl>
                                          <p:spTgt spid="58"/>
                                        </p:tgtEl>
                                      </p:cBhvr>
                                    </p:animEffect>
                                  </p:childTnLst>
                                </p:cTn>
                              </p:par>
                              <p:par>
                                <p:cTn id="76" presetID="31" presetClass="entr" presetSubtype="0" fill="hold" grpId="0" nodeType="withEffect">
                                  <p:stCondLst>
                                    <p:cond delay="0"/>
                                  </p:stCondLst>
                                  <p:childTnLst>
                                    <p:set>
                                      <p:cBhvr>
                                        <p:cTn id="77" dur="1" fill="hold">
                                          <p:stCondLst>
                                            <p:cond delay="0"/>
                                          </p:stCondLst>
                                        </p:cTn>
                                        <p:tgtEl>
                                          <p:spTgt spid="59"/>
                                        </p:tgtEl>
                                        <p:attrNameLst>
                                          <p:attrName>style.visibility</p:attrName>
                                        </p:attrNameLst>
                                      </p:cBhvr>
                                      <p:to>
                                        <p:strVal val="visible"/>
                                      </p:to>
                                    </p:set>
                                    <p:anim calcmode="lin" valueType="num">
                                      <p:cBhvr>
                                        <p:cTn id="78" dur="500" fill="hold"/>
                                        <p:tgtEl>
                                          <p:spTgt spid="59"/>
                                        </p:tgtEl>
                                        <p:attrNameLst>
                                          <p:attrName>ppt_w</p:attrName>
                                        </p:attrNameLst>
                                      </p:cBhvr>
                                      <p:tavLst>
                                        <p:tav tm="0">
                                          <p:val>
                                            <p:fltVal val="0"/>
                                          </p:val>
                                        </p:tav>
                                        <p:tav tm="100000">
                                          <p:val>
                                            <p:strVal val="#ppt_w"/>
                                          </p:val>
                                        </p:tav>
                                      </p:tavLst>
                                    </p:anim>
                                    <p:anim calcmode="lin" valueType="num">
                                      <p:cBhvr>
                                        <p:cTn id="79" dur="500" fill="hold"/>
                                        <p:tgtEl>
                                          <p:spTgt spid="59"/>
                                        </p:tgtEl>
                                        <p:attrNameLst>
                                          <p:attrName>ppt_h</p:attrName>
                                        </p:attrNameLst>
                                      </p:cBhvr>
                                      <p:tavLst>
                                        <p:tav tm="0">
                                          <p:val>
                                            <p:fltVal val="0"/>
                                          </p:val>
                                        </p:tav>
                                        <p:tav tm="100000">
                                          <p:val>
                                            <p:strVal val="#ppt_h"/>
                                          </p:val>
                                        </p:tav>
                                      </p:tavLst>
                                    </p:anim>
                                    <p:anim calcmode="lin" valueType="num">
                                      <p:cBhvr>
                                        <p:cTn id="80" dur="500" fill="hold"/>
                                        <p:tgtEl>
                                          <p:spTgt spid="59"/>
                                        </p:tgtEl>
                                        <p:attrNameLst>
                                          <p:attrName>style.rotation</p:attrName>
                                        </p:attrNameLst>
                                      </p:cBhvr>
                                      <p:tavLst>
                                        <p:tav tm="0">
                                          <p:val>
                                            <p:fltVal val="90"/>
                                          </p:val>
                                        </p:tav>
                                        <p:tav tm="100000">
                                          <p:val>
                                            <p:fltVal val="0"/>
                                          </p:val>
                                        </p:tav>
                                      </p:tavLst>
                                    </p:anim>
                                    <p:animEffect transition="in" filter="fade">
                                      <p:cBhvr>
                                        <p:cTn id="81" dur="500"/>
                                        <p:tgtEl>
                                          <p:spTgt spid="59"/>
                                        </p:tgtEl>
                                      </p:cBhvr>
                                    </p:animEffect>
                                  </p:childTnLst>
                                </p:cTn>
                              </p:par>
                            </p:childTnLst>
                          </p:cTn>
                        </p:par>
                        <p:par>
                          <p:cTn id="82" fill="hold">
                            <p:stCondLst>
                              <p:cond delay="5500"/>
                            </p:stCondLst>
                            <p:childTnLst>
                              <p:par>
                                <p:cTn id="83" presetID="52" presetClass="entr" presetSubtype="0" fill="hold" grpId="0" nodeType="afterEffect">
                                  <p:stCondLst>
                                    <p:cond delay="0"/>
                                  </p:stCondLst>
                                  <p:childTnLst>
                                    <p:set>
                                      <p:cBhvr>
                                        <p:cTn id="84" dur="1" fill="hold">
                                          <p:stCondLst>
                                            <p:cond delay="0"/>
                                          </p:stCondLst>
                                        </p:cTn>
                                        <p:tgtEl>
                                          <p:spTgt spid="53"/>
                                        </p:tgtEl>
                                        <p:attrNameLst>
                                          <p:attrName>style.visibility</p:attrName>
                                        </p:attrNameLst>
                                      </p:cBhvr>
                                      <p:to>
                                        <p:strVal val="visible"/>
                                      </p:to>
                                    </p:set>
                                    <p:animScale>
                                      <p:cBhvr>
                                        <p:cTn id="85" dur="1000" decel="50000" fill="hold">
                                          <p:stCondLst>
                                            <p:cond delay="0"/>
                                          </p:stCondLst>
                                        </p:cTn>
                                        <p:tgtEl>
                                          <p:spTgt spid="5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6" dur="1000" decel="50000" fill="hold">
                                          <p:stCondLst>
                                            <p:cond delay="0"/>
                                          </p:stCondLst>
                                        </p:cTn>
                                        <p:tgtEl>
                                          <p:spTgt spid="53"/>
                                        </p:tgtEl>
                                        <p:attrNameLst>
                                          <p:attrName>ppt_x</p:attrName>
                                          <p:attrName>ppt_y</p:attrName>
                                        </p:attrNameLst>
                                      </p:cBhvr>
                                    </p:animMotion>
                                    <p:animEffect transition="in" filter="fade">
                                      <p:cBhvr>
                                        <p:cTn id="87" dur="1000"/>
                                        <p:tgtEl>
                                          <p:spTgt spid="53"/>
                                        </p:tgtEl>
                                      </p:cBhvr>
                                    </p:animEffect>
                                  </p:childTnLst>
                                </p:cTn>
                              </p:par>
                              <p:par>
                                <p:cTn id="88" presetID="52" presetClass="entr" presetSubtype="0" fill="hold" grpId="0" nodeType="withEffect">
                                  <p:stCondLst>
                                    <p:cond delay="0"/>
                                  </p:stCondLst>
                                  <p:childTnLst>
                                    <p:set>
                                      <p:cBhvr>
                                        <p:cTn id="89" dur="1" fill="hold">
                                          <p:stCondLst>
                                            <p:cond delay="0"/>
                                          </p:stCondLst>
                                        </p:cTn>
                                        <p:tgtEl>
                                          <p:spTgt spid="55"/>
                                        </p:tgtEl>
                                        <p:attrNameLst>
                                          <p:attrName>style.visibility</p:attrName>
                                        </p:attrNameLst>
                                      </p:cBhvr>
                                      <p:to>
                                        <p:strVal val="visible"/>
                                      </p:to>
                                    </p:set>
                                    <p:animScale>
                                      <p:cBhvr>
                                        <p:cTn id="90" dur="1000" decel="50000" fill="hold">
                                          <p:stCondLst>
                                            <p:cond delay="0"/>
                                          </p:stCondLst>
                                        </p:cTn>
                                        <p:tgtEl>
                                          <p:spTgt spid="5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91" dur="1000" decel="50000" fill="hold">
                                          <p:stCondLst>
                                            <p:cond delay="0"/>
                                          </p:stCondLst>
                                        </p:cTn>
                                        <p:tgtEl>
                                          <p:spTgt spid="55"/>
                                        </p:tgtEl>
                                        <p:attrNameLst>
                                          <p:attrName>ppt_x</p:attrName>
                                          <p:attrName>ppt_y</p:attrName>
                                        </p:attrNameLst>
                                      </p:cBhvr>
                                    </p:animMotion>
                                    <p:animEffect transition="in" filter="fade">
                                      <p:cBhvr>
                                        <p:cTn id="92" dur="1000"/>
                                        <p:tgtEl>
                                          <p:spTgt spid="55"/>
                                        </p:tgtEl>
                                      </p:cBhvr>
                                    </p:animEffect>
                                  </p:childTnLst>
                                </p:cTn>
                              </p:par>
                            </p:childTnLst>
                          </p:cTn>
                        </p:par>
                        <p:par>
                          <p:cTn id="93" fill="hold">
                            <p:stCondLst>
                              <p:cond delay="6500"/>
                            </p:stCondLst>
                            <p:childTnLst>
                              <p:par>
                                <p:cTn id="94" presetID="22" presetClass="entr" presetSubtype="2" fill="hold" grpId="0" nodeType="afterEffect">
                                  <p:stCondLst>
                                    <p:cond delay="0"/>
                                  </p:stCondLst>
                                  <p:childTnLst>
                                    <p:set>
                                      <p:cBhvr>
                                        <p:cTn id="95" dur="1" fill="hold">
                                          <p:stCondLst>
                                            <p:cond delay="0"/>
                                          </p:stCondLst>
                                        </p:cTn>
                                        <p:tgtEl>
                                          <p:spTgt spid="61"/>
                                        </p:tgtEl>
                                        <p:attrNameLst>
                                          <p:attrName>style.visibility</p:attrName>
                                        </p:attrNameLst>
                                      </p:cBhvr>
                                      <p:to>
                                        <p:strVal val="visible"/>
                                      </p:to>
                                    </p:set>
                                    <p:animEffect transition="in" filter="wipe(right)">
                                      <p:cBhvr>
                                        <p:cTn id="96" dur="500"/>
                                        <p:tgtEl>
                                          <p:spTgt spid="6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P spid="50" grpId="0" animBg="1"/>
      <p:bldP spid="51" grpId="0" animBg="1"/>
      <p:bldP spid="52" grpId="0" animBg="1"/>
      <p:bldP spid="53" grpId="0" animBg="1"/>
      <p:bldP spid="54" grpId="0"/>
      <p:bldP spid="55" grpId="0"/>
      <p:bldP spid="56" grpId="0"/>
      <p:bldP spid="57" grpId="0"/>
      <p:bldP spid="58" grpId="0"/>
      <p:bldP spid="59" grpId="0"/>
      <p:bldP spid="60" grpId="0"/>
      <p:bldP spid="61"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9" name="Group 10"/>
          <p:cNvGrpSpPr>
            <a:grpSpLocks/>
          </p:cNvGrpSpPr>
          <p:nvPr/>
        </p:nvGrpSpPr>
        <p:grpSpPr bwMode="auto">
          <a:xfrm>
            <a:off x="1963185" y="4266306"/>
            <a:ext cx="2163763" cy="1754983"/>
            <a:chOff x="0" y="0"/>
            <a:chExt cx="2726" cy="2211"/>
          </a:xfrm>
        </p:grpSpPr>
        <p:sp>
          <p:nvSpPr>
            <p:cNvPr id="20" name="Rectangle 11"/>
            <p:cNvSpPr>
              <a:spLocks/>
            </p:cNvSpPr>
            <p:nvPr/>
          </p:nvSpPr>
          <p:spPr bwMode="auto">
            <a:xfrm>
              <a:off x="0" y="0"/>
              <a:ext cx="2440" cy="3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fontAlgn="base">
                <a:lnSpc>
                  <a:spcPct val="90000"/>
                </a:lnSpc>
                <a:spcBef>
                  <a:spcPct val="0"/>
                </a:spcBef>
                <a:spcAft>
                  <a:spcPct val="0"/>
                </a:spcAft>
              </a:pPr>
              <a:r>
                <a:rPr lang="zh-CN" altLang="en-US" sz="1867" dirty="0">
                  <a:solidFill>
                    <a:srgbClr val="0070C0"/>
                  </a:solidFill>
                  <a:latin typeface="微软雅黑"/>
                  <a:ea typeface="微软雅黑"/>
                  <a:cs typeface="Lato Regular" charset="0"/>
                  <a:sym typeface="Lato Regular" charset="0"/>
                </a:rPr>
                <a:t>单击此处添加标题</a:t>
              </a:r>
              <a:endParaRPr lang="en-US" sz="1867" dirty="0">
                <a:solidFill>
                  <a:srgbClr val="0070C0"/>
                </a:solidFill>
                <a:latin typeface="微软雅黑"/>
                <a:ea typeface="微软雅黑"/>
                <a:cs typeface="Lato Regular" charset="0"/>
                <a:sym typeface="Lato Regular" charset="0"/>
              </a:endParaRPr>
            </a:p>
          </p:txBody>
        </p:sp>
        <p:sp>
          <p:nvSpPr>
            <p:cNvPr id="21" name="Rectangle 12"/>
            <p:cNvSpPr>
              <a:spLocks/>
            </p:cNvSpPr>
            <p:nvPr/>
          </p:nvSpPr>
          <p:spPr bwMode="auto">
            <a:xfrm>
              <a:off x="0" y="416"/>
              <a:ext cx="2726" cy="17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fontAlgn="base">
                <a:lnSpc>
                  <a:spcPct val="125000"/>
                </a:lnSpc>
                <a:spcBef>
                  <a:spcPct val="0"/>
                </a:spcBef>
                <a:spcAft>
                  <a:spcPct val="0"/>
                </a:spcAft>
              </a:pPr>
              <a:r>
                <a:rPr lang="zh-CN" altLang="en-US" sz="1067" dirty="0">
                  <a:solidFill>
                    <a:srgbClr val="7F7F7F"/>
                  </a:solidFill>
                  <a:latin typeface="微软雅黑"/>
                  <a:ea typeface="微软雅黑"/>
                  <a:sym typeface="Gill Sans" charset="0"/>
                </a:rPr>
                <a:t>此处添加详细文本描述，建议与标题相关并符合整体语言风格，语言描述尽量简洁生动。尽量将每页幻灯片的字数控制在</a:t>
              </a:r>
              <a:r>
                <a:rPr lang="en-US" altLang="zh-CN" sz="1067" dirty="0">
                  <a:solidFill>
                    <a:srgbClr val="7F7F7F"/>
                  </a:solidFill>
                  <a:latin typeface="微软雅黑"/>
                  <a:ea typeface="微软雅黑"/>
                  <a:sym typeface="Gill Sans" charset="0"/>
                </a:rPr>
                <a:t>200</a:t>
              </a:r>
              <a:r>
                <a:rPr lang="zh-CN" altLang="en-US" sz="1067" dirty="0">
                  <a:solidFill>
                    <a:srgbClr val="7F7F7F"/>
                  </a:solidFill>
                  <a:latin typeface="微软雅黑"/>
                  <a:ea typeface="微软雅黑"/>
                  <a:sym typeface="Gill Sans" charset="0"/>
                </a:rPr>
                <a:t>字以内，据统计每页幻灯片的最好控制在</a:t>
              </a:r>
              <a:r>
                <a:rPr lang="en-US" altLang="zh-CN" sz="1067" dirty="0">
                  <a:solidFill>
                    <a:srgbClr val="7F7F7F"/>
                  </a:solidFill>
                  <a:latin typeface="微软雅黑"/>
                  <a:ea typeface="微软雅黑"/>
                  <a:sym typeface="Gill Sans" charset="0"/>
                </a:rPr>
                <a:t>5</a:t>
              </a:r>
              <a:r>
                <a:rPr lang="zh-CN" altLang="en-US" sz="1067" dirty="0">
                  <a:solidFill>
                    <a:srgbClr val="7F7F7F"/>
                  </a:solidFill>
                  <a:latin typeface="微软雅黑"/>
                  <a:ea typeface="微软雅黑"/>
                  <a:sym typeface="Gill Sans" charset="0"/>
                </a:rPr>
                <a:t>分钟之内。</a:t>
              </a:r>
              <a:endParaRPr lang="en-US" sz="1067" dirty="0">
                <a:solidFill>
                  <a:srgbClr val="7F7F7F"/>
                </a:solidFill>
                <a:latin typeface="微软雅黑"/>
                <a:ea typeface="微软雅黑"/>
                <a:cs typeface="Lato Light" charset="0"/>
                <a:sym typeface="Lato Light" charset="0"/>
              </a:endParaRPr>
            </a:p>
          </p:txBody>
        </p:sp>
      </p:grpSp>
      <p:grpSp>
        <p:nvGrpSpPr>
          <p:cNvPr id="22" name="Group 13"/>
          <p:cNvGrpSpPr>
            <a:grpSpLocks/>
          </p:cNvGrpSpPr>
          <p:nvPr/>
        </p:nvGrpSpPr>
        <p:grpSpPr bwMode="auto">
          <a:xfrm>
            <a:off x="1292467" y="4249307"/>
            <a:ext cx="464344" cy="463551"/>
            <a:chOff x="0" y="0"/>
            <a:chExt cx="584" cy="584"/>
          </a:xfrm>
        </p:grpSpPr>
        <p:sp>
          <p:nvSpPr>
            <p:cNvPr id="23" name="Oval 14"/>
            <p:cNvSpPr>
              <a:spLocks/>
            </p:cNvSpPr>
            <p:nvPr/>
          </p:nvSpPr>
          <p:spPr bwMode="auto">
            <a:xfrm>
              <a:off x="0" y="0"/>
              <a:ext cx="584" cy="584"/>
            </a:xfrm>
            <a:prstGeom prst="ellipse">
              <a:avLst/>
            </a:prstGeom>
            <a:solidFill>
              <a:schemeClr val="accent2"/>
            </a:solid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pPr algn="ctr" fontAlgn="base">
                <a:spcBef>
                  <a:spcPct val="0"/>
                </a:spcBef>
                <a:spcAft>
                  <a:spcPct val="0"/>
                </a:spcAft>
                <a:defRPr/>
              </a:pPr>
              <a:endParaRPr lang="en-US" kern="0">
                <a:solidFill>
                  <a:srgbClr val="000000"/>
                </a:solidFill>
                <a:latin typeface="微软雅黑"/>
                <a:ea typeface="微软雅黑"/>
                <a:sym typeface="Gill Sans" charset="0"/>
              </a:endParaRPr>
            </a:p>
          </p:txBody>
        </p:sp>
        <p:sp>
          <p:nvSpPr>
            <p:cNvPr id="24" name="Rectangle 15"/>
            <p:cNvSpPr>
              <a:spLocks/>
            </p:cNvSpPr>
            <p:nvPr/>
          </p:nvSpPr>
          <p:spPr bwMode="auto">
            <a:xfrm>
              <a:off x="0" y="8"/>
              <a:ext cx="584" cy="5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fontAlgn="base">
                <a:spcBef>
                  <a:spcPct val="0"/>
                </a:spcBef>
                <a:spcAft>
                  <a:spcPct val="0"/>
                </a:spcAft>
                <a:defRPr/>
              </a:pPr>
              <a:r>
                <a:rPr lang="en-US" sz="1600" kern="0" dirty="0">
                  <a:solidFill>
                    <a:srgbClr val="FFFFFF"/>
                  </a:solidFill>
                  <a:latin typeface="微软雅黑"/>
                  <a:ea typeface="微软雅黑"/>
                  <a:cs typeface="Lato Light" charset="0"/>
                  <a:sym typeface="Lato Light" charset="0"/>
                </a:rPr>
                <a:t>1</a:t>
              </a:r>
            </a:p>
          </p:txBody>
        </p:sp>
      </p:grpSp>
      <p:grpSp>
        <p:nvGrpSpPr>
          <p:cNvPr id="25" name="Group 4"/>
          <p:cNvGrpSpPr/>
          <p:nvPr/>
        </p:nvGrpSpPr>
        <p:grpSpPr>
          <a:xfrm>
            <a:off x="1143342" y="3680941"/>
            <a:ext cx="9793087" cy="284515"/>
            <a:chOff x="899592" y="2852807"/>
            <a:chExt cx="7344815" cy="213386"/>
          </a:xfrm>
          <a:solidFill>
            <a:srgbClr val="00B0F0"/>
          </a:solidFill>
        </p:grpSpPr>
        <p:sp>
          <p:nvSpPr>
            <p:cNvPr id="26" name="Rectangle 61"/>
            <p:cNvSpPr/>
            <p:nvPr/>
          </p:nvSpPr>
          <p:spPr bwMode="auto">
            <a:xfrm>
              <a:off x="899592" y="2852807"/>
              <a:ext cx="7344815" cy="32031"/>
            </a:xfrm>
            <a:prstGeom prst="rect">
              <a:avLst/>
            </a:prstGeom>
            <a:grpFill/>
            <a:ln w="25400" cap="flat" cmpd="sng" algn="ctr">
              <a:noFill/>
              <a:prstDash val="solid"/>
              <a:round/>
              <a:headEnd type="none" w="med" len="med"/>
              <a:tailEnd type="none" w="med" len="med"/>
            </a:ln>
            <a:effectLst/>
            <a:extLst/>
          </p:spPr>
          <p:txBody>
            <a:bodyPr vert="horz" wrap="square" lIns="121920" tIns="60960" rIns="121920" bIns="60960" numCol="1" rtlCol="0" anchor="t" anchorCtr="0" compatLnSpc="1">
              <a:prstTxWarp prst="textNoShape">
                <a:avLst/>
              </a:prstTxWarp>
            </a:bodyPr>
            <a:lstStyle/>
            <a:p>
              <a:pPr algn="ctr" defTabSz="1219091">
                <a:defRPr/>
              </a:pPr>
              <a:endParaRPr lang="en-US" sz="7466" kern="0">
                <a:solidFill>
                  <a:srgbClr val="000000"/>
                </a:solidFill>
                <a:latin typeface="微软雅黑"/>
                <a:ea typeface="微软雅黑"/>
                <a:sym typeface="Gill Sans" charset="0"/>
              </a:endParaRPr>
            </a:p>
          </p:txBody>
        </p:sp>
        <p:sp>
          <p:nvSpPr>
            <p:cNvPr id="27" name="Flowchart: Merge 3"/>
            <p:cNvSpPr/>
            <p:nvPr/>
          </p:nvSpPr>
          <p:spPr bwMode="auto">
            <a:xfrm>
              <a:off x="1099027" y="2874792"/>
              <a:ext cx="210541" cy="191401"/>
            </a:xfrm>
            <a:prstGeom prst="flowChartMerge">
              <a:avLst/>
            </a:prstGeom>
            <a:grpFill/>
            <a:ln w="25400" cap="flat" cmpd="sng" algn="ctr">
              <a:noFill/>
              <a:prstDash val="solid"/>
              <a:round/>
              <a:headEnd type="none" w="med" len="med"/>
              <a:tailEnd type="none" w="med" len="med"/>
            </a:ln>
            <a:effectLst/>
            <a:extLst/>
          </p:spPr>
          <p:txBody>
            <a:bodyPr vert="horz" wrap="square" lIns="121920" tIns="60960" rIns="121920" bIns="60960" numCol="1" rtlCol="0" anchor="t" anchorCtr="0" compatLnSpc="1">
              <a:prstTxWarp prst="textNoShape">
                <a:avLst/>
              </a:prstTxWarp>
            </a:bodyPr>
            <a:lstStyle/>
            <a:p>
              <a:pPr algn="ctr" defTabSz="1219091">
                <a:defRPr/>
              </a:pPr>
              <a:endParaRPr lang="en-US" sz="7466" kern="0">
                <a:solidFill>
                  <a:srgbClr val="000000"/>
                </a:solidFill>
                <a:latin typeface="微软雅黑"/>
                <a:ea typeface="微软雅黑"/>
                <a:sym typeface="Gill Sans" charset="0"/>
              </a:endParaRPr>
            </a:p>
          </p:txBody>
        </p:sp>
        <p:sp>
          <p:nvSpPr>
            <p:cNvPr id="28" name="Flowchart: Merge 64"/>
            <p:cNvSpPr/>
            <p:nvPr/>
          </p:nvSpPr>
          <p:spPr bwMode="auto">
            <a:xfrm>
              <a:off x="3708663" y="2874792"/>
              <a:ext cx="210541" cy="191401"/>
            </a:xfrm>
            <a:prstGeom prst="flowChartMerge">
              <a:avLst/>
            </a:prstGeom>
            <a:grpFill/>
            <a:ln w="25400" cap="flat" cmpd="sng" algn="ctr">
              <a:noFill/>
              <a:prstDash val="solid"/>
              <a:round/>
              <a:headEnd type="none" w="med" len="med"/>
              <a:tailEnd type="none" w="med" len="med"/>
            </a:ln>
            <a:effectLst/>
            <a:extLst/>
          </p:spPr>
          <p:txBody>
            <a:bodyPr vert="horz" wrap="square" lIns="121920" tIns="60960" rIns="121920" bIns="60960" numCol="1" rtlCol="0" anchor="t" anchorCtr="0" compatLnSpc="1">
              <a:prstTxWarp prst="textNoShape">
                <a:avLst/>
              </a:prstTxWarp>
            </a:bodyPr>
            <a:lstStyle/>
            <a:p>
              <a:pPr algn="ctr" defTabSz="1219091">
                <a:defRPr/>
              </a:pPr>
              <a:endParaRPr lang="en-US" sz="7466" kern="0">
                <a:solidFill>
                  <a:srgbClr val="000000"/>
                </a:solidFill>
                <a:latin typeface="微软雅黑"/>
                <a:ea typeface="微软雅黑"/>
                <a:sym typeface="Gill Sans" charset="0"/>
              </a:endParaRPr>
            </a:p>
          </p:txBody>
        </p:sp>
        <p:sp>
          <p:nvSpPr>
            <p:cNvPr id="29" name="Flowchart: Merge 65"/>
            <p:cNvSpPr/>
            <p:nvPr/>
          </p:nvSpPr>
          <p:spPr bwMode="auto">
            <a:xfrm>
              <a:off x="6174461" y="2874792"/>
              <a:ext cx="210541" cy="191401"/>
            </a:xfrm>
            <a:prstGeom prst="flowChartMerge">
              <a:avLst/>
            </a:prstGeom>
            <a:grpFill/>
            <a:ln w="25400" cap="flat" cmpd="sng" algn="ctr">
              <a:noFill/>
              <a:prstDash val="solid"/>
              <a:round/>
              <a:headEnd type="none" w="med" len="med"/>
              <a:tailEnd type="none" w="med" len="med"/>
            </a:ln>
            <a:effectLst/>
            <a:extLst/>
          </p:spPr>
          <p:txBody>
            <a:bodyPr vert="horz" wrap="square" lIns="121920" tIns="60960" rIns="121920" bIns="60960" numCol="1" rtlCol="0" anchor="t" anchorCtr="0" compatLnSpc="1">
              <a:prstTxWarp prst="textNoShape">
                <a:avLst/>
              </a:prstTxWarp>
            </a:bodyPr>
            <a:lstStyle/>
            <a:p>
              <a:pPr algn="ctr" defTabSz="1219091">
                <a:defRPr/>
              </a:pPr>
              <a:endParaRPr lang="en-US" sz="7466" kern="0">
                <a:solidFill>
                  <a:srgbClr val="000000"/>
                </a:solidFill>
                <a:latin typeface="微软雅黑"/>
                <a:ea typeface="微软雅黑"/>
                <a:sym typeface="Gill Sans" charset="0"/>
              </a:endParaRPr>
            </a:p>
          </p:txBody>
        </p:sp>
      </p:grpSp>
      <p:grpSp>
        <p:nvGrpSpPr>
          <p:cNvPr id="30" name="Group 10"/>
          <p:cNvGrpSpPr>
            <a:grpSpLocks/>
          </p:cNvGrpSpPr>
          <p:nvPr/>
        </p:nvGrpSpPr>
        <p:grpSpPr bwMode="auto">
          <a:xfrm>
            <a:off x="5467675" y="4266306"/>
            <a:ext cx="2163763" cy="1754983"/>
            <a:chOff x="0" y="0"/>
            <a:chExt cx="2726" cy="2211"/>
          </a:xfrm>
        </p:grpSpPr>
        <p:sp>
          <p:nvSpPr>
            <p:cNvPr id="31" name="Rectangle 11"/>
            <p:cNvSpPr>
              <a:spLocks/>
            </p:cNvSpPr>
            <p:nvPr/>
          </p:nvSpPr>
          <p:spPr bwMode="auto">
            <a:xfrm>
              <a:off x="0" y="0"/>
              <a:ext cx="2440" cy="3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fontAlgn="base">
                <a:lnSpc>
                  <a:spcPct val="90000"/>
                </a:lnSpc>
                <a:spcBef>
                  <a:spcPct val="0"/>
                </a:spcBef>
                <a:spcAft>
                  <a:spcPct val="0"/>
                </a:spcAft>
              </a:pPr>
              <a:r>
                <a:rPr lang="zh-CN" altLang="en-US" sz="1867" dirty="0">
                  <a:solidFill>
                    <a:srgbClr val="0070C0"/>
                  </a:solidFill>
                  <a:latin typeface="微软雅黑"/>
                  <a:ea typeface="微软雅黑"/>
                  <a:cs typeface="Lato Regular" charset="0"/>
                  <a:sym typeface="Lato Regular" charset="0"/>
                </a:rPr>
                <a:t>单击此处添加标题</a:t>
              </a:r>
              <a:endParaRPr lang="en-US" sz="1867" dirty="0">
                <a:solidFill>
                  <a:srgbClr val="0070C0"/>
                </a:solidFill>
                <a:latin typeface="微软雅黑"/>
                <a:ea typeface="微软雅黑"/>
                <a:cs typeface="Lato Regular" charset="0"/>
                <a:sym typeface="Lato Regular" charset="0"/>
              </a:endParaRPr>
            </a:p>
          </p:txBody>
        </p:sp>
        <p:sp>
          <p:nvSpPr>
            <p:cNvPr id="32" name="Rectangle 12"/>
            <p:cNvSpPr>
              <a:spLocks/>
            </p:cNvSpPr>
            <p:nvPr/>
          </p:nvSpPr>
          <p:spPr bwMode="auto">
            <a:xfrm>
              <a:off x="0" y="416"/>
              <a:ext cx="2726" cy="17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fontAlgn="base">
                <a:lnSpc>
                  <a:spcPct val="125000"/>
                </a:lnSpc>
                <a:spcBef>
                  <a:spcPct val="0"/>
                </a:spcBef>
                <a:spcAft>
                  <a:spcPct val="0"/>
                </a:spcAft>
              </a:pPr>
              <a:r>
                <a:rPr lang="zh-CN" altLang="en-US" sz="1067" dirty="0">
                  <a:solidFill>
                    <a:srgbClr val="7F7F7F"/>
                  </a:solidFill>
                  <a:latin typeface="微软雅黑"/>
                  <a:ea typeface="微软雅黑"/>
                  <a:sym typeface="Gill Sans" charset="0"/>
                </a:rPr>
                <a:t>此处添加详细文本描述，建议与标题相关并符合整体语言风格，语言描述尽量简洁生动。尽量将每页幻灯片的字数控制在</a:t>
              </a:r>
              <a:r>
                <a:rPr lang="en-US" altLang="zh-CN" sz="1067" dirty="0">
                  <a:solidFill>
                    <a:srgbClr val="7F7F7F"/>
                  </a:solidFill>
                  <a:latin typeface="微软雅黑"/>
                  <a:ea typeface="微软雅黑"/>
                  <a:sym typeface="Gill Sans" charset="0"/>
                </a:rPr>
                <a:t>200</a:t>
              </a:r>
              <a:r>
                <a:rPr lang="zh-CN" altLang="en-US" sz="1067" dirty="0">
                  <a:solidFill>
                    <a:srgbClr val="7F7F7F"/>
                  </a:solidFill>
                  <a:latin typeface="微软雅黑"/>
                  <a:ea typeface="微软雅黑"/>
                  <a:sym typeface="Gill Sans" charset="0"/>
                </a:rPr>
                <a:t>字以内，据统计每页幻灯片的最好控制在</a:t>
              </a:r>
              <a:r>
                <a:rPr lang="en-US" altLang="zh-CN" sz="1067" dirty="0">
                  <a:solidFill>
                    <a:srgbClr val="7F7F7F"/>
                  </a:solidFill>
                  <a:latin typeface="微软雅黑"/>
                  <a:ea typeface="微软雅黑"/>
                  <a:sym typeface="Gill Sans" charset="0"/>
                </a:rPr>
                <a:t>5</a:t>
              </a:r>
              <a:r>
                <a:rPr lang="zh-CN" altLang="en-US" sz="1067" dirty="0">
                  <a:solidFill>
                    <a:srgbClr val="7F7F7F"/>
                  </a:solidFill>
                  <a:latin typeface="微软雅黑"/>
                  <a:ea typeface="微软雅黑"/>
                  <a:sym typeface="Gill Sans" charset="0"/>
                </a:rPr>
                <a:t>分钟之内。</a:t>
              </a:r>
              <a:endParaRPr lang="en-US" sz="1067" dirty="0">
                <a:solidFill>
                  <a:srgbClr val="7F7F7F"/>
                </a:solidFill>
                <a:latin typeface="微软雅黑"/>
                <a:ea typeface="微软雅黑"/>
                <a:cs typeface="Lato Light" charset="0"/>
                <a:sym typeface="Lato Light" charset="0"/>
              </a:endParaRPr>
            </a:p>
          </p:txBody>
        </p:sp>
      </p:grpSp>
      <p:grpSp>
        <p:nvGrpSpPr>
          <p:cNvPr id="33" name="Group 13"/>
          <p:cNvGrpSpPr>
            <a:grpSpLocks/>
          </p:cNvGrpSpPr>
          <p:nvPr/>
        </p:nvGrpSpPr>
        <p:grpSpPr bwMode="auto">
          <a:xfrm>
            <a:off x="4796957" y="4249307"/>
            <a:ext cx="464344" cy="463551"/>
            <a:chOff x="0" y="0"/>
            <a:chExt cx="584" cy="584"/>
          </a:xfrm>
        </p:grpSpPr>
        <p:sp>
          <p:nvSpPr>
            <p:cNvPr id="34" name="Oval 14"/>
            <p:cNvSpPr>
              <a:spLocks/>
            </p:cNvSpPr>
            <p:nvPr/>
          </p:nvSpPr>
          <p:spPr bwMode="auto">
            <a:xfrm>
              <a:off x="0" y="0"/>
              <a:ext cx="584" cy="584"/>
            </a:xfrm>
            <a:prstGeom prst="ellipse">
              <a:avLst/>
            </a:prstGeom>
            <a:solidFill>
              <a:srgbClr val="0070C0"/>
            </a:solid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pPr algn="ctr" fontAlgn="base">
                <a:spcBef>
                  <a:spcPct val="0"/>
                </a:spcBef>
                <a:spcAft>
                  <a:spcPct val="0"/>
                </a:spcAft>
                <a:defRPr/>
              </a:pPr>
              <a:endParaRPr lang="en-US" kern="0">
                <a:solidFill>
                  <a:srgbClr val="000000"/>
                </a:solidFill>
                <a:latin typeface="微软雅黑"/>
                <a:ea typeface="微软雅黑"/>
                <a:sym typeface="Gill Sans" charset="0"/>
              </a:endParaRPr>
            </a:p>
          </p:txBody>
        </p:sp>
        <p:sp>
          <p:nvSpPr>
            <p:cNvPr id="35" name="Rectangle 15"/>
            <p:cNvSpPr>
              <a:spLocks/>
            </p:cNvSpPr>
            <p:nvPr/>
          </p:nvSpPr>
          <p:spPr bwMode="auto">
            <a:xfrm>
              <a:off x="0" y="8"/>
              <a:ext cx="584" cy="5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fontAlgn="base">
                <a:spcBef>
                  <a:spcPct val="0"/>
                </a:spcBef>
                <a:spcAft>
                  <a:spcPct val="0"/>
                </a:spcAft>
                <a:defRPr/>
              </a:pPr>
              <a:r>
                <a:rPr lang="en-US" sz="1600" kern="0" dirty="0">
                  <a:solidFill>
                    <a:srgbClr val="FFFFFF"/>
                  </a:solidFill>
                  <a:latin typeface="微软雅黑"/>
                  <a:ea typeface="微软雅黑"/>
                  <a:cs typeface="Lato Light" charset="0"/>
                  <a:sym typeface="Lato Light" charset="0"/>
                </a:rPr>
                <a:t>2</a:t>
              </a:r>
            </a:p>
          </p:txBody>
        </p:sp>
      </p:grpSp>
      <p:grpSp>
        <p:nvGrpSpPr>
          <p:cNvPr id="36" name="Group 10"/>
          <p:cNvGrpSpPr>
            <a:grpSpLocks/>
          </p:cNvGrpSpPr>
          <p:nvPr/>
        </p:nvGrpSpPr>
        <p:grpSpPr bwMode="auto">
          <a:xfrm>
            <a:off x="8784620" y="4266306"/>
            <a:ext cx="2163763" cy="1754983"/>
            <a:chOff x="0" y="0"/>
            <a:chExt cx="2726" cy="2211"/>
          </a:xfrm>
        </p:grpSpPr>
        <p:sp>
          <p:nvSpPr>
            <p:cNvPr id="37" name="Rectangle 11"/>
            <p:cNvSpPr>
              <a:spLocks/>
            </p:cNvSpPr>
            <p:nvPr/>
          </p:nvSpPr>
          <p:spPr bwMode="auto">
            <a:xfrm>
              <a:off x="0" y="0"/>
              <a:ext cx="2440" cy="3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fontAlgn="base">
                <a:lnSpc>
                  <a:spcPct val="90000"/>
                </a:lnSpc>
                <a:spcBef>
                  <a:spcPct val="0"/>
                </a:spcBef>
                <a:spcAft>
                  <a:spcPct val="0"/>
                </a:spcAft>
              </a:pPr>
              <a:r>
                <a:rPr lang="zh-CN" altLang="en-US" sz="1867" dirty="0">
                  <a:solidFill>
                    <a:srgbClr val="0070C0"/>
                  </a:solidFill>
                  <a:latin typeface="微软雅黑"/>
                  <a:ea typeface="微软雅黑"/>
                  <a:cs typeface="Lato Regular" charset="0"/>
                  <a:sym typeface="Lato Regular" charset="0"/>
                </a:rPr>
                <a:t>单击此处添加标题</a:t>
              </a:r>
              <a:endParaRPr lang="en-US" sz="1867" dirty="0">
                <a:solidFill>
                  <a:srgbClr val="0070C0"/>
                </a:solidFill>
                <a:latin typeface="微软雅黑"/>
                <a:ea typeface="微软雅黑"/>
                <a:cs typeface="Lato Regular" charset="0"/>
                <a:sym typeface="Lato Regular" charset="0"/>
              </a:endParaRPr>
            </a:p>
          </p:txBody>
        </p:sp>
        <p:sp>
          <p:nvSpPr>
            <p:cNvPr id="38" name="Rectangle 12"/>
            <p:cNvSpPr>
              <a:spLocks/>
            </p:cNvSpPr>
            <p:nvPr/>
          </p:nvSpPr>
          <p:spPr bwMode="auto">
            <a:xfrm>
              <a:off x="0" y="416"/>
              <a:ext cx="2726" cy="17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fontAlgn="base">
                <a:lnSpc>
                  <a:spcPct val="125000"/>
                </a:lnSpc>
                <a:spcBef>
                  <a:spcPct val="0"/>
                </a:spcBef>
                <a:spcAft>
                  <a:spcPct val="0"/>
                </a:spcAft>
              </a:pPr>
              <a:r>
                <a:rPr lang="zh-CN" altLang="en-US" sz="1067" dirty="0">
                  <a:solidFill>
                    <a:srgbClr val="7F7F7F"/>
                  </a:solidFill>
                  <a:latin typeface="微软雅黑"/>
                  <a:ea typeface="微软雅黑"/>
                  <a:sym typeface="Gill Sans" charset="0"/>
                </a:rPr>
                <a:t>此处添加详细文本描述，建议与标题相关并符合整体语言风格，语言描述尽量简洁生动。尽量将每页幻灯片的字数控制在</a:t>
              </a:r>
              <a:r>
                <a:rPr lang="en-US" altLang="zh-CN" sz="1067" dirty="0">
                  <a:solidFill>
                    <a:srgbClr val="7F7F7F"/>
                  </a:solidFill>
                  <a:latin typeface="微软雅黑"/>
                  <a:ea typeface="微软雅黑"/>
                  <a:sym typeface="Gill Sans" charset="0"/>
                </a:rPr>
                <a:t>200</a:t>
              </a:r>
              <a:r>
                <a:rPr lang="zh-CN" altLang="en-US" sz="1067" dirty="0">
                  <a:solidFill>
                    <a:srgbClr val="7F7F7F"/>
                  </a:solidFill>
                  <a:latin typeface="微软雅黑"/>
                  <a:ea typeface="微软雅黑"/>
                  <a:sym typeface="Gill Sans" charset="0"/>
                </a:rPr>
                <a:t>字以内，据统计每页幻灯片的最好控制在</a:t>
              </a:r>
              <a:r>
                <a:rPr lang="en-US" altLang="zh-CN" sz="1067" dirty="0">
                  <a:solidFill>
                    <a:srgbClr val="7F7F7F"/>
                  </a:solidFill>
                  <a:latin typeface="微软雅黑"/>
                  <a:ea typeface="微软雅黑"/>
                  <a:sym typeface="Gill Sans" charset="0"/>
                </a:rPr>
                <a:t>5</a:t>
              </a:r>
              <a:r>
                <a:rPr lang="zh-CN" altLang="en-US" sz="1067" dirty="0">
                  <a:solidFill>
                    <a:srgbClr val="7F7F7F"/>
                  </a:solidFill>
                  <a:latin typeface="微软雅黑"/>
                  <a:ea typeface="微软雅黑"/>
                  <a:sym typeface="Gill Sans" charset="0"/>
                </a:rPr>
                <a:t>分钟之内。</a:t>
              </a:r>
              <a:endParaRPr lang="en-US" sz="1067" dirty="0">
                <a:solidFill>
                  <a:srgbClr val="7F7F7F"/>
                </a:solidFill>
                <a:latin typeface="微软雅黑"/>
                <a:ea typeface="微软雅黑"/>
                <a:cs typeface="Lato Light" charset="0"/>
                <a:sym typeface="Lato Light" charset="0"/>
              </a:endParaRPr>
            </a:p>
          </p:txBody>
        </p:sp>
      </p:grpSp>
      <p:grpSp>
        <p:nvGrpSpPr>
          <p:cNvPr id="54" name="Group 13"/>
          <p:cNvGrpSpPr>
            <a:grpSpLocks/>
          </p:cNvGrpSpPr>
          <p:nvPr/>
        </p:nvGrpSpPr>
        <p:grpSpPr bwMode="auto">
          <a:xfrm>
            <a:off x="8129805" y="4249309"/>
            <a:ext cx="464345" cy="463551"/>
            <a:chOff x="20" y="0"/>
            <a:chExt cx="584" cy="584"/>
          </a:xfrm>
        </p:grpSpPr>
        <p:sp>
          <p:nvSpPr>
            <p:cNvPr id="55" name="Oval 14"/>
            <p:cNvSpPr>
              <a:spLocks/>
            </p:cNvSpPr>
            <p:nvPr/>
          </p:nvSpPr>
          <p:spPr bwMode="auto">
            <a:xfrm>
              <a:off x="20" y="0"/>
              <a:ext cx="584" cy="584"/>
            </a:xfrm>
            <a:prstGeom prst="ellipse">
              <a:avLst/>
            </a:prstGeom>
            <a:solidFill>
              <a:srgbClr val="0070C0"/>
            </a:solid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pPr algn="ctr" fontAlgn="base">
                <a:spcBef>
                  <a:spcPct val="0"/>
                </a:spcBef>
                <a:spcAft>
                  <a:spcPct val="0"/>
                </a:spcAft>
                <a:defRPr/>
              </a:pPr>
              <a:endParaRPr lang="en-US" kern="0">
                <a:solidFill>
                  <a:srgbClr val="000000"/>
                </a:solidFill>
                <a:latin typeface="微软雅黑"/>
                <a:ea typeface="微软雅黑"/>
                <a:sym typeface="Gill Sans" charset="0"/>
              </a:endParaRPr>
            </a:p>
          </p:txBody>
        </p:sp>
        <p:sp>
          <p:nvSpPr>
            <p:cNvPr id="56" name="Rectangle 15"/>
            <p:cNvSpPr>
              <a:spLocks/>
            </p:cNvSpPr>
            <p:nvPr/>
          </p:nvSpPr>
          <p:spPr bwMode="auto">
            <a:xfrm>
              <a:off x="20" y="45"/>
              <a:ext cx="584" cy="5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fontAlgn="base">
                <a:spcBef>
                  <a:spcPct val="0"/>
                </a:spcBef>
                <a:spcAft>
                  <a:spcPct val="0"/>
                </a:spcAft>
                <a:defRPr/>
              </a:pPr>
              <a:r>
                <a:rPr lang="en-US" sz="1600" kern="0" dirty="0">
                  <a:solidFill>
                    <a:srgbClr val="FFFFFF"/>
                  </a:solidFill>
                  <a:latin typeface="微软雅黑"/>
                  <a:ea typeface="微软雅黑"/>
                  <a:cs typeface="Lato Light" charset="0"/>
                  <a:sym typeface="Lato Light" charset="0"/>
                </a:rPr>
                <a:t>3</a:t>
              </a:r>
            </a:p>
          </p:txBody>
        </p:sp>
      </p:grpSp>
      <p:sp>
        <p:nvSpPr>
          <p:cNvPr id="57" name="Rectangle 59"/>
          <p:cNvSpPr/>
          <p:nvPr/>
        </p:nvSpPr>
        <p:spPr bwMode="auto">
          <a:xfrm>
            <a:off x="1448121" y="1313342"/>
            <a:ext cx="9259879" cy="2236319"/>
          </a:xfrm>
          <a:prstGeom prst="rect">
            <a:avLst/>
          </a:prstGeom>
          <a:blipFill>
            <a:blip r:embed="rId3" cstate="screen">
              <a:extLst>
                <a:ext uri="{28A0092B-C50C-407E-A947-70E740481C1C}">
                  <a14:useLocalDpi xmlns:a14="http://schemas.microsoft.com/office/drawing/2010/main"/>
                </a:ext>
              </a:extLst>
            </a:blip>
            <a:srcRect/>
            <a:stretch>
              <a:fillRect/>
            </a:stretch>
          </a:blipFill>
          <a:ln w="25400" cap="flat" cmpd="sng" algn="ctr">
            <a:noFill/>
            <a:prstDash val="solid"/>
            <a:round/>
            <a:headEnd type="none" w="med" len="med"/>
            <a:tailEnd type="none" w="med" len="med"/>
          </a:ln>
          <a:effectLst/>
          <a:extLst/>
        </p:spPr>
        <p:txBody>
          <a:bodyPr vert="horz" wrap="square" lIns="121912" tIns="60956" rIns="121912" bIns="60956" numCol="1" rtlCol="0" anchor="t" anchorCtr="0" compatLnSpc="1">
            <a:prstTxWarp prst="textNoShape">
              <a:avLst/>
            </a:prstTxWarp>
          </a:bodyPr>
          <a:lstStyle/>
          <a:p>
            <a:pPr defTabSz="1219091"/>
            <a:endParaRPr lang="en-US" sz="7466">
              <a:solidFill>
                <a:srgbClr val="FFFFFF"/>
              </a:solidFill>
            </a:endParaRPr>
          </a:p>
        </p:txBody>
      </p:sp>
      <p:sp>
        <p:nvSpPr>
          <p:cNvPr id="39" name="Text Box 55"/>
          <p:cNvSpPr txBox="1">
            <a:spLocks noChangeArrowheads="1"/>
          </p:cNvSpPr>
          <p:nvPr/>
        </p:nvSpPr>
        <p:spPr bwMode="auto">
          <a:xfrm>
            <a:off x="995136" y="154478"/>
            <a:ext cx="3660704" cy="6975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121892" tIns="60945" rIns="121892" bIns="60945">
            <a:spAutoFit/>
          </a:bodyPr>
          <a:lstStyle>
            <a:lvl1pPr eaLnBrk="0" hangingPunct="0">
              <a:defRPr i="1">
                <a:solidFill>
                  <a:schemeClr val="tx1"/>
                </a:solidFill>
                <a:latin typeface="Arial" pitchFamily="34" charset="0"/>
                <a:ea typeface="宋体" pitchFamily="2" charset="-122"/>
              </a:defRPr>
            </a:lvl1pPr>
            <a:lvl2pPr marL="742950" indent="-285750" eaLnBrk="0" hangingPunct="0">
              <a:defRPr i="1">
                <a:solidFill>
                  <a:schemeClr val="tx1"/>
                </a:solidFill>
                <a:latin typeface="Arial" pitchFamily="34" charset="0"/>
                <a:ea typeface="宋体" pitchFamily="2" charset="-122"/>
              </a:defRPr>
            </a:lvl2pPr>
            <a:lvl3pPr marL="1143000" indent="-228600" eaLnBrk="0" hangingPunct="0">
              <a:defRPr i="1">
                <a:solidFill>
                  <a:schemeClr val="tx1"/>
                </a:solidFill>
                <a:latin typeface="Arial" pitchFamily="34" charset="0"/>
                <a:ea typeface="宋体" pitchFamily="2" charset="-122"/>
              </a:defRPr>
            </a:lvl3pPr>
            <a:lvl4pPr marL="1600200" indent="-228600" eaLnBrk="0" hangingPunct="0">
              <a:defRPr i="1">
                <a:solidFill>
                  <a:schemeClr val="tx1"/>
                </a:solidFill>
                <a:latin typeface="Arial" pitchFamily="34" charset="0"/>
                <a:ea typeface="宋体" pitchFamily="2" charset="-122"/>
              </a:defRPr>
            </a:lvl4pPr>
            <a:lvl5pPr marL="2057400" indent="-228600" eaLnBrk="0" hangingPunct="0">
              <a:defRPr i="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9pPr>
          </a:lstStyle>
          <a:p>
            <a:r>
              <a:rPr lang="en-US" altLang="zh-CN" sz="3733" i="0" dirty="0">
                <a:latin typeface="方正楷体简体" panose="02010601030101010101" pitchFamily="2" charset="-122"/>
                <a:ea typeface="方正楷体简体" panose="02010601030101010101" pitchFamily="2" charset="-122"/>
              </a:rPr>
              <a:t>5.3 </a:t>
            </a:r>
            <a:r>
              <a:rPr lang="zh-CN" altLang="en-US" sz="3733" i="0" dirty="0">
                <a:latin typeface="方正楷体简体" panose="02010601030101010101" pitchFamily="2" charset="-122"/>
                <a:ea typeface="方正楷体简体" panose="02010601030101010101" pitchFamily="2" charset="-122"/>
              </a:rPr>
              <a:t>融资计划</a:t>
            </a:r>
          </a:p>
        </p:txBody>
      </p:sp>
    </p:spTree>
    <p:extLst>
      <p:ext uri="{BB962C8B-B14F-4D97-AF65-F5344CB8AC3E}">
        <p14:creationId xmlns:p14="http://schemas.microsoft.com/office/powerpoint/2010/main" val="3795942750"/>
      </p:ext>
    </p:extLst>
  </p:cSld>
  <p:clrMapOvr>
    <a:masterClrMapping/>
  </p:clrMapOvr>
  <mc:AlternateContent xmlns:mc="http://schemas.openxmlformats.org/markup-compatibility/2006" xmlns:p14="http://schemas.microsoft.com/office/powerpoint/2010/main">
    <mc:Choice Requires="p14">
      <p:transition spd="slow" p14:dur="1500" advClick="0" advTm="10000">
        <p14:window dir="vert"/>
      </p:transition>
    </mc:Choice>
    <mc:Fallback xmlns="">
      <p:transition spd="slow" advClick="0" advTm="10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4" fill="hold" grpId="0" nodeType="afterEffect">
                                  <p:stCondLst>
                                    <p:cond delay="0"/>
                                  </p:stCondLst>
                                  <p:childTnLst>
                                    <p:set>
                                      <p:cBhvr>
                                        <p:cTn id="6" dur="1" fill="hold">
                                          <p:stCondLst>
                                            <p:cond delay="0"/>
                                          </p:stCondLst>
                                        </p:cTn>
                                        <p:tgtEl>
                                          <p:spTgt spid="39"/>
                                        </p:tgtEl>
                                        <p:attrNameLst>
                                          <p:attrName>style.visibility</p:attrName>
                                        </p:attrNameLst>
                                      </p:cBhvr>
                                      <p:to>
                                        <p:strVal val="visible"/>
                                      </p:to>
                                    </p:set>
                                    <p:animEffect transition="in" filter="wheel(4)">
                                      <p:cBhvr>
                                        <p:cTn id="7" dur="1000"/>
                                        <p:tgtEl>
                                          <p:spTgt spid="39"/>
                                        </p:tgtEl>
                                      </p:cBhvr>
                                    </p:animEffect>
                                  </p:childTnLst>
                                </p:cTn>
                              </p:par>
                              <p:par>
                                <p:cTn id="8" presetID="16" presetClass="entr" presetSubtype="37" fill="hold" grpId="0" nodeType="withEffect">
                                  <p:stCondLst>
                                    <p:cond delay="0"/>
                                  </p:stCondLst>
                                  <p:childTnLst>
                                    <p:set>
                                      <p:cBhvr>
                                        <p:cTn id="9" dur="1" fill="hold">
                                          <p:stCondLst>
                                            <p:cond delay="0"/>
                                          </p:stCondLst>
                                        </p:cTn>
                                        <p:tgtEl>
                                          <p:spTgt spid="57"/>
                                        </p:tgtEl>
                                        <p:attrNameLst>
                                          <p:attrName>style.visibility</p:attrName>
                                        </p:attrNameLst>
                                      </p:cBhvr>
                                      <p:to>
                                        <p:strVal val="visible"/>
                                      </p:to>
                                    </p:set>
                                    <p:animEffect transition="in" filter="barn(outVertical)">
                                      <p:cBhvr>
                                        <p:cTn id="10" dur="200"/>
                                        <p:tgtEl>
                                          <p:spTgt spid="57"/>
                                        </p:tgtEl>
                                      </p:cBhvr>
                                    </p:animEffect>
                                  </p:childTnLst>
                                </p:cTn>
                              </p:par>
                            </p:childTnLst>
                          </p:cTn>
                        </p:par>
                        <p:par>
                          <p:cTn id="11" fill="hold">
                            <p:stCondLst>
                              <p:cond delay="1000"/>
                            </p:stCondLst>
                            <p:childTnLst>
                              <p:par>
                                <p:cTn id="12" presetID="22" presetClass="entr" presetSubtype="8" fill="hold" nodeType="afterEffect">
                                  <p:stCondLst>
                                    <p:cond delay="0"/>
                                  </p:stCondLst>
                                  <p:childTnLst>
                                    <p:set>
                                      <p:cBhvr>
                                        <p:cTn id="13" dur="1" fill="hold">
                                          <p:stCondLst>
                                            <p:cond delay="0"/>
                                          </p:stCondLst>
                                        </p:cTn>
                                        <p:tgtEl>
                                          <p:spTgt spid="25"/>
                                        </p:tgtEl>
                                        <p:attrNameLst>
                                          <p:attrName>style.visibility</p:attrName>
                                        </p:attrNameLst>
                                      </p:cBhvr>
                                      <p:to>
                                        <p:strVal val="visible"/>
                                      </p:to>
                                    </p:set>
                                    <p:animEffect transition="in" filter="wipe(left)">
                                      <p:cBhvr>
                                        <p:cTn id="14" dur="200"/>
                                        <p:tgtEl>
                                          <p:spTgt spid="25"/>
                                        </p:tgtEl>
                                      </p:cBhvr>
                                    </p:animEffect>
                                  </p:childTnLst>
                                </p:cTn>
                              </p:par>
                              <p:par>
                                <p:cTn id="15" presetID="23" presetClass="entr" presetSubtype="16" fill="hold" nodeType="withEffect">
                                  <p:stCondLst>
                                    <p:cond delay="0"/>
                                  </p:stCondLst>
                                  <p:childTnLst>
                                    <p:set>
                                      <p:cBhvr>
                                        <p:cTn id="16" dur="1" fill="hold">
                                          <p:stCondLst>
                                            <p:cond delay="0"/>
                                          </p:stCondLst>
                                        </p:cTn>
                                        <p:tgtEl>
                                          <p:spTgt spid="22"/>
                                        </p:tgtEl>
                                        <p:attrNameLst>
                                          <p:attrName>style.visibility</p:attrName>
                                        </p:attrNameLst>
                                      </p:cBhvr>
                                      <p:to>
                                        <p:strVal val="visible"/>
                                      </p:to>
                                    </p:set>
                                    <p:anim calcmode="lin" valueType="num">
                                      <p:cBhvr>
                                        <p:cTn id="17" dur="200" fill="hold"/>
                                        <p:tgtEl>
                                          <p:spTgt spid="22"/>
                                        </p:tgtEl>
                                        <p:attrNameLst>
                                          <p:attrName>ppt_w</p:attrName>
                                        </p:attrNameLst>
                                      </p:cBhvr>
                                      <p:tavLst>
                                        <p:tav tm="0">
                                          <p:val>
                                            <p:fltVal val="0"/>
                                          </p:val>
                                        </p:tav>
                                        <p:tav tm="100000">
                                          <p:val>
                                            <p:strVal val="#ppt_w"/>
                                          </p:val>
                                        </p:tav>
                                      </p:tavLst>
                                    </p:anim>
                                    <p:anim calcmode="lin" valueType="num">
                                      <p:cBhvr>
                                        <p:cTn id="18" dur="200" fill="hold"/>
                                        <p:tgtEl>
                                          <p:spTgt spid="22"/>
                                        </p:tgtEl>
                                        <p:attrNameLst>
                                          <p:attrName>ppt_h</p:attrName>
                                        </p:attrNameLst>
                                      </p:cBhvr>
                                      <p:tavLst>
                                        <p:tav tm="0">
                                          <p:val>
                                            <p:fltVal val="0"/>
                                          </p:val>
                                        </p:tav>
                                        <p:tav tm="100000">
                                          <p:val>
                                            <p:strVal val="#ppt_h"/>
                                          </p:val>
                                        </p:tav>
                                      </p:tavLst>
                                    </p:anim>
                                  </p:childTnLst>
                                </p:cTn>
                              </p:par>
                            </p:childTnLst>
                          </p:cTn>
                        </p:par>
                        <p:par>
                          <p:cTn id="19" fill="hold">
                            <p:stCondLst>
                              <p:cond delay="1200"/>
                            </p:stCondLst>
                            <p:childTnLst>
                              <p:par>
                                <p:cTn id="20" presetID="22" presetClass="entr" presetSubtype="8" fill="hold" nodeType="afterEffect">
                                  <p:stCondLst>
                                    <p:cond delay="0"/>
                                  </p:stCondLst>
                                  <p:childTnLst>
                                    <p:set>
                                      <p:cBhvr>
                                        <p:cTn id="21" dur="1" fill="hold">
                                          <p:stCondLst>
                                            <p:cond delay="0"/>
                                          </p:stCondLst>
                                        </p:cTn>
                                        <p:tgtEl>
                                          <p:spTgt spid="19"/>
                                        </p:tgtEl>
                                        <p:attrNameLst>
                                          <p:attrName>style.visibility</p:attrName>
                                        </p:attrNameLst>
                                      </p:cBhvr>
                                      <p:to>
                                        <p:strVal val="visible"/>
                                      </p:to>
                                    </p:set>
                                    <p:animEffect transition="in" filter="wipe(left)">
                                      <p:cBhvr>
                                        <p:cTn id="22" dur="200"/>
                                        <p:tgtEl>
                                          <p:spTgt spid="19"/>
                                        </p:tgtEl>
                                      </p:cBhvr>
                                    </p:animEffect>
                                  </p:childTnLst>
                                </p:cTn>
                              </p:par>
                              <p:par>
                                <p:cTn id="23" presetID="23" presetClass="entr" presetSubtype="16" fill="hold" nodeType="withEffect">
                                  <p:stCondLst>
                                    <p:cond delay="0"/>
                                  </p:stCondLst>
                                  <p:childTnLst>
                                    <p:set>
                                      <p:cBhvr>
                                        <p:cTn id="24" dur="1" fill="hold">
                                          <p:stCondLst>
                                            <p:cond delay="0"/>
                                          </p:stCondLst>
                                        </p:cTn>
                                        <p:tgtEl>
                                          <p:spTgt spid="33"/>
                                        </p:tgtEl>
                                        <p:attrNameLst>
                                          <p:attrName>style.visibility</p:attrName>
                                        </p:attrNameLst>
                                      </p:cBhvr>
                                      <p:to>
                                        <p:strVal val="visible"/>
                                      </p:to>
                                    </p:set>
                                    <p:anim calcmode="lin" valueType="num">
                                      <p:cBhvr>
                                        <p:cTn id="25" dur="200" fill="hold"/>
                                        <p:tgtEl>
                                          <p:spTgt spid="33"/>
                                        </p:tgtEl>
                                        <p:attrNameLst>
                                          <p:attrName>ppt_w</p:attrName>
                                        </p:attrNameLst>
                                      </p:cBhvr>
                                      <p:tavLst>
                                        <p:tav tm="0">
                                          <p:val>
                                            <p:fltVal val="0"/>
                                          </p:val>
                                        </p:tav>
                                        <p:tav tm="100000">
                                          <p:val>
                                            <p:strVal val="#ppt_w"/>
                                          </p:val>
                                        </p:tav>
                                      </p:tavLst>
                                    </p:anim>
                                    <p:anim calcmode="lin" valueType="num">
                                      <p:cBhvr>
                                        <p:cTn id="26" dur="200" fill="hold"/>
                                        <p:tgtEl>
                                          <p:spTgt spid="33"/>
                                        </p:tgtEl>
                                        <p:attrNameLst>
                                          <p:attrName>ppt_h</p:attrName>
                                        </p:attrNameLst>
                                      </p:cBhvr>
                                      <p:tavLst>
                                        <p:tav tm="0">
                                          <p:val>
                                            <p:fltVal val="0"/>
                                          </p:val>
                                        </p:tav>
                                        <p:tav tm="100000">
                                          <p:val>
                                            <p:strVal val="#ppt_h"/>
                                          </p:val>
                                        </p:tav>
                                      </p:tavLst>
                                    </p:anim>
                                  </p:childTnLst>
                                </p:cTn>
                              </p:par>
                            </p:childTnLst>
                          </p:cTn>
                        </p:par>
                        <p:par>
                          <p:cTn id="27" fill="hold">
                            <p:stCondLst>
                              <p:cond delay="1400"/>
                            </p:stCondLst>
                            <p:childTnLst>
                              <p:par>
                                <p:cTn id="28" presetID="22" presetClass="entr" presetSubtype="8" fill="hold" nodeType="afterEffect">
                                  <p:stCondLst>
                                    <p:cond delay="0"/>
                                  </p:stCondLst>
                                  <p:childTnLst>
                                    <p:set>
                                      <p:cBhvr>
                                        <p:cTn id="29" dur="1" fill="hold">
                                          <p:stCondLst>
                                            <p:cond delay="0"/>
                                          </p:stCondLst>
                                        </p:cTn>
                                        <p:tgtEl>
                                          <p:spTgt spid="30"/>
                                        </p:tgtEl>
                                        <p:attrNameLst>
                                          <p:attrName>style.visibility</p:attrName>
                                        </p:attrNameLst>
                                      </p:cBhvr>
                                      <p:to>
                                        <p:strVal val="visible"/>
                                      </p:to>
                                    </p:set>
                                    <p:animEffect transition="in" filter="wipe(left)">
                                      <p:cBhvr>
                                        <p:cTn id="30" dur="200"/>
                                        <p:tgtEl>
                                          <p:spTgt spid="30"/>
                                        </p:tgtEl>
                                      </p:cBhvr>
                                    </p:animEffect>
                                  </p:childTnLst>
                                </p:cTn>
                              </p:par>
                              <p:par>
                                <p:cTn id="31" presetID="23" presetClass="entr" presetSubtype="16" fill="hold" nodeType="withEffect">
                                  <p:stCondLst>
                                    <p:cond delay="0"/>
                                  </p:stCondLst>
                                  <p:childTnLst>
                                    <p:set>
                                      <p:cBhvr>
                                        <p:cTn id="32" dur="1" fill="hold">
                                          <p:stCondLst>
                                            <p:cond delay="0"/>
                                          </p:stCondLst>
                                        </p:cTn>
                                        <p:tgtEl>
                                          <p:spTgt spid="54"/>
                                        </p:tgtEl>
                                        <p:attrNameLst>
                                          <p:attrName>style.visibility</p:attrName>
                                        </p:attrNameLst>
                                      </p:cBhvr>
                                      <p:to>
                                        <p:strVal val="visible"/>
                                      </p:to>
                                    </p:set>
                                    <p:anim calcmode="lin" valueType="num">
                                      <p:cBhvr>
                                        <p:cTn id="33" dur="200" fill="hold"/>
                                        <p:tgtEl>
                                          <p:spTgt spid="54"/>
                                        </p:tgtEl>
                                        <p:attrNameLst>
                                          <p:attrName>ppt_w</p:attrName>
                                        </p:attrNameLst>
                                      </p:cBhvr>
                                      <p:tavLst>
                                        <p:tav tm="0">
                                          <p:val>
                                            <p:fltVal val="0"/>
                                          </p:val>
                                        </p:tav>
                                        <p:tav tm="100000">
                                          <p:val>
                                            <p:strVal val="#ppt_w"/>
                                          </p:val>
                                        </p:tav>
                                      </p:tavLst>
                                    </p:anim>
                                    <p:anim calcmode="lin" valueType="num">
                                      <p:cBhvr>
                                        <p:cTn id="34" dur="200" fill="hold"/>
                                        <p:tgtEl>
                                          <p:spTgt spid="54"/>
                                        </p:tgtEl>
                                        <p:attrNameLst>
                                          <p:attrName>ppt_h</p:attrName>
                                        </p:attrNameLst>
                                      </p:cBhvr>
                                      <p:tavLst>
                                        <p:tav tm="0">
                                          <p:val>
                                            <p:fltVal val="0"/>
                                          </p:val>
                                        </p:tav>
                                        <p:tav tm="100000">
                                          <p:val>
                                            <p:strVal val="#ppt_h"/>
                                          </p:val>
                                        </p:tav>
                                      </p:tavLst>
                                    </p:anim>
                                  </p:childTnLst>
                                </p:cTn>
                              </p:par>
                            </p:childTnLst>
                          </p:cTn>
                        </p:par>
                        <p:par>
                          <p:cTn id="35" fill="hold">
                            <p:stCondLst>
                              <p:cond delay="1600"/>
                            </p:stCondLst>
                            <p:childTnLst>
                              <p:par>
                                <p:cTn id="36" presetID="22" presetClass="entr" presetSubtype="8" fill="hold" nodeType="afterEffect">
                                  <p:stCondLst>
                                    <p:cond delay="0"/>
                                  </p:stCondLst>
                                  <p:childTnLst>
                                    <p:set>
                                      <p:cBhvr>
                                        <p:cTn id="37" dur="1" fill="hold">
                                          <p:stCondLst>
                                            <p:cond delay="0"/>
                                          </p:stCondLst>
                                        </p:cTn>
                                        <p:tgtEl>
                                          <p:spTgt spid="36"/>
                                        </p:tgtEl>
                                        <p:attrNameLst>
                                          <p:attrName>style.visibility</p:attrName>
                                        </p:attrNameLst>
                                      </p:cBhvr>
                                      <p:to>
                                        <p:strVal val="visible"/>
                                      </p:to>
                                    </p:set>
                                    <p:animEffect transition="in" filter="wipe(left)">
                                      <p:cBhvr>
                                        <p:cTn id="38" dur="2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 grpId="0" animBg="1"/>
      <p:bldP spid="39"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 name="Text Box 55"/>
          <p:cNvSpPr txBox="1">
            <a:spLocks noChangeArrowheads="1"/>
          </p:cNvSpPr>
          <p:nvPr/>
        </p:nvSpPr>
        <p:spPr bwMode="auto">
          <a:xfrm>
            <a:off x="996914" y="154478"/>
            <a:ext cx="4138980" cy="6975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121892" tIns="60945" rIns="121892" bIns="60945">
            <a:spAutoFit/>
          </a:bodyPr>
          <a:lstStyle>
            <a:lvl1pPr eaLnBrk="0" hangingPunct="0">
              <a:defRPr i="1">
                <a:solidFill>
                  <a:schemeClr val="tx1"/>
                </a:solidFill>
                <a:latin typeface="Arial" pitchFamily="34" charset="0"/>
                <a:ea typeface="宋体" pitchFamily="2" charset="-122"/>
              </a:defRPr>
            </a:lvl1pPr>
            <a:lvl2pPr marL="742950" indent="-285750" eaLnBrk="0" hangingPunct="0">
              <a:defRPr i="1">
                <a:solidFill>
                  <a:schemeClr val="tx1"/>
                </a:solidFill>
                <a:latin typeface="Arial" pitchFamily="34" charset="0"/>
                <a:ea typeface="宋体" pitchFamily="2" charset="-122"/>
              </a:defRPr>
            </a:lvl2pPr>
            <a:lvl3pPr marL="1143000" indent="-228600" eaLnBrk="0" hangingPunct="0">
              <a:defRPr i="1">
                <a:solidFill>
                  <a:schemeClr val="tx1"/>
                </a:solidFill>
                <a:latin typeface="Arial" pitchFamily="34" charset="0"/>
                <a:ea typeface="宋体" pitchFamily="2" charset="-122"/>
              </a:defRPr>
            </a:lvl3pPr>
            <a:lvl4pPr marL="1600200" indent="-228600" eaLnBrk="0" hangingPunct="0">
              <a:defRPr i="1">
                <a:solidFill>
                  <a:schemeClr val="tx1"/>
                </a:solidFill>
                <a:latin typeface="Arial" pitchFamily="34" charset="0"/>
                <a:ea typeface="宋体" pitchFamily="2" charset="-122"/>
              </a:defRPr>
            </a:lvl4pPr>
            <a:lvl5pPr marL="2057400" indent="-228600" eaLnBrk="0" hangingPunct="0">
              <a:defRPr i="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9pPr>
          </a:lstStyle>
          <a:p>
            <a:r>
              <a:rPr lang="en-US" altLang="zh-CN" sz="3733" i="0" dirty="0">
                <a:latin typeface="方正楷体简体" panose="02010601030101010101" pitchFamily="2" charset="-122"/>
                <a:ea typeface="方正楷体简体" panose="02010601030101010101" pitchFamily="2" charset="-122"/>
              </a:rPr>
              <a:t>5.4 </a:t>
            </a:r>
            <a:r>
              <a:rPr lang="zh-CN" altLang="en-US" sz="3733" i="0" dirty="0">
                <a:latin typeface="方正楷体简体" panose="02010601030101010101" pitchFamily="2" charset="-122"/>
                <a:ea typeface="方正楷体简体" panose="02010601030101010101" pitchFamily="2" charset="-122"/>
              </a:rPr>
              <a:t>资金主要用途</a:t>
            </a:r>
          </a:p>
        </p:txBody>
      </p:sp>
      <p:grpSp>
        <p:nvGrpSpPr>
          <p:cNvPr id="52" name="组合 30"/>
          <p:cNvGrpSpPr>
            <a:grpSpLocks/>
          </p:cNvGrpSpPr>
          <p:nvPr/>
        </p:nvGrpSpPr>
        <p:grpSpPr bwMode="auto">
          <a:xfrm>
            <a:off x="11550649" y="6507164"/>
            <a:ext cx="298451" cy="300037"/>
            <a:chOff x="0" y="0"/>
            <a:chExt cx="299785" cy="299785"/>
          </a:xfrm>
        </p:grpSpPr>
        <p:sp>
          <p:nvSpPr>
            <p:cNvPr id="53" name="椭圆 35"/>
            <p:cNvSpPr>
              <a:spLocks noChangeArrowheads="1"/>
            </p:cNvSpPr>
            <p:nvPr/>
          </p:nvSpPr>
          <p:spPr bwMode="auto">
            <a:xfrm>
              <a:off x="0" y="0"/>
              <a:ext cx="299785" cy="299785"/>
            </a:xfrm>
            <a:prstGeom prst="ellipse">
              <a:avLst/>
            </a:prstGeom>
            <a:solidFill>
              <a:srgbClr val="FCF8ED"/>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pPr algn="ctr"/>
              <a:endParaRPr lang="zh-CN" altLang="zh-CN" b="0">
                <a:solidFill>
                  <a:srgbClr val="FFFFFF"/>
                </a:solidFill>
                <a:latin typeface="宋体" pitchFamily="2" charset="-122"/>
                <a:sym typeface="宋体" pitchFamily="2" charset="-122"/>
              </a:endParaRPr>
            </a:p>
          </p:txBody>
        </p:sp>
        <p:sp>
          <p:nvSpPr>
            <p:cNvPr id="54" name="右箭头 36"/>
            <p:cNvSpPr>
              <a:spLocks noChangeArrowheads="1"/>
            </p:cNvSpPr>
            <p:nvPr/>
          </p:nvSpPr>
          <p:spPr bwMode="auto">
            <a:xfrm>
              <a:off x="89734" y="60159"/>
              <a:ext cx="144379" cy="168442"/>
            </a:xfrm>
            <a:prstGeom prst="rightArrow">
              <a:avLst>
                <a:gd name="adj1" fmla="val 50000"/>
                <a:gd name="adj2" fmla="val 50000"/>
              </a:avLst>
            </a:prstGeom>
            <a:solidFill>
              <a:srgbClr val="131426"/>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pPr algn="ctr"/>
              <a:endParaRPr lang="zh-CN" altLang="zh-CN" b="0">
                <a:solidFill>
                  <a:srgbClr val="FFFFFF"/>
                </a:solidFill>
                <a:latin typeface="宋体" pitchFamily="2" charset="-122"/>
                <a:sym typeface="宋体" pitchFamily="2" charset="-122"/>
              </a:endParaRPr>
            </a:p>
          </p:txBody>
        </p:sp>
      </p:grpSp>
      <p:grpSp>
        <p:nvGrpSpPr>
          <p:cNvPr id="55" name="组合 37"/>
          <p:cNvGrpSpPr>
            <a:grpSpLocks/>
          </p:cNvGrpSpPr>
          <p:nvPr/>
        </p:nvGrpSpPr>
        <p:grpSpPr bwMode="auto">
          <a:xfrm flipH="1">
            <a:off x="11055350" y="6507164"/>
            <a:ext cx="300039" cy="300037"/>
            <a:chOff x="0" y="0"/>
            <a:chExt cx="299785" cy="299785"/>
          </a:xfrm>
        </p:grpSpPr>
        <p:sp>
          <p:nvSpPr>
            <p:cNvPr id="56" name="椭圆 38"/>
            <p:cNvSpPr>
              <a:spLocks noChangeArrowheads="1"/>
            </p:cNvSpPr>
            <p:nvPr/>
          </p:nvSpPr>
          <p:spPr bwMode="auto">
            <a:xfrm>
              <a:off x="0" y="0"/>
              <a:ext cx="299785" cy="299785"/>
            </a:xfrm>
            <a:prstGeom prst="ellipse">
              <a:avLst/>
            </a:prstGeom>
            <a:solidFill>
              <a:srgbClr val="FCF8ED"/>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pPr algn="ctr"/>
              <a:endParaRPr lang="zh-CN" altLang="zh-CN" b="0">
                <a:solidFill>
                  <a:srgbClr val="FFFFFF"/>
                </a:solidFill>
                <a:latin typeface="宋体" pitchFamily="2" charset="-122"/>
                <a:sym typeface="宋体" pitchFamily="2" charset="-122"/>
              </a:endParaRPr>
            </a:p>
          </p:txBody>
        </p:sp>
        <p:sp>
          <p:nvSpPr>
            <p:cNvPr id="57" name="右箭头 39"/>
            <p:cNvSpPr>
              <a:spLocks noChangeArrowheads="1"/>
            </p:cNvSpPr>
            <p:nvPr/>
          </p:nvSpPr>
          <p:spPr bwMode="auto">
            <a:xfrm>
              <a:off x="89734" y="60159"/>
              <a:ext cx="144379" cy="168442"/>
            </a:xfrm>
            <a:prstGeom prst="rightArrow">
              <a:avLst>
                <a:gd name="adj1" fmla="val 50000"/>
                <a:gd name="adj2" fmla="val 50000"/>
              </a:avLst>
            </a:prstGeom>
            <a:solidFill>
              <a:srgbClr val="131426"/>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pPr algn="ctr"/>
              <a:endParaRPr lang="zh-CN" altLang="zh-CN" b="0">
                <a:solidFill>
                  <a:srgbClr val="FFFFFF"/>
                </a:solidFill>
                <a:latin typeface="宋体" pitchFamily="2" charset="-122"/>
                <a:sym typeface="宋体" pitchFamily="2" charset="-122"/>
              </a:endParaRPr>
            </a:p>
          </p:txBody>
        </p:sp>
      </p:grpSp>
      <p:sp>
        <p:nvSpPr>
          <p:cNvPr id="58" name="文本框 49"/>
          <p:cNvSpPr>
            <a:spLocks noChangeArrowheads="1"/>
          </p:cNvSpPr>
          <p:nvPr/>
        </p:nvSpPr>
        <p:spPr bwMode="auto">
          <a:xfrm>
            <a:off x="35310" y="6429746"/>
            <a:ext cx="104380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40" tIns="45720" rIns="91440" bIns="45720">
            <a:spAutoFit/>
          </a:bodyPr>
          <a:lstStyle/>
          <a:p>
            <a:pPr algn="r"/>
            <a:r>
              <a:rPr lang="en-US" altLang="zh-CN" b="0" dirty="0">
                <a:solidFill>
                  <a:schemeClr val="bg1"/>
                </a:solidFill>
              </a:rPr>
              <a:t>Part </a:t>
            </a:r>
            <a:r>
              <a:rPr lang="en-US" altLang="zh-CN" b="0" dirty="0" smtClean="0">
                <a:solidFill>
                  <a:schemeClr val="bg1"/>
                </a:solidFill>
              </a:rPr>
              <a:t>5</a:t>
            </a:r>
            <a:endParaRPr lang="zh-CN" altLang="en-US" b="0" dirty="0">
              <a:solidFill>
                <a:schemeClr val="bg1"/>
              </a:solidFill>
            </a:endParaRPr>
          </a:p>
        </p:txBody>
      </p:sp>
      <p:sp>
        <p:nvSpPr>
          <p:cNvPr id="59" name="矩形 3"/>
          <p:cNvSpPr>
            <a:spLocks noChangeArrowheads="1"/>
          </p:cNvSpPr>
          <p:nvPr/>
        </p:nvSpPr>
        <p:spPr bwMode="auto">
          <a:xfrm>
            <a:off x="914123" y="1269927"/>
            <a:ext cx="10394547" cy="2865564"/>
          </a:xfrm>
          <a:prstGeom prst="rect">
            <a:avLst/>
          </a:prstGeom>
          <a:blipFill dpi="0" rotWithShape="1">
            <a:blip r:embed="rId3"/>
            <a:srcRect/>
            <a:stretch>
              <a:fillRect/>
            </a:stretch>
          </a:blipFill>
          <a:ln w="9525">
            <a:noFill/>
            <a:bevel/>
            <a:headEnd/>
            <a:tailEnd/>
          </a:ln>
        </p:spPr>
        <p:txBody>
          <a:bodyPr lIns="91391" tIns="45696" rIns="91391" bIns="45696"/>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endParaRPr lang="zh-CN" altLang="en-US" sz="1733">
              <a:solidFill>
                <a:schemeClr val="tx1"/>
              </a:solidFill>
              <a:ea typeface="宋体" pitchFamily="2" charset="-122"/>
            </a:endParaRPr>
          </a:p>
        </p:txBody>
      </p:sp>
      <p:sp>
        <p:nvSpPr>
          <p:cNvPr id="60" name="单圆角矩形 4"/>
          <p:cNvSpPr>
            <a:spLocks/>
          </p:cNvSpPr>
          <p:nvPr/>
        </p:nvSpPr>
        <p:spPr bwMode="auto">
          <a:xfrm>
            <a:off x="914123" y="4248248"/>
            <a:ext cx="3390733" cy="2061073"/>
          </a:xfrm>
          <a:custGeom>
            <a:avLst/>
            <a:gdLst>
              <a:gd name="T0" fmla="*/ 0 w 3486972"/>
              <a:gd name="T1" fmla="*/ 0 h 2329590"/>
              <a:gd name="T2" fmla="*/ 3246003 w 3486972"/>
              <a:gd name="T3" fmla="*/ 0 h 2329590"/>
              <a:gd name="T4" fmla="*/ 3486150 w 3486972"/>
              <a:gd name="T5" fmla="*/ 240293 h 2329590"/>
              <a:gd name="T6" fmla="*/ 3486150 w 3486972"/>
              <a:gd name="T7" fmla="*/ 2330450 h 2329590"/>
              <a:gd name="T8" fmla="*/ 0 w 3486972"/>
              <a:gd name="T9" fmla="*/ 2330450 h 2329590"/>
              <a:gd name="T10" fmla="*/ 0 w 3486972"/>
              <a:gd name="T11" fmla="*/ 0 h 232959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3486972" h="2329590">
                <a:moveTo>
                  <a:pt x="0" y="0"/>
                </a:moveTo>
                <a:lnTo>
                  <a:pt x="3246768" y="0"/>
                </a:lnTo>
                <a:cubicBezTo>
                  <a:pt x="3379429" y="0"/>
                  <a:pt x="3486972" y="107543"/>
                  <a:pt x="3486972" y="240204"/>
                </a:cubicBezTo>
                <a:lnTo>
                  <a:pt x="3486972" y="2329590"/>
                </a:lnTo>
                <a:lnTo>
                  <a:pt x="0" y="2329590"/>
                </a:lnTo>
                <a:lnTo>
                  <a:pt x="0" y="0"/>
                </a:lnTo>
                <a:close/>
              </a:path>
            </a:pathLst>
          </a:custGeom>
          <a:solidFill>
            <a:schemeClr val="bg1">
              <a:lumMod val="85000"/>
            </a:schemeClr>
          </a:solidFill>
          <a:ln w="9525" cap="flat" cmpd="sng">
            <a:noFill/>
            <a:bevel/>
            <a:headEnd/>
            <a:tailEnd/>
          </a:ln>
        </p:spPr>
        <p:txBody>
          <a:bodyPr lIns="91391" tIns="45696" rIns="91391" bIns="45696"/>
          <a:lstStyle/>
          <a:p>
            <a:endParaRPr lang="zh-CN" altLang="en-US" b="0"/>
          </a:p>
        </p:txBody>
      </p:sp>
      <p:sp>
        <p:nvSpPr>
          <p:cNvPr id="61" name="单圆角矩形 5"/>
          <p:cNvSpPr>
            <a:spLocks/>
          </p:cNvSpPr>
          <p:nvPr/>
        </p:nvSpPr>
        <p:spPr bwMode="auto">
          <a:xfrm>
            <a:off x="4409852" y="4248248"/>
            <a:ext cx="3390733" cy="2061073"/>
          </a:xfrm>
          <a:custGeom>
            <a:avLst/>
            <a:gdLst>
              <a:gd name="T0" fmla="*/ 0 w 3486972"/>
              <a:gd name="T1" fmla="*/ 0 h 2329590"/>
              <a:gd name="T2" fmla="*/ 3246003 w 3486972"/>
              <a:gd name="T3" fmla="*/ 0 h 2329590"/>
              <a:gd name="T4" fmla="*/ 3486150 w 3486972"/>
              <a:gd name="T5" fmla="*/ 240293 h 2329590"/>
              <a:gd name="T6" fmla="*/ 3486150 w 3486972"/>
              <a:gd name="T7" fmla="*/ 2330450 h 2329590"/>
              <a:gd name="T8" fmla="*/ 0 w 3486972"/>
              <a:gd name="T9" fmla="*/ 2330450 h 2329590"/>
              <a:gd name="T10" fmla="*/ 0 w 3486972"/>
              <a:gd name="T11" fmla="*/ 0 h 232959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3486972" h="2329590">
                <a:moveTo>
                  <a:pt x="0" y="0"/>
                </a:moveTo>
                <a:lnTo>
                  <a:pt x="3246768" y="0"/>
                </a:lnTo>
                <a:cubicBezTo>
                  <a:pt x="3379429" y="0"/>
                  <a:pt x="3486972" y="107543"/>
                  <a:pt x="3486972" y="240204"/>
                </a:cubicBezTo>
                <a:lnTo>
                  <a:pt x="3486972" y="2329590"/>
                </a:lnTo>
                <a:lnTo>
                  <a:pt x="0" y="2329590"/>
                </a:lnTo>
                <a:lnTo>
                  <a:pt x="0" y="0"/>
                </a:lnTo>
                <a:close/>
              </a:path>
            </a:pathLst>
          </a:custGeom>
          <a:solidFill>
            <a:schemeClr val="bg1">
              <a:lumMod val="85000"/>
            </a:schemeClr>
          </a:solidFill>
          <a:ln w="9525" cap="flat" cmpd="sng">
            <a:noFill/>
            <a:bevel/>
            <a:headEnd/>
            <a:tailEnd/>
          </a:ln>
        </p:spPr>
        <p:txBody>
          <a:bodyPr lIns="91391" tIns="45696" rIns="91391" bIns="45696"/>
          <a:lstStyle/>
          <a:p>
            <a:endParaRPr lang="zh-CN" altLang="en-US" b="0"/>
          </a:p>
        </p:txBody>
      </p:sp>
      <p:sp>
        <p:nvSpPr>
          <p:cNvPr id="62" name="单圆角矩形 6"/>
          <p:cNvSpPr>
            <a:spLocks/>
          </p:cNvSpPr>
          <p:nvPr/>
        </p:nvSpPr>
        <p:spPr bwMode="auto">
          <a:xfrm>
            <a:off x="7905583" y="4248248"/>
            <a:ext cx="3392279" cy="2061073"/>
          </a:xfrm>
          <a:custGeom>
            <a:avLst/>
            <a:gdLst>
              <a:gd name="T0" fmla="*/ 0 w 3486972"/>
              <a:gd name="T1" fmla="*/ 0 h 2329590"/>
              <a:gd name="T2" fmla="*/ 3247481 w 3486972"/>
              <a:gd name="T3" fmla="*/ 0 h 2329590"/>
              <a:gd name="T4" fmla="*/ 3487738 w 3486972"/>
              <a:gd name="T5" fmla="*/ 240293 h 2329590"/>
              <a:gd name="T6" fmla="*/ 3487738 w 3486972"/>
              <a:gd name="T7" fmla="*/ 2330450 h 2329590"/>
              <a:gd name="T8" fmla="*/ 0 w 3486972"/>
              <a:gd name="T9" fmla="*/ 2330450 h 2329590"/>
              <a:gd name="T10" fmla="*/ 0 w 3486972"/>
              <a:gd name="T11" fmla="*/ 0 h 232959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3486972" h="2329590">
                <a:moveTo>
                  <a:pt x="0" y="0"/>
                </a:moveTo>
                <a:lnTo>
                  <a:pt x="3246768" y="0"/>
                </a:lnTo>
                <a:cubicBezTo>
                  <a:pt x="3379429" y="0"/>
                  <a:pt x="3486972" y="107543"/>
                  <a:pt x="3486972" y="240204"/>
                </a:cubicBezTo>
                <a:lnTo>
                  <a:pt x="3486972" y="2329590"/>
                </a:lnTo>
                <a:lnTo>
                  <a:pt x="0" y="2329590"/>
                </a:lnTo>
                <a:lnTo>
                  <a:pt x="0" y="0"/>
                </a:lnTo>
                <a:close/>
              </a:path>
            </a:pathLst>
          </a:custGeom>
          <a:solidFill>
            <a:schemeClr val="bg1">
              <a:lumMod val="85000"/>
            </a:schemeClr>
          </a:solidFill>
          <a:ln w="9525" cap="flat" cmpd="sng">
            <a:noFill/>
            <a:bevel/>
            <a:headEnd/>
            <a:tailEnd/>
          </a:ln>
        </p:spPr>
        <p:txBody>
          <a:bodyPr lIns="91391" tIns="45696" rIns="91391" bIns="45696"/>
          <a:lstStyle/>
          <a:p>
            <a:endParaRPr lang="zh-CN" altLang="en-US" b="0"/>
          </a:p>
        </p:txBody>
      </p:sp>
      <p:sp>
        <p:nvSpPr>
          <p:cNvPr id="63" name="TextBox 62"/>
          <p:cNvSpPr txBox="1">
            <a:spLocks noChangeArrowheads="1"/>
          </p:cNvSpPr>
          <p:nvPr/>
        </p:nvSpPr>
        <p:spPr bwMode="auto">
          <a:xfrm>
            <a:off x="1110219" y="4717184"/>
            <a:ext cx="3054131" cy="142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391" tIns="45696" rIns="91391" bIns="45696">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r>
              <a:rPr lang="zh-CN" altLang="en-US" sz="1733" dirty="0">
                <a:solidFill>
                  <a:schemeClr val="tx1"/>
                </a:solidFill>
                <a:latin typeface="微软雅黑" pitchFamily="34" charset="-122"/>
              </a:rPr>
              <a:t>上面的图片可自行更换，动画效果不变，方法是对图片点右键</a:t>
            </a:r>
            <a:r>
              <a:rPr lang="en-US" altLang="zh-CN" sz="1733" dirty="0">
                <a:solidFill>
                  <a:schemeClr val="tx1"/>
                </a:solidFill>
                <a:latin typeface="微软雅黑" pitchFamily="34" charset="-122"/>
              </a:rPr>
              <a:t>-&gt;</a:t>
            </a:r>
            <a:r>
              <a:rPr lang="zh-CN" altLang="en-US" sz="1733" dirty="0">
                <a:solidFill>
                  <a:schemeClr val="tx1"/>
                </a:solidFill>
                <a:latin typeface="微软雅黑" pitchFamily="34" charset="-122"/>
              </a:rPr>
              <a:t>设置对象格式</a:t>
            </a:r>
            <a:r>
              <a:rPr lang="en-US" altLang="zh-CN" sz="1733" dirty="0">
                <a:solidFill>
                  <a:schemeClr val="tx1"/>
                </a:solidFill>
                <a:latin typeface="微软雅黑" pitchFamily="34" charset="-122"/>
              </a:rPr>
              <a:t>-&gt;</a:t>
            </a:r>
            <a:r>
              <a:rPr lang="zh-CN" altLang="en-US" sz="1733" dirty="0">
                <a:solidFill>
                  <a:schemeClr val="tx1"/>
                </a:solidFill>
                <a:latin typeface="微软雅黑" pitchFamily="34" charset="-122"/>
              </a:rPr>
              <a:t>填充</a:t>
            </a:r>
            <a:r>
              <a:rPr lang="en-US" altLang="zh-CN" sz="1733" dirty="0">
                <a:solidFill>
                  <a:schemeClr val="tx1"/>
                </a:solidFill>
                <a:latin typeface="微软雅黑" pitchFamily="34" charset="-122"/>
              </a:rPr>
              <a:t>-&gt;</a:t>
            </a:r>
            <a:r>
              <a:rPr lang="zh-CN" altLang="en-US" sz="1733" dirty="0">
                <a:solidFill>
                  <a:schemeClr val="tx1"/>
                </a:solidFill>
                <a:latin typeface="微软雅黑" pitchFamily="34" charset="-122"/>
              </a:rPr>
              <a:t>填充效果</a:t>
            </a:r>
            <a:r>
              <a:rPr lang="en-US" altLang="zh-CN" sz="1733" dirty="0">
                <a:solidFill>
                  <a:schemeClr val="tx1"/>
                </a:solidFill>
                <a:latin typeface="微软雅黑" pitchFamily="34" charset="-122"/>
              </a:rPr>
              <a:t>-&gt;</a:t>
            </a:r>
            <a:r>
              <a:rPr lang="zh-CN" altLang="en-US" sz="1733" dirty="0">
                <a:solidFill>
                  <a:schemeClr val="tx1"/>
                </a:solidFill>
                <a:latin typeface="微软雅黑" pitchFamily="34" charset="-122"/>
              </a:rPr>
              <a:t>图片，选择事先准备好的图片即可。</a:t>
            </a:r>
          </a:p>
        </p:txBody>
      </p:sp>
      <p:sp>
        <p:nvSpPr>
          <p:cNvPr id="64" name="TextBox 63"/>
          <p:cNvSpPr txBox="1">
            <a:spLocks noChangeArrowheads="1"/>
          </p:cNvSpPr>
          <p:nvPr/>
        </p:nvSpPr>
        <p:spPr bwMode="auto">
          <a:xfrm>
            <a:off x="4575067" y="4717184"/>
            <a:ext cx="3055675" cy="142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391" tIns="45696" rIns="91391" bIns="45696">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r>
              <a:rPr lang="zh-CN" altLang="en-US" sz="1733" dirty="0">
                <a:solidFill>
                  <a:schemeClr val="tx1"/>
                </a:solidFill>
                <a:latin typeface="微软雅黑" pitchFamily="34" charset="-122"/>
              </a:rPr>
              <a:t>上面的图片可自行更换，动画效果不变，方法是对图片点右键</a:t>
            </a:r>
            <a:r>
              <a:rPr lang="en-US" altLang="zh-CN" sz="1733" dirty="0">
                <a:solidFill>
                  <a:schemeClr val="tx1"/>
                </a:solidFill>
                <a:latin typeface="微软雅黑" pitchFamily="34" charset="-122"/>
              </a:rPr>
              <a:t>-&gt;</a:t>
            </a:r>
            <a:r>
              <a:rPr lang="zh-CN" altLang="en-US" sz="1733" dirty="0">
                <a:solidFill>
                  <a:schemeClr val="tx1"/>
                </a:solidFill>
                <a:latin typeface="微软雅黑" pitchFamily="34" charset="-122"/>
              </a:rPr>
              <a:t>设置对象格式</a:t>
            </a:r>
            <a:r>
              <a:rPr lang="en-US" altLang="zh-CN" sz="1733" dirty="0">
                <a:solidFill>
                  <a:schemeClr val="tx1"/>
                </a:solidFill>
                <a:latin typeface="微软雅黑" pitchFamily="34" charset="-122"/>
              </a:rPr>
              <a:t>-&gt;</a:t>
            </a:r>
            <a:r>
              <a:rPr lang="zh-CN" altLang="en-US" sz="1733" dirty="0">
                <a:solidFill>
                  <a:schemeClr val="tx1"/>
                </a:solidFill>
                <a:latin typeface="微软雅黑" pitchFamily="34" charset="-122"/>
              </a:rPr>
              <a:t>填充</a:t>
            </a:r>
            <a:r>
              <a:rPr lang="en-US" altLang="zh-CN" sz="1733" dirty="0">
                <a:solidFill>
                  <a:schemeClr val="tx1"/>
                </a:solidFill>
                <a:latin typeface="微软雅黑" pitchFamily="34" charset="-122"/>
              </a:rPr>
              <a:t>-&gt;</a:t>
            </a:r>
            <a:r>
              <a:rPr lang="zh-CN" altLang="en-US" sz="1733" dirty="0">
                <a:solidFill>
                  <a:schemeClr val="tx1"/>
                </a:solidFill>
                <a:latin typeface="微软雅黑" pitchFamily="34" charset="-122"/>
              </a:rPr>
              <a:t>填充效果</a:t>
            </a:r>
            <a:r>
              <a:rPr lang="en-US" altLang="zh-CN" sz="1733" dirty="0">
                <a:solidFill>
                  <a:schemeClr val="tx1"/>
                </a:solidFill>
                <a:latin typeface="微软雅黑" pitchFamily="34" charset="-122"/>
              </a:rPr>
              <a:t>-&gt;</a:t>
            </a:r>
            <a:r>
              <a:rPr lang="zh-CN" altLang="en-US" sz="1733" dirty="0">
                <a:solidFill>
                  <a:schemeClr val="tx1"/>
                </a:solidFill>
                <a:latin typeface="微软雅黑" pitchFamily="34" charset="-122"/>
              </a:rPr>
              <a:t>图片，选择事先准备好的图片即可。</a:t>
            </a:r>
          </a:p>
        </p:txBody>
      </p:sp>
      <p:sp>
        <p:nvSpPr>
          <p:cNvPr id="65" name="TextBox 64"/>
          <p:cNvSpPr txBox="1">
            <a:spLocks noChangeArrowheads="1"/>
          </p:cNvSpPr>
          <p:nvPr/>
        </p:nvSpPr>
        <p:spPr bwMode="auto">
          <a:xfrm>
            <a:off x="8086236" y="4717184"/>
            <a:ext cx="3055675" cy="142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391" tIns="45696" rIns="91391" bIns="45696">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r>
              <a:rPr lang="zh-CN" altLang="en-US" sz="1733" dirty="0">
                <a:solidFill>
                  <a:schemeClr val="tx1"/>
                </a:solidFill>
                <a:latin typeface="微软雅黑" pitchFamily="34" charset="-122"/>
              </a:rPr>
              <a:t>上面的图片可自行更换，动画效果不变，方法是对图片点右键</a:t>
            </a:r>
            <a:r>
              <a:rPr lang="en-US" altLang="zh-CN" sz="1733" dirty="0">
                <a:solidFill>
                  <a:schemeClr val="tx1"/>
                </a:solidFill>
                <a:latin typeface="微软雅黑" pitchFamily="34" charset="-122"/>
              </a:rPr>
              <a:t>-&gt;</a:t>
            </a:r>
            <a:r>
              <a:rPr lang="zh-CN" altLang="en-US" sz="1733" dirty="0">
                <a:solidFill>
                  <a:schemeClr val="tx1"/>
                </a:solidFill>
                <a:latin typeface="微软雅黑" pitchFamily="34" charset="-122"/>
              </a:rPr>
              <a:t>设置对象格式</a:t>
            </a:r>
            <a:r>
              <a:rPr lang="en-US" altLang="zh-CN" sz="1733" dirty="0">
                <a:solidFill>
                  <a:schemeClr val="tx1"/>
                </a:solidFill>
                <a:latin typeface="微软雅黑" pitchFamily="34" charset="-122"/>
              </a:rPr>
              <a:t>-&gt;</a:t>
            </a:r>
            <a:r>
              <a:rPr lang="zh-CN" altLang="en-US" sz="1733" dirty="0">
                <a:solidFill>
                  <a:schemeClr val="tx1"/>
                </a:solidFill>
                <a:latin typeface="微软雅黑" pitchFamily="34" charset="-122"/>
              </a:rPr>
              <a:t>填充</a:t>
            </a:r>
            <a:r>
              <a:rPr lang="en-US" altLang="zh-CN" sz="1733" dirty="0">
                <a:solidFill>
                  <a:schemeClr val="tx1"/>
                </a:solidFill>
                <a:latin typeface="微软雅黑" pitchFamily="34" charset="-122"/>
              </a:rPr>
              <a:t>-&gt;</a:t>
            </a:r>
            <a:r>
              <a:rPr lang="zh-CN" altLang="en-US" sz="1733" dirty="0">
                <a:solidFill>
                  <a:schemeClr val="tx1"/>
                </a:solidFill>
                <a:latin typeface="微软雅黑" pitchFamily="34" charset="-122"/>
              </a:rPr>
              <a:t>填充效果</a:t>
            </a:r>
            <a:r>
              <a:rPr lang="en-US" altLang="zh-CN" sz="1733" dirty="0">
                <a:solidFill>
                  <a:schemeClr val="tx1"/>
                </a:solidFill>
                <a:latin typeface="微软雅黑" pitchFamily="34" charset="-122"/>
              </a:rPr>
              <a:t>-&gt;</a:t>
            </a:r>
            <a:r>
              <a:rPr lang="zh-CN" altLang="en-US" sz="1733" dirty="0">
                <a:solidFill>
                  <a:schemeClr val="tx1"/>
                </a:solidFill>
                <a:latin typeface="微软雅黑" pitchFamily="34" charset="-122"/>
              </a:rPr>
              <a:t>图片，选择事先准备好的图片即可。</a:t>
            </a:r>
          </a:p>
        </p:txBody>
      </p:sp>
      <p:grpSp>
        <p:nvGrpSpPr>
          <p:cNvPr id="66" name="组合 48"/>
          <p:cNvGrpSpPr>
            <a:grpSpLocks/>
          </p:cNvGrpSpPr>
          <p:nvPr/>
        </p:nvGrpSpPr>
        <p:grpSpPr bwMode="auto">
          <a:xfrm>
            <a:off x="2231698" y="3893770"/>
            <a:ext cx="755591" cy="755475"/>
            <a:chOff x="6378550" y="995815"/>
            <a:chExt cx="755970" cy="755970"/>
          </a:xfrm>
        </p:grpSpPr>
        <p:grpSp>
          <p:nvGrpSpPr>
            <p:cNvPr id="67" name="组合 49"/>
            <p:cNvGrpSpPr>
              <a:grpSpLocks/>
            </p:cNvGrpSpPr>
            <p:nvPr/>
          </p:nvGrpSpPr>
          <p:grpSpPr bwMode="auto">
            <a:xfrm>
              <a:off x="6378550" y="995815"/>
              <a:ext cx="755970" cy="755970"/>
              <a:chOff x="4921135" y="2265218"/>
              <a:chExt cx="2360814" cy="2360814"/>
            </a:xfrm>
          </p:grpSpPr>
          <p:sp>
            <p:nvSpPr>
              <p:cNvPr id="69" name="椭圆 68"/>
              <p:cNvSpPr/>
              <p:nvPr/>
            </p:nvSpPr>
            <p:spPr>
              <a:xfrm>
                <a:off x="4921135" y="2265218"/>
                <a:ext cx="2359771" cy="2360814"/>
              </a:xfrm>
              <a:prstGeom prst="ellipse">
                <a:avLst/>
              </a:prstGeom>
              <a:solidFill>
                <a:srgbClr val="1557A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b="0"/>
              </a:p>
            </p:txBody>
          </p:sp>
          <p:sp>
            <p:nvSpPr>
              <p:cNvPr id="70" name="椭圆 69"/>
              <p:cNvSpPr/>
              <p:nvPr/>
            </p:nvSpPr>
            <p:spPr>
              <a:xfrm>
                <a:off x="5059945" y="2404089"/>
                <a:ext cx="2082151" cy="2083071"/>
              </a:xfrm>
              <a:prstGeom prst="ellipse">
                <a:avLst/>
              </a:prstGeom>
              <a:gradFill>
                <a:gsLst>
                  <a:gs pos="0">
                    <a:srgbClr val="FEFFFF"/>
                  </a:gs>
                  <a:gs pos="100000">
                    <a:srgbClr val="D0D0D0"/>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b="0"/>
              </a:p>
            </p:txBody>
          </p:sp>
          <p:sp>
            <p:nvSpPr>
              <p:cNvPr id="97" name="椭圆 96"/>
              <p:cNvSpPr/>
              <p:nvPr/>
            </p:nvSpPr>
            <p:spPr>
              <a:xfrm>
                <a:off x="5287990" y="2632235"/>
                <a:ext cx="1626061" cy="1626779"/>
              </a:xfrm>
              <a:prstGeom prst="ellipse">
                <a:avLst/>
              </a:prstGeom>
              <a:gradFill>
                <a:gsLst>
                  <a:gs pos="0">
                    <a:srgbClr val="DCDCDC"/>
                  </a:gs>
                  <a:gs pos="100000">
                    <a:srgbClr val="FBFBFB"/>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b="0"/>
              </a:p>
            </p:txBody>
          </p:sp>
        </p:grpSp>
        <p:sp>
          <p:nvSpPr>
            <p:cNvPr id="68" name="文本框 50"/>
            <p:cNvSpPr txBox="1"/>
            <p:nvPr/>
          </p:nvSpPr>
          <p:spPr>
            <a:xfrm>
              <a:off x="6523139" y="1142967"/>
              <a:ext cx="467028" cy="461968"/>
            </a:xfrm>
            <a:prstGeom prst="rect">
              <a:avLst/>
            </a:prstGeom>
            <a:noFill/>
            <a:ln>
              <a:noFill/>
            </a:ln>
          </p:spPr>
          <p:txBody>
            <a:bodyPr wrap="none">
              <a:spAutoFit/>
            </a:bodyPr>
            <a:lstStyle/>
            <a:p>
              <a:pPr>
                <a:defRPr/>
              </a:pPr>
              <a:r>
                <a:rPr lang="en-US" altLang="zh-CN" sz="2400" dirty="0">
                  <a:solidFill>
                    <a:srgbClr val="1557A5"/>
                  </a:solidFill>
                  <a:effectLst>
                    <a:innerShdw blurRad="114300">
                      <a:prstClr val="black"/>
                    </a:innerShdw>
                  </a:effectLst>
                  <a:latin typeface="Impact" panose="020B0806030902050204" pitchFamily="34" charset="0"/>
                </a:rPr>
                <a:t>01</a:t>
              </a:r>
              <a:endParaRPr lang="zh-CN" altLang="en-US" sz="2400" dirty="0">
                <a:solidFill>
                  <a:srgbClr val="1557A5"/>
                </a:solidFill>
                <a:effectLst>
                  <a:innerShdw blurRad="114300">
                    <a:prstClr val="black"/>
                  </a:innerShdw>
                </a:effectLst>
                <a:latin typeface="Impact" panose="020B0806030902050204" pitchFamily="34" charset="0"/>
              </a:endParaRPr>
            </a:p>
          </p:txBody>
        </p:sp>
      </p:grpSp>
      <p:grpSp>
        <p:nvGrpSpPr>
          <p:cNvPr id="98" name="组合 54"/>
          <p:cNvGrpSpPr>
            <a:grpSpLocks/>
          </p:cNvGrpSpPr>
          <p:nvPr/>
        </p:nvGrpSpPr>
        <p:grpSpPr bwMode="auto">
          <a:xfrm>
            <a:off x="5725103" y="3879245"/>
            <a:ext cx="755590" cy="755475"/>
            <a:chOff x="6378550" y="995815"/>
            <a:chExt cx="755970" cy="755970"/>
          </a:xfrm>
        </p:grpSpPr>
        <p:grpSp>
          <p:nvGrpSpPr>
            <p:cNvPr id="99" name="组合 55"/>
            <p:cNvGrpSpPr>
              <a:grpSpLocks/>
            </p:cNvGrpSpPr>
            <p:nvPr/>
          </p:nvGrpSpPr>
          <p:grpSpPr bwMode="auto">
            <a:xfrm>
              <a:off x="6378550" y="995815"/>
              <a:ext cx="755970" cy="755970"/>
              <a:chOff x="4921135" y="2265218"/>
              <a:chExt cx="2360814" cy="2360814"/>
            </a:xfrm>
          </p:grpSpPr>
          <p:sp>
            <p:nvSpPr>
              <p:cNvPr id="101" name="椭圆 100"/>
              <p:cNvSpPr/>
              <p:nvPr/>
            </p:nvSpPr>
            <p:spPr>
              <a:xfrm>
                <a:off x="4921135" y="2265218"/>
                <a:ext cx="2359771" cy="2360814"/>
              </a:xfrm>
              <a:prstGeom prst="ellipse">
                <a:avLst/>
              </a:prstGeom>
              <a:solidFill>
                <a:srgbClr val="1557A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b="0"/>
              </a:p>
            </p:txBody>
          </p:sp>
          <p:sp>
            <p:nvSpPr>
              <p:cNvPr id="102" name="椭圆 101"/>
              <p:cNvSpPr/>
              <p:nvPr/>
            </p:nvSpPr>
            <p:spPr>
              <a:xfrm>
                <a:off x="5059945" y="2404089"/>
                <a:ext cx="2082151" cy="2083071"/>
              </a:xfrm>
              <a:prstGeom prst="ellipse">
                <a:avLst/>
              </a:prstGeom>
              <a:gradFill>
                <a:gsLst>
                  <a:gs pos="0">
                    <a:srgbClr val="FEFFFF"/>
                  </a:gs>
                  <a:gs pos="100000">
                    <a:srgbClr val="D0D0D0"/>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b="0"/>
              </a:p>
            </p:txBody>
          </p:sp>
          <p:sp>
            <p:nvSpPr>
              <p:cNvPr id="103" name="椭圆 102"/>
              <p:cNvSpPr/>
              <p:nvPr/>
            </p:nvSpPr>
            <p:spPr>
              <a:xfrm>
                <a:off x="5287990" y="2632235"/>
                <a:ext cx="1626061" cy="1626779"/>
              </a:xfrm>
              <a:prstGeom prst="ellipse">
                <a:avLst/>
              </a:prstGeom>
              <a:gradFill>
                <a:gsLst>
                  <a:gs pos="0">
                    <a:srgbClr val="DCDCDC"/>
                  </a:gs>
                  <a:gs pos="100000">
                    <a:srgbClr val="FBFBFB"/>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b="0"/>
              </a:p>
            </p:txBody>
          </p:sp>
        </p:grpSp>
        <p:sp>
          <p:nvSpPr>
            <p:cNvPr id="100" name="文本框 56"/>
            <p:cNvSpPr txBox="1"/>
            <p:nvPr/>
          </p:nvSpPr>
          <p:spPr>
            <a:xfrm>
              <a:off x="6523139" y="1142967"/>
              <a:ext cx="503917" cy="461968"/>
            </a:xfrm>
            <a:prstGeom prst="rect">
              <a:avLst/>
            </a:prstGeom>
            <a:noFill/>
            <a:ln>
              <a:noFill/>
            </a:ln>
          </p:spPr>
          <p:txBody>
            <a:bodyPr wrap="none">
              <a:spAutoFit/>
            </a:bodyPr>
            <a:lstStyle/>
            <a:p>
              <a:pPr>
                <a:defRPr/>
              </a:pPr>
              <a:r>
                <a:rPr lang="en-US" altLang="zh-CN" sz="2400" dirty="0">
                  <a:solidFill>
                    <a:srgbClr val="1557A5"/>
                  </a:solidFill>
                  <a:effectLst>
                    <a:innerShdw blurRad="114300">
                      <a:prstClr val="black"/>
                    </a:innerShdw>
                  </a:effectLst>
                  <a:latin typeface="Impact" panose="020B0806030902050204" pitchFamily="34" charset="0"/>
                </a:rPr>
                <a:t>02</a:t>
              </a:r>
              <a:endParaRPr lang="zh-CN" altLang="en-US" sz="2400" dirty="0">
                <a:solidFill>
                  <a:srgbClr val="1557A5"/>
                </a:solidFill>
                <a:effectLst>
                  <a:innerShdw blurRad="114300">
                    <a:prstClr val="black"/>
                  </a:innerShdw>
                </a:effectLst>
                <a:latin typeface="Impact" panose="020B0806030902050204" pitchFamily="34" charset="0"/>
              </a:endParaRPr>
            </a:p>
          </p:txBody>
        </p:sp>
      </p:grpSp>
      <p:grpSp>
        <p:nvGrpSpPr>
          <p:cNvPr id="104" name="组合 60"/>
          <p:cNvGrpSpPr>
            <a:grpSpLocks/>
          </p:cNvGrpSpPr>
          <p:nvPr/>
        </p:nvGrpSpPr>
        <p:grpSpPr bwMode="auto">
          <a:xfrm>
            <a:off x="9236285" y="3881449"/>
            <a:ext cx="755591" cy="755475"/>
            <a:chOff x="6378550" y="995815"/>
            <a:chExt cx="755970" cy="755970"/>
          </a:xfrm>
        </p:grpSpPr>
        <p:grpSp>
          <p:nvGrpSpPr>
            <p:cNvPr id="105" name="组合 61"/>
            <p:cNvGrpSpPr>
              <a:grpSpLocks/>
            </p:cNvGrpSpPr>
            <p:nvPr/>
          </p:nvGrpSpPr>
          <p:grpSpPr bwMode="auto">
            <a:xfrm>
              <a:off x="6378550" y="995815"/>
              <a:ext cx="755970" cy="755970"/>
              <a:chOff x="4921135" y="2265218"/>
              <a:chExt cx="2360814" cy="2360814"/>
            </a:xfrm>
          </p:grpSpPr>
          <p:sp>
            <p:nvSpPr>
              <p:cNvPr id="107" name="椭圆 106"/>
              <p:cNvSpPr/>
              <p:nvPr/>
            </p:nvSpPr>
            <p:spPr>
              <a:xfrm>
                <a:off x="4921135" y="2265218"/>
                <a:ext cx="2359771" cy="2360814"/>
              </a:xfrm>
              <a:prstGeom prst="ellipse">
                <a:avLst/>
              </a:prstGeom>
              <a:solidFill>
                <a:srgbClr val="1557A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b="0"/>
              </a:p>
            </p:txBody>
          </p:sp>
          <p:sp>
            <p:nvSpPr>
              <p:cNvPr id="108" name="椭圆 107"/>
              <p:cNvSpPr/>
              <p:nvPr/>
            </p:nvSpPr>
            <p:spPr>
              <a:xfrm>
                <a:off x="5059945" y="2404089"/>
                <a:ext cx="2082151" cy="2083071"/>
              </a:xfrm>
              <a:prstGeom prst="ellipse">
                <a:avLst/>
              </a:prstGeom>
              <a:gradFill>
                <a:gsLst>
                  <a:gs pos="0">
                    <a:srgbClr val="FEFFFF"/>
                  </a:gs>
                  <a:gs pos="100000">
                    <a:srgbClr val="D0D0D0"/>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b="0"/>
              </a:p>
            </p:txBody>
          </p:sp>
          <p:sp>
            <p:nvSpPr>
              <p:cNvPr id="109" name="椭圆 108"/>
              <p:cNvSpPr/>
              <p:nvPr/>
            </p:nvSpPr>
            <p:spPr>
              <a:xfrm>
                <a:off x="5287990" y="2632235"/>
                <a:ext cx="1626061" cy="1626779"/>
              </a:xfrm>
              <a:prstGeom prst="ellipse">
                <a:avLst/>
              </a:prstGeom>
              <a:gradFill>
                <a:gsLst>
                  <a:gs pos="0">
                    <a:srgbClr val="DCDCDC"/>
                  </a:gs>
                  <a:gs pos="100000">
                    <a:srgbClr val="FBFBFB"/>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b="0"/>
              </a:p>
            </p:txBody>
          </p:sp>
        </p:grpSp>
        <p:sp>
          <p:nvSpPr>
            <p:cNvPr id="106" name="文本框 62"/>
            <p:cNvSpPr txBox="1"/>
            <p:nvPr/>
          </p:nvSpPr>
          <p:spPr>
            <a:xfrm>
              <a:off x="6523139" y="1142967"/>
              <a:ext cx="513540" cy="461968"/>
            </a:xfrm>
            <a:prstGeom prst="rect">
              <a:avLst/>
            </a:prstGeom>
            <a:noFill/>
            <a:ln>
              <a:noFill/>
            </a:ln>
          </p:spPr>
          <p:txBody>
            <a:bodyPr wrap="none">
              <a:spAutoFit/>
            </a:bodyPr>
            <a:lstStyle/>
            <a:p>
              <a:pPr>
                <a:defRPr/>
              </a:pPr>
              <a:r>
                <a:rPr lang="en-US" altLang="zh-CN" sz="2400" dirty="0">
                  <a:solidFill>
                    <a:srgbClr val="1557A5"/>
                  </a:solidFill>
                  <a:effectLst>
                    <a:innerShdw blurRad="114300">
                      <a:prstClr val="black"/>
                    </a:innerShdw>
                  </a:effectLst>
                  <a:latin typeface="Impact" panose="020B0806030902050204" pitchFamily="34" charset="0"/>
                </a:rPr>
                <a:t>03</a:t>
              </a:r>
              <a:endParaRPr lang="zh-CN" altLang="en-US" sz="2400" dirty="0">
                <a:solidFill>
                  <a:srgbClr val="1557A5"/>
                </a:solidFill>
                <a:effectLst>
                  <a:innerShdw blurRad="114300">
                    <a:prstClr val="black"/>
                  </a:innerShdw>
                </a:effectLst>
                <a:latin typeface="Impact" panose="020B0806030902050204" pitchFamily="34" charset="0"/>
              </a:endParaRPr>
            </a:p>
          </p:txBody>
        </p:sp>
      </p:grpSp>
    </p:spTree>
    <p:extLst>
      <p:ext uri="{BB962C8B-B14F-4D97-AF65-F5344CB8AC3E}">
        <p14:creationId xmlns:p14="http://schemas.microsoft.com/office/powerpoint/2010/main" val="3614859394"/>
      </p:ext>
    </p:extLst>
  </p:cSld>
  <p:clrMapOvr>
    <a:masterClrMapping/>
  </p:clrMapOvr>
  <mc:AlternateContent xmlns:mc="http://schemas.openxmlformats.org/markup-compatibility/2006" xmlns:p14="http://schemas.microsoft.com/office/powerpoint/2010/main">
    <mc:Choice Requires="p14">
      <p:transition spd="slow" p14:dur="2500" advClick="0" advTm="10000">
        <p:checker/>
      </p:transition>
    </mc:Choice>
    <mc:Fallback xmlns="">
      <p:transition spd="slow" advClick="0" advTm="10000">
        <p:checker/>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4" fill="hold" grpId="0" nodeType="afterEffect">
                                  <p:stCondLst>
                                    <p:cond delay="0"/>
                                  </p:stCondLst>
                                  <p:childTnLst>
                                    <p:set>
                                      <p:cBhvr>
                                        <p:cTn id="6" dur="1" fill="hold">
                                          <p:stCondLst>
                                            <p:cond delay="0"/>
                                          </p:stCondLst>
                                        </p:cTn>
                                        <p:tgtEl>
                                          <p:spTgt spid="51"/>
                                        </p:tgtEl>
                                        <p:attrNameLst>
                                          <p:attrName>style.visibility</p:attrName>
                                        </p:attrNameLst>
                                      </p:cBhvr>
                                      <p:to>
                                        <p:strVal val="visible"/>
                                      </p:to>
                                    </p:set>
                                    <p:animEffect transition="in" filter="wheel(4)">
                                      <p:cBhvr>
                                        <p:cTn id="7" dur="1000"/>
                                        <p:tgtEl>
                                          <p:spTgt spid="51"/>
                                        </p:tgtEl>
                                      </p:cBhvr>
                                    </p:animEffect>
                                  </p:childTnLst>
                                </p:cTn>
                              </p:par>
                            </p:childTnLst>
                          </p:cTn>
                        </p:par>
                        <p:par>
                          <p:cTn id="8" fill="hold">
                            <p:stCondLst>
                              <p:cond delay="1000"/>
                            </p:stCondLst>
                            <p:childTnLst>
                              <p:par>
                                <p:cTn id="9" presetID="14" presetClass="entr" presetSubtype="10" fill="hold" grpId="0" nodeType="afterEffect">
                                  <p:stCondLst>
                                    <p:cond delay="0"/>
                                  </p:stCondLst>
                                  <p:childTnLst>
                                    <p:set>
                                      <p:cBhvr>
                                        <p:cTn id="10" dur="1" fill="hold">
                                          <p:stCondLst>
                                            <p:cond delay="0"/>
                                          </p:stCondLst>
                                        </p:cTn>
                                        <p:tgtEl>
                                          <p:spTgt spid="59"/>
                                        </p:tgtEl>
                                        <p:attrNameLst>
                                          <p:attrName>style.visibility</p:attrName>
                                        </p:attrNameLst>
                                      </p:cBhvr>
                                      <p:to>
                                        <p:strVal val="visible"/>
                                      </p:to>
                                    </p:set>
                                    <p:animEffect transition="in" filter="randombar(horizontal)">
                                      <p:cBhvr>
                                        <p:cTn id="11" dur="750"/>
                                        <p:tgtEl>
                                          <p:spTgt spid="59"/>
                                        </p:tgtEl>
                                      </p:cBhvr>
                                    </p:animEffect>
                                  </p:childTnLst>
                                </p:cTn>
                              </p:par>
                            </p:childTnLst>
                          </p:cTn>
                        </p:par>
                        <p:par>
                          <p:cTn id="12" fill="hold">
                            <p:stCondLst>
                              <p:cond delay="1750"/>
                            </p:stCondLst>
                            <p:childTnLst>
                              <p:par>
                                <p:cTn id="13" presetID="2" presetClass="entr" presetSubtype="4" fill="hold" grpId="0" nodeType="afterEffect">
                                  <p:stCondLst>
                                    <p:cond delay="0"/>
                                  </p:stCondLst>
                                  <p:childTnLst>
                                    <p:set>
                                      <p:cBhvr>
                                        <p:cTn id="14" dur="1" fill="hold">
                                          <p:stCondLst>
                                            <p:cond delay="0"/>
                                          </p:stCondLst>
                                        </p:cTn>
                                        <p:tgtEl>
                                          <p:spTgt spid="60"/>
                                        </p:tgtEl>
                                        <p:attrNameLst>
                                          <p:attrName>style.visibility</p:attrName>
                                        </p:attrNameLst>
                                      </p:cBhvr>
                                      <p:to>
                                        <p:strVal val="visible"/>
                                      </p:to>
                                    </p:set>
                                    <p:anim calcmode="lin" valueType="num">
                                      <p:cBhvr additive="base">
                                        <p:cTn id="15" dur="500" fill="hold"/>
                                        <p:tgtEl>
                                          <p:spTgt spid="60"/>
                                        </p:tgtEl>
                                        <p:attrNameLst>
                                          <p:attrName>ppt_x</p:attrName>
                                        </p:attrNameLst>
                                      </p:cBhvr>
                                      <p:tavLst>
                                        <p:tav tm="0">
                                          <p:val>
                                            <p:strVal val="#ppt_x"/>
                                          </p:val>
                                        </p:tav>
                                        <p:tav tm="100000">
                                          <p:val>
                                            <p:strVal val="#ppt_x"/>
                                          </p:val>
                                        </p:tav>
                                      </p:tavLst>
                                    </p:anim>
                                    <p:anim calcmode="lin" valueType="num">
                                      <p:cBhvr additive="base">
                                        <p:cTn id="16" dur="500" fill="hold"/>
                                        <p:tgtEl>
                                          <p:spTgt spid="60"/>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500"/>
                                  </p:stCondLst>
                                  <p:childTnLst>
                                    <p:set>
                                      <p:cBhvr>
                                        <p:cTn id="18" dur="1" fill="hold">
                                          <p:stCondLst>
                                            <p:cond delay="0"/>
                                          </p:stCondLst>
                                        </p:cTn>
                                        <p:tgtEl>
                                          <p:spTgt spid="61"/>
                                        </p:tgtEl>
                                        <p:attrNameLst>
                                          <p:attrName>style.visibility</p:attrName>
                                        </p:attrNameLst>
                                      </p:cBhvr>
                                      <p:to>
                                        <p:strVal val="visible"/>
                                      </p:to>
                                    </p:set>
                                    <p:anim calcmode="lin" valueType="num">
                                      <p:cBhvr additive="base">
                                        <p:cTn id="19" dur="500" fill="hold"/>
                                        <p:tgtEl>
                                          <p:spTgt spid="61"/>
                                        </p:tgtEl>
                                        <p:attrNameLst>
                                          <p:attrName>ppt_x</p:attrName>
                                        </p:attrNameLst>
                                      </p:cBhvr>
                                      <p:tavLst>
                                        <p:tav tm="0">
                                          <p:val>
                                            <p:strVal val="#ppt_x"/>
                                          </p:val>
                                        </p:tav>
                                        <p:tav tm="100000">
                                          <p:val>
                                            <p:strVal val="#ppt_x"/>
                                          </p:val>
                                        </p:tav>
                                      </p:tavLst>
                                    </p:anim>
                                    <p:anim calcmode="lin" valueType="num">
                                      <p:cBhvr additive="base">
                                        <p:cTn id="20" dur="500" fill="hold"/>
                                        <p:tgtEl>
                                          <p:spTgt spid="61"/>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500"/>
                                  </p:stCondLst>
                                  <p:childTnLst>
                                    <p:set>
                                      <p:cBhvr>
                                        <p:cTn id="22" dur="1" fill="hold">
                                          <p:stCondLst>
                                            <p:cond delay="0"/>
                                          </p:stCondLst>
                                        </p:cTn>
                                        <p:tgtEl>
                                          <p:spTgt spid="62"/>
                                        </p:tgtEl>
                                        <p:attrNameLst>
                                          <p:attrName>style.visibility</p:attrName>
                                        </p:attrNameLst>
                                      </p:cBhvr>
                                      <p:to>
                                        <p:strVal val="visible"/>
                                      </p:to>
                                    </p:set>
                                    <p:anim calcmode="lin" valueType="num">
                                      <p:cBhvr additive="base">
                                        <p:cTn id="23" dur="500" fill="hold"/>
                                        <p:tgtEl>
                                          <p:spTgt spid="62"/>
                                        </p:tgtEl>
                                        <p:attrNameLst>
                                          <p:attrName>ppt_x</p:attrName>
                                        </p:attrNameLst>
                                      </p:cBhvr>
                                      <p:tavLst>
                                        <p:tav tm="0">
                                          <p:val>
                                            <p:strVal val="#ppt_x"/>
                                          </p:val>
                                        </p:tav>
                                        <p:tav tm="100000">
                                          <p:val>
                                            <p:strVal val="#ppt_x"/>
                                          </p:val>
                                        </p:tav>
                                      </p:tavLst>
                                    </p:anim>
                                    <p:anim calcmode="lin" valueType="num">
                                      <p:cBhvr additive="base">
                                        <p:cTn id="24" dur="500" fill="hold"/>
                                        <p:tgtEl>
                                          <p:spTgt spid="62"/>
                                        </p:tgtEl>
                                        <p:attrNameLst>
                                          <p:attrName>ppt_y</p:attrName>
                                        </p:attrNameLst>
                                      </p:cBhvr>
                                      <p:tavLst>
                                        <p:tav tm="0">
                                          <p:val>
                                            <p:strVal val="1+#ppt_h/2"/>
                                          </p:val>
                                        </p:tav>
                                        <p:tav tm="100000">
                                          <p:val>
                                            <p:strVal val="#ppt_y"/>
                                          </p:val>
                                        </p:tav>
                                      </p:tavLst>
                                    </p:anim>
                                  </p:childTnLst>
                                </p:cTn>
                              </p:par>
                              <p:par>
                                <p:cTn id="25" presetID="2" presetClass="entr" presetSubtype="4" fill="hold" nodeType="withEffect">
                                  <p:stCondLst>
                                    <p:cond delay="500"/>
                                  </p:stCondLst>
                                  <p:childTnLst>
                                    <p:set>
                                      <p:cBhvr>
                                        <p:cTn id="26" dur="1" fill="hold">
                                          <p:stCondLst>
                                            <p:cond delay="0"/>
                                          </p:stCondLst>
                                        </p:cTn>
                                        <p:tgtEl>
                                          <p:spTgt spid="66"/>
                                        </p:tgtEl>
                                        <p:attrNameLst>
                                          <p:attrName>style.visibility</p:attrName>
                                        </p:attrNameLst>
                                      </p:cBhvr>
                                      <p:to>
                                        <p:strVal val="visible"/>
                                      </p:to>
                                    </p:set>
                                    <p:anim calcmode="lin" valueType="num">
                                      <p:cBhvr additive="base">
                                        <p:cTn id="27" dur="500" fill="hold"/>
                                        <p:tgtEl>
                                          <p:spTgt spid="66"/>
                                        </p:tgtEl>
                                        <p:attrNameLst>
                                          <p:attrName>ppt_x</p:attrName>
                                        </p:attrNameLst>
                                      </p:cBhvr>
                                      <p:tavLst>
                                        <p:tav tm="0">
                                          <p:val>
                                            <p:strVal val="#ppt_x"/>
                                          </p:val>
                                        </p:tav>
                                        <p:tav tm="100000">
                                          <p:val>
                                            <p:strVal val="#ppt_x"/>
                                          </p:val>
                                        </p:tav>
                                      </p:tavLst>
                                    </p:anim>
                                    <p:anim calcmode="lin" valueType="num">
                                      <p:cBhvr additive="base">
                                        <p:cTn id="28" dur="500" fill="hold"/>
                                        <p:tgtEl>
                                          <p:spTgt spid="66"/>
                                        </p:tgtEl>
                                        <p:attrNameLst>
                                          <p:attrName>ppt_y</p:attrName>
                                        </p:attrNameLst>
                                      </p:cBhvr>
                                      <p:tavLst>
                                        <p:tav tm="0">
                                          <p:val>
                                            <p:strVal val="1+#ppt_h/2"/>
                                          </p:val>
                                        </p:tav>
                                        <p:tav tm="100000">
                                          <p:val>
                                            <p:strVal val="#ppt_y"/>
                                          </p:val>
                                        </p:tav>
                                      </p:tavLst>
                                    </p:anim>
                                  </p:childTnLst>
                                </p:cTn>
                              </p:par>
                              <p:par>
                                <p:cTn id="29" presetID="2" presetClass="entr" presetSubtype="4" fill="hold" nodeType="withEffect">
                                  <p:stCondLst>
                                    <p:cond delay="500"/>
                                  </p:stCondLst>
                                  <p:childTnLst>
                                    <p:set>
                                      <p:cBhvr>
                                        <p:cTn id="30" dur="1" fill="hold">
                                          <p:stCondLst>
                                            <p:cond delay="0"/>
                                          </p:stCondLst>
                                        </p:cTn>
                                        <p:tgtEl>
                                          <p:spTgt spid="98"/>
                                        </p:tgtEl>
                                        <p:attrNameLst>
                                          <p:attrName>style.visibility</p:attrName>
                                        </p:attrNameLst>
                                      </p:cBhvr>
                                      <p:to>
                                        <p:strVal val="visible"/>
                                      </p:to>
                                    </p:set>
                                    <p:anim calcmode="lin" valueType="num">
                                      <p:cBhvr additive="base">
                                        <p:cTn id="31" dur="500" fill="hold"/>
                                        <p:tgtEl>
                                          <p:spTgt spid="98"/>
                                        </p:tgtEl>
                                        <p:attrNameLst>
                                          <p:attrName>ppt_x</p:attrName>
                                        </p:attrNameLst>
                                      </p:cBhvr>
                                      <p:tavLst>
                                        <p:tav tm="0">
                                          <p:val>
                                            <p:strVal val="#ppt_x"/>
                                          </p:val>
                                        </p:tav>
                                        <p:tav tm="100000">
                                          <p:val>
                                            <p:strVal val="#ppt_x"/>
                                          </p:val>
                                        </p:tav>
                                      </p:tavLst>
                                    </p:anim>
                                    <p:anim calcmode="lin" valueType="num">
                                      <p:cBhvr additive="base">
                                        <p:cTn id="32" dur="500" fill="hold"/>
                                        <p:tgtEl>
                                          <p:spTgt spid="98"/>
                                        </p:tgtEl>
                                        <p:attrNameLst>
                                          <p:attrName>ppt_y</p:attrName>
                                        </p:attrNameLst>
                                      </p:cBhvr>
                                      <p:tavLst>
                                        <p:tav tm="0">
                                          <p:val>
                                            <p:strVal val="1+#ppt_h/2"/>
                                          </p:val>
                                        </p:tav>
                                        <p:tav tm="100000">
                                          <p:val>
                                            <p:strVal val="#ppt_y"/>
                                          </p:val>
                                        </p:tav>
                                      </p:tavLst>
                                    </p:anim>
                                  </p:childTnLst>
                                </p:cTn>
                              </p:par>
                              <p:par>
                                <p:cTn id="33" presetID="2" presetClass="entr" presetSubtype="4" fill="hold" nodeType="withEffect">
                                  <p:stCondLst>
                                    <p:cond delay="500"/>
                                  </p:stCondLst>
                                  <p:childTnLst>
                                    <p:set>
                                      <p:cBhvr>
                                        <p:cTn id="34" dur="1" fill="hold">
                                          <p:stCondLst>
                                            <p:cond delay="0"/>
                                          </p:stCondLst>
                                        </p:cTn>
                                        <p:tgtEl>
                                          <p:spTgt spid="104"/>
                                        </p:tgtEl>
                                        <p:attrNameLst>
                                          <p:attrName>style.visibility</p:attrName>
                                        </p:attrNameLst>
                                      </p:cBhvr>
                                      <p:to>
                                        <p:strVal val="visible"/>
                                      </p:to>
                                    </p:set>
                                    <p:anim calcmode="lin" valueType="num">
                                      <p:cBhvr additive="base">
                                        <p:cTn id="35" dur="500" fill="hold"/>
                                        <p:tgtEl>
                                          <p:spTgt spid="104"/>
                                        </p:tgtEl>
                                        <p:attrNameLst>
                                          <p:attrName>ppt_x</p:attrName>
                                        </p:attrNameLst>
                                      </p:cBhvr>
                                      <p:tavLst>
                                        <p:tav tm="0">
                                          <p:val>
                                            <p:strVal val="#ppt_x"/>
                                          </p:val>
                                        </p:tav>
                                        <p:tav tm="100000">
                                          <p:val>
                                            <p:strVal val="#ppt_x"/>
                                          </p:val>
                                        </p:tav>
                                      </p:tavLst>
                                    </p:anim>
                                    <p:anim calcmode="lin" valueType="num">
                                      <p:cBhvr additive="base">
                                        <p:cTn id="36" dur="500" fill="hold"/>
                                        <p:tgtEl>
                                          <p:spTgt spid="104"/>
                                        </p:tgtEl>
                                        <p:attrNameLst>
                                          <p:attrName>ppt_y</p:attrName>
                                        </p:attrNameLst>
                                      </p:cBhvr>
                                      <p:tavLst>
                                        <p:tav tm="0">
                                          <p:val>
                                            <p:strVal val="1+#ppt_h/2"/>
                                          </p:val>
                                        </p:tav>
                                        <p:tav tm="100000">
                                          <p:val>
                                            <p:strVal val="#ppt_y"/>
                                          </p:val>
                                        </p:tav>
                                      </p:tavLst>
                                    </p:anim>
                                  </p:childTnLst>
                                </p:cTn>
                              </p:par>
                              <p:par>
                                <p:cTn id="37" presetID="41" presetClass="entr" presetSubtype="0" fill="hold" grpId="0" nodeType="withEffect">
                                  <p:stCondLst>
                                    <p:cond delay="1000"/>
                                  </p:stCondLst>
                                  <p:iterate type="lt">
                                    <p:tmPct val="10000"/>
                                  </p:iterate>
                                  <p:childTnLst>
                                    <p:set>
                                      <p:cBhvr>
                                        <p:cTn id="38" dur="1" fill="hold">
                                          <p:stCondLst>
                                            <p:cond delay="0"/>
                                          </p:stCondLst>
                                        </p:cTn>
                                        <p:tgtEl>
                                          <p:spTgt spid="63"/>
                                        </p:tgtEl>
                                        <p:attrNameLst>
                                          <p:attrName>style.visibility</p:attrName>
                                        </p:attrNameLst>
                                      </p:cBhvr>
                                      <p:to>
                                        <p:strVal val="visible"/>
                                      </p:to>
                                    </p:set>
                                    <p:anim calcmode="lin" valueType="num">
                                      <p:cBhvr>
                                        <p:cTn id="39" dur="500" fill="hold"/>
                                        <p:tgtEl>
                                          <p:spTgt spid="63"/>
                                        </p:tgtEl>
                                        <p:attrNameLst>
                                          <p:attrName>ppt_x</p:attrName>
                                        </p:attrNameLst>
                                      </p:cBhvr>
                                      <p:tavLst>
                                        <p:tav tm="0">
                                          <p:val>
                                            <p:strVal val="#ppt_x"/>
                                          </p:val>
                                        </p:tav>
                                        <p:tav tm="50000">
                                          <p:val>
                                            <p:strVal val="#ppt_x+.1"/>
                                          </p:val>
                                        </p:tav>
                                        <p:tav tm="100000">
                                          <p:val>
                                            <p:strVal val="#ppt_x"/>
                                          </p:val>
                                        </p:tav>
                                      </p:tavLst>
                                    </p:anim>
                                    <p:anim calcmode="lin" valueType="num">
                                      <p:cBhvr>
                                        <p:cTn id="40" dur="500" fill="hold"/>
                                        <p:tgtEl>
                                          <p:spTgt spid="63"/>
                                        </p:tgtEl>
                                        <p:attrNameLst>
                                          <p:attrName>ppt_y</p:attrName>
                                        </p:attrNameLst>
                                      </p:cBhvr>
                                      <p:tavLst>
                                        <p:tav tm="0">
                                          <p:val>
                                            <p:strVal val="#ppt_y"/>
                                          </p:val>
                                        </p:tav>
                                        <p:tav tm="100000">
                                          <p:val>
                                            <p:strVal val="#ppt_y"/>
                                          </p:val>
                                        </p:tav>
                                      </p:tavLst>
                                    </p:anim>
                                    <p:anim calcmode="lin" valueType="num">
                                      <p:cBhvr>
                                        <p:cTn id="41" dur="500" fill="hold"/>
                                        <p:tgtEl>
                                          <p:spTgt spid="63"/>
                                        </p:tgtEl>
                                        <p:attrNameLst>
                                          <p:attrName>ppt_h</p:attrName>
                                        </p:attrNameLst>
                                      </p:cBhvr>
                                      <p:tavLst>
                                        <p:tav tm="0">
                                          <p:val>
                                            <p:strVal val="#ppt_h/10"/>
                                          </p:val>
                                        </p:tav>
                                        <p:tav tm="50000">
                                          <p:val>
                                            <p:strVal val="#ppt_h+.01"/>
                                          </p:val>
                                        </p:tav>
                                        <p:tav tm="100000">
                                          <p:val>
                                            <p:strVal val="#ppt_h"/>
                                          </p:val>
                                        </p:tav>
                                      </p:tavLst>
                                    </p:anim>
                                    <p:anim calcmode="lin" valueType="num">
                                      <p:cBhvr>
                                        <p:cTn id="42" dur="500" fill="hold"/>
                                        <p:tgtEl>
                                          <p:spTgt spid="63"/>
                                        </p:tgtEl>
                                        <p:attrNameLst>
                                          <p:attrName>ppt_w</p:attrName>
                                        </p:attrNameLst>
                                      </p:cBhvr>
                                      <p:tavLst>
                                        <p:tav tm="0">
                                          <p:val>
                                            <p:strVal val="#ppt_w/10"/>
                                          </p:val>
                                        </p:tav>
                                        <p:tav tm="50000">
                                          <p:val>
                                            <p:strVal val="#ppt_w+.01"/>
                                          </p:val>
                                        </p:tav>
                                        <p:tav tm="100000">
                                          <p:val>
                                            <p:strVal val="#ppt_w"/>
                                          </p:val>
                                        </p:tav>
                                      </p:tavLst>
                                    </p:anim>
                                    <p:animEffect transition="in" filter="fade">
                                      <p:cBhvr>
                                        <p:cTn id="43" dur="500" tmFilter="0,0; .5, 1; 1, 1"/>
                                        <p:tgtEl>
                                          <p:spTgt spid="63"/>
                                        </p:tgtEl>
                                      </p:cBhvr>
                                    </p:animEffect>
                                  </p:childTnLst>
                                </p:cTn>
                              </p:par>
                              <p:par>
                                <p:cTn id="44" presetID="41" presetClass="entr" presetSubtype="0" fill="hold" grpId="0" nodeType="withEffect">
                                  <p:stCondLst>
                                    <p:cond delay="1000"/>
                                  </p:stCondLst>
                                  <p:iterate type="lt">
                                    <p:tmPct val="10000"/>
                                  </p:iterate>
                                  <p:childTnLst>
                                    <p:set>
                                      <p:cBhvr>
                                        <p:cTn id="45" dur="1" fill="hold">
                                          <p:stCondLst>
                                            <p:cond delay="0"/>
                                          </p:stCondLst>
                                        </p:cTn>
                                        <p:tgtEl>
                                          <p:spTgt spid="64"/>
                                        </p:tgtEl>
                                        <p:attrNameLst>
                                          <p:attrName>style.visibility</p:attrName>
                                        </p:attrNameLst>
                                      </p:cBhvr>
                                      <p:to>
                                        <p:strVal val="visible"/>
                                      </p:to>
                                    </p:set>
                                    <p:anim calcmode="lin" valueType="num">
                                      <p:cBhvr>
                                        <p:cTn id="46" dur="500" fill="hold"/>
                                        <p:tgtEl>
                                          <p:spTgt spid="64"/>
                                        </p:tgtEl>
                                        <p:attrNameLst>
                                          <p:attrName>ppt_x</p:attrName>
                                        </p:attrNameLst>
                                      </p:cBhvr>
                                      <p:tavLst>
                                        <p:tav tm="0">
                                          <p:val>
                                            <p:strVal val="#ppt_x"/>
                                          </p:val>
                                        </p:tav>
                                        <p:tav tm="50000">
                                          <p:val>
                                            <p:strVal val="#ppt_x+.1"/>
                                          </p:val>
                                        </p:tav>
                                        <p:tav tm="100000">
                                          <p:val>
                                            <p:strVal val="#ppt_x"/>
                                          </p:val>
                                        </p:tav>
                                      </p:tavLst>
                                    </p:anim>
                                    <p:anim calcmode="lin" valueType="num">
                                      <p:cBhvr>
                                        <p:cTn id="47" dur="500" fill="hold"/>
                                        <p:tgtEl>
                                          <p:spTgt spid="64"/>
                                        </p:tgtEl>
                                        <p:attrNameLst>
                                          <p:attrName>ppt_y</p:attrName>
                                        </p:attrNameLst>
                                      </p:cBhvr>
                                      <p:tavLst>
                                        <p:tav tm="0">
                                          <p:val>
                                            <p:strVal val="#ppt_y"/>
                                          </p:val>
                                        </p:tav>
                                        <p:tav tm="100000">
                                          <p:val>
                                            <p:strVal val="#ppt_y"/>
                                          </p:val>
                                        </p:tav>
                                      </p:tavLst>
                                    </p:anim>
                                    <p:anim calcmode="lin" valueType="num">
                                      <p:cBhvr>
                                        <p:cTn id="48" dur="500" fill="hold"/>
                                        <p:tgtEl>
                                          <p:spTgt spid="64"/>
                                        </p:tgtEl>
                                        <p:attrNameLst>
                                          <p:attrName>ppt_h</p:attrName>
                                        </p:attrNameLst>
                                      </p:cBhvr>
                                      <p:tavLst>
                                        <p:tav tm="0">
                                          <p:val>
                                            <p:strVal val="#ppt_h/10"/>
                                          </p:val>
                                        </p:tav>
                                        <p:tav tm="50000">
                                          <p:val>
                                            <p:strVal val="#ppt_h+.01"/>
                                          </p:val>
                                        </p:tav>
                                        <p:tav tm="100000">
                                          <p:val>
                                            <p:strVal val="#ppt_h"/>
                                          </p:val>
                                        </p:tav>
                                      </p:tavLst>
                                    </p:anim>
                                    <p:anim calcmode="lin" valueType="num">
                                      <p:cBhvr>
                                        <p:cTn id="49" dur="500" fill="hold"/>
                                        <p:tgtEl>
                                          <p:spTgt spid="64"/>
                                        </p:tgtEl>
                                        <p:attrNameLst>
                                          <p:attrName>ppt_w</p:attrName>
                                        </p:attrNameLst>
                                      </p:cBhvr>
                                      <p:tavLst>
                                        <p:tav tm="0">
                                          <p:val>
                                            <p:strVal val="#ppt_w/10"/>
                                          </p:val>
                                        </p:tav>
                                        <p:tav tm="50000">
                                          <p:val>
                                            <p:strVal val="#ppt_w+.01"/>
                                          </p:val>
                                        </p:tav>
                                        <p:tav tm="100000">
                                          <p:val>
                                            <p:strVal val="#ppt_w"/>
                                          </p:val>
                                        </p:tav>
                                      </p:tavLst>
                                    </p:anim>
                                    <p:animEffect transition="in" filter="fade">
                                      <p:cBhvr>
                                        <p:cTn id="50" dur="500" tmFilter="0,0; .5, 1; 1, 1"/>
                                        <p:tgtEl>
                                          <p:spTgt spid="64"/>
                                        </p:tgtEl>
                                      </p:cBhvr>
                                    </p:animEffect>
                                  </p:childTnLst>
                                </p:cTn>
                              </p:par>
                              <p:par>
                                <p:cTn id="51" presetID="41" presetClass="entr" presetSubtype="0" fill="hold" grpId="0" nodeType="withEffect">
                                  <p:stCondLst>
                                    <p:cond delay="1000"/>
                                  </p:stCondLst>
                                  <p:iterate type="lt">
                                    <p:tmPct val="10000"/>
                                  </p:iterate>
                                  <p:childTnLst>
                                    <p:set>
                                      <p:cBhvr>
                                        <p:cTn id="52" dur="1" fill="hold">
                                          <p:stCondLst>
                                            <p:cond delay="0"/>
                                          </p:stCondLst>
                                        </p:cTn>
                                        <p:tgtEl>
                                          <p:spTgt spid="65"/>
                                        </p:tgtEl>
                                        <p:attrNameLst>
                                          <p:attrName>style.visibility</p:attrName>
                                        </p:attrNameLst>
                                      </p:cBhvr>
                                      <p:to>
                                        <p:strVal val="visible"/>
                                      </p:to>
                                    </p:set>
                                    <p:anim calcmode="lin" valueType="num">
                                      <p:cBhvr>
                                        <p:cTn id="53" dur="500" fill="hold"/>
                                        <p:tgtEl>
                                          <p:spTgt spid="65"/>
                                        </p:tgtEl>
                                        <p:attrNameLst>
                                          <p:attrName>ppt_x</p:attrName>
                                        </p:attrNameLst>
                                      </p:cBhvr>
                                      <p:tavLst>
                                        <p:tav tm="0">
                                          <p:val>
                                            <p:strVal val="#ppt_x"/>
                                          </p:val>
                                        </p:tav>
                                        <p:tav tm="50000">
                                          <p:val>
                                            <p:strVal val="#ppt_x+.1"/>
                                          </p:val>
                                        </p:tav>
                                        <p:tav tm="100000">
                                          <p:val>
                                            <p:strVal val="#ppt_x"/>
                                          </p:val>
                                        </p:tav>
                                      </p:tavLst>
                                    </p:anim>
                                    <p:anim calcmode="lin" valueType="num">
                                      <p:cBhvr>
                                        <p:cTn id="54" dur="500" fill="hold"/>
                                        <p:tgtEl>
                                          <p:spTgt spid="65"/>
                                        </p:tgtEl>
                                        <p:attrNameLst>
                                          <p:attrName>ppt_y</p:attrName>
                                        </p:attrNameLst>
                                      </p:cBhvr>
                                      <p:tavLst>
                                        <p:tav tm="0">
                                          <p:val>
                                            <p:strVal val="#ppt_y"/>
                                          </p:val>
                                        </p:tav>
                                        <p:tav tm="100000">
                                          <p:val>
                                            <p:strVal val="#ppt_y"/>
                                          </p:val>
                                        </p:tav>
                                      </p:tavLst>
                                    </p:anim>
                                    <p:anim calcmode="lin" valueType="num">
                                      <p:cBhvr>
                                        <p:cTn id="55" dur="500" fill="hold"/>
                                        <p:tgtEl>
                                          <p:spTgt spid="65"/>
                                        </p:tgtEl>
                                        <p:attrNameLst>
                                          <p:attrName>ppt_h</p:attrName>
                                        </p:attrNameLst>
                                      </p:cBhvr>
                                      <p:tavLst>
                                        <p:tav tm="0">
                                          <p:val>
                                            <p:strVal val="#ppt_h/10"/>
                                          </p:val>
                                        </p:tav>
                                        <p:tav tm="50000">
                                          <p:val>
                                            <p:strVal val="#ppt_h+.01"/>
                                          </p:val>
                                        </p:tav>
                                        <p:tav tm="100000">
                                          <p:val>
                                            <p:strVal val="#ppt_h"/>
                                          </p:val>
                                        </p:tav>
                                      </p:tavLst>
                                    </p:anim>
                                    <p:anim calcmode="lin" valueType="num">
                                      <p:cBhvr>
                                        <p:cTn id="56" dur="500" fill="hold"/>
                                        <p:tgtEl>
                                          <p:spTgt spid="65"/>
                                        </p:tgtEl>
                                        <p:attrNameLst>
                                          <p:attrName>ppt_w</p:attrName>
                                        </p:attrNameLst>
                                      </p:cBhvr>
                                      <p:tavLst>
                                        <p:tav tm="0">
                                          <p:val>
                                            <p:strVal val="#ppt_w/10"/>
                                          </p:val>
                                        </p:tav>
                                        <p:tav tm="50000">
                                          <p:val>
                                            <p:strVal val="#ppt_w+.01"/>
                                          </p:val>
                                        </p:tav>
                                        <p:tav tm="100000">
                                          <p:val>
                                            <p:strVal val="#ppt_w"/>
                                          </p:val>
                                        </p:tav>
                                      </p:tavLst>
                                    </p:anim>
                                    <p:animEffect transition="in" filter="fade">
                                      <p:cBhvr>
                                        <p:cTn id="57" dur="500" tmFilter="0,0; .5, 1; 1, 1"/>
                                        <p:tgtEl>
                                          <p:spTgt spid="6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 grpId="0"/>
      <p:bldP spid="59" grpId="0" animBg="1"/>
      <p:bldP spid="60" grpId="0" animBg="1"/>
      <p:bldP spid="61" grpId="0" animBg="1"/>
      <p:bldP spid="62" grpId="0" animBg="1"/>
      <p:bldP spid="63" grpId="0"/>
      <p:bldP spid="64" grpId="0"/>
      <p:bldP spid="65"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6" name="组合 25"/>
          <p:cNvGrpSpPr/>
          <p:nvPr/>
        </p:nvGrpSpPr>
        <p:grpSpPr>
          <a:xfrm>
            <a:off x="5327784" y="3649933"/>
            <a:ext cx="5952793" cy="869712"/>
            <a:chOff x="5519357" y="2845462"/>
            <a:chExt cx="4464595" cy="652284"/>
          </a:xfrm>
        </p:grpSpPr>
        <p:sp>
          <p:nvSpPr>
            <p:cNvPr id="27" name="Rectangle 14"/>
            <p:cNvSpPr/>
            <p:nvPr/>
          </p:nvSpPr>
          <p:spPr>
            <a:xfrm>
              <a:off x="6215443" y="2845462"/>
              <a:ext cx="3768509" cy="607907"/>
            </a:xfrm>
            <a:prstGeom prst="rect">
              <a:avLst/>
            </a:prstGeom>
          </p:spPr>
          <p:txBody>
            <a:bodyPr wrap="square">
              <a:spAutoFit/>
            </a:bodyPr>
            <a:lstStyle/>
            <a:p>
              <a:r>
                <a:rPr lang="zh-CN" altLang="en-US" sz="1867" dirty="0">
                  <a:solidFill>
                    <a:srgbClr val="0070C0"/>
                  </a:solidFill>
                  <a:latin typeface="微软雅黑" panose="020B0503020204020204" pitchFamily="34" charset="-122"/>
                  <a:ea typeface="微软雅黑" panose="020B0503020204020204" pitchFamily="34" charset="-122"/>
                  <a:cs typeface="Open Sans" pitchFamily="34" charset="0"/>
                </a:rPr>
                <a:t>单击此处添加标题</a:t>
              </a:r>
            </a:p>
            <a:p>
              <a:r>
                <a:rPr lang="zh-CN" altLang="en-US" sz="1400" kern="3000" spc="31" dirty="0">
                  <a:solidFill>
                    <a:schemeClr val="tx1">
                      <a:lumMod val="85000"/>
                      <a:lumOff val="15000"/>
                    </a:schemeClr>
                  </a:solidFill>
                  <a:latin typeface="微软雅黑" panose="020B0503020204020204" pitchFamily="34" charset="-122"/>
                  <a:ea typeface="微软雅黑" panose="020B0503020204020204" pitchFamily="34" charset="-122"/>
                </a:rPr>
                <a:t>单击此处添加文本内容，文字内容需概括精炼，建议与标题相关并符合整体语言风格，语言描述尽量简洁生动。</a:t>
              </a:r>
              <a:endParaRPr lang="en-US" altLang="zh-CN" sz="1400" kern="3000" spc="31" dirty="0">
                <a:solidFill>
                  <a:schemeClr val="tx1">
                    <a:lumMod val="85000"/>
                    <a:lumOff val="15000"/>
                  </a:schemeClr>
                </a:solidFill>
                <a:latin typeface="微软雅黑" panose="020B0503020204020204" pitchFamily="34" charset="-122"/>
                <a:ea typeface="微软雅黑" panose="020B0503020204020204" pitchFamily="34" charset="-122"/>
              </a:endParaRPr>
            </a:p>
          </p:txBody>
        </p:sp>
        <p:grpSp>
          <p:nvGrpSpPr>
            <p:cNvPr id="28" name="组合 27"/>
            <p:cNvGrpSpPr/>
            <p:nvPr/>
          </p:nvGrpSpPr>
          <p:grpSpPr>
            <a:xfrm>
              <a:off x="5519357" y="2866804"/>
              <a:ext cx="652843" cy="630942"/>
              <a:chOff x="5519357" y="2866804"/>
              <a:chExt cx="652843" cy="630942"/>
            </a:xfrm>
          </p:grpSpPr>
          <p:sp>
            <p:nvSpPr>
              <p:cNvPr id="29" name="Rounded Rectangle 23"/>
              <p:cNvSpPr/>
              <p:nvPr/>
            </p:nvSpPr>
            <p:spPr>
              <a:xfrm>
                <a:off x="5519357" y="2866804"/>
                <a:ext cx="652843" cy="630942"/>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30" name="Freeform 11"/>
              <p:cNvSpPr>
                <a:spLocks noEditPoints="1"/>
              </p:cNvSpPr>
              <p:nvPr/>
            </p:nvSpPr>
            <p:spPr bwMode="auto">
              <a:xfrm>
                <a:off x="5659308" y="3016598"/>
                <a:ext cx="372940" cy="331354"/>
              </a:xfrm>
              <a:custGeom>
                <a:avLst/>
                <a:gdLst>
                  <a:gd name="T0" fmla="*/ 133 w 134"/>
                  <a:gd name="T1" fmla="*/ 16 h 119"/>
                  <a:gd name="T2" fmla="*/ 121 w 134"/>
                  <a:gd name="T3" fmla="*/ 5 h 119"/>
                  <a:gd name="T4" fmla="*/ 115 w 134"/>
                  <a:gd name="T5" fmla="*/ 5 h 119"/>
                  <a:gd name="T6" fmla="*/ 114 w 134"/>
                  <a:gd name="T7" fmla="*/ 8 h 119"/>
                  <a:gd name="T8" fmla="*/ 111 w 134"/>
                  <a:gd name="T9" fmla="*/ 9 h 119"/>
                  <a:gd name="T10" fmla="*/ 111 w 134"/>
                  <a:gd name="T11" fmla="*/ 9 h 119"/>
                  <a:gd name="T12" fmla="*/ 81 w 134"/>
                  <a:gd name="T13" fmla="*/ 39 h 119"/>
                  <a:gd name="T14" fmla="*/ 79 w 134"/>
                  <a:gd name="T15" fmla="*/ 47 h 119"/>
                  <a:gd name="T16" fmla="*/ 82 w 134"/>
                  <a:gd name="T17" fmla="*/ 50 h 119"/>
                  <a:gd name="T18" fmla="*/ 82 w 134"/>
                  <a:gd name="T19" fmla="*/ 50 h 119"/>
                  <a:gd name="T20" fmla="*/ 83 w 134"/>
                  <a:gd name="T21" fmla="*/ 51 h 119"/>
                  <a:gd name="T22" fmla="*/ 76 w 134"/>
                  <a:gd name="T23" fmla="*/ 57 h 119"/>
                  <a:gd name="T24" fmla="*/ 54 w 134"/>
                  <a:gd name="T25" fmla="*/ 35 h 119"/>
                  <a:gd name="T26" fmla="*/ 47 w 134"/>
                  <a:gd name="T27" fmla="*/ 10 h 119"/>
                  <a:gd name="T28" fmla="*/ 21 w 134"/>
                  <a:gd name="T29" fmla="*/ 3 h 119"/>
                  <a:gd name="T30" fmla="*/ 36 w 134"/>
                  <a:gd name="T31" fmla="*/ 18 h 119"/>
                  <a:gd name="T32" fmla="*/ 32 w 134"/>
                  <a:gd name="T33" fmla="*/ 32 h 119"/>
                  <a:gd name="T34" fmla="*/ 18 w 134"/>
                  <a:gd name="T35" fmla="*/ 36 h 119"/>
                  <a:gd name="T36" fmla="*/ 3 w 134"/>
                  <a:gd name="T37" fmla="*/ 21 h 119"/>
                  <a:gd name="T38" fmla="*/ 10 w 134"/>
                  <a:gd name="T39" fmla="*/ 47 h 119"/>
                  <a:gd name="T40" fmla="*/ 36 w 134"/>
                  <a:gd name="T41" fmla="*/ 53 h 119"/>
                  <a:gd name="T42" fmla="*/ 37 w 134"/>
                  <a:gd name="T43" fmla="*/ 53 h 119"/>
                  <a:gd name="T44" fmla="*/ 58 w 134"/>
                  <a:gd name="T45" fmla="*/ 75 h 119"/>
                  <a:gd name="T46" fmla="*/ 38 w 134"/>
                  <a:gd name="T47" fmla="*/ 96 h 119"/>
                  <a:gd name="T48" fmla="*/ 36 w 134"/>
                  <a:gd name="T49" fmla="*/ 95 h 119"/>
                  <a:gd name="T50" fmla="*/ 31 w 134"/>
                  <a:gd name="T51" fmla="*/ 99 h 119"/>
                  <a:gd name="T52" fmla="*/ 21 w 134"/>
                  <a:gd name="T53" fmla="*/ 115 h 119"/>
                  <a:gd name="T54" fmla="*/ 23 w 134"/>
                  <a:gd name="T55" fmla="*/ 117 h 119"/>
                  <a:gd name="T56" fmla="*/ 39 w 134"/>
                  <a:gd name="T57" fmla="*/ 107 h 119"/>
                  <a:gd name="T58" fmla="*/ 43 w 134"/>
                  <a:gd name="T59" fmla="*/ 101 h 119"/>
                  <a:gd name="T60" fmla="*/ 42 w 134"/>
                  <a:gd name="T61" fmla="*/ 100 h 119"/>
                  <a:gd name="T62" fmla="*/ 63 w 134"/>
                  <a:gd name="T63" fmla="*/ 80 h 119"/>
                  <a:gd name="T64" fmla="*/ 98 w 134"/>
                  <a:gd name="T65" fmla="*/ 115 h 119"/>
                  <a:gd name="T66" fmla="*/ 107 w 134"/>
                  <a:gd name="T67" fmla="*/ 119 h 119"/>
                  <a:gd name="T68" fmla="*/ 116 w 134"/>
                  <a:gd name="T69" fmla="*/ 115 h 119"/>
                  <a:gd name="T70" fmla="*/ 116 w 134"/>
                  <a:gd name="T71" fmla="*/ 97 h 119"/>
                  <a:gd name="T72" fmla="*/ 81 w 134"/>
                  <a:gd name="T73" fmla="*/ 62 h 119"/>
                  <a:gd name="T74" fmla="*/ 87 w 134"/>
                  <a:gd name="T75" fmla="*/ 56 h 119"/>
                  <a:gd name="T76" fmla="*/ 90 w 134"/>
                  <a:gd name="T77" fmla="*/ 59 h 119"/>
                  <a:gd name="T78" fmla="*/ 98 w 134"/>
                  <a:gd name="T79" fmla="*/ 57 h 119"/>
                  <a:gd name="T80" fmla="*/ 128 w 134"/>
                  <a:gd name="T81" fmla="*/ 26 h 119"/>
                  <a:gd name="T82" fmla="*/ 128 w 134"/>
                  <a:gd name="T83" fmla="*/ 26 h 119"/>
                  <a:gd name="T84" fmla="*/ 128 w 134"/>
                  <a:gd name="T85" fmla="*/ 26 h 119"/>
                  <a:gd name="T86" fmla="*/ 129 w 134"/>
                  <a:gd name="T87" fmla="*/ 23 h 119"/>
                  <a:gd name="T88" fmla="*/ 133 w 134"/>
                  <a:gd name="T89" fmla="*/ 22 h 119"/>
                  <a:gd name="T90" fmla="*/ 133 w 134"/>
                  <a:gd name="T91" fmla="*/ 16 h 119"/>
                  <a:gd name="T92" fmla="*/ 108 w 134"/>
                  <a:gd name="T93" fmla="*/ 103 h 119"/>
                  <a:gd name="T94" fmla="*/ 113 w 134"/>
                  <a:gd name="T95" fmla="*/ 108 h 119"/>
                  <a:gd name="T96" fmla="*/ 108 w 134"/>
                  <a:gd name="T97" fmla="*/ 113 h 119"/>
                  <a:gd name="T98" fmla="*/ 103 w 134"/>
                  <a:gd name="T99" fmla="*/ 108 h 119"/>
                  <a:gd name="T100" fmla="*/ 108 w 134"/>
                  <a:gd name="T101" fmla="*/ 103 h 119"/>
                  <a:gd name="T102" fmla="*/ 91 w 134"/>
                  <a:gd name="T103" fmla="*/ 41 h 119"/>
                  <a:gd name="T104" fmla="*/ 89 w 134"/>
                  <a:gd name="T105" fmla="*/ 39 h 119"/>
                  <a:gd name="T106" fmla="*/ 112 w 134"/>
                  <a:gd name="T107" fmla="*/ 17 h 119"/>
                  <a:gd name="T108" fmla="*/ 114 w 134"/>
                  <a:gd name="T109" fmla="*/ 19 h 119"/>
                  <a:gd name="T110" fmla="*/ 91 w 134"/>
                  <a:gd name="T111" fmla="*/ 41 h 119"/>
                  <a:gd name="T112" fmla="*/ 98 w 134"/>
                  <a:gd name="T113" fmla="*/ 48 h 119"/>
                  <a:gd name="T114" fmla="*/ 96 w 134"/>
                  <a:gd name="T115" fmla="*/ 47 h 119"/>
                  <a:gd name="T116" fmla="*/ 119 w 134"/>
                  <a:gd name="T117" fmla="*/ 24 h 119"/>
                  <a:gd name="T118" fmla="*/ 121 w 134"/>
                  <a:gd name="T119" fmla="*/ 26 h 119"/>
                  <a:gd name="T120" fmla="*/ 98 w 134"/>
                  <a:gd name="T121" fmla="*/ 48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34" h="119">
                    <a:moveTo>
                      <a:pt x="133" y="16"/>
                    </a:moveTo>
                    <a:cubicBezTo>
                      <a:pt x="121" y="5"/>
                      <a:pt x="121" y="5"/>
                      <a:pt x="121" y="5"/>
                    </a:cubicBezTo>
                    <a:cubicBezTo>
                      <a:pt x="119" y="3"/>
                      <a:pt x="117" y="3"/>
                      <a:pt x="115" y="5"/>
                    </a:cubicBezTo>
                    <a:cubicBezTo>
                      <a:pt x="114" y="6"/>
                      <a:pt x="114" y="7"/>
                      <a:pt x="114" y="8"/>
                    </a:cubicBezTo>
                    <a:cubicBezTo>
                      <a:pt x="113" y="8"/>
                      <a:pt x="112" y="8"/>
                      <a:pt x="111" y="9"/>
                    </a:cubicBezTo>
                    <a:cubicBezTo>
                      <a:pt x="111" y="9"/>
                      <a:pt x="111" y="9"/>
                      <a:pt x="111" y="9"/>
                    </a:cubicBezTo>
                    <a:cubicBezTo>
                      <a:pt x="81" y="39"/>
                      <a:pt x="81" y="39"/>
                      <a:pt x="81" y="39"/>
                    </a:cubicBezTo>
                    <a:cubicBezTo>
                      <a:pt x="81" y="42"/>
                      <a:pt x="80" y="45"/>
                      <a:pt x="79" y="47"/>
                    </a:cubicBezTo>
                    <a:cubicBezTo>
                      <a:pt x="82" y="50"/>
                      <a:pt x="82" y="50"/>
                      <a:pt x="82" y="50"/>
                    </a:cubicBezTo>
                    <a:cubicBezTo>
                      <a:pt x="82" y="50"/>
                      <a:pt x="82" y="50"/>
                      <a:pt x="82" y="50"/>
                    </a:cubicBezTo>
                    <a:cubicBezTo>
                      <a:pt x="83" y="51"/>
                      <a:pt x="83" y="51"/>
                      <a:pt x="83" y="51"/>
                    </a:cubicBezTo>
                    <a:cubicBezTo>
                      <a:pt x="76" y="57"/>
                      <a:pt x="76" y="57"/>
                      <a:pt x="76" y="57"/>
                    </a:cubicBezTo>
                    <a:cubicBezTo>
                      <a:pt x="54" y="35"/>
                      <a:pt x="54" y="35"/>
                      <a:pt x="54" y="35"/>
                    </a:cubicBezTo>
                    <a:cubicBezTo>
                      <a:pt x="56" y="26"/>
                      <a:pt x="54" y="17"/>
                      <a:pt x="47" y="10"/>
                    </a:cubicBezTo>
                    <a:cubicBezTo>
                      <a:pt x="40" y="3"/>
                      <a:pt x="30" y="0"/>
                      <a:pt x="21" y="3"/>
                    </a:cubicBezTo>
                    <a:cubicBezTo>
                      <a:pt x="36" y="18"/>
                      <a:pt x="36" y="18"/>
                      <a:pt x="36" y="18"/>
                    </a:cubicBezTo>
                    <a:cubicBezTo>
                      <a:pt x="32" y="32"/>
                      <a:pt x="32" y="32"/>
                      <a:pt x="32" y="32"/>
                    </a:cubicBezTo>
                    <a:cubicBezTo>
                      <a:pt x="18" y="36"/>
                      <a:pt x="18" y="36"/>
                      <a:pt x="18" y="36"/>
                    </a:cubicBezTo>
                    <a:cubicBezTo>
                      <a:pt x="3" y="21"/>
                      <a:pt x="3" y="21"/>
                      <a:pt x="3" y="21"/>
                    </a:cubicBezTo>
                    <a:cubicBezTo>
                      <a:pt x="0" y="30"/>
                      <a:pt x="3" y="40"/>
                      <a:pt x="10" y="47"/>
                    </a:cubicBezTo>
                    <a:cubicBezTo>
                      <a:pt x="17" y="54"/>
                      <a:pt x="27" y="56"/>
                      <a:pt x="36" y="53"/>
                    </a:cubicBezTo>
                    <a:cubicBezTo>
                      <a:pt x="37" y="53"/>
                      <a:pt x="37" y="53"/>
                      <a:pt x="37" y="53"/>
                    </a:cubicBezTo>
                    <a:cubicBezTo>
                      <a:pt x="58" y="75"/>
                      <a:pt x="58" y="75"/>
                      <a:pt x="58" y="75"/>
                    </a:cubicBezTo>
                    <a:cubicBezTo>
                      <a:pt x="38" y="96"/>
                      <a:pt x="38" y="96"/>
                      <a:pt x="38" y="96"/>
                    </a:cubicBezTo>
                    <a:cubicBezTo>
                      <a:pt x="36" y="95"/>
                      <a:pt x="36" y="95"/>
                      <a:pt x="36" y="95"/>
                    </a:cubicBezTo>
                    <a:cubicBezTo>
                      <a:pt x="31" y="99"/>
                      <a:pt x="31" y="99"/>
                      <a:pt x="31" y="99"/>
                    </a:cubicBezTo>
                    <a:cubicBezTo>
                      <a:pt x="21" y="115"/>
                      <a:pt x="21" y="115"/>
                      <a:pt x="21" y="115"/>
                    </a:cubicBezTo>
                    <a:cubicBezTo>
                      <a:pt x="23" y="117"/>
                      <a:pt x="23" y="117"/>
                      <a:pt x="23" y="117"/>
                    </a:cubicBezTo>
                    <a:cubicBezTo>
                      <a:pt x="39" y="107"/>
                      <a:pt x="39" y="107"/>
                      <a:pt x="39" y="107"/>
                    </a:cubicBezTo>
                    <a:cubicBezTo>
                      <a:pt x="43" y="101"/>
                      <a:pt x="43" y="101"/>
                      <a:pt x="43" y="101"/>
                    </a:cubicBezTo>
                    <a:cubicBezTo>
                      <a:pt x="42" y="100"/>
                      <a:pt x="42" y="100"/>
                      <a:pt x="42" y="100"/>
                    </a:cubicBezTo>
                    <a:cubicBezTo>
                      <a:pt x="63" y="80"/>
                      <a:pt x="63" y="80"/>
                      <a:pt x="63" y="80"/>
                    </a:cubicBezTo>
                    <a:cubicBezTo>
                      <a:pt x="98" y="115"/>
                      <a:pt x="98" y="115"/>
                      <a:pt x="98" y="115"/>
                    </a:cubicBezTo>
                    <a:cubicBezTo>
                      <a:pt x="101" y="117"/>
                      <a:pt x="104" y="119"/>
                      <a:pt x="107" y="119"/>
                    </a:cubicBezTo>
                    <a:cubicBezTo>
                      <a:pt x="110" y="119"/>
                      <a:pt x="113" y="117"/>
                      <a:pt x="116" y="115"/>
                    </a:cubicBezTo>
                    <a:cubicBezTo>
                      <a:pt x="121" y="110"/>
                      <a:pt x="121" y="102"/>
                      <a:pt x="116" y="97"/>
                    </a:cubicBezTo>
                    <a:cubicBezTo>
                      <a:pt x="81" y="62"/>
                      <a:pt x="81" y="62"/>
                      <a:pt x="81" y="62"/>
                    </a:cubicBezTo>
                    <a:cubicBezTo>
                      <a:pt x="87" y="56"/>
                      <a:pt x="87" y="56"/>
                      <a:pt x="87" y="56"/>
                    </a:cubicBezTo>
                    <a:cubicBezTo>
                      <a:pt x="90" y="59"/>
                      <a:pt x="90" y="59"/>
                      <a:pt x="90" y="59"/>
                    </a:cubicBezTo>
                    <a:cubicBezTo>
                      <a:pt x="92" y="57"/>
                      <a:pt x="95" y="56"/>
                      <a:pt x="98" y="57"/>
                    </a:cubicBezTo>
                    <a:cubicBezTo>
                      <a:pt x="128" y="26"/>
                      <a:pt x="128" y="26"/>
                      <a:pt x="128" y="26"/>
                    </a:cubicBezTo>
                    <a:cubicBezTo>
                      <a:pt x="128" y="26"/>
                      <a:pt x="128" y="26"/>
                      <a:pt x="128" y="26"/>
                    </a:cubicBezTo>
                    <a:cubicBezTo>
                      <a:pt x="128" y="26"/>
                      <a:pt x="128" y="26"/>
                      <a:pt x="128" y="26"/>
                    </a:cubicBezTo>
                    <a:cubicBezTo>
                      <a:pt x="129" y="25"/>
                      <a:pt x="129" y="24"/>
                      <a:pt x="129" y="23"/>
                    </a:cubicBezTo>
                    <a:cubicBezTo>
                      <a:pt x="130" y="24"/>
                      <a:pt x="132" y="23"/>
                      <a:pt x="133" y="22"/>
                    </a:cubicBezTo>
                    <a:cubicBezTo>
                      <a:pt x="134" y="21"/>
                      <a:pt x="134" y="18"/>
                      <a:pt x="133" y="16"/>
                    </a:cubicBezTo>
                    <a:close/>
                    <a:moveTo>
                      <a:pt x="108" y="103"/>
                    </a:moveTo>
                    <a:cubicBezTo>
                      <a:pt x="111" y="103"/>
                      <a:pt x="113" y="106"/>
                      <a:pt x="113" y="108"/>
                    </a:cubicBezTo>
                    <a:cubicBezTo>
                      <a:pt x="113" y="111"/>
                      <a:pt x="111" y="113"/>
                      <a:pt x="108" y="113"/>
                    </a:cubicBezTo>
                    <a:cubicBezTo>
                      <a:pt x="105" y="113"/>
                      <a:pt x="103" y="111"/>
                      <a:pt x="103" y="108"/>
                    </a:cubicBezTo>
                    <a:cubicBezTo>
                      <a:pt x="103" y="106"/>
                      <a:pt x="105" y="103"/>
                      <a:pt x="108" y="103"/>
                    </a:cubicBezTo>
                    <a:close/>
                    <a:moveTo>
                      <a:pt x="91" y="41"/>
                    </a:moveTo>
                    <a:cubicBezTo>
                      <a:pt x="89" y="39"/>
                      <a:pt x="89" y="39"/>
                      <a:pt x="89" y="39"/>
                    </a:cubicBezTo>
                    <a:cubicBezTo>
                      <a:pt x="112" y="17"/>
                      <a:pt x="112" y="17"/>
                      <a:pt x="112" y="17"/>
                    </a:cubicBezTo>
                    <a:cubicBezTo>
                      <a:pt x="114" y="19"/>
                      <a:pt x="114" y="19"/>
                      <a:pt x="114" y="19"/>
                    </a:cubicBezTo>
                    <a:lnTo>
                      <a:pt x="91" y="41"/>
                    </a:lnTo>
                    <a:close/>
                    <a:moveTo>
                      <a:pt x="98" y="48"/>
                    </a:moveTo>
                    <a:cubicBezTo>
                      <a:pt x="96" y="47"/>
                      <a:pt x="96" y="47"/>
                      <a:pt x="96" y="47"/>
                    </a:cubicBezTo>
                    <a:cubicBezTo>
                      <a:pt x="119" y="24"/>
                      <a:pt x="119" y="24"/>
                      <a:pt x="119" y="24"/>
                    </a:cubicBezTo>
                    <a:cubicBezTo>
                      <a:pt x="121" y="26"/>
                      <a:pt x="121" y="26"/>
                      <a:pt x="121" y="26"/>
                    </a:cubicBezTo>
                    <a:lnTo>
                      <a:pt x="98" y="48"/>
                    </a:lnTo>
                    <a:close/>
                  </a:path>
                </a:pathLst>
              </a:custGeom>
              <a:solidFill>
                <a:schemeClr val="bg1"/>
              </a:solidFill>
              <a:ln>
                <a:noFill/>
              </a:ln>
            </p:spPr>
            <p:txBody>
              <a:bodyPr vert="horz" wrap="square" lIns="121920" tIns="60960" rIns="121920" bIns="60960" numCol="1" anchor="t" anchorCtr="0" compatLnSpc="1">
                <a:prstTxWarp prst="textNoShape">
                  <a:avLst/>
                </a:prstTxWarp>
              </a:bodyPr>
              <a:lstStyle/>
              <a:p>
                <a:endParaRPr lang="en-US" b="0">
                  <a:solidFill>
                    <a:schemeClr val="tx1">
                      <a:lumMod val="85000"/>
                      <a:lumOff val="15000"/>
                    </a:schemeClr>
                  </a:solidFill>
                  <a:latin typeface="微软雅黑" panose="020B0503020204020204" pitchFamily="34" charset="-122"/>
                  <a:ea typeface="微软雅黑" panose="020B0503020204020204" pitchFamily="34" charset="-122"/>
                </a:endParaRPr>
              </a:p>
            </p:txBody>
          </p:sp>
        </p:grpSp>
      </p:grpSp>
      <p:grpSp>
        <p:nvGrpSpPr>
          <p:cNvPr id="31" name="组合 30"/>
          <p:cNvGrpSpPr/>
          <p:nvPr/>
        </p:nvGrpSpPr>
        <p:grpSpPr>
          <a:xfrm>
            <a:off x="5327784" y="2589246"/>
            <a:ext cx="5952793" cy="855231"/>
            <a:chOff x="5519357" y="2049946"/>
            <a:chExt cx="4464595" cy="641423"/>
          </a:xfrm>
        </p:grpSpPr>
        <p:sp>
          <p:nvSpPr>
            <p:cNvPr id="33" name="Rectangle 13"/>
            <p:cNvSpPr/>
            <p:nvPr/>
          </p:nvSpPr>
          <p:spPr>
            <a:xfrm>
              <a:off x="6215443" y="2083462"/>
              <a:ext cx="3768509" cy="607907"/>
            </a:xfrm>
            <a:prstGeom prst="rect">
              <a:avLst/>
            </a:prstGeom>
          </p:spPr>
          <p:txBody>
            <a:bodyPr wrap="square">
              <a:spAutoFit/>
            </a:bodyPr>
            <a:lstStyle/>
            <a:p>
              <a:r>
                <a:rPr lang="zh-CN" altLang="en-US" sz="1867" dirty="0">
                  <a:solidFill>
                    <a:srgbClr val="00B0F0"/>
                  </a:solidFill>
                  <a:latin typeface="微软雅黑" panose="020B0503020204020204" pitchFamily="34" charset="-122"/>
                  <a:ea typeface="微软雅黑" panose="020B0503020204020204" pitchFamily="34" charset="-122"/>
                  <a:cs typeface="Open Sans" pitchFamily="34" charset="0"/>
                </a:rPr>
                <a:t>单击此处添加标题</a:t>
              </a:r>
            </a:p>
            <a:p>
              <a:r>
                <a:rPr lang="zh-CN" altLang="en-US" sz="1400" kern="3000" spc="31" dirty="0">
                  <a:solidFill>
                    <a:schemeClr val="tx1">
                      <a:lumMod val="85000"/>
                      <a:lumOff val="15000"/>
                    </a:schemeClr>
                  </a:solidFill>
                  <a:latin typeface="微软雅黑" panose="020B0503020204020204" pitchFamily="34" charset="-122"/>
                  <a:ea typeface="微软雅黑" panose="020B0503020204020204" pitchFamily="34" charset="-122"/>
                </a:rPr>
                <a:t>单击此处添加文本内容，文字内容需概括精炼，建议与标题相关并符合整体语言风格，语言描述尽量简洁生动。</a:t>
              </a:r>
              <a:endParaRPr lang="en-US" altLang="zh-CN" sz="1400" kern="3000" spc="31" dirty="0">
                <a:solidFill>
                  <a:schemeClr val="tx1">
                    <a:lumMod val="85000"/>
                    <a:lumOff val="15000"/>
                  </a:schemeClr>
                </a:solidFill>
                <a:latin typeface="微软雅黑" panose="020B0503020204020204" pitchFamily="34" charset="-122"/>
                <a:ea typeface="微软雅黑" panose="020B0503020204020204" pitchFamily="34" charset="-122"/>
              </a:endParaRPr>
            </a:p>
          </p:txBody>
        </p:sp>
        <p:grpSp>
          <p:nvGrpSpPr>
            <p:cNvPr id="34" name="组合 33"/>
            <p:cNvGrpSpPr/>
            <p:nvPr/>
          </p:nvGrpSpPr>
          <p:grpSpPr>
            <a:xfrm>
              <a:off x="5519357" y="2049946"/>
              <a:ext cx="652843" cy="630942"/>
              <a:chOff x="5519357" y="2049946"/>
              <a:chExt cx="652843" cy="630942"/>
            </a:xfrm>
          </p:grpSpPr>
          <p:sp>
            <p:nvSpPr>
              <p:cNvPr id="35" name="Rounded Rectangle 22"/>
              <p:cNvSpPr/>
              <p:nvPr/>
            </p:nvSpPr>
            <p:spPr>
              <a:xfrm>
                <a:off x="5519357" y="2049946"/>
                <a:ext cx="652843" cy="630942"/>
              </a:xfrm>
              <a:prstGeom prst="round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36" name="Freeform 10"/>
              <p:cNvSpPr>
                <a:spLocks noEditPoints="1"/>
              </p:cNvSpPr>
              <p:nvPr/>
            </p:nvSpPr>
            <p:spPr bwMode="auto">
              <a:xfrm>
                <a:off x="5658224" y="2180258"/>
                <a:ext cx="375107" cy="370318"/>
              </a:xfrm>
              <a:custGeom>
                <a:avLst/>
                <a:gdLst>
                  <a:gd name="T0" fmla="*/ 14 w 113"/>
                  <a:gd name="T1" fmla="*/ 13 h 112"/>
                  <a:gd name="T2" fmla="*/ 14 w 113"/>
                  <a:gd name="T3" fmla="*/ 62 h 112"/>
                  <a:gd name="T4" fmla="*/ 49 w 113"/>
                  <a:gd name="T5" fmla="*/ 71 h 112"/>
                  <a:gd name="T6" fmla="*/ 60 w 113"/>
                  <a:gd name="T7" fmla="*/ 82 h 112"/>
                  <a:gd name="T8" fmla="*/ 75 w 113"/>
                  <a:gd name="T9" fmla="*/ 79 h 112"/>
                  <a:gd name="T10" fmla="*/ 75 w 113"/>
                  <a:gd name="T11" fmla="*/ 93 h 112"/>
                  <a:gd name="T12" fmla="*/ 79 w 113"/>
                  <a:gd name="T13" fmla="*/ 97 h 112"/>
                  <a:gd name="T14" fmla="*/ 92 w 113"/>
                  <a:gd name="T15" fmla="*/ 97 h 112"/>
                  <a:gd name="T16" fmla="*/ 92 w 113"/>
                  <a:gd name="T17" fmla="*/ 112 h 112"/>
                  <a:gd name="T18" fmla="*/ 113 w 113"/>
                  <a:gd name="T19" fmla="*/ 112 h 112"/>
                  <a:gd name="T20" fmla="*/ 113 w 113"/>
                  <a:gd name="T21" fmla="*/ 91 h 112"/>
                  <a:gd name="T22" fmla="*/ 71 w 113"/>
                  <a:gd name="T23" fmla="*/ 49 h 112"/>
                  <a:gd name="T24" fmla="*/ 63 w 113"/>
                  <a:gd name="T25" fmla="*/ 13 h 112"/>
                  <a:gd name="T26" fmla="*/ 14 w 113"/>
                  <a:gd name="T27" fmla="*/ 13 h 112"/>
                  <a:gd name="T28" fmla="*/ 17 w 113"/>
                  <a:gd name="T29" fmla="*/ 53 h 112"/>
                  <a:gd name="T30" fmla="*/ 21 w 113"/>
                  <a:gd name="T31" fmla="*/ 20 h 112"/>
                  <a:gd name="T32" fmla="*/ 53 w 113"/>
                  <a:gd name="T33" fmla="*/ 17 h 112"/>
                  <a:gd name="T34" fmla="*/ 17 w 113"/>
                  <a:gd name="T35" fmla="*/ 53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13" h="112">
                    <a:moveTo>
                      <a:pt x="14" y="13"/>
                    </a:moveTo>
                    <a:cubicBezTo>
                      <a:pt x="0" y="27"/>
                      <a:pt x="0" y="49"/>
                      <a:pt x="14" y="62"/>
                    </a:cubicBezTo>
                    <a:cubicBezTo>
                      <a:pt x="23" y="72"/>
                      <a:pt x="37" y="75"/>
                      <a:pt x="49" y="71"/>
                    </a:cubicBezTo>
                    <a:cubicBezTo>
                      <a:pt x="60" y="82"/>
                      <a:pt x="60" y="82"/>
                      <a:pt x="60" y="82"/>
                    </a:cubicBezTo>
                    <a:cubicBezTo>
                      <a:pt x="60" y="82"/>
                      <a:pt x="70" y="74"/>
                      <a:pt x="75" y="79"/>
                    </a:cubicBezTo>
                    <a:cubicBezTo>
                      <a:pt x="79" y="83"/>
                      <a:pt x="76" y="89"/>
                      <a:pt x="75" y="93"/>
                    </a:cubicBezTo>
                    <a:cubicBezTo>
                      <a:pt x="74" y="95"/>
                      <a:pt x="73" y="99"/>
                      <a:pt x="79" y="97"/>
                    </a:cubicBezTo>
                    <a:cubicBezTo>
                      <a:pt x="81" y="96"/>
                      <a:pt x="88" y="92"/>
                      <a:pt x="92" y="97"/>
                    </a:cubicBezTo>
                    <a:cubicBezTo>
                      <a:pt x="97" y="102"/>
                      <a:pt x="92" y="112"/>
                      <a:pt x="92" y="112"/>
                    </a:cubicBezTo>
                    <a:cubicBezTo>
                      <a:pt x="113" y="112"/>
                      <a:pt x="113" y="112"/>
                      <a:pt x="113" y="112"/>
                    </a:cubicBezTo>
                    <a:cubicBezTo>
                      <a:pt x="113" y="91"/>
                      <a:pt x="113" y="91"/>
                      <a:pt x="113" y="91"/>
                    </a:cubicBezTo>
                    <a:cubicBezTo>
                      <a:pt x="71" y="49"/>
                      <a:pt x="71" y="49"/>
                      <a:pt x="71" y="49"/>
                    </a:cubicBezTo>
                    <a:cubicBezTo>
                      <a:pt x="75" y="37"/>
                      <a:pt x="72" y="23"/>
                      <a:pt x="63" y="13"/>
                    </a:cubicBezTo>
                    <a:cubicBezTo>
                      <a:pt x="49" y="0"/>
                      <a:pt x="27" y="0"/>
                      <a:pt x="14" y="13"/>
                    </a:cubicBezTo>
                    <a:close/>
                    <a:moveTo>
                      <a:pt x="17" y="53"/>
                    </a:moveTo>
                    <a:cubicBezTo>
                      <a:pt x="11" y="43"/>
                      <a:pt x="12" y="29"/>
                      <a:pt x="21" y="20"/>
                    </a:cubicBezTo>
                    <a:cubicBezTo>
                      <a:pt x="29" y="11"/>
                      <a:pt x="43" y="10"/>
                      <a:pt x="53" y="17"/>
                    </a:cubicBezTo>
                    <a:lnTo>
                      <a:pt x="17" y="53"/>
                    </a:lnTo>
                    <a:close/>
                  </a:path>
                </a:pathLst>
              </a:custGeom>
              <a:solidFill>
                <a:schemeClr val="bg1"/>
              </a:solidFill>
              <a:ln>
                <a:noFill/>
              </a:ln>
            </p:spPr>
            <p:txBody>
              <a:bodyPr vert="horz" wrap="square" lIns="121920" tIns="60960" rIns="121920" bIns="60960" numCol="1" anchor="t" anchorCtr="0" compatLnSpc="1">
                <a:prstTxWarp prst="textNoShape">
                  <a:avLst/>
                </a:prstTxWarp>
              </a:bodyPr>
              <a:lstStyle/>
              <a:p>
                <a:endParaRPr lang="en-US" b="0">
                  <a:solidFill>
                    <a:schemeClr val="tx1">
                      <a:lumMod val="85000"/>
                      <a:lumOff val="15000"/>
                    </a:schemeClr>
                  </a:solidFill>
                  <a:latin typeface="微软雅黑" panose="020B0503020204020204" pitchFamily="34" charset="-122"/>
                  <a:ea typeface="微软雅黑" panose="020B0503020204020204" pitchFamily="34" charset="-122"/>
                </a:endParaRPr>
              </a:p>
            </p:txBody>
          </p:sp>
        </p:grpSp>
      </p:grpSp>
      <p:grpSp>
        <p:nvGrpSpPr>
          <p:cNvPr id="37" name="组合 36"/>
          <p:cNvGrpSpPr/>
          <p:nvPr/>
        </p:nvGrpSpPr>
        <p:grpSpPr>
          <a:xfrm>
            <a:off x="5327784" y="1471646"/>
            <a:ext cx="5952793" cy="841256"/>
            <a:chOff x="5519357" y="1211746"/>
            <a:chExt cx="4464595" cy="630942"/>
          </a:xfrm>
        </p:grpSpPr>
        <p:sp>
          <p:nvSpPr>
            <p:cNvPr id="38" name="Rectangle 12"/>
            <p:cNvSpPr/>
            <p:nvPr/>
          </p:nvSpPr>
          <p:spPr>
            <a:xfrm>
              <a:off x="6215443" y="1211746"/>
              <a:ext cx="3768509" cy="607907"/>
            </a:xfrm>
            <a:prstGeom prst="rect">
              <a:avLst/>
            </a:prstGeom>
          </p:spPr>
          <p:txBody>
            <a:bodyPr wrap="square">
              <a:spAutoFit/>
            </a:bodyPr>
            <a:lstStyle/>
            <a:p>
              <a:r>
                <a:rPr lang="zh-CN" altLang="en-US" sz="1867" dirty="0">
                  <a:solidFill>
                    <a:srgbClr val="0070C0"/>
                  </a:solidFill>
                  <a:latin typeface="微软雅黑" panose="020B0503020204020204" pitchFamily="34" charset="-122"/>
                  <a:ea typeface="微软雅黑" panose="020B0503020204020204" pitchFamily="34" charset="-122"/>
                  <a:cs typeface="Open Sans" pitchFamily="34" charset="0"/>
                </a:rPr>
                <a:t>单击此处添加标题</a:t>
              </a:r>
            </a:p>
            <a:p>
              <a:r>
                <a:rPr lang="zh-CN" altLang="en-US" sz="1400" kern="3000" spc="31" dirty="0">
                  <a:solidFill>
                    <a:schemeClr val="tx1">
                      <a:lumMod val="85000"/>
                      <a:lumOff val="15000"/>
                    </a:schemeClr>
                  </a:solidFill>
                  <a:latin typeface="微软雅黑" panose="020B0503020204020204" pitchFamily="34" charset="-122"/>
                  <a:ea typeface="微软雅黑" panose="020B0503020204020204" pitchFamily="34" charset="-122"/>
                </a:rPr>
                <a:t>单击此处添加文本内容，文字内容需概括精炼，建议与标题相关并符合整体语言风格，语言描述尽量简洁生动。</a:t>
              </a:r>
              <a:endParaRPr lang="en-US" altLang="zh-CN" sz="1400" kern="3000" spc="31" dirty="0">
                <a:solidFill>
                  <a:schemeClr val="tx1">
                    <a:lumMod val="85000"/>
                    <a:lumOff val="15000"/>
                  </a:schemeClr>
                </a:solidFill>
                <a:latin typeface="微软雅黑" panose="020B0503020204020204" pitchFamily="34" charset="-122"/>
                <a:ea typeface="微软雅黑" panose="020B0503020204020204" pitchFamily="34" charset="-122"/>
              </a:endParaRPr>
            </a:p>
          </p:txBody>
        </p:sp>
        <p:grpSp>
          <p:nvGrpSpPr>
            <p:cNvPr id="39" name="组合 38"/>
            <p:cNvGrpSpPr/>
            <p:nvPr/>
          </p:nvGrpSpPr>
          <p:grpSpPr>
            <a:xfrm>
              <a:off x="5519357" y="1211746"/>
              <a:ext cx="652843" cy="630942"/>
              <a:chOff x="5519357" y="1211746"/>
              <a:chExt cx="652843" cy="630942"/>
            </a:xfrm>
          </p:grpSpPr>
          <p:sp>
            <p:nvSpPr>
              <p:cNvPr id="40" name="Rounded Rectangle 2"/>
              <p:cNvSpPr/>
              <p:nvPr/>
            </p:nvSpPr>
            <p:spPr>
              <a:xfrm>
                <a:off x="5519357" y="1211746"/>
                <a:ext cx="652843" cy="630942"/>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41" name="Freeform 33"/>
              <p:cNvSpPr>
                <a:spLocks noEditPoints="1"/>
              </p:cNvSpPr>
              <p:nvPr/>
            </p:nvSpPr>
            <p:spPr bwMode="auto">
              <a:xfrm>
                <a:off x="5607593" y="1365049"/>
                <a:ext cx="476369" cy="324336"/>
              </a:xfrm>
              <a:custGeom>
                <a:avLst/>
                <a:gdLst>
                  <a:gd name="T0" fmla="*/ 135 w 157"/>
                  <a:gd name="T1" fmla="*/ 47 h 107"/>
                  <a:gd name="T2" fmla="*/ 137 w 157"/>
                  <a:gd name="T3" fmla="*/ 37 h 107"/>
                  <a:gd name="T4" fmla="*/ 100 w 157"/>
                  <a:gd name="T5" fmla="*/ 0 h 107"/>
                  <a:gd name="T6" fmla="*/ 73 w 157"/>
                  <a:gd name="T7" fmla="*/ 18 h 107"/>
                  <a:gd name="T8" fmla="*/ 46 w 157"/>
                  <a:gd name="T9" fmla="*/ 8 h 107"/>
                  <a:gd name="T10" fmla="*/ 20 w 157"/>
                  <a:gd name="T11" fmla="*/ 40 h 107"/>
                  <a:gd name="T12" fmla="*/ 21 w 157"/>
                  <a:gd name="T13" fmla="*/ 47 h 107"/>
                  <a:gd name="T14" fmla="*/ 0 w 157"/>
                  <a:gd name="T15" fmla="*/ 76 h 107"/>
                  <a:gd name="T16" fmla="*/ 31 w 157"/>
                  <a:gd name="T17" fmla="*/ 107 h 107"/>
                  <a:gd name="T18" fmla="*/ 126 w 157"/>
                  <a:gd name="T19" fmla="*/ 107 h 107"/>
                  <a:gd name="T20" fmla="*/ 157 w 157"/>
                  <a:gd name="T21" fmla="*/ 76 h 107"/>
                  <a:gd name="T22" fmla="*/ 135 w 157"/>
                  <a:gd name="T23" fmla="*/ 47 h 107"/>
                  <a:gd name="T24" fmla="*/ 120 w 157"/>
                  <a:gd name="T25" fmla="*/ 101 h 107"/>
                  <a:gd name="T26" fmla="*/ 79 w 157"/>
                  <a:gd name="T27" fmla="*/ 101 h 107"/>
                  <a:gd name="T28" fmla="*/ 104 w 157"/>
                  <a:gd name="T29" fmla="*/ 76 h 107"/>
                  <a:gd name="T30" fmla="*/ 103 w 157"/>
                  <a:gd name="T31" fmla="*/ 73 h 107"/>
                  <a:gd name="T32" fmla="*/ 92 w 157"/>
                  <a:gd name="T33" fmla="*/ 73 h 107"/>
                  <a:gd name="T34" fmla="*/ 92 w 157"/>
                  <a:gd name="T35" fmla="*/ 68 h 107"/>
                  <a:gd name="T36" fmla="*/ 92 w 157"/>
                  <a:gd name="T37" fmla="*/ 37 h 107"/>
                  <a:gd name="T38" fmla="*/ 90 w 157"/>
                  <a:gd name="T39" fmla="*/ 36 h 107"/>
                  <a:gd name="T40" fmla="*/ 64 w 157"/>
                  <a:gd name="T41" fmla="*/ 36 h 107"/>
                  <a:gd name="T42" fmla="*/ 62 w 157"/>
                  <a:gd name="T43" fmla="*/ 38 h 107"/>
                  <a:gd name="T44" fmla="*/ 62 w 157"/>
                  <a:gd name="T45" fmla="*/ 68 h 107"/>
                  <a:gd name="T46" fmla="*/ 62 w 157"/>
                  <a:gd name="T47" fmla="*/ 73 h 107"/>
                  <a:gd name="T48" fmla="*/ 51 w 157"/>
                  <a:gd name="T49" fmla="*/ 73 h 107"/>
                  <a:gd name="T50" fmla="*/ 51 w 157"/>
                  <a:gd name="T51" fmla="*/ 76 h 107"/>
                  <a:gd name="T52" fmla="*/ 76 w 157"/>
                  <a:gd name="T53" fmla="*/ 101 h 107"/>
                  <a:gd name="T54" fmla="*/ 38 w 157"/>
                  <a:gd name="T55" fmla="*/ 101 h 107"/>
                  <a:gd name="T56" fmla="*/ 11 w 157"/>
                  <a:gd name="T57" fmla="*/ 75 h 107"/>
                  <a:gd name="T58" fmla="*/ 29 w 157"/>
                  <a:gd name="T59" fmla="*/ 50 h 107"/>
                  <a:gd name="T60" fmla="*/ 28 w 157"/>
                  <a:gd name="T61" fmla="*/ 44 h 107"/>
                  <a:gd name="T62" fmla="*/ 51 w 157"/>
                  <a:gd name="T63" fmla="*/ 17 h 107"/>
                  <a:gd name="T64" fmla="*/ 75 w 157"/>
                  <a:gd name="T65" fmla="*/ 30 h 107"/>
                  <a:gd name="T66" fmla="*/ 98 w 157"/>
                  <a:gd name="T67" fmla="*/ 11 h 107"/>
                  <a:gd name="T68" fmla="*/ 128 w 157"/>
                  <a:gd name="T69" fmla="*/ 42 h 107"/>
                  <a:gd name="T70" fmla="*/ 127 w 157"/>
                  <a:gd name="T71" fmla="*/ 50 h 107"/>
                  <a:gd name="T72" fmla="*/ 147 w 157"/>
                  <a:gd name="T73" fmla="*/ 75 h 107"/>
                  <a:gd name="T74" fmla="*/ 120 w 157"/>
                  <a:gd name="T75" fmla="*/ 101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57" h="107">
                    <a:moveTo>
                      <a:pt x="135" y="47"/>
                    </a:moveTo>
                    <a:cubicBezTo>
                      <a:pt x="136" y="44"/>
                      <a:pt x="137" y="40"/>
                      <a:pt x="137" y="37"/>
                    </a:cubicBezTo>
                    <a:cubicBezTo>
                      <a:pt x="137" y="17"/>
                      <a:pt x="120" y="0"/>
                      <a:pt x="100" y="0"/>
                    </a:cubicBezTo>
                    <a:cubicBezTo>
                      <a:pt x="76" y="0"/>
                      <a:pt x="73" y="18"/>
                      <a:pt x="73" y="18"/>
                    </a:cubicBezTo>
                    <a:cubicBezTo>
                      <a:pt x="73" y="18"/>
                      <a:pt x="63" y="6"/>
                      <a:pt x="46" y="8"/>
                    </a:cubicBezTo>
                    <a:cubicBezTo>
                      <a:pt x="30" y="11"/>
                      <a:pt x="20" y="25"/>
                      <a:pt x="20" y="40"/>
                    </a:cubicBezTo>
                    <a:cubicBezTo>
                      <a:pt x="20" y="42"/>
                      <a:pt x="20" y="45"/>
                      <a:pt x="21" y="47"/>
                    </a:cubicBezTo>
                    <a:cubicBezTo>
                      <a:pt x="9" y="51"/>
                      <a:pt x="0" y="63"/>
                      <a:pt x="0" y="76"/>
                    </a:cubicBezTo>
                    <a:cubicBezTo>
                      <a:pt x="0" y="93"/>
                      <a:pt x="14" y="107"/>
                      <a:pt x="31" y="107"/>
                    </a:cubicBezTo>
                    <a:cubicBezTo>
                      <a:pt x="126" y="107"/>
                      <a:pt x="126" y="107"/>
                      <a:pt x="126" y="107"/>
                    </a:cubicBezTo>
                    <a:cubicBezTo>
                      <a:pt x="143" y="107"/>
                      <a:pt x="157" y="93"/>
                      <a:pt x="157" y="76"/>
                    </a:cubicBezTo>
                    <a:cubicBezTo>
                      <a:pt x="157" y="62"/>
                      <a:pt x="148" y="51"/>
                      <a:pt x="135" y="47"/>
                    </a:cubicBezTo>
                    <a:close/>
                    <a:moveTo>
                      <a:pt x="120" y="101"/>
                    </a:moveTo>
                    <a:cubicBezTo>
                      <a:pt x="79" y="101"/>
                      <a:pt x="79" y="101"/>
                      <a:pt x="79" y="101"/>
                    </a:cubicBezTo>
                    <a:cubicBezTo>
                      <a:pt x="82" y="97"/>
                      <a:pt x="104" y="76"/>
                      <a:pt x="104" y="76"/>
                    </a:cubicBezTo>
                    <a:cubicBezTo>
                      <a:pt x="104" y="76"/>
                      <a:pt x="107" y="73"/>
                      <a:pt x="103" y="73"/>
                    </a:cubicBezTo>
                    <a:cubicBezTo>
                      <a:pt x="99" y="73"/>
                      <a:pt x="92" y="73"/>
                      <a:pt x="92" y="73"/>
                    </a:cubicBezTo>
                    <a:cubicBezTo>
                      <a:pt x="92" y="73"/>
                      <a:pt x="92" y="71"/>
                      <a:pt x="92" y="68"/>
                    </a:cubicBezTo>
                    <a:cubicBezTo>
                      <a:pt x="92" y="60"/>
                      <a:pt x="92" y="44"/>
                      <a:pt x="92" y="37"/>
                    </a:cubicBezTo>
                    <a:cubicBezTo>
                      <a:pt x="92" y="37"/>
                      <a:pt x="92" y="36"/>
                      <a:pt x="90" y="36"/>
                    </a:cubicBezTo>
                    <a:cubicBezTo>
                      <a:pt x="88" y="36"/>
                      <a:pt x="67" y="36"/>
                      <a:pt x="64" y="36"/>
                    </a:cubicBezTo>
                    <a:cubicBezTo>
                      <a:pt x="62" y="36"/>
                      <a:pt x="62" y="38"/>
                      <a:pt x="62" y="38"/>
                    </a:cubicBezTo>
                    <a:cubicBezTo>
                      <a:pt x="62" y="44"/>
                      <a:pt x="62" y="60"/>
                      <a:pt x="62" y="68"/>
                    </a:cubicBezTo>
                    <a:cubicBezTo>
                      <a:pt x="62" y="71"/>
                      <a:pt x="62" y="73"/>
                      <a:pt x="62" y="73"/>
                    </a:cubicBezTo>
                    <a:cubicBezTo>
                      <a:pt x="62" y="73"/>
                      <a:pt x="54" y="73"/>
                      <a:pt x="51" y="73"/>
                    </a:cubicBezTo>
                    <a:cubicBezTo>
                      <a:pt x="48" y="73"/>
                      <a:pt x="51" y="76"/>
                      <a:pt x="51" y="76"/>
                    </a:cubicBezTo>
                    <a:cubicBezTo>
                      <a:pt x="76" y="101"/>
                      <a:pt x="76" y="101"/>
                      <a:pt x="76" y="101"/>
                    </a:cubicBezTo>
                    <a:cubicBezTo>
                      <a:pt x="38" y="101"/>
                      <a:pt x="38" y="101"/>
                      <a:pt x="38" y="101"/>
                    </a:cubicBezTo>
                    <a:cubicBezTo>
                      <a:pt x="23" y="101"/>
                      <a:pt x="11" y="89"/>
                      <a:pt x="11" y="75"/>
                    </a:cubicBezTo>
                    <a:cubicBezTo>
                      <a:pt x="11" y="63"/>
                      <a:pt x="19" y="54"/>
                      <a:pt x="29" y="50"/>
                    </a:cubicBezTo>
                    <a:cubicBezTo>
                      <a:pt x="28" y="48"/>
                      <a:pt x="28" y="46"/>
                      <a:pt x="28" y="44"/>
                    </a:cubicBezTo>
                    <a:cubicBezTo>
                      <a:pt x="28" y="32"/>
                      <a:pt x="37" y="20"/>
                      <a:pt x="51" y="17"/>
                    </a:cubicBezTo>
                    <a:cubicBezTo>
                      <a:pt x="66" y="16"/>
                      <a:pt x="75" y="30"/>
                      <a:pt x="75" y="30"/>
                    </a:cubicBezTo>
                    <a:cubicBezTo>
                      <a:pt x="75" y="30"/>
                      <a:pt x="77" y="11"/>
                      <a:pt x="98" y="11"/>
                    </a:cubicBezTo>
                    <a:cubicBezTo>
                      <a:pt x="115" y="11"/>
                      <a:pt x="128" y="25"/>
                      <a:pt x="128" y="42"/>
                    </a:cubicBezTo>
                    <a:cubicBezTo>
                      <a:pt x="128" y="45"/>
                      <a:pt x="128" y="48"/>
                      <a:pt x="127" y="50"/>
                    </a:cubicBezTo>
                    <a:cubicBezTo>
                      <a:pt x="138" y="53"/>
                      <a:pt x="147" y="63"/>
                      <a:pt x="147" y="75"/>
                    </a:cubicBezTo>
                    <a:cubicBezTo>
                      <a:pt x="147" y="89"/>
                      <a:pt x="135" y="101"/>
                      <a:pt x="120" y="101"/>
                    </a:cubicBezTo>
                    <a:close/>
                  </a:path>
                </a:pathLst>
              </a:custGeom>
              <a:solidFill>
                <a:schemeClr val="bg1"/>
              </a:solidFill>
              <a:ln>
                <a:noFill/>
              </a:ln>
            </p:spPr>
            <p:txBody>
              <a:bodyPr vert="horz" wrap="square" lIns="121920" tIns="60960" rIns="121920" bIns="60960" numCol="1" anchor="t" anchorCtr="0" compatLnSpc="1">
                <a:prstTxWarp prst="textNoShape">
                  <a:avLst/>
                </a:prstTxWarp>
              </a:bodyPr>
              <a:lstStyle/>
              <a:p>
                <a:endParaRPr lang="en-US" b="0">
                  <a:solidFill>
                    <a:schemeClr val="tx1">
                      <a:lumMod val="85000"/>
                      <a:lumOff val="15000"/>
                    </a:schemeClr>
                  </a:solidFill>
                  <a:latin typeface="微软雅黑" panose="020B0503020204020204" pitchFamily="34" charset="-122"/>
                  <a:ea typeface="微软雅黑" panose="020B0503020204020204" pitchFamily="34" charset="-122"/>
                </a:endParaRPr>
              </a:p>
            </p:txBody>
          </p:sp>
        </p:grpSp>
      </p:grpSp>
      <p:grpSp>
        <p:nvGrpSpPr>
          <p:cNvPr id="42" name="组合 41"/>
          <p:cNvGrpSpPr/>
          <p:nvPr/>
        </p:nvGrpSpPr>
        <p:grpSpPr>
          <a:xfrm>
            <a:off x="5327784" y="4767533"/>
            <a:ext cx="5952793" cy="869712"/>
            <a:chOff x="5519357" y="3683662"/>
            <a:chExt cx="4464595" cy="652284"/>
          </a:xfrm>
        </p:grpSpPr>
        <p:sp>
          <p:nvSpPr>
            <p:cNvPr id="43" name="Rectangle 15"/>
            <p:cNvSpPr/>
            <p:nvPr/>
          </p:nvSpPr>
          <p:spPr>
            <a:xfrm>
              <a:off x="6215443" y="3683662"/>
              <a:ext cx="3768509" cy="607907"/>
            </a:xfrm>
            <a:prstGeom prst="rect">
              <a:avLst/>
            </a:prstGeom>
          </p:spPr>
          <p:txBody>
            <a:bodyPr wrap="square">
              <a:spAutoFit/>
            </a:bodyPr>
            <a:lstStyle/>
            <a:p>
              <a:r>
                <a:rPr lang="zh-CN" altLang="en-US" sz="1867" dirty="0">
                  <a:solidFill>
                    <a:srgbClr val="00B0F0"/>
                  </a:solidFill>
                  <a:latin typeface="微软雅黑" panose="020B0503020204020204" pitchFamily="34" charset="-122"/>
                  <a:ea typeface="微软雅黑" panose="020B0503020204020204" pitchFamily="34" charset="-122"/>
                  <a:cs typeface="Open Sans" pitchFamily="34" charset="0"/>
                </a:rPr>
                <a:t>单击此处添加标题</a:t>
              </a:r>
            </a:p>
            <a:p>
              <a:r>
                <a:rPr lang="zh-CN" altLang="en-US" sz="1400" kern="3000" spc="31" dirty="0">
                  <a:solidFill>
                    <a:schemeClr val="tx1">
                      <a:lumMod val="85000"/>
                      <a:lumOff val="15000"/>
                    </a:schemeClr>
                  </a:solidFill>
                  <a:latin typeface="微软雅黑" panose="020B0503020204020204" pitchFamily="34" charset="-122"/>
                  <a:ea typeface="微软雅黑" panose="020B0503020204020204" pitchFamily="34" charset="-122"/>
                </a:rPr>
                <a:t>单击此处添加文本内容，文字内容需概括精炼，建议与标题相关并符合整体语言风格，语言描述尽量简洁生动。</a:t>
              </a:r>
              <a:endParaRPr lang="en-US" altLang="zh-CN" sz="1400" kern="3000" spc="31" dirty="0">
                <a:solidFill>
                  <a:schemeClr val="tx1">
                    <a:lumMod val="85000"/>
                    <a:lumOff val="15000"/>
                  </a:schemeClr>
                </a:solidFill>
                <a:latin typeface="微软雅黑" panose="020B0503020204020204" pitchFamily="34" charset="-122"/>
                <a:ea typeface="微软雅黑" panose="020B0503020204020204" pitchFamily="34" charset="-122"/>
              </a:endParaRPr>
            </a:p>
          </p:txBody>
        </p:sp>
        <p:grpSp>
          <p:nvGrpSpPr>
            <p:cNvPr id="44" name="组合 43"/>
            <p:cNvGrpSpPr/>
            <p:nvPr/>
          </p:nvGrpSpPr>
          <p:grpSpPr>
            <a:xfrm>
              <a:off x="5519357" y="3705004"/>
              <a:ext cx="652843" cy="630942"/>
              <a:chOff x="5519357" y="3705004"/>
              <a:chExt cx="652843" cy="630942"/>
            </a:xfrm>
          </p:grpSpPr>
          <p:sp>
            <p:nvSpPr>
              <p:cNvPr id="45" name="Rounded Rectangle 24"/>
              <p:cNvSpPr/>
              <p:nvPr/>
            </p:nvSpPr>
            <p:spPr>
              <a:xfrm>
                <a:off x="5519357" y="3705004"/>
                <a:ext cx="652843" cy="630942"/>
              </a:xfrm>
              <a:prstGeom prst="round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a:solidFill>
                    <a:schemeClr val="tx1">
                      <a:lumMod val="85000"/>
                      <a:lumOff val="15000"/>
                    </a:schemeClr>
                  </a:solidFill>
                  <a:latin typeface="微软雅黑" panose="020B0503020204020204" pitchFamily="34" charset="-122"/>
                  <a:ea typeface="微软雅黑" panose="020B0503020204020204" pitchFamily="34" charset="-122"/>
                </a:endParaRPr>
              </a:p>
            </p:txBody>
          </p:sp>
          <p:grpSp>
            <p:nvGrpSpPr>
              <p:cNvPr id="46" name="Group 28"/>
              <p:cNvGrpSpPr/>
              <p:nvPr/>
            </p:nvGrpSpPr>
            <p:grpSpPr>
              <a:xfrm>
                <a:off x="5678148" y="3810936"/>
                <a:ext cx="335260" cy="419077"/>
                <a:chOff x="6751638" y="2265363"/>
                <a:chExt cx="158750" cy="198438"/>
              </a:xfrm>
              <a:solidFill>
                <a:schemeClr val="bg1"/>
              </a:solidFill>
            </p:grpSpPr>
            <p:sp>
              <p:nvSpPr>
                <p:cNvPr id="47" name="Freeform 18"/>
                <p:cNvSpPr>
                  <a:spLocks/>
                </p:cNvSpPr>
                <p:nvPr/>
              </p:nvSpPr>
              <p:spPr bwMode="auto">
                <a:xfrm>
                  <a:off x="6751638" y="2349501"/>
                  <a:ext cx="158750" cy="65088"/>
                </a:xfrm>
                <a:custGeom>
                  <a:avLst/>
                  <a:gdLst>
                    <a:gd name="T0" fmla="*/ 49 w 98"/>
                    <a:gd name="T1" fmla="*/ 15 h 40"/>
                    <a:gd name="T2" fmla="*/ 2 w 98"/>
                    <a:gd name="T3" fmla="*/ 0 h 40"/>
                    <a:gd name="T4" fmla="*/ 0 w 98"/>
                    <a:gd name="T5" fmla="*/ 4 h 40"/>
                    <a:gd name="T6" fmla="*/ 0 w 98"/>
                    <a:gd name="T7" fmla="*/ 19 h 40"/>
                    <a:gd name="T8" fmla="*/ 49 w 98"/>
                    <a:gd name="T9" fmla="*/ 40 h 40"/>
                    <a:gd name="T10" fmla="*/ 98 w 98"/>
                    <a:gd name="T11" fmla="*/ 19 h 40"/>
                    <a:gd name="T12" fmla="*/ 98 w 98"/>
                    <a:gd name="T13" fmla="*/ 4 h 40"/>
                    <a:gd name="T14" fmla="*/ 96 w 98"/>
                    <a:gd name="T15" fmla="*/ 0 h 40"/>
                    <a:gd name="T16" fmla="*/ 49 w 98"/>
                    <a:gd name="T17" fmla="*/ 15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8" h="40">
                      <a:moveTo>
                        <a:pt x="49" y="15"/>
                      </a:moveTo>
                      <a:cubicBezTo>
                        <a:pt x="26" y="15"/>
                        <a:pt x="7" y="9"/>
                        <a:pt x="2" y="0"/>
                      </a:cubicBezTo>
                      <a:cubicBezTo>
                        <a:pt x="1" y="1"/>
                        <a:pt x="0" y="3"/>
                        <a:pt x="0" y="4"/>
                      </a:cubicBezTo>
                      <a:cubicBezTo>
                        <a:pt x="0" y="19"/>
                        <a:pt x="0" y="19"/>
                        <a:pt x="0" y="19"/>
                      </a:cubicBezTo>
                      <a:cubicBezTo>
                        <a:pt x="0" y="31"/>
                        <a:pt x="22" y="40"/>
                        <a:pt x="49" y="40"/>
                      </a:cubicBezTo>
                      <a:cubicBezTo>
                        <a:pt x="76" y="40"/>
                        <a:pt x="98" y="31"/>
                        <a:pt x="98" y="19"/>
                      </a:cubicBezTo>
                      <a:cubicBezTo>
                        <a:pt x="98" y="4"/>
                        <a:pt x="98" y="4"/>
                        <a:pt x="98" y="4"/>
                      </a:cubicBezTo>
                      <a:cubicBezTo>
                        <a:pt x="98" y="3"/>
                        <a:pt x="97" y="1"/>
                        <a:pt x="96" y="0"/>
                      </a:cubicBezTo>
                      <a:cubicBezTo>
                        <a:pt x="91" y="9"/>
                        <a:pt x="72" y="15"/>
                        <a:pt x="49"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US" b="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48" name="Freeform 19"/>
                <p:cNvSpPr>
                  <a:spLocks/>
                </p:cNvSpPr>
                <p:nvPr/>
              </p:nvSpPr>
              <p:spPr bwMode="auto">
                <a:xfrm>
                  <a:off x="6751638" y="2397126"/>
                  <a:ext cx="158750" cy="66675"/>
                </a:xfrm>
                <a:custGeom>
                  <a:avLst/>
                  <a:gdLst>
                    <a:gd name="T0" fmla="*/ 49 w 98"/>
                    <a:gd name="T1" fmla="*/ 16 h 41"/>
                    <a:gd name="T2" fmla="*/ 2 w 98"/>
                    <a:gd name="T3" fmla="*/ 0 h 41"/>
                    <a:gd name="T4" fmla="*/ 0 w 98"/>
                    <a:gd name="T5" fmla="*/ 5 h 41"/>
                    <a:gd name="T6" fmla="*/ 0 w 98"/>
                    <a:gd name="T7" fmla="*/ 20 h 41"/>
                    <a:gd name="T8" fmla="*/ 49 w 98"/>
                    <a:gd name="T9" fmla="*/ 41 h 41"/>
                    <a:gd name="T10" fmla="*/ 98 w 98"/>
                    <a:gd name="T11" fmla="*/ 20 h 41"/>
                    <a:gd name="T12" fmla="*/ 98 w 98"/>
                    <a:gd name="T13" fmla="*/ 5 h 41"/>
                    <a:gd name="T14" fmla="*/ 96 w 98"/>
                    <a:gd name="T15" fmla="*/ 0 h 41"/>
                    <a:gd name="T16" fmla="*/ 49 w 98"/>
                    <a:gd name="T17" fmla="*/ 16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8" h="41">
                      <a:moveTo>
                        <a:pt x="49" y="16"/>
                      </a:moveTo>
                      <a:cubicBezTo>
                        <a:pt x="26" y="16"/>
                        <a:pt x="7" y="9"/>
                        <a:pt x="2" y="0"/>
                      </a:cubicBezTo>
                      <a:cubicBezTo>
                        <a:pt x="1" y="2"/>
                        <a:pt x="0" y="3"/>
                        <a:pt x="0" y="5"/>
                      </a:cubicBezTo>
                      <a:cubicBezTo>
                        <a:pt x="0" y="20"/>
                        <a:pt x="0" y="20"/>
                        <a:pt x="0" y="20"/>
                      </a:cubicBezTo>
                      <a:cubicBezTo>
                        <a:pt x="0" y="31"/>
                        <a:pt x="22" y="41"/>
                        <a:pt x="49" y="41"/>
                      </a:cubicBezTo>
                      <a:cubicBezTo>
                        <a:pt x="76" y="41"/>
                        <a:pt x="98" y="31"/>
                        <a:pt x="98" y="20"/>
                      </a:cubicBezTo>
                      <a:cubicBezTo>
                        <a:pt x="98" y="5"/>
                        <a:pt x="98" y="5"/>
                        <a:pt x="98" y="5"/>
                      </a:cubicBezTo>
                      <a:cubicBezTo>
                        <a:pt x="98" y="3"/>
                        <a:pt x="97" y="2"/>
                        <a:pt x="96" y="0"/>
                      </a:cubicBezTo>
                      <a:cubicBezTo>
                        <a:pt x="91" y="9"/>
                        <a:pt x="72" y="16"/>
                        <a:pt x="49"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US" b="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49" name="Freeform 20"/>
                <p:cNvSpPr>
                  <a:spLocks/>
                </p:cNvSpPr>
                <p:nvPr/>
              </p:nvSpPr>
              <p:spPr bwMode="auto">
                <a:xfrm>
                  <a:off x="6751638" y="2300288"/>
                  <a:ext cx="158750" cy="65088"/>
                </a:xfrm>
                <a:custGeom>
                  <a:avLst/>
                  <a:gdLst>
                    <a:gd name="T0" fmla="*/ 96 w 98"/>
                    <a:gd name="T1" fmla="*/ 0 h 40"/>
                    <a:gd name="T2" fmla="*/ 49 w 98"/>
                    <a:gd name="T3" fmla="*/ 15 h 40"/>
                    <a:gd name="T4" fmla="*/ 2 w 98"/>
                    <a:gd name="T5" fmla="*/ 0 h 40"/>
                    <a:gd name="T6" fmla="*/ 0 w 98"/>
                    <a:gd name="T7" fmla="*/ 5 h 40"/>
                    <a:gd name="T8" fmla="*/ 0 w 98"/>
                    <a:gd name="T9" fmla="*/ 19 h 40"/>
                    <a:gd name="T10" fmla="*/ 49 w 98"/>
                    <a:gd name="T11" fmla="*/ 40 h 40"/>
                    <a:gd name="T12" fmla="*/ 98 w 98"/>
                    <a:gd name="T13" fmla="*/ 19 h 40"/>
                    <a:gd name="T14" fmla="*/ 98 w 98"/>
                    <a:gd name="T15" fmla="*/ 5 h 40"/>
                    <a:gd name="T16" fmla="*/ 96 w 98"/>
                    <a:gd name="T17" fmla="*/ 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8" h="40">
                      <a:moveTo>
                        <a:pt x="96" y="0"/>
                      </a:moveTo>
                      <a:cubicBezTo>
                        <a:pt x="95" y="8"/>
                        <a:pt x="75" y="15"/>
                        <a:pt x="49" y="15"/>
                      </a:cubicBezTo>
                      <a:cubicBezTo>
                        <a:pt x="23" y="15"/>
                        <a:pt x="3" y="8"/>
                        <a:pt x="2" y="0"/>
                      </a:cubicBezTo>
                      <a:cubicBezTo>
                        <a:pt x="1" y="1"/>
                        <a:pt x="0" y="3"/>
                        <a:pt x="0" y="5"/>
                      </a:cubicBezTo>
                      <a:cubicBezTo>
                        <a:pt x="0" y="19"/>
                        <a:pt x="0" y="19"/>
                        <a:pt x="0" y="19"/>
                      </a:cubicBezTo>
                      <a:cubicBezTo>
                        <a:pt x="0" y="31"/>
                        <a:pt x="22" y="40"/>
                        <a:pt x="49" y="40"/>
                      </a:cubicBezTo>
                      <a:cubicBezTo>
                        <a:pt x="76" y="40"/>
                        <a:pt x="98" y="31"/>
                        <a:pt x="98" y="19"/>
                      </a:cubicBezTo>
                      <a:cubicBezTo>
                        <a:pt x="98" y="5"/>
                        <a:pt x="98" y="5"/>
                        <a:pt x="98" y="5"/>
                      </a:cubicBezTo>
                      <a:cubicBezTo>
                        <a:pt x="98" y="3"/>
                        <a:pt x="97" y="1"/>
                        <a:pt x="9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US" b="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50" name="Oval 21"/>
                <p:cNvSpPr>
                  <a:spLocks noChangeArrowheads="1"/>
                </p:cNvSpPr>
                <p:nvPr/>
              </p:nvSpPr>
              <p:spPr bwMode="auto">
                <a:xfrm>
                  <a:off x="6754813" y="2265363"/>
                  <a:ext cx="152400" cy="5080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US" b="0">
                    <a:solidFill>
                      <a:schemeClr val="tx1">
                        <a:lumMod val="85000"/>
                        <a:lumOff val="15000"/>
                      </a:schemeClr>
                    </a:solidFill>
                    <a:latin typeface="微软雅黑" panose="020B0503020204020204" pitchFamily="34" charset="-122"/>
                    <a:ea typeface="微软雅黑" panose="020B0503020204020204" pitchFamily="34" charset="-122"/>
                  </a:endParaRPr>
                </a:p>
              </p:txBody>
            </p:sp>
          </p:grpSp>
        </p:grpSp>
      </p:grpSp>
      <p:pic>
        <p:nvPicPr>
          <p:cNvPr id="51" name="Picture 2"/>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a:stretch/>
        </p:blipFill>
        <p:spPr bwMode="auto">
          <a:xfrm>
            <a:off x="1295468" y="1519723"/>
            <a:ext cx="3505201" cy="408906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2" name="Text Box 55"/>
          <p:cNvSpPr txBox="1">
            <a:spLocks noChangeArrowheads="1"/>
          </p:cNvSpPr>
          <p:nvPr/>
        </p:nvSpPr>
        <p:spPr bwMode="auto">
          <a:xfrm>
            <a:off x="984976" y="154478"/>
            <a:ext cx="4150917" cy="6975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121892" tIns="60945" rIns="121892" bIns="60945">
            <a:spAutoFit/>
          </a:bodyPr>
          <a:lstStyle>
            <a:lvl1pPr eaLnBrk="0" hangingPunct="0">
              <a:defRPr i="1">
                <a:solidFill>
                  <a:schemeClr val="tx1"/>
                </a:solidFill>
                <a:latin typeface="Arial" pitchFamily="34" charset="0"/>
                <a:ea typeface="宋体" pitchFamily="2" charset="-122"/>
              </a:defRPr>
            </a:lvl1pPr>
            <a:lvl2pPr marL="742950" indent="-285750" eaLnBrk="0" hangingPunct="0">
              <a:defRPr i="1">
                <a:solidFill>
                  <a:schemeClr val="tx1"/>
                </a:solidFill>
                <a:latin typeface="Arial" pitchFamily="34" charset="0"/>
                <a:ea typeface="宋体" pitchFamily="2" charset="-122"/>
              </a:defRPr>
            </a:lvl2pPr>
            <a:lvl3pPr marL="1143000" indent="-228600" eaLnBrk="0" hangingPunct="0">
              <a:defRPr i="1">
                <a:solidFill>
                  <a:schemeClr val="tx1"/>
                </a:solidFill>
                <a:latin typeface="Arial" pitchFamily="34" charset="0"/>
                <a:ea typeface="宋体" pitchFamily="2" charset="-122"/>
              </a:defRPr>
            </a:lvl3pPr>
            <a:lvl4pPr marL="1600200" indent="-228600" eaLnBrk="0" hangingPunct="0">
              <a:defRPr i="1">
                <a:solidFill>
                  <a:schemeClr val="tx1"/>
                </a:solidFill>
                <a:latin typeface="Arial" pitchFamily="34" charset="0"/>
                <a:ea typeface="宋体" pitchFamily="2" charset="-122"/>
              </a:defRPr>
            </a:lvl4pPr>
            <a:lvl5pPr marL="2057400" indent="-228600" eaLnBrk="0" hangingPunct="0">
              <a:defRPr i="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9pPr>
          </a:lstStyle>
          <a:p>
            <a:r>
              <a:rPr lang="en-US" altLang="zh-CN" sz="3733" i="0" dirty="0">
                <a:latin typeface="方正楷体简体" panose="02010601030101010101" pitchFamily="2" charset="-122"/>
                <a:ea typeface="方正楷体简体" panose="02010601030101010101" pitchFamily="2" charset="-122"/>
              </a:rPr>
              <a:t>5.4 </a:t>
            </a:r>
            <a:r>
              <a:rPr lang="zh-CN" altLang="en-US" sz="3733" i="0" dirty="0">
                <a:latin typeface="方正楷体简体" panose="02010601030101010101" pitchFamily="2" charset="-122"/>
                <a:ea typeface="方正楷体简体" panose="02010601030101010101" pitchFamily="2" charset="-122"/>
              </a:rPr>
              <a:t>结束语</a:t>
            </a:r>
          </a:p>
        </p:txBody>
      </p:sp>
      <p:grpSp>
        <p:nvGrpSpPr>
          <p:cNvPr id="52" name="组合 30"/>
          <p:cNvGrpSpPr>
            <a:grpSpLocks/>
          </p:cNvGrpSpPr>
          <p:nvPr/>
        </p:nvGrpSpPr>
        <p:grpSpPr bwMode="auto">
          <a:xfrm>
            <a:off x="11550649" y="6507164"/>
            <a:ext cx="298451" cy="300037"/>
            <a:chOff x="0" y="0"/>
            <a:chExt cx="299785" cy="299785"/>
          </a:xfrm>
        </p:grpSpPr>
        <p:sp>
          <p:nvSpPr>
            <p:cNvPr id="53" name="椭圆 35"/>
            <p:cNvSpPr>
              <a:spLocks noChangeArrowheads="1"/>
            </p:cNvSpPr>
            <p:nvPr/>
          </p:nvSpPr>
          <p:spPr bwMode="auto">
            <a:xfrm>
              <a:off x="0" y="0"/>
              <a:ext cx="299785" cy="299785"/>
            </a:xfrm>
            <a:prstGeom prst="ellipse">
              <a:avLst/>
            </a:prstGeom>
            <a:solidFill>
              <a:srgbClr val="FCF8ED"/>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pPr algn="ctr"/>
              <a:endParaRPr lang="zh-CN" altLang="zh-CN" b="0">
                <a:solidFill>
                  <a:srgbClr val="FFFFFF"/>
                </a:solidFill>
                <a:latin typeface="宋体" pitchFamily="2" charset="-122"/>
                <a:sym typeface="宋体" pitchFamily="2" charset="-122"/>
              </a:endParaRPr>
            </a:p>
          </p:txBody>
        </p:sp>
        <p:sp>
          <p:nvSpPr>
            <p:cNvPr id="54" name="右箭头 36"/>
            <p:cNvSpPr>
              <a:spLocks noChangeArrowheads="1"/>
            </p:cNvSpPr>
            <p:nvPr/>
          </p:nvSpPr>
          <p:spPr bwMode="auto">
            <a:xfrm>
              <a:off x="89734" y="60159"/>
              <a:ext cx="144379" cy="168442"/>
            </a:xfrm>
            <a:prstGeom prst="rightArrow">
              <a:avLst>
                <a:gd name="adj1" fmla="val 50000"/>
                <a:gd name="adj2" fmla="val 50000"/>
              </a:avLst>
            </a:prstGeom>
            <a:solidFill>
              <a:srgbClr val="131426"/>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pPr algn="ctr"/>
              <a:endParaRPr lang="zh-CN" altLang="zh-CN" b="0">
                <a:solidFill>
                  <a:srgbClr val="FFFFFF"/>
                </a:solidFill>
                <a:latin typeface="宋体" pitchFamily="2" charset="-122"/>
                <a:sym typeface="宋体" pitchFamily="2" charset="-122"/>
              </a:endParaRPr>
            </a:p>
          </p:txBody>
        </p:sp>
      </p:grpSp>
      <p:grpSp>
        <p:nvGrpSpPr>
          <p:cNvPr id="55" name="组合 37"/>
          <p:cNvGrpSpPr>
            <a:grpSpLocks/>
          </p:cNvGrpSpPr>
          <p:nvPr/>
        </p:nvGrpSpPr>
        <p:grpSpPr bwMode="auto">
          <a:xfrm flipH="1">
            <a:off x="11055350" y="6507164"/>
            <a:ext cx="300039" cy="300037"/>
            <a:chOff x="0" y="0"/>
            <a:chExt cx="299785" cy="299785"/>
          </a:xfrm>
        </p:grpSpPr>
        <p:sp>
          <p:nvSpPr>
            <p:cNvPr id="56" name="椭圆 38"/>
            <p:cNvSpPr>
              <a:spLocks noChangeArrowheads="1"/>
            </p:cNvSpPr>
            <p:nvPr/>
          </p:nvSpPr>
          <p:spPr bwMode="auto">
            <a:xfrm>
              <a:off x="0" y="0"/>
              <a:ext cx="299785" cy="299785"/>
            </a:xfrm>
            <a:prstGeom prst="ellipse">
              <a:avLst/>
            </a:prstGeom>
            <a:solidFill>
              <a:srgbClr val="FCF8ED"/>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pPr algn="ctr"/>
              <a:endParaRPr lang="zh-CN" altLang="zh-CN" b="0">
                <a:solidFill>
                  <a:srgbClr val="FFFFFF"/>
                </a:solidFill>
                <a:latin typeface="宋体" pitchFamily="2" charset="-122"/>
                <a:sym typeface="宋体" pitchFamily="2" charset="-122"/>
              </a:endParaRPr>
            </a:p>
          </p:txBody>
        </p:sp>
        <p:sp>
          <p:nvSpPr>
            <p:cNvPr id="57" name="右箭头 39"/>
            <p:cNvSpPr>
              <a:spLocks noChangeArrowheads="1"/>
            </p:cNvSpPr>
            <p:nvPr/>
          </p:nvSpPr>
          <p:spPr bwMode="auto">
            <a:xfrm>
              <a:off x="89734" y="60159"/>
              <a:ext cx="144379" cy="168442"/>
            </a:xfrm>
            <a:prstGeom prst="rightArrow">
              <a:avLst>
                <a:gd name="adj1" fmla="val 50000"/>
                <a:gd name="adj2" fmla="val 50000"/>
              </a:avLst>
            </a:prstGeom>
            <a:solidFill>
              <a:srgbClr val="131426"/>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pPr algn="ctr"/>
              <a:endParaRPr lang="zh-CN" altLang="zh-CN" b="0">
                <a:solidFill>
                  <a:srgbClr val="FFFFFF"/>
                </a:solidFill>
                <a:latin typeface="宋体" pitchFamily="2" charset="-122"/>
                <a:sym typeface="宋体" pitchFamily="2" charset="-122"/>
              </a:endParaRPr>
            </a:p>
          </p:txBody>
        </p:sp>
      </p:grpSp>
      <p:sp>
        <p:nvSpPr>
          <p:cNvPr id="58" name="文本框 49"/>
          <p:cNvSpPr>
            <a:spLocks noChangeArrowheads="1"/>
          </p:cNvSpPr>
          <p:nvPr/>
        </p:nvSpPr>
        <p:spPr bwMode="auto">
          <a:xfrm>
            <a:off x="35310" y="6429746"/>
            <a:ext cx="104380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40" tIns="45720" rIns="91440" bIns="45720">
            <a:spAutoFit/>
          </a:bodyPr>
          <a:lstStyle/>
          <a:p>
            <a:pPr algn="r"/>
            <a:r>
              <a:rPr lang="en-US" altLang="zh-CN" b="0" dirty="0">
                <a:solidFill>
                  <a:schemeClr val="bg1"/>
                </a:solidFill>
              </a:rPr>
              <a:t>Part </a:t>
            </a:r>
            <a:r>
              <a:rPr lang="en-US" altLang="zh-CN" b="0" dirty="0" smtClean="0">
                <a:solidFill>
                  <a:schemeClr val="bg1"/>
                </a:solidFill>
              </a:rPr>
              <a:t>5</a:t>
            </a:r>
            <a:endParaRPr lang="zh-CN" altLang="en-US" b="0" dirty="0">
              <a:solidFill>
                <a:schemeClr val="bg1"/>
              </a:solidFill>
            </a:endParaRPr>
          </a:p>
        </p:txBody>
      </p:sp>
    </p:spTree>
    <p:extLst>
      <p:ext uri="{BB962C8B-B14F-4D97-AF65-F5344CB8AC3E}">
        <p14:creationId xmlns:p14="http://schemas.microsoft.com/office/powerpoint/2010/main" val="3561871377"/>
      </p:ext>
    </p:extLst>
  </p:cSld>
  <p:clrMapOvr>
    <a:masterClrMapping/>
  </p:clrMapOvr>
  <mc:AlternateContent xmlns:mc="http://schemas.openxmlformats.org/markup-compatibility/2006" xmlns:p14="http://schemas.microsoft.com/office/powerpoint/2010/main">
    <mc:Choice Requires="p14">
      <p:transition spd="slow" p14:dur="1200" advClick="0" advTm="8000">
        <p14:prism/>
      </p:transition>
    </mc:Choice>
    <mc:Fallback xmlns="">
      <p:transition spd="slow" advClick="0" advTm="800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p:stCondLst>
                              <p:cond delay="0"/>
                            </p:stCondLst>
                            <p:childTnLst>
                              <p:par>
                                <p:cTn id="5" presetID="21" presetClass="entr" presetSubtype="4" fill="hold" grpId="0" nodeType="afterEffect">
                                  <p:stCondLst>
                                    <p:cond delay="0"/>
                                  </p:stCondLst>
                                  <p:childTnLst>
                                    <p:set>
                                      <p:cBhvr>
                                        <p:cTn id="6" dur="1" fill="hold">
                                          <p:stCondLst>
                                            <p:cond delay="0"/>
                                          </p:stCondLst>
                                        </p:cTn>
                                        <p:tgtEl>
                                          <p:spTgt spid="32"/>
                                        </p:tgtEl>
                                        <p:attrNameLst>
                                          <p:attrName>style.visibility</p:attrName>
                                        </p:attrNameLst>
                                      </p:cBhvr>
                                      <p:to>
                                        <p:strVal val="visible"/>
                                      </p:to>
                                    </p:set>
                                    <p:animEffect transition="in" filter="wheel(4)">
                                      <p:cBhvr>
                                        <p:cTn id="7" dur="1000"/>
                                        <p:tgtEl>
                                          <p:spTgt spid="32"/>
                                        </p:tgtEl>
                                      </p:cBhvr>
                                    </p:animEffect>
                                  </p:childTnLst>
                                </p:cTn>
                              </p:par>
                            </p:childTnLst>
                          </p:cTn>
                        </p:par>
                        <p:par>
                          <p:cTn id="8" fill="hold">
                            <p:stCondLst>
                              <p:cond delay="1000"/>
                            </p:stCondLst>
                            <p:childTnLst>
                              <p:par>
                                <p:cTn id="9" presetID="2" presetClass="entr" presetSubtype="4" fill="hold" nodeType="afterEffect">
                                  <p:stCondLst>
                                    <p:cond delay="0"/>
                                  </p:stCondLst>
                                  <p:childTnLst>
                                    <p:set>
                                      <p:cBhvr>
                                        <p:cTn id="10" dur="1" fill="hold">
                                          <p:stCondLst>
                                            <p:cond delay="0"/>
                                          </p:stCondLst>
                                        </p:cTn>
                                        <p:tgtEl>
                                          <p:spTgt spid="51"/>
                                        </p:tgtEl>
                                        <p:attrNameLst>
                                          <p:attrName>style.visibility</p:attrName>
                                        </p:attrNameLst>
                                      </p:cBhvr>
                                      <p:to>
                                        <p:strVal val="visible"/>
                                      </p:to>
                                    </p:set>
                                    <p:anim calcmode="lin" valueType="num">
                                      <p:cBhvr additive="base">
                                        <p:cTn id="11" dur="500" fill="hold"/>
                                        <p:tgtEl>
                                          <p:spTgt spid="51"/>
                                        </p:tgtEl>
                                        <p:attrNameLst>
                                          <p:attrName>ppt_x</p:attrName>
                                        </p:attrNameLst>
                                      </p:cBhvr>
                                      <p:tavLst>
                                        <p:tav tm="0">
                                          <p:val>
                                            <p:strVal val="#ppt_x"/>
                                          </p:val>
                                        </p:tav>
                                        <p:tav tm="100000">
                                          <p:val>
                                            <p:strVal val="#ppt_x"/>
                                          </p:val>
                                        </p:tav>
                                      </p:tavLst>
                                    </p:anim>
                                    <p:anim calcmode="lin" valueType="num">
                                      <p:cBhvr additive="base">
                                        <p:cTn id="12" dur="500" fill="hold"/>
                                        <p:tgtEl>
                                          <p:spTgt spid="51"/>
                                        </p:tgtEl>
                                        <p:attrNameLst>
                                          <p:attrName>ppt_y</p:attrName>
                                        </p:attrNameLst>
                                      </p:cBhvr>
                                      <p:tavLst>
                                        <p:tav tm="0">
                                          <p:val>
                                            <p:strVal val="1+#ppt_h/2"/>
                                          </p:val>
                                        </p:tav>
                                        <p:tav tm="100000">
                                          <p:val>
                                            <p:strVal val="#ppt_y"/>
                                          </p:val>
                                        </p:tav>
                                      </p:tavLst>
                                    </p:anim>
                                  </p:childTnLst>
                                </p:cTn>
                              </p:par>
                            </p:childTnLst>
                          </p:cTn>
                        </p:par>
                        <p:par>
                          <p:cTn id="13" fill="hold">
                            <p:stCondLst>
                              <p:cond delay="1500"/>
                            </p:stCondLst>
                            <p:childTnLst>
                              <p:par>
                                <p:cTn id="14" presetID="2" presetClass="entr" presetSubtype="2" fill="hold" nodeType="afterEffect">
                                  <p:stCondLst>
                                    <p:cond delay="0"/>
                                  </p:stCondLst>
                                  <p:childTnLst>
                                    <p:set>
                                      <p:cBhvr>
                                        <p:cTn id="15" dur="1" fill="hold">
                                          <p:stCondLst>
                                            <p:cond delay="0"/>
                                          </p:stCondLst>
                                        </p:cTn>
                                        <p:tgtEl>
                                          <p:spTgt spid="37"/>
                                        </p:tgtEl>
                                        <p:attrNameLst>
                                          <p:attrName>style.visibility</p:attrName>
                                        </p:attrNameLst>
                                      </p:cBhvr>
                                      <p:to>
                                        <p:strVal val="visible"/>
                                      </p:to>
                                    </p:set>
                                    <p:anim calcmode="lin" valueType="num">
                                      <p:cBhvr additive="base">
                                        <p:cTn id="16" dur="500" fill="hold"/>
                                        <p:tgtEl>
                                          <p:spTgt spid="37"/>
                                        </p:tgtEl>
                                        <p:attrNameLst>
                                          <p:attrName>ppt_x</p:attrName>
                                        </p:attrNameLst>
                                      </p:cBhvr>
                                      <p:tavLst>
                                        <p:tav tm="0">
                                          <p:val>
                                            <p:strVal val="1+#ppt_w/2"/>
                                          </p:val>
                                        </p:tav>
                                        <p:tav tm="100000">
                                          <p:val>
                                            <p:strVal val="#ppt_x"/>
                                          </p:val>
                                        </p:tav>
                                      </p:tavLst>
                                    </p:anim>
                                    <p:anim calcmode="lin" valueType="num">
                                      <p:cBhvr additive="base">
                                        <p:cTn id="17" dur="500" fill="hold"/>
                                        <p:tgtEl>
                                          <p:spTgt spid="37"/>
                                        </p:tgtEl>
                                        <p:attrNameLst>
                                          <p:attrName>ppt_y</p:attrName>
                                        </p:attrNameLst>
                                      </p:cBhvr>
                                      <p:tavLst>
                                        <p:tav tm="0">
                                          <p:val>
                                            <p:strVal val="#ppt_y"/>
                                          </p:val>
                                        </p:tav>
                                        <p:tav tm="100000">
                                          <p:val>
                                            <p:strVal val="#ppt_y"/>
                                          </p:val>
                                        </p:tav>
                                      </p:tavLst>
                                    </p:anim>
                                  </p:childTnLst>
                                </p:cTn>
                              </p:par>
                              <p:par>
                                <p:cTn id="18" presetID="2" presetClass="entr" presetSubtype="2" fill="hold" nodeType="withEffect">
                                  <p:stCondLst>
                                    <p:cond delay="250"/>
                                  </p:stCondLst>
                                  <p:childTnLst>
                                    <p:set>
                                      <p:cBhvr>
                                        <p:cTn id="19" dur="1" fill="hold">
                                          <p:stCondLst>
                                            <p:cond delay="0"/>
                                          </p:stCondLst>
                                        </p:cTn>
                                        <p:tgtEl>
                                          <p:spTgt spid="31"/>
                                        </p:tgtEl>
                                        <p:attrNameLst>
                                          <p:attrName>style.visibility</p:attrName>
                                        </p:attrNameLst>
                                      </p:cBhvr>
                                      <p:to>
                                        <p:strVal val="visible"/>
                                      </p:to>
                                    </p:set>
                                    <p:anim calcmode="lin" valueType="num">
                                      <p:cBhvr additive="base">
                                        <p:cTn id="20" dur="500" fill="hold"/>
                                        <p:tgtEl>
                                          <p:spTgt spid="31"/>
                                        </p:tgtEl>
                                        <p:attrNameLst>
                                          <p:attrName>ppt_x</p:attrName>
                                        </p:attrNameLst>
                                      </p:cBhvr>
                                      <p:tavLst>
                                        <p:tav tm="0">
                                          <p:val>
                                            <p:strVal val="1+#ppt_w/2"/>
                                          </p:val>
                                        </p:tav>
                                        <p:tav tm="100000">
                                          <p:val>
                                            <p:strVal val="#ppt_x"/>
                                          </p:val>
                                        </p:tav>
                                      </p:tavLst>
                                    </p:anim>
                                    <p:anim calcmode="lin" valueType="num">
                                      <p:cBhvr additive="base">
                                        <p:cTn id="21" dur="500" fill="hold"/>
                                        <p:tgtEl>
                                          <p:spTgt spid="31"/>
                                        </p:tgtEl>
                                        <p:attrNameLst>
                                          <p:attrName>ppt_y</p:attrName>
                                        </p:attrNameLst>
                                      </p:cBhvr>
                                      <p:tavLst>
                                        <p:tav tm="0">
                                          <p:val>
                                            <p:strVal val="#ppt_y"/>
                                          </p:val>
                                        </p:tav>
                                        <p:tav tm="100000">
                                          <p:val>
                                            <p:strVal val="#ppt_y"/>
                                          </p:val>
                                        </p:tav>
                                      </p:tavLst>
                                    </p:anim>
                                  </p:childTnLst>
                                </p:cTn>
                              </p:par>
                              <p:par>
                                <p:cTn id="22" presetID="2" presetClass="entr" presetSubtype="2" fill="hold" nodeType="withEffect">
                                  <p:stCondLst>
                                    <p:cond delay="500"/>
                                  </p:stCondLst>
                                  <p:childTnLst>
                                    <p:set>
                                      <p:cBhvr>
                                        <p:cTn id="23" dur="1" fill="hold">
                                          <p:stCondLst>
                                            <p:cond delay="0"/>
                                          </p:stCondLst>
                                        </p:cTn>
                                        <p:tgtEl>
                                          <p:spTgt spid="26"/>
                                        </p:tgtEl>
                                        <p:attrNameLst>
                                          <p:attrName>style.visibility</p:attrName>
                                        </p:attrNameLst>
                                      </p:cBhvr>
                                      <p:to>
                                        <p:strVal val="visible"/>
                                      </p:to>
                                    </p:set>
                                    <p:anim calcmode="lin" valueType="num">
                                      <p:cBhvr additive="base">
                                        <p:cTn id="24" dur="500" fill="hold"/>
                                        <p:tgtEl>
                                          <p:spTgt spid="26"/>
                                        </p:tgtEl>
                                        <p:attrNameLst>
                                          <p:attrName>ppt_x</p:attrName>
                                        </p:attrNameLst>
                                      </p:cBhvr>
                                      <p:tavLst>
                                        <p:tav tm="0">
                                          <p:val>
                                            <p:strVal val="1+#ppt_w/2"/>
                                          </p:val>
                                        </p:tav>
                                        <p:tav tm="100000">
                                          <p:val>
                                            <p:strVal val="#ppt_x"/>
                                          </p:val>
                                        </p:tav>
                                      </p:tavLst>
                                    </p:anim>
                                    <p:anim calcmode="lin" valueType="num">
                                      <p:cBhvr additive="base">
                                        <p:cTn id="25" dur="500" fill="hold"/>
                                        <p:tgtEl>
                                          <p:spTgt spid="26"/>
                                        </p:tgtEl>
                                        <p:attrNameLst>
                                          <p:attrName>ppt_y</p:attrName>
                                        </p:attrNameLst>
                                      </p:cBhvr>
                                      <p:tavLst>
                                        <p:tav tm="0">
                                          <p:val>
                                            <p:strVal val="#ppt_y"/>
                                          </p:val>
                                        </p:tav>
                                        <p:tav tm="100000">
                                          <p:val>
                                            <p:strVal val="#ppt_y"/>
                                          </p:val>
                                        </p:tav>
                                      </p:tavLst>
                                    </p:anim>
                                  </p:childTnLst>
                                </p:cTn>
                              </p:par>
                              <p:par>
                                <p:cTn id="26" presetID="2" presetClass="entr" presetSubtype="2" fill="hold" nodeType="withEffect">
                                  <p:stCondLst>
                                    <p:cond delay="750"/>
                                  </p:stCondLst>
                                  <p:childTnLst>
                                    <p:set>
                                      <p:cBhvr>
                                        <p:cTn id="27" dur="1" fill="hold">
                                          <p:stCondLst>
                                            <p:cond delay="0"/>
                                          </p:stCondLst>
                                        </p:cTn>
                                        <p:tgtEl>
                                          <p:spTgt spid="42"/>
                                        </p:tgtEl>
                                        <p:attrNameLst>
                                          <p:attrName>style.visibility</p:attrName>
                                        </p:attrNameLst>
                                      </p:cBhvr>
                                      <p:to>
                                        <p:strVal val="visible"/>
                                      </p:to>
                                    </p:set>
                                    <p:anim calcmode="lin" valueType="num">
                                      <p:cBhvr additive="base">
                                        <p:cTn id="28" dur="500" fill="hold"/>
                                        <p:tgtEl>
                                          <p:spTgt spid="42"/>
                                        </p:tgtEl>
                                        <p:attrNameLst>
                                          <p:attrName>ppt_x</p:attrName>
                                        </p:attrNameLst>
                                      </p:cBhvr>
                                      <p:tavLst>
                                        <p:tav tm="0">
                                          <p:val>
                                            <p:strVal val="1+#ppt_w/2"/>
                                          </p:val>
                                        </p:tav>
                                        <p:tav tm="100000">
                                          <p:val>
                                            <p:strVal val="#ppt_x"/>
                                          </p:val>
                                        </p:tav>
                                      </p:tavLst>
                                    </p:anim>
                                    <p:anim calcmode="lin" valueType="num">
                                      <p:cBhvr additive="base">
                                        <p:cTn id="29" dur="500" fill="hold"/>
                                        <p:tgtEl>
                                          <p:spTgt spid="4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 name="图片 22"/>
          <p:cNvPicPr>
            <a:picLocks noChangeAspect="1"/>
          </p:cNvPicPr>
          <p:nvPr/>
        </p:nvPicPr>
        <p:blipFill>
          <a:blip r:embed="rId7">
            <a:extLst>
              <a:ext uri="{28A0092B-C50C-407E-A947-70E740481C1C}">
                <a14:useLocalDpi xmlns:a14="http://schemas.microsoft.com/office/drawing/2010/main"/>
              </a:ext>
            </a:extLst>
          </a:blip>
          <a:stretch>
            <a:fillRect/>
          </a:stretch>
        </p:blipFill>
        <p:spPr>
          <a:xfrm>
            <a:off x="762" y="1"/>
            <a:ext cx="12191239" cy="6857572"/>
          </a:xfrm>
          <a:prstGeom prst="rect">
            <a:avLst/>
          </a:prstGeom>
        </p:spPr>
      </p:pic>
      <p:cxnSp>
        <p:nvCxnSpPr>
          <p:cNvPr id="15" name="直接连接符 14"/>
          <p:cNvCxnSpPr/>
          <p:nvPr>
            <p:custDataLst>
              <p:tags r:id="rId1"/>
            </p:custDataLst>
          </p:nvPr>
        </p:nvCxnSpPr>
        <p:spPr>
          <a:xfrm>
            <a:off x="0" y="3060700"/>
            <a:ext cx="12192000" cy="0"/>
          </a:xfrm>
          <a:prstGeom prst="line">
            <a:avLst/>
          </a:prstGeom>
          <a:ln w="254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6" name="直接连接符 15"/>
          <p:cNvCxnSpPr/>
          <p:nvPr>
            <p:custDataLst>
              <p:tags r:id="rId2"/>
            </p:custDataLst>
          </p:nvPr>
        </p:nvCxnSpPr>
        <p:spPr>
          <a:xfrm>
            <a:off x="9144000" y="0"/>
            <a:ext cx="0" cy="68580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17" name="椭圆 16"/>
          <p:cNvSpPr/>
          <p:nvPr>
            <p:custDataLst>
              <p:tags r:id="rId3"/>
            </p:custDataLst>
          </p:nvPr>
        </p:nvSpPr>
        <p:spPr>
          <a:xfrm>
            <a:off x="8488928" y="2398183"/>
            <a:ext cx="1279048" cy="1276231"/>
          </a:xfrm>
          <a:prstGeom prst="ellipse">
            <a:avLst/>
          </a:prstGeom>
          <a:solidFill>
            <a:srgbClr val="FFFFFF"/>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latin typeface="Impact" panose="020B0806030902050204" pitchFamily="34" charset="0"/>
              <a:ea typeface="黑体" panose="02010609060101010101" pitchFamily="49" charset="-122"/>
            </a:endParaRPr>
          </a:p>
        </p:txBody>
      </p:sp>
      <p:sp>
        <p:nvSpPr>
          <p:cNvPr id="18" name="椭圆 17"/>
          <p:cNvSpPr/>
          <p:nvPr>
            <p:custDataLst>
              <p:tags r:id="rId4"/>
            </p:custDataLst>
          </p:nvPr>
        </p:nvSpPr>
        <p:spPr>
          <a:xfrm>
            <a:off x="8595730" y="2502516"/>
            <a:ext cx="1065445" cy="1065445"/>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en-US" altLang="zh-CN" sz="5867" dirty="0">
                <a:solidFill>
                  <a:srgbClr val="FFFFFF"/>
                </a:solidFill>
                <a:latin typeface="Impact" panose="020B0806030902050204" pitchFamily="34" charset="0"/>
                <a:ea typeface="黑体" panose="02010609060101010101" pitchFamily="49" charset="-122"/>
              </a:rPr>
              <a:t>1</a:t>
            </a:r>
            <a:endParaRPr lang="zh-CN" altLang="en-US" sz="5867" dirty="0">
              <a:solidFill>
                <a:srgbClr val="FFFFFF"/>
              </a:solidFill>
              <a:latin typeface="Impact" panose="020B0806030902050204" pitchFamily="34" charset="0"/>
              <a:ea typeface="黑体" panose="02010609060101010101" pitchFamily="49" charset="-122"/>
            </a:endParaRPr>
          </a:p>
        </p:txBody>
      </p:sp>
      <p:sp>
        <p:nvSpPr>
          <p:cNvPr id="8" name="TextBox 7"/>
          <p:cNvSpPr txBox="1"/>
          <p:nvPr/>
        </p:nvSpPr>
        <p:spPr>
          <a:xfrm>
            <a:off x="3791744" y="2108822"/>
            <a:ext cx="3518912" cy="830997"/>
          </a:xfrm>
          <a:prstGeom prst="rect">
            <a:avLst/>
          </a:prstGeom>
          <a:noFill/>
        </p:spPr>
        <p:txBody>
          <a:bodyPr wrap="none" rtlCol="0">
            <a:spAutoFit/>
          </a:bodyPr>
          <a:lstStyle/>
          <a:p>
            <a:pPr marL="0" lvl="1"/>
            <a:r>
              <a:rPr lang="zh-CN" altLang="en-US" sz="4800" b="1" spc="400" dirty="0">
                <a:solidFill>
                  <a:srgbClr val="0070C0"/>
                </a:solidFill>
                <a:latin typeface="微软雅黑" pitchFamily="34" charset="-122"/>
                <a:ea typeface="微软雅黑" pitchFamily="34" charset="-122"/>
              </a:rPr>
              <a:t>公司与团队</a:t>
            </a:r>
          </a:p>
        </p:txBody>
      </p:sp>
      <p:sp>
        <p:nvSpPr>
          <p:cNvPr id="9" name="文本框 9"/>
          <p:cNvSpPr txBox="1"/>
          <p:nvPr/>
        </p:nvSpPr>
        <p:spPr>
          <a:xfrm>
            <a:off x="3932100" y="3264440"/>
            <a:ext cx="2677253" cy="307777"/>
          </a:xfrm>
          <a:prstGeom prst="rect">
            <a:avLst/>
          </a:prstGeom>
          <a:noFill/>
        </p:spPr>
        <p:txBody>
          <a:bodyPr wrap="square" lIns="0" tIns="0" rIns="0" bIns="0" rtlCol="0">
            <a:spAutoFit/>
          </a:bodyPr>
          <a:lstStyle/>
          <a:p>
            <a:pPr marL="228594" lvl="1" indent="-228594">
              <a:buFont typeface="Wingdings" pitchFamily="2" charset="2"/>
              <a:buChar char="l"/>
            </a:pPr>
            <a:r>
              <a:rPr lang="zh-CN" altLang="en-US" sz="2000" dirty="0">
                <a:latin typeface="微软雅黑" pitchFamily="34" charset="-122"/>
                <a:ea typeface="微软雅黑" pitchFamily="34" charset="-122"/>
              </a:rPr>
              <a:t>公司简介</a:t>
            </a:r>
          </a:p>
        </p:txBody>
      </p:sp>
      <p:sp>
        <p:nvSpPr>
          <p:cNvPr id="10" name="文本框 9"/>
          <p:cNvSpPr txBox="1"/>
          <p:nvPr/>
        </p:nvSpPr>
        <p:spPr>
          <a:xfrm>
            <a:off x="3932099" y="3698360"/>
            <a:ext cx="2677253" cy="307777"/>
          </a:xfrm>
          <a:prstGeom prst="rect">
            <a:avLst/>
          </a:prstGeom>
          <a:noFill/>
        </p:spPr>
        <p:txBody>
          <a:bodyPr wrap="square" lIns="0" tIns="0" rIns="0" bIns="0" rtlCol="0">
            <a:spAutoFit/>
          </a:bodyPr>
          <a:lstStyle/>
          <a:p>
            <a:pPr marL="228594" lvl="1" indent="-228594">
              <a:buFont typeface="Wingdings" pitchFamily="2" charset="2"/>
              <a:buChar char="l"/>
            </a:pPr>
            <a:r>
              <a:rPr lang="zh-CN" altLang="en-US" sz="2000" dirty="0">
                <a:latin typeface="微软雅黑" pitchFamily="34" charset="-122"/>
                <a:ea typeface="微软雅黑" pitchFamily="34" charset="-122"/>
              </a:rPr>
              <a:t>团队介绍</a:t>
            </a:r>
          </a:p>
        </p:txBody>
      </p:sp>
      <p:sp>
        <p:nvSpPr>
          <p:cNvPr id="11" name="文本框 9"/>
          <p:cNvSpPr txBox="1"/>
          <p:nvPr/>
        </p:nvSpPr>
        <p:spPr>
          <a:xfrm>
            <a:off x="3932100" y="4132880"/>
            <a:ext cx="2677253" cy="307777"/>
          </a:xfrm>
          <a:prstGeom prst="rect">
            <a:avLst/>
          </a:prstGeom>
          <a:noFill/>
        </p:spPr>
        <p:txBody>
          <a:bodyPr wrap="square" lIns="0" tIns="0" rIns="0" bIns="0" rtlCol="0">
            <a:spAutoFit/>
          </a:bodyPr>
          <a:lstStyle/>
          <a:p>
            <a:pPr marL="228594" lvl="1" indent="-228594">
              <a:buFont typeface="Wingdings" pitchFamily="2" charset="2"/>
              <a:buChar char="l"/>
            </a:pPr>
            <a:r>
              <a:rPr lang="zh-CN" altLang="en-US" sz="2000" dirty="0">
                <a:latin typeface="微软雅黑" pitchFamily="34" charset="-122"/>
                <a:ea typeface="微软雅黑" pitchFamily="34" charset="-122"/>
              </a:rPr>
              <a:t>项目成员</a:t>
            </a:r>
          </a:p>
        </p:txBody>
      </p:sp>
      <p:sp>
        <p:nvSpPr>
          <p:cNvPr id="12" name="文本框 9"/>
          <p:cNvSpPr txBox="1"/>
          <p:nvPr/>
        </p:nvSpPr>
        <p:spPr>
          <a:xfrm>
            <a:off x="3932099" y="4561385"/>
            <a:ext cx="2677253" cy="307777"/>
          </a:xfrm>
          <a:prstGeom prst="rect">
            <a:avLst/>
          </a:prstGeom>
          <a:noFill/>
        </p:spPr>
        <p:txBody>
          <a:bodyPr wrap="square" lIns="0" tIns="0" rIns="0" bIns="0" rtlCol="0">
            <a:spAutoFit/>
          </a:bodyPr>
          <a:lstStyle/>
          <a:p>
            <a:pPr marL="228594" lvl="1" indent="-228594">
              <a:buFont typeface="Wingdings" pitchFamily="2" charset="2"/>
              <a:buChar char="l"/>
            </a:pPr>
            <a:r>
              <a:rPr lang="zh-CN" altLang="en-US" sz="2000" dirty="0">
                <a:latin typeface="微软雅黑" pitchFamily="34" charset="-122"/>
                <a:ea typeface="微软雅黑" pitchFamily="34" charset="-122"/>
              </a:rPr>
              <a:t>核心成员</a:t>
            </a:r>
          </a:p>
        </p:txBody>
      </p:sp>
      <p:sp>
        <p:nvSpPr>
          <p:cNvPr id="13" name="文本框 9"/>
          <p:cNvSpPr txBox="1"/>
          <p:nvPr/>
        </p:nvSpPr>
        <p:spPr>
          <a:xfrm>
            <a:off x="6203055" y="3268784"/>
            <a:ext cx="2677253" cy="307777"/>
          </a:xfrm>
          <a:prstGeom prst="rect">
            <a:avLst/>
          </a:prstGeom>
          <a:noFill/>
        </p:spPr>
        <p:txBody>
          <a:bodyPr wrap="square" lIns="0" tIns="0" rIns="0" bIns="0" rtlCol="0">
            <a:spAutoFit/>
          </a:bodyPr>
          <a:lstStyle/>
          <a:p>
            <a:pPr marL="228594" lvl="1" indent="-228594">
              <a:buFont typeface="Wingdings" pitchFamily="2" charset="2"/>
              <a:buChar char="l"/>
            </a:pPr>
            <a:r>
              <a:rPr lang="zh-CN" altLang="en-US" sz="2000" dirty="0">
                <a:latin typeface="微软雅黑" pitchFamily="34" charset="-122"/>
                <a:ea typeface="微软雅黑" pitchFamily="34" charset="-122"/>
              </a:rPr>
              <a:t>组织架构</a:t>
            </a:r>
          </a:p>
        </p:txBody>
      </p:sp>
      <p:sp>
        <p:nvSpPr>
          <p:cNvPr id="14" name="文本框 9"/>
          <p:cNvSpPr txBox="1"/>
          <p:nvPr/>
        </p:nvSpPr>
        <p:spPr>
          <a:xfrm>
            <a:off x="6203056" y="3703304"/>
            <a:ext cx="2677253" cy="307777"/>
          </a:xfrm>
          <a:prstGeom prst="rect">
            <a:avLst/>
          </a:prstGeom>
          <a:noFill/>
        </p:spPr>
        <p:txBody>
          <a:bodyPr wrap="square" lIns="0" tIns="0" rIns="0" bIns="0" rtlCol="0">
            <a:spAutoFit/>
          </a:bodyPr>
          <a:lstStyle/>
          <a:p>
            <a:pPr marL="228594" lvl="1" indent="-228594">
              <a:buFont typeface="Wingdings" pitchFamily="2" charset="2"/>
              <a:buChar char="l"/>
            </a:pPr>
            <a:r>
              <a:rPr lang="zh-CN" altLang="en-US" sz="2000" dirty="0">
                <a:latin typeface="微软雅黑" pitchFamily="34" charset="-122"/>
                <a:ea typeface="微软雅黑" pitchFamily="34" charset="-122"/>
              </a:rPr>
              <a:t>公司大事记</a:t>
            </a:r>
          </a:p>
        </p:txBody>
      </p:sp>
      <p:sp>
        <p:nvSpPr>
          <p:cNvPr id="19" name="文本框 9"/>
          <p:cNvSpPr txBox="1"/>
          <p:nvPr/>
        </p:nvSpPr>
        <p:spPr>
          <a:xfrm>
            <a:off x="6203055" y="4131809"/>
            <a:ext cx="2677253" cy="307777"/>
          </a:xfrm>
          <a:prstGeom prst="rect">
            <a:avLst/>
          </a:prstGeom>
          <a:noFill/>
        </p:spPr>
        <p:txBody>
          <a:bodyPr wrap="square" lIns="0" tIns="0" rIns="0" bIns="0" rtlCol="0">
            <a:spAutoFit/>
          </a:bodyPr>
          <a:lstStyle/>
          <a:p>
            <a:pPr marL="228594" lvl="1" indent="-228594">
              <a:buFont typeface="Wingdings" pitchFamily="2" charset="2"/>
              <a:buChar char="l"/>
            </a:pPr>
            <a:r>
              <a:rPr lang="zh-CN" altLang="en-US" sz="2000" dirty="0">
                <a:latin typeface="微软雅黑" pitchFamily="34" charset="-122"/>
                <a:ea typeface="微软雅黑" pitchFamily="34" charset="-122"/>
              </a:rPr>
              <a:t>企业理念</a:t>
            </a:r>
          </a:p>
        </p:txBody>
      </p:sp>
      <p:grpSp>
        <p:nvGrpSpPr>
          <p:cNvPr id="20" name="组合 19"/>
          <p:cNvGrpSpPr/>
          <p:nvPr/>
        </p:nvGrpSpPr>
        <p:grpSpPr>
          <a:xfrm>
            <a:off x="2927649" y="2247779"/>
            <a:ext cx="671193" cy="605157"/>
            <a:chOff x="4634991" y="2138335"/>
            <a:chExt cx="428348" cy="386204"/>
          </a:xfrm>
        </p:grpSpPr>
        <p:sp>
          <p:nvSpPr>
            <p:cNvPr id="21" name="Freeform 5"/>
            <p:cNvSpPr>
              <a:spLocks/>
            </p:cNvSpPr>
            <p:nvPr/>
          </p:nvSpPr>
          <p:spPr bwMode="auto">
            <a:xfrm>
              <a:off x="4634991" y="2138335"/>
              <a:ext cx="428348" cy="386204"/>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rgbClr val="0070C0"/>
            </a:solidFill>
            <a:ln w="9525" cap="flat">
              <a:noFill/>
              <a:prstDash val="solid"/>
              <a:miter lim="800000"/>
              <a:headEnd/>
              <a:tailEnd/>
            </a:ln>
            <a:extLst/>
          </p:spPr>
          <p:txBody>
            <a:bodyPr vert="horz" wrap="square" lIns="121920" tIns="60960" rIns="121920" bIns="60960" numCol="1" anchor="t" anchorCtr="0" compatLnSpc="1">
              <a:prstTxWarp prst="textNoShape">
                <a:avLst/>
              </a:prstTxWarp>
            </a:bodyPr>
            <a:lstStyle/>
            <a:p>
              <a:endParaRPr lang="zh-CN" altLang="en-US" sz="2133" dirty="0">
                <a:ea typeface="微软雅黑" pitchFamily="34" charset="-122"/>
              </a:endParaRPr>
            </a:p>
          </p:txBody>
        </p:sp>
        <p:sp>
          <p:nvSpPr>
            <p:cNvPr id="22" name="KSO_Shape"/>
            <p:cNvSpPr>
              <a:spLocks/>
            </p:cNvSpPr>
            <p:nvPr/>
          </p:nvSpPr>
          <p:spPr bwMode="auto">
            <a:xfrm>
              <a:off x="4711293" y="2236765"/>
              <a:ext cx="275742" cy="189342"/>
            </a:xfrm>
            <a:custGeom>
              <a:avLst/>
              <a:gdLst>
                <a:gd name="T0" fmla="*/ 2147483646 w 112"/>
                <a:gd name="T1" fmla="*/ 2147483646 h 77"/>
                <a:gd name="T2" fmla="*/ 2147483646 w 112"/>
                <a:gd name="T3" fmla="*/ 2147483646 h 77"/>
                <a:gd name="T4" fmla="*/ 2147483646 w 112"/>
                <a:gd name="T5" fmla="*/ 2147483646 h 77"/>
                <a:gd name="T6" fmla="*/ 2147483646 w 112"/>
                <a:gd name="T7" fmla="*/ 2147483646 h 77"/>
                <a:gd name="T8" fmla="*/ 2147483646 w 112"/>
                <a:gd name="T9" fmla="*/ 2147483646 h 77"/>
                <a:gd name="T10" fmla="*/ 0 w 112"/>
                <a:gd name="T11" fmla="*/ 2147483646 h 77"/>
                <a:gd name="T12" fmla="*/ 2147483646 w 112"/>
                <a:gd name="T13" fmla="*/ 2147483646 h 77"/>
                <a:gd name="T14" fmla="*/ 2147483646 w 112"/>
                <a:gd name="T15" fmla="*/ 2147483646 h 77"/>
                <a:gd name="T16" fmla="*/ 2147483646 w 112"/>
                <a:gd name="T17" fmla="*/ 2147483646 h 77"/>
                <a:gd name="T18" fmla="*/ 2147483646 w 112"/>
                <a:gd name="T19" fmla="*/ 2147483646 h 77"/>
                <a:gd name="T20" fmla="*/ 2147483646 w 112"/>
                <a:gd name="T21" fmla="*/ 2147483646 h 77"/>
                <a:gd name="T22" fmla="*/ 2147483646 w 112"/>
                <a:gd name="T23" fmla="*/ 2147483646 h 77"/>
                <a:gd name="T24" fmla="*/ 2147483646 w 112"/>
                <a:gd name="T25" fmla="*/ 2147483646 h 77"/>
                <a:gd name="T26" fmla="*/ 2147483646 w 112"/>
                <a:gd name="T27" fmla="*/ 2147483646 h 77"/>
                <a:gd name="T28" fmla="*/ 2147483646 w 112"/>
                <a:gd name="T29" fmla="*/ 2147483646 h 77"/>
                <a:gd name="T30" fmla="*/ 2147483646 w 112"/>
                <a:gd name="T31" fmla="*/ 2147483646 h 77"/>
                <a:gd name="T32" fmla="*/ 2147483646 w 112"/>
                <a:gd name="T33" fmla="*/ 2147483646 h 77"/>
                <a:gd name="T34" fmla="*/ 2147483646 w 112"/>
                <a:gd name="T35" fmla="*/ 2147483646 h 77"/>
                <a:gd name="T36" fmla="*/ 2147483646 w 112"/>
                <a:gd name="T37" fmla="*/ 2147483646 h 77"/>
                <a:gd name="T38" fmla="*/ 2147483646 w 112"/>
                <a:gd name="T39" fmla="*/ 2147483646 h 77"/>
                <a:gd name="T40" fmla="*/ 2147483646 w 112"/>
                <a:gd name="T41" fmla="*/ 2147483646 h 77"/>
                <a:gd name="T42" fmla="*/ 2147483646 w 112"/>
                <a:gd name="T43" fmla="*/ 2147483646 h 77"/>
                <a:gd name="T44" fmla="*/ 2147483646 w 112"/>
                <a:gd name="T45" fmla="*/ 2147483646 h 77"/>
                <a:gd name="T46" fmla="*/ 2147483646 w 112"/>
                <a:gd name="T47" fmla="*/ 2147483646 h 77"/>
                <a:gd name="T48" fmla="*/ 2147483646 w 112"/>
                <a:gd name="T49" fmla="*/ 2147483646 h 77"/>
                <a:gd name="T50" fmla="*/ 2147483646 w 112"/>
                <a:gd name="T51" fmla="*/ 2147483646 h 77"/>
                <a:gd name="T52" fmla="*/ 2147483646 w 112"/>
                <a:gd name="T53" fmla="*/ 2147483646 h 77"/>
                <a:gd name="T54" fmla="*/ 2147483646 w 112"/>
                <a:gd name="T55" fmla="*/ 2147483646 h 77"/>
                <a:gd name="T56" fmla="*/ 2147483646 w 112"/>
                <a:gd name="T57" fmla="*/ 2147483646 h 77"/>
                <a:gd name="T58" fmla="*/ 2147483646 w 112"/>
                <a:gd name="T59" fmla="*/ 2147483646 h 77"/>
                <a:gd name="T60" fmla="*/ 2147483646 w 112"/>
                <a:gd name="T61" fmla="*/ 2147483646 h 77"/>
                <a:gd name="T62" fmla="*/ 2147483646 w 112"/>
                <a:gd name="T63" fmla="*/ 2147483646 h 77"/>
                <a:gd name="T64" fmla="*/ 2147483646 w 112"/>
                <a:gd name="T65" fmla="*/ 2147483646 h 77"/>
                <a:gd name="T66" fmla="*/ 2147483646 w 112"/>
                <a:gd name="T67" fmla="*/ 2147483646 h 77"/>
                <a:gd name="T68" fmla="*/ 2147483646 w 112"/>
                <a:gd name="T69" fmla="*/ 2147483646 h 77"/>
                <a:gd name="T70" fmla="*/ 2147483646 w 112"/>
                <a:gd name="T71" fmla="*/ 2147483646 h 77"/>
                <a:gd name="T72" fmla="*/ 2147483646 w 112"/>
                <a:gd name="T73" fmla="*/ 2147483646 h 77"/>
                <a:gd name="T74" fmla="*/ 2147483646 w 112"/>
                <a:gd name="T75" fmla="*/ 2147483646 h 77"/>
                <a:gd name="T76" fmla="*/ 2147483646 w 112"/>
                <a:gd name="T77" fmla="*/ 2147483646 h 77"/>
                <a:gd name="T78" fmla="*/ 2147483646 w 112"/>
                <a:gd name="T79" fmla="*/ 2147483646 h 77"/>
                <a:gd name="T80" fmla="*/ 2147483646 w 112"/>
                <a:gd name="T81" fmla="*/ 2147483646 h 77"/>
                <a:gd name="T82" fmla="*/ 2147483646 w 112"/>
                <a:gd name="T83" fmla="*/ 2147483646 h 77"/>
                <a:gd name="T84" fmla="*/ 2147483646 w 112"/>
                <a:gd name="T85" fmla="*/ 2147483646 h 77"/>
                <a:gd name="T86" fmla="*/ 2147483646 w 112"/>
                <a:gd name="T87" fmla="*/ 2147483646 h 77"/>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112" h="77">
                  <a:moveTo>
                    <a:pt x="56" y="0"/>
                  </a:moveTo>
                  <a:cubicBezTo>
                    <a:pt x="62" y="0"/>
                    <a:pt x="66" y="4"/>
                    <a:pt x="66" y="10"/>
                  </a:cubicBezTo>
                  <a:cubicBezTo>
                    <a:pt x="66" y="15"/>
                    <a:pt x="62" y="20"/>
                    <a:pt x="56" y="20"/>
                  </a:cubicBezTo>
                  <a:cubicBezTo>
                    <a:pt x="51" y="20"/>
                    <a:pt x="46" y="15"/>
                    <a:pt x="46" y="10"/>
                  </a:cubicBezTo>
                  <a:cubicBezTo>
                    <a:pt x="46" y="4"/>
                    <a:pt x="51" y="0"/>
                    <a:pt x="56" y="0"/>
                  </a:cubicBezTo>
                  <a:close/>
                  <a:moveTo>
                    <a:pt x="15" y="49"/>
                  </a:moveTo>
                  <a:cubicBezTo>
                    <a:pt x="15" y="66"/>
                    <a:pt x="15" y="66"/>
                    <a:pt x="15" y="66"/>
                  </a:cubicBezTo>
                  <a:cubicBezTo>
                    <a:pt x="10" y="66"/>
                    <a:pt x="10" y="66"/>
                    <a:pt x="10" y="66"/>
                  </a:cubicBezTo>
                  <a:cubicBezTo>
                    <a:pt x="10" y="52"/>
                    <a:pt x="10" y="52"/>
                    <a:pt x="10" y="52"/>
                  </a:cubicBezTo>
                  <a:cubicBezTo>
                    <a:pt x="9" y="52"/>
                    <a:pt x="9" y="52"/>
                    <a:pt x="9" y="52"/>
                  </a:cubicBezTo>
                  <a:cubicBezTo>
                    <a:pt x="9" y="66"/>
                    <a:pt x="9" y="66"/>
                    <a:pt x="9" y="66"/>
                  </a:cubicBezTo>
                  <a:cubicBezTo>
                    <a:pt x="4" y="66"/>
                    <a:pt x="4" y="66"/>
                    <a:pt x="4" y="66"/>
                  </a:cubicBezTo>
                  <a:cubicBezTo>
                    <a:pt x="4" y="49"/>
                    <a:pt x="4" y="49"/>
                    <a:pt x="4" y="49"/>
                  </a:cubicBezTo>
                  <a:cubicBezTo>
                    <a:pt x="4" y="46"/>
                    <a:pt x="4" y="46"/>
                    <a:pt x="4" y="46"/>
                  </a:cubicBezTo>
                  <a:cubicBezTo>
                    <a:pt x="4" y="37"/>
                    <a:pt x="4" y="37"/>
                    <a:pt x="4" y="37"/>
                  </a:cubicBezTo>
                  <a:cubicBezTo>
                    <a:pt x="4" y="37"/>
                    <a:pt x="4" y="37"/>
                    <a:pt x="4" y="37"/>
                  </a:cubicBezTo>
                  <a:cubicBezTo>
                    <a:pt x="4" y="46"/>
                    <a:pt x="4" y="46"/>
                    <a:pt x="4" y="46"/>
                  </a:cubicBezTo>
                  <a:cubicBezTo>
                    <a:pt x="0" y="46"/>
                    <a:pt x="0" y="46"/>
                    <a:pt x="0" y="46"/>
                  </a:cubicBezTo>
                  <a:cubicBezTo>
                    <a:pt x="0" y="33"/>
                    <a:pt x="0" y="33"/>
                    <a:pt x="0" y="33"/>
                  </a:cubicBezTo>
                  <a:cubicBezTo>
                    <a:pt x="0" y="31"/>
                    <a:pt x="1" y="29"/>
                    <a:pt x="4" y="29"/>
                  </a:cubicBezTo>
                  <a:cubicBezTo>
                    <a:pt x="13" y="29"/>
                    <a:pt x="13" y="29"/>
                    <a:pt x="13" y="29"/>
                  </a:cubicBezTo>
                  <a:cubicBezTo>
                    <a:pt x="13" y="30"/>
                    <a:pt x="13" y="30"/>
                    <a:pt x="13" y="31"/>
                  </a:cubicBezTo>
                  <a:cubicBezTo>
                    <a:pt x="13" y="49"/>
                    <a:pt x="13" y="49"/>
                    <a:pt x="13" y="49"/>
                  </a:cubicBezTo>
                  <a:cubicBezTo>
                    <a:pt x="15" y="49"/>
                    <a:pt x="15" y="49"/>
                    <a:pt x="15" y="49"/>
                  </a:cubicBezTo>
                  <a:close/>
                  <a:moveTo>
                    <a:pt x="10" y="15"/>
                  </a:moveTo>
                  <a:cubicBezTo>
                    <a:pt x="13" y="15"/>
                    <a:pt x="16" y="18"/>
                    <a:pt x="16" y="22"/>
                  </a:cubicBezTo>
                  <a:cubicBezTo>
                    <a:pt x="16" y="23"/>
                    <a:pt x="16" y="24"/>
                    <a:pt x="15" y="25"/>
                  </a:cubicBezTo>
                  <a:cubicBezTo>
                    <a:pt x="15" y="26"/>
                    <a:pt x="15" y="26"/>
                    <a:pt x="14" y="26"/>
                  </a:cubicBezTo>
                  <a:cubicBezTo>
                    <a:pt x="13" y="27"/>
                    <a:pt x="12" y="28"/>
                    <a:pt x="10" y="28"/>
                  </a:cubicBezTo>
                  <a:cubicBezTo>
                    <a:pt x="6" y="28"/>
                    <a:pt x="3" y="25"/>
                    <a:pt x="3" y="22"/>
                  </a:cubicBezTo>
                  <a:cubicBezTo>
                    <a:pt x="3" y="18"/>
                    <a:pt x="6" y="15"/>
                    <a:pt x="10" y="15"/>
                  </a:cubicBezTo>
                  <a:close/>
                  <a:moveTo>
                    <a:pt x="96" y="49"/>
                  </a:moveTo>
                  <a:cubicBezTo>
                    <a:pt x="96" y="66"/>
                    <a:pt x="96" y="66"/>
                    <a:pt x="96" y="66"/>
                  </a:cubicBezTo>
                  <a:cubicBezTo>
                    <a:pt x="101" y="66"/>
                    <a:pt x="101" y="66"/>
                    <a:pt x="101" y="66"/>
                  </a:cubicBezTo>
                  <a:cubicBezTo>
                    <a:pt x="101" y="52"/>
                    <a:pt x="101" y="52"/>
                    <a:pt x="101" y="52"/>
                  </a:cubicBezTo>
                  <a:cubicBezTo>
                    <a:pt x="102" y="52"/>
                    <a:pt x="102" y="52"/>
                    <a:pt x="102" y="52"/>
                  </a:cubicBezTo>
                  <a:cubicBezTo>
                    <a:pt x="102" y="66"/>
                    <a:pt x="102" y="66"/>
                    <a:pt x="102" y="66"/>
                  </a:cubicBezTo>
                  <a:cubicBezTo>
                    <a:pt x="107" y="66"/>
                    <a:pt x="107" y="66"/>
                    <a:pt x="107" y="66"/>
                  </a:cubicBezTo>
                  <a:cubicBezTo>
                    <a:pt x="107" y="49"/>
                    <a:pt x="107" y="49"/>
                    <a:pt x="107" y="49"/>
                  </a:cubicBezTo>
                  <a:cubicBezTo>
                    <a:pt x="107" y="46"/>
                    <a:pt x="107" y="46"/>
                    <a:pt x="107" y="46"/>
                  </a:cubicBezTo>
                  <a:cubicBezTo>
                    <a:pt x="107" y="37"/>
                    <a:pt x="107" y="37"/>
                    <a:pt x="107" y="37"/>
                  </a:cubicBezTo>
                  <a:cubicBezTo>
                    <a:pt x="107" y="37"/>
                    <a:pt x="107" y="37"/>
                    <a:pt x="107" y="37"/>
                  </a:cubicBezTo>
                  <a:cubicBezTo>
                    <a:pt x="107" y="46"/>
                    <a:pt x="107" y="46"/>
                    <a:pt x="107" y="46"/>
                  </a:cubicBezTo>
                  <a:cubicBezTo>
                    <a:pt x="112" y="46"/>
                    <a:pt x="112" y="46"/>
                    <a:pt x="112" y="46"/>
                  </a:cubicBezTo>
                  <a:cubicBezTo>
                    <a:pt x="112" y="33"/>
                    <a:pt x="112" y="33"/>
                    <a:pt x="112" y="33"/>
                  </a:cubicBezTo>
                  <a:cubicBezTo>
                    <a:pt x="112" y="31"/>
                    <a:pt x="110" y="29"/>
                    <a:pt x="107" y="29"/>
                  </a:cubicBezTo>
                  <a:cubicBezTo>
                    <a:pt x="98" y="29"/>
                    <a:pt x="98" y="29"/>
                    <a:pt x="98" y="29"/>
                  </a:cubicBezTo>
                  <a:cubicBezTo>
                    <a:pt x="98" y="30"/>
                    <a:pt x="98" y="30"/>
                    <a:pt x="98" y="31"/>
                  </a:cubicBezTo>
                  <a:cubicBezTo>
                    <a:pt x="98" y="49"/>
                    <a:pt x="98" y="49"/>
                    <a:pt x="98" y="49"/>
                  </a:cubicBezTo>
                  <a:cubicBezTo>
                    <a:pt x="96" y="49"/>
                    <a:pt x="96" y="49"/>
                    <a:pt x="96" y="49"/>
                  </a:cubicBezTo>
                  <a:close/>
                  <a:moveTo>
                    <a:pt x="101" y="15"/>
                  </a:moveTo>
                  <a:cubicBezTo>
                    <a:pt x="98" y="15"/>
                    <a:pt x="95" y="18"/>
                    <a:pt x="95" y="22"/>
                  </a:cubicBezTo>
                  <a:cubicBezTo>
                    <a:pt x="95" y="23"/>
                    <a:pt x="95" y="24"/>
                    <a:pt x="96" y="25"/>
                  </a:cubicBezTo>
                  <a:cubicBezTo>
                    <a:pt x="96" y="26"/>
                    <a:pt x="97" y="26"/>
                    <a:pt x="97" y="26"/>
                  </a:cubicBezTo>
                  <a:cubicBezTo>
                    <a:pt x="98" y="27"/>
                    <a:pt x="100" y="28"/>
                    <a:pt x="101" y="28"/>
                  </a:cubicBezTo>
                  <a:cubicBezTo>
                    <a:pt x="105" y="28"/>
                    <a:pt x="108" y="25"/>
                    <a:pt x="108" y="22"/>
                  </a:cubicBezTo>
                  <a:cubicBezTo>
                    <a:pt x="108" y="18"/>
                    <a:pt x="105" y="15"/>
                    <a:pt x="101" y="15"/>
                  </a:cubicBezTo>
                  <a:close/>
                  <a:moveTo>
                    <a:pt x="75" y="51"/>
                  </a:moveTo>
                  <a:cubicBezTo>
                    <a:pt x="75" y="72"/>
                    <a:pt x="75" y="72"/>
                    <a:pt x="75" y="72"/>
                  </a:cubicBezTo>
                  <a:cubicBezTo>
                    <a:pt x="80" y="72"/>
                    <a:pt x="80" y="72"/>
                    <a:pt x="80" y="72"/>
                  </a:cubicBezTo>
                  <a:cubicBezTo>
                    <a:pt x="80" y="54"/>
                    <a:pt x="80" y="54"/>
                    <a:pt x="80" y="54"/>
                  </a:cubicBezTo>
                  <a:cubicBezTo>
                    <a:pt x="82" y="54"/>
                    <a:pt x="82" y="54"/>
                    <a:pt x="82" y="54"/>
                  </a:cubicBezTo>
                  <a:cubicBezTo>
                    <a:pt x="82" y="72"/>
                    <a:pt x="82" y="72"/>
                    <a:pt x="82" y="72"/>
                  </a:cubicBezTo>
                  <a:cubicBezTo>
                    <a:pt x="87" y="72"/>
                    <a:pt x="87" y="72"/>
                    <a:pt x="87" y="72"/>
                  </a:cubicBezTo>
                  <a:cubicBezTo>
                    <a:pt x="87" y="51"/>
                    <a:pt x="87" y="51"/>
                    <a:pt x="87" y="51"/>
                  </a:cubicBezTo>
                  <a:cubicBezTo>
                    <a:pt x="87" y="47"/>
                    <a:pt x="87" y="47"/>
                    <a:pt x="87" y="47"/>
                  </a:cubicBezTo>
                  <a:cubicBezTo>
                    <a:pt x="87" y="36"/>
                    <a:pt x="87" y="36"/>
                    <a:pt x="87" y="36"/>
                  </a:cubicBezTo>
                  <a:cubicBezTo>
                    <a:pt x="88" y="36"/>
                    <a:pt x="88" y="36"/>
                    <a:pt x="88" y="36"/>
                  </a:cubicBezTo>
                  <a:cubicBezTo>
                    <a:pt x="88" y="47"/>
                    <a:pt x="88" y="47"/>
                    <a:pt x="88" y="47"/>
                  </a:cubicBezTo>
                  <a:cubicBezTo>
                    <a:pt x="94" y="47"/>
                    <a:pt x="94" y="47"/>
                    <a:pt x="94" y="47"/>
                  </a:cubicBezTo>
                  <a:cubicBezTo>
                    <a:pt x="94" y="31"/>
                    <a:pt x="94" y="31"/>
                    <a:pt x="94" y="31"/>
                  </a:cubicBezTo>
                  <a:cubicBezTo>
                    <a:pt x="94" y="28"/>
                    <a:pt x="91" y="26"/>
                    <a:pt x="88" y="26"/>
                  </a:cubicBezTo>
                  <a:cubicBezTo>
                    <a:pt x="77" y="26"/>
                    <a:pt x="77" y="26"/>
                    <a:pt x="77" y="26"/>
                  </a:cubicBezTo>
                  <a:cubicBezTo>
                    <a:pt x="77" y="27"/>
                    <a:pt x="77" y="28"/>
                    <a:pt x="77" y="28"/>
                  </a:cubicBezTo>
                  <a:cubicBezTo>
                    <a:pt x="77" y="51"/>
                    <a:pt x="77" y="51"/>
                    <a:pt x="77" y="51"/>
                  </a:cubicBezTo>
                  <a:cubicBezTo>
                    <a:pt x="75" y="51"/>
                    <a:pt x="75" y="51"/>
                    <a:pt x="75" y="51"/>
                  </a:cubicBezTo>
                  <a:close/>
                  <a:moveTo>
                    <a:pt x="65" y="47"/>
                  </a:moveTo>
                  <a:cubicBezTo>
                    <a:pt x="65" y="32"/>
                    <a:pt x="65" y="32"/>
                    <a:pt x="65" y="32"/>
                  </a:cubicBezTo>
                  <a:cubicBezTo>
                    <a:pt x="64" y="32"/>
                    <a:pt x="64" y="32"/>
                    <a:pt x="64" y="32"/>
                  </a:cubicBezTo>
                  <a:cubicBezTo>
                    <a:pt x="64" y="47"/>
                    <a:pt x="64" y="47"/>
                    <a:pt x="64" y="47"/>
                  </a:cubicBezTo>
                  <a:cubicBezTo>
                    <a:pt x="64" y="50"/>
                    <a:pt x="64" y="50"/>
                    <a:pt x="64" y="50"/>
                  </a:cubicBezTo>
                  <a:cubicBezTo>
                    <a:pt x="64" y="77"/>
                    <a:pt x="64" y="77"/>
                    <a:pt x="64" y="77"/>
                  </a:cubicBezTo>
                  <a:cubicBezTo>
                    <a:pt x="57" y="77"/>
                    <a:pt x="57" y="77"/>
                    <a:pt x="57" y="77"/>
                  </a:cubicBezTo>
                  <a:cubicBezTo>
                    <a:pt x="57" y="55"/>
                    <a:pt x="57" y="55"/>
                    <a:pt x="57" y="55"/>
                  </a:cubicBezTo>
                  <a:cubicBezTo>
                    <a:pt x="55" y="55"/>
                    <a:pt x="55" y="55"/>
                    <a:pt x="55" y="55"/>
                  </a:cubicBezTo>
                  <a:cubicBezTo>
                    <a:pt x="55" y="77"/>
                    <a:pt x="55" y="77"/>
                    <a:pt x="55" y="77"/>
                  </a:cubicBezTo>
                  <a:cubicBezTo>
                    <a:pt x="48" y="77"/>
                    <a:pt x="48" y="77"/>
                    <a:pt x="48" y="77"/>
                  </a:cubicBezTo>
                  <a:cubicBezTo>
                    <a:pt x="48" y="50"/>
                    <a:pt x="48" y="50"/>
                    <a:pt x="48" y="50"/>
                  </a:cubicBezTo>
                  <a:cubicBezTo>
                    <a:pt x="48" y="47"/>
                    <a:pt x="48" y="47"/>
                    <a:pt x="48" y="47"/>
                  </a:cubicBezTo>
                  <a:cubicBezTo>
                    <a:pt x="48" y="32"/>
                    <a:pt x="48" y="32"/>
                    <a:pt x="48" y="32"/>
                  </a:cubicBezTo>
                  <a:cubicBezTo>
                    <a:pt x="47" y="32"/>
                    <a:pt x="47" y="32"/>
                    <a:pt x="47" y="32"/>
                  </a:cubicBezTo>
                  <a:cubicBezTo>
                    <a:pt x="47" y="47"/>
                    <a:pt x="47" y="47"/>
                    <a:pt x="47" y="47"/>
                  </a:cubicBezTo>
                  <a:cubicBezTo>
                    <a:pt x="41" y="47"/>
                    <a:pt x="41" y="47"/>
                    <a:pt x="41" y="47"/>
                  </a:cubicBezTo>
                  <a:cubicBezTo>
                    <a:pt x="41" y="27"/>
                    <a:pt x="41" y="27"/>
                    <a:pt x="41" y="27"/>
                  </a:cubicBezTo>
                  <a:cubicBezTo>
                    <a:pt x="41" y="24"/>
                    <a:pt x="44" y="21"/>
                    <a:pt x="47" y="21"/>
                  </a:cubicBezTo>
                  <a:cubicBezTo>
                    <a:pt x="66" y="21"/>
                    <a:pt x="46" y="21"/>
                    <a:pt x="65" y="21"/>
                  </a:cubicBezTo>
                  <a:cubicBezTo>
                    <a:pt x="69" y="21"/>
                    <a:pt x="71" y="24"/>
                    <a:pt x="71" y="27"/>
                  </a:cubicBezTo>
                  <a:cubicBezTo>
                    <a:pt x="71" y="47"/>
                    <a:pt x="71" y="47"/>
                    <a:pt x="71" y="47"/>
                  </a:cubicBezTo>
                  <a:cubicBezTo>
                    <a:pt x="70" y="47"/>
                    <a:pt x="68" y="47"/>
                    <a:pt x="65" y="47"/>
                  </a:cubicBezTo>
                  <a:close/>
                  <a:moveTo>
                    <a:pt x="37" y="51"/>
                  </a:moveTo>
                  <a:cubicBezTo>
                    <a:pt x="37" y="72"/>
                    <a:pt x="37" y="72"/>
                    <a:pt x="37" y="72"/>
                  </a:cubicBezTo>
                  <a:cubicBezTo>
                    <a:pt x="31" y="72"/>
                    <a:pt x="31" y="72"/>
                    <a:pt x="31" y="72"/>
                  </a:cubicBezTo>
                  <a:cubicBezTo>
                    <a:pt x="31" y="54"/>
                    <a:pt x="31" y="54"/>
                    <a:pt x="31" y="54"/>
                  </a:cubicBezTo>
                  <a:cubicBezTo>
                    <a:pt x="30" y="54"/>
                    <a:pt x="30" y="54"/>
                    <a:pt x="30" y="54"/>
                  </a:cubicBezTo>
                  <a:cubicBezTo>
                    <a:pt x="30" y="72"/>
                    <a:pt x="30" y="72"/>
                    <a:pt x="30" y="72"/>
                  </a:cubicBezTo>
                  <a:cubicBezTo>
                    <a:pt x="24" y="72"/>
                    <a:pt x="24" y="72"/>
                    <a:pt x="24" y="72"/>
                  </a:cubicBezTo>
                  <a:cubicBezTo>
                    <a:pt x="24" y="51"/>
                    <a:pt x="24" y="51"/>
                    <a:pt x="24" y="51"/>
                  </a:cubicBezTo>
                  <a:cubicBezTo>
                    <a:pt x="24" y="47"/>
                    <a:pt x="24" y="47"/>
                    <a:pt x="24" y="47"/>
                  </a:cubicBezTo>
                  <a:cubicBezTo>
                    <a:pt x="24" y="36"/>
                    <a:pt x="24" y="36"/>
                    <a:pt x="24" y="36"/>
                  </a:cubicBezTo>
                  <a:cubicBezTo>
                    <a:pt x="23" y="36"/>
                    <a:pt x="23" y="36"/>
                    <a:pt x="23" y="36"/>
                  </a:cubicBezTo>
                  <a:cubicBezTo>
                    <a:pt x="23" y="47"/>
                    <a:pt x="23" y="47"/>
                    <a:pt x="23" y="47"/>
                  </a:cubicBezTo>
                  <a:cubicBezTo>
                    <a:pt x="18" y="47"/>
                    <a:pt x="18" y="47"/>
                    <a:pt x="18" y="47"/>
                  </a:cubicBezTo>
                  <a:cubicBezTo>
                    <a:pt x="18" y="31"/>
                    <a:pt x="18" y="31"/>
                    <a:pt x="18" y="31"/>
                  </a:cubicBezTo>
                  <a:cubicBezTo>
                    <a:pt x="18" y="28"/>
                    <a:pt x="20" y="26"/>
                    <a:pt x="23" y="26"/>
                  </a:cubicBezTo>
                  <a:cubicBezTo>
                    <a:pt x="35" y="26"/>
                    <a:pt x="35" y="26"/>
                    <a:pt x="35" y="26"/>
                  </a:cubicBezTo>
                  <a:cubicBezTo>
                    <a:pt x="35" y="27"/>
                    <a:pt x="35" y="28"/>
                    <a:pt x="35" y="28"/>
                  </a:cubicBezTo>
                  <a:cubicBezTo>
                    <a:pt x="35" y="51"/>
                    <a:pt x="35" y="51"/>
                    <a:pt x="35" y="51"/>
                  </a:cubicBezTo>
                  <a:cubicBezTo>
                    <a:pt x="37" y="51"/>
                    <a:pt x="37" y="51"/>
                    <a:pt x="37" y="51"/>
                  </a:cubicBezTo>
                  <a:close/>
                  <a:moveTo>
                    <a:pt x="31" y="9"/>
                  </a:moveTo>
                  <a:cubicBezTo>
                    <a:pt x="35" y="9"/>
                    <a:pt x="39" y="12"/>
                    <a:pt x="39" y="17"/>
                  </a:cubicBezTo>
                  <a:cubicBezTo>
                    <a:pt x="39" y="19"/>
                    <a:pt x="38" y="20"/>
                    <a:pt x="37" y="22"/>
                  </a:cubicBezTo>
                  <a:cubicBezTo>
                    <a:pt x="37" y="22"/>
                    <a:pt x="37" y="22"/>
                    <a:pt x="37" y="23"/>
                  </a:cubicBezTo>
                  <a:cubicBezTo>
                    <a:pt x="35" y="24"/>
                    <a:pt x="33" y="25"/>
                    <a:pt x="31" y="25"/>
                  </a:cubicBezTo>
                  <a:cubicBezTo>
                    <a:pt x="26" y="25"/>
                    <a:pt x="22" y="21"/>
                    <a:pt x="22" y="17"/>
                  </a:cubicBezTo>
                  <a:cubicBezTo>
                    <a:pt x="22" y="12"/>
                    <a:pt x="26" y="9"/>
                    <a:pt x="31" y="9"/>
                  </a:cubicBezTo>
                  <a:close/>
                  <a:moveTo>
                    <a:pt x="81" y="9"/>
                  </a:moveTo>
                  <a:cubicBezTo>
                    <a:pt x="76" y="9"/>
                    <a:pt x="73" y="12"/>
                    <a:pt x="73" y="17"/>
                  </a:cubicBezTo>
                  <a:cubicBezTo>
                    <a:pt x="73" y="19"/>
                    <a:pt x="73" y="20"/>
                    <a:pt x="74" y="22"/>
                  </a:cubicBezTo>
                  <a:cubicBezTo>
                    <a:pt x="75" y="22"/>
                    <a:pt x="75" y="22"/>
                    <a:pt x="75" y="23"/>
                  </a:cubicBezTo>
                  <a:cubicBezTo>
                    <a:pt x="77" y="24"/>
                    <a:pt x="79" y="25"/>
                    <a:pt x="81" y="25"/>
                  </a:cubicBezTo>
                  <a:cubicBezTo>
                    <a:pt x="85" y="25"/>
                    <a:pt x="89" y="21"/>
                    <a:pt x="89" y="17"/>
                  </a:cubicBezTo>
                  <a:cubicBezTo>
                    <a:pt x="89" y="12"/>
                    <a:pt x="85" y="9"/>
                    <a:pt x="81" y="9"/>
                  </a:cubicBezTo>
                  <a:close/>
                </a:path>
              </a:pathLst>
            </a:custGeom>
            <a:solidFill>
              <a:schemeClr val="bg1"/>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sz="2133" dirty="0">
                <a:solidFill>
                  <a:srgbClr val="FFFFFF"/>
                </a:solidFill>
                <a:ea typeface="微软雅黑" pitchFamily="34" charset="-122"/>
              </a:endParaRPr>
            </a:p>
          </p:txBody>
        </p:sp>
      </p:grpSp>
    </p:spTree>
    <p:extLst>
      <p:ext uri="{BB962C8B-B14F-4D97-AF65-F5344CB8AC3E}">
        <p14:creationId xmlns:p14="http://schemas.microsoft.com/office/powerpoint/2010/main" val="1726776185"/>
      </p:ext>
    </p:extLst>
  </p:cSld>
  <p:clrMapOvr>
    <a:masterClrMapping/>
  </p:clrMapOvr>
  <mc:AlternateContent xmlns:mc="http://schemas.openxmlformats.org/markup-compatibility/2006" xmlns:p14="http://schemas.microsoft.com/office/powerpoint/2010/main">
    <mc:Choice Requires="p14">
      <p:transition spd="slow" p14:dur="1200" advClick="0" advTm="6000">
        <p14:prism/>
      </p:transition>
    </mc:Choice>
    <mc:Fallback xmlns="">
      <p:transition spd="slow" advClick="0" advTm="6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additive="base">
                                        <p:cTn id="7" dur="500" fill="hold"/>
                                        <p:tgtEl>
                                          <p:spTgt spid="16"/>
                                        </p:tgtEl>
                                        <p:attrNameLst>
                                          <p:attrName>ppt_x</p:attrName>
                                        </p:attrNameLst>
                                      </p:cBhvr>
                                      <p:tavLst>
                                        <p:tav tm="0">
                                          <p:val>
                                            <p:strVal val="1+#ppt_w/2"/>
                                          </p:val>
                                        </p:tav>
                                        <p:tav tm="100000">
                                          <p:val>
                                            <p:strVal val="#ppt_x"/>
                                          </p:val>
                                        </p:tav>
                                      </p:tavLst>
                                    </p:anim>
                                    <p:anim calcmode="lin" valueType="num">
                                      <p:cBhvr additive="base">
                                        <p:cTn id="8" dur="500" fill="hold"/>
                                        <p:tgtEl>
                                          <p:spTgt spid="16"/>
                                        </p:tgtEl>
                                        <p:attrNameLst>
                                          <p:attrName>ppt_y</p:attrName>
                                        </p:attrNameLst>
                                      </p:cBhvr>
                                      <p:tavLst>
                                        <p:tav tm="0">
                                          <p:val>
                                            <p:strVal val="#ppt_y"/>
                                          </p:val>
                                        </p:tav>
                                        <p:tav tm="100000">
                                          <p:val>
                                            <p:strVal val="#ppt_y"/>
                                          </p:val>
                                        </p:tav>
                                      </p:tavLst>
                                    </p:anim>
                                  </p:childTnLst>
                                </p:cTn>
                              </p:par>
                              <p:par>
                                <p:cTn id="9" presetID="2" presetClass="entr" presetSubtype="1" fill="hold" nodeType="withEffect">
                                  <p:stCondLst>
                                    <p:cond delay="0"/>
                                  </p:stCondLst>
                                  <p:childTnLst>
                                    <p:set>
                                      <p:cBhvr>
                                        <p:cTn id="10" dur="1" fill="hold">
                                          <p:stCondLst>
                                            <p:cond delay="0"/>
                                          </p:stCondLst>
                                        </p:cTn>
                                        <p:tgtEl>
                                          <p:spTgt spid="15"/>
                                        </p:tgtEl>
                                        <p:attrNameLst>
                                          <p:attrName>style.visibility</p:attrName>
                                        </p:attrNameLst>
                                      </p:cBhvr>
                                      <p:to>
                                        <p:strVal val="visible"/>
                                      </p:to>
                                    </p:set>
                                    <p:anim calcmode="lin" valueType="num">
                                      <p:cBhvr additive="base">
                                        <p:cTn id="11" dur="500" fill="hold"/>
                                        <p:tgtEl>
                                          <p:spTgt spid="15"/>
                                        </p:tgtEl>
                                        <p:attrNameLst>
                                          <p:attrName>ppt_x</p:attrName>
                                        </p:attrNameLst>
                                      </p:cBhvr>
                                      <p:tavLst>
                                        <p:tav tm="0">
                                          <p:val>
                                            <p:strVal val="#ppt_x"/>
                                          </p:val>
                                        </p:tav>
                                        <p:tav tm="100000">
                                          <p:val>
                                            <p:strVal val="#ppt_x"/>
                                          </p:val>
                                        </p:tav>
                                      </p:tavLst>
                                    </p:anim>
                                    <p:anim calcmode="lin" valueType="num">
                                      <p:cBhvr additive="base">
                                        <p:cTn id="12" dur="500" fill="hold"/>
                                        <p:tgtEl>
                                          <p:spTgt spid="15"/>
                                        </p:tgtEl>
                                        <p:attrNameLst>
                                          <p:attrName>ppt_y</p:attrName>
                                        </p:attrNameLst>
                                      </p:cBhvr>
                                      <p:tavLst>
                                        <p:tav tm="0">
                                          <p:val>
                                            <p:strVal val="0-#ppt_h/2"/>
                                          </p:val>
                                        </p:tav>
                                        <p:tav tm="100000">
                                          <p:val>
                                            <p:strVal val="#ppt_y"/>
                                          </p:val>
                                        </p:tav>
                                      </p:tavLst>
                                    </p:anim>
                                  </p:childTnLst>
                                </p:cTn>
                              </p:par>
                            </p:childTnLst>
                          </p:cTn>
                        </p:par>
                        <p:par>
                          <p:cTn id="13" fill="hold">
                            <p:stCondLst>
                              <p:cond delay="500"/>
                            </p:stCondLst>
                            <p:childTnLst>
                              <p:par>
                                <p:cTn id="14" presetID="53" presetClass="entr" presetSubtype="16" fill="hold" grpId="0" nodeType="afterEffect">
                                  <p:stCondLst>
                                    <p:cond delay="0"/>
                                  </p:stCondLst>
                                  <p:childTnLst>
                                    <p:set>
                                      <p:cBhvr>
                                        <p:cTn id="15" dur="1" fill="hold">
                                          <p:stCondLst>
                                            <p:cond delay="0"/>
                                          </p:stCondLst>
                                        </p:cTn>
                                        <p:tgtEl>
                                          <p:spTgt spid="17"/>
                                        </p:tgtEl>
                                        <p:attrNameLst>
                                          <p:attrName>style.visibility</p:attrName>
                                        </p:attrNameLst>
                                      </p:cBhvr>
                                      <p:to>
                                        <p:strVal val="visible"/>
                                      </p:to>
                                    </p:set>
                                    <p:anim calcmode="lin" valueType="num">
                                      <p:cBhvr>
                                        <p:cTn id="16" dur="500" fill="hold"/>
                                        <p:tgtEl>
                                          <p:spTgt spid="17"/>
                                        </p:tgtEl>
                                        <p:attrNameLst>
                                          <p:attrName>ppt_w</p:attrName>
                                        </p:attrNameLst>
                                      </p:cBhvr>
                                      <p:tavLst>
                                        <p:tav tm="0">
                                          <p:val>
                                            <p:fltVal val="0"/>
                                          </p:val>
                                        </p:tav>
                                        <p:tav tm="100000">
                                          <p:val>
                                            <p:strVal val="#ppt_w"/>
                                          </p:val>
                                        </p:tav>
                                      </p:tavLst>
                                    </p:anim>
                                    <p:anim calcmode="lin" valueType="num">
                                      <p:cBhvr>
                                        <p:cTn id="17" dur="500" fill="hold"/>
                                        <p:tgtEl>
                                          <p:spTgt spid="17"/>
                                        </p:tgtEl>
                                        <p:attrNameLst>
                                          <p:attrName>ppt_h</p:attrName>
                                        </p:attrNameLst>
                                      </p:cBhvr>
                                      <p:tavLst>
                                        <p:tav tm="0">
                                          <p:val>
                                            <p:fltVal val="0"/>
                                          </p:val>
                                        </p:tav>
                                        <p:tav tm="100000">
                                          <p:val>
                                            <p:strVal val="#ppt_h"/>
                                          </p:val>
                                        </p:tav>
                                      </p:tavLst>
                                    </p:anim>
                                    <p:animEffect transition="in" filter="fade">
                                      <p:cBhvr>
                                        <p:cTn id="18" dur="500"/>
                                        <p:tgtEl>
                                          <p:spTgt spid="17"/>
                                        </p:tgtEl>
                                      </p:cBhvr>
                                    </p:animEffect>
                                  </p:childTnLst>
                                </p:cTn>
                              </p:par>
                              <p:par>
                                <p:cTn id="19" presetID="53" presetClass="entr" presetSubtype="16" fill="hold" grpId="0" nodeType="withEffect">
                                  <p:stCondLst>
                                    <p:cond delay="0"/>
                                  </p:stCondLst>
                                  <p:childTnLst>
                                    <p:set>
                                      <p:cBhvr>
                                        <p:cTn id="20" dur="1" fill="hold">
                                          <p:stCondLst>
                                            <p:cond delay="0"/>
                                          </p:stCondLst>
                                        </p:cTn>
                                        <p:tgtEl>
                                          <p:spTgt spid="18"/>
                                        </p:tgtEl>
                                        <p:attrNameLst>
                                          <p:attrName>style.visibility</p:attrName>
                                        </p:attrNameLst>
                                      </p:cBhvr>
                                      <p:to>
                                        <p:strVal val="visible"/>
                                      </p:to>
                                    </p:set>
                                    <p:anim calcmode="lin" valueType="num">
                                      <p:cBhvr>
                                        <p:cTn id="21" dur="500" fill="hold"/>
                                        <p:tgtEl>
                                          <p:spTgt spid="18"/>
                                        </p:tgtEl>
                                        <p:attrNameLst>
                                          <p:attrName>ppt_w</p:attrName>
                                        </p:attrNameLst>
                                      </p:cBhvr>
                                      <p:tavLst>
                                        <p:tav tm="0">
                                          <p:val>
                                            <p:fltVal val="0"/>
                                          </p:val>
                                        </p:tav>
                                        <p:tav tm="100000">
                                          <p:val>
                                            <p:strVal val="#ppt_w"/>
                                          </p:val>
                                        </p:tav>
                                      </p:tavLst>
                                    </p:anim>
                                    <p:anim calcmode="lin" valueType="num">
                                      <p:cBhvr>
                                        <p:cTn id="22" dur="500" fill="hold"/>
                                        <p:tgtEl>
                                          <p:spTgt spid="18"/>
                                        </p:tgtEl>
                                        <p:attrNameLst>
                                          <p:attrName>ppt_h</p:attrName>
                                        </p:attrNameLst>
                                      </p:cBhvr>
                                      <p:tavLst>
                                        <p:tav tm="0">
                                          <p:val>
                                            <p:fltVal val="0"/>
                                          </p:val>
                                        </p:tav>
                                        <p:tav tm="100000">
                                          <p:val>
                                            <p:strVal val="#ppt_h"/>
                                          </p:val>
                                        </p:tav>
                                      </p:tavLst>
                                    </p:anim>
                                    <p:animEffect transition="in" filter="fade">
                                      <p:cBhvr>
                                        <p:cTn id="23" dur="500"/>
                                        <p:tgtEl>
                                          <p:spTgt spid="18"/>
                                        </p:tgtEl>
                                      </p:cBhvr>
                                    </p:animEffect>
                                  </p:childTnLst>
                                </p:cTn>
                              </p:par>
                            </p:childTnLst>
                          </p:cTn>
                        </p:par>
                        <p:par>
                          <p:cTn id="24" fill="hold">
                            <p:stCondLst>
                              <p:cond delay="1000"/>
                            </p:stCondLst>
                            <p:childTnLst>
                              <p:par>
                                <p:cTn id="25" presetID="26" presetClass="emph" presetSubtype="0" fill="hold" grpId="1" nodeType="afterEffect">
                                  <p:stCondLst>
                                    <p:cond delay="0"/>
                                  </p:stCondLst>
                                  <p:childTnLst>
                                    <p:animEffect transition="out" filter="fade">
                                      <p:cBhvr>
                                        <p:cTn id="26" dur="500" tmFilter="0, 0; .2, .5; .8, .5; 1, 0"/>
                                        <p:tgtEl>
                                          <p:spTgt spid="17"/>
                                        </p:tgtEl>
                                      </p:cBhvr>
                                    </p:animEffect>
                                    <p:animScale>
                                      <p:cBhvr>
                                        <p:cTn id="27" dur="250" autoRev="1" fill="hold"/>
                                        <p:tgtEl>
                                          <p:spTgt spid="17"/>
                                        </p:tgtEl>
                                      </p:cBhvr>
                                      <p:by x="105000" y="105000"/>
                                    </p:animScale>
                                  </p:childTnLst>
                                </p:cTn>
                              </p:par>
                              <p:par>
                                <p:cTn id="28" presetID="26" presetClass="emph" presetSubtype="0" fill="hold" grpId="1" nodeType="withEffect">
                                  <p:stCondLst>
                                    <p:cond delay="0"/>
                                  </p:stCondLst>
                                  <p:childTnLst>
                                    <p:animEffect transition="out" filter="fade">
                                      <p:cBhvr>
                                        <p:cTn id="29" dur="500" tmFilter="0, 0; .2, .5; .8, .5; 1, 0"/>
                                        <p:tgtEl>
                                          <p:spTgt spid="18"/>
                                        </p:tgtEl>
                                      </p:cBhvr>
                                    </p:animEffect>
                                    <p:animScale>
                                      <p:cBhvr>
                                        <p:cTn id="30" dur="250" autoRev="1" fill="hold"/>
                                        <p:tgtEl>
                                          <p:spTgt spid="18"/>
                                        </p:tgtEl>
                                      </p:cBhvr>
                                      <p:by x="105000" y="105000"/>
                                    </p:animScale>
                                  </p:childTnLst>
                                </p:cTn>
                              </p:par>
                            </p:childTnLst>
                          </p:cTn>
                        </p:par>
                        <p:par>
                          <p:cTn id="31" fill="hold">
                            <p:stCondLst>
                              <p:cond delay="1500"/>
                            </p:stCondLst>
                            <p:childTnLst>
                              <p:par>
                                <p:cTn id="32" presetID="53" presetClass="entr" presetSubtype="16" fill="hold" nodeType="afterEffect">
                                  <p:stCondLst>
                                    <p:cond delay="0"/>
                                  </p:stCondLst>
                                  <p:childTnLst>
                                    <p:set>
                                      <p:cBhvr>
                                        <p:cTn id="33" dur="1" fill="hold">
                                          <p:stCondLst>
                                            <p:cond delay="0"/>
                                          </p:stCondLst>
                                        </p:cTn>
                                        <p:tgtEl>
                                          <p:spTgt spid="20"/>
                                        </p:tgtEl>
                                        <p:attrNameLst>
                                          <p:attrName>style.visibility</p:attrName>
                                        </p:attrNameLst>
                                      </p:cBhvr>
                                      <p:to>
                                        <p:strVal val="visible"/>
                                      </p:to>
                                    </p:set>
                                    <p:anim calcmode="lin" valueType="num">
                                      <p:cBhvr>
                                        <p:cTn id="34" dur="500" fill="hold"/>
                                        <p:tgtEl>
                                          <p:spTgt spid="20"/>
                                        </p:tgtEl>
                                        <p:attrNameLst>
                                          <p:attrName>ppt_w</p:attrName>
                                        </p:attrNameLst>
                                      </p:cBhvr>
                                      <p:tavLst>
                                        <p:tav tm="0">
                                          <p:val>
                                            <p:fltVal val="0"/>
                                          </p:val>
                                        </p:tav>
                                        <p:tav tm="100000">
                                          <p:val>
                                            <p:strVal val="#ppt_w"/>
                                          </p:val>
                                        </p:tav>
                                      </p:tavLst>
                                    </p:anim>
                                    <p:anim calcmode="lin" valueType="num">
                                      <p:cBhvr>
                                        <p:cTn id="35" dur="500" fill="hold"/>
                                        <p:tgtEl>
                                          <p:spTgt spid="20"/>
                                        </p:tgtEl>
                                        <p:attrNameLst>
                                          <p:attrName>ppt_h</p:attrName>
                                        </p:attrNameLst>
                                      </p:cBhvr>
                                      <p:tavLst>
                                        <p:tav tm="0">
                                          <p:val>
                                            <p:fltVal val="0"/>
                                          </p:val>
                                        </p:tav>
                                        <p:tav tm="100000">
                                          <p:val>
                                            <p:strVal val="#ppt_h"/>
                                          </p:val>
                                        </p:tav>
                                      </p:tavLst>
                                    </p:anim>
                                    <p:animEffect transition="in" filter="fade">
                                      <p:cBhvr>
                                        <p:cTn id="36" dur="500"/>
                                        <p:tgtEl>
                                          <p:spTgt spid="20"/>
                                        </p:tgtEl>
                                      </p:cBhvr>
                                    </p:animEffect>
                                  </p:childTnLst>
                                </p:cTn>
                              </p:par>
                              <p:par>
                                <p:cTn id="37" presetID="12" presetClass="entr" presetSubtype="8" fill="hold" grpId="0" nodeType="withEffect">
                                  <p:stCondLst>
                                    <p:cond delay="0"/>
                                  </p:stCondLst>
                                  <p:childTnLst>
                                    <p:set>
                                      <p:cBhvr>
                                        <p:cTn id="38" dur="1" fill="hold">
                                          <p:stCondLst>
                                            <p:cond delay="0"/>
                                          </p:stCondLst>
                                        </p:cTn>
                                        <p:tgtEl>
                                          <p:spTgt spid="8"/>
                                        </p:tgtEl>
                                        <p:attrNameLst>
                                          <p:attrName>style.visibility</p:attrName>
                                        </p:attrNameLst>
                                      </p:cBhvr>
                                      <p:to>
                                        <p:strVal val="visible"/>
                                      </p:to>
                                    </p:set>
                                    <p:anim calcmode="lin" valueType="num">
                                      <p:cBhvr additive="base">
                                        <p:cTn id="39" dur="500"/>
                                        <p:tgtEl>
                                          <p:spTgt spid="8"/>
                                        </p:tgtEl>
                                        <p:attrNameLst>
                                          <p:attrName>ppt_x</p:attrName>
                                        </p:attrNameLst>
                                      </p:cBhvr>
                                      <p:tavLst>
                                        <p:tav tm="0">
                                          <p:val>
                                            <p:strVal val="#ppt_x-#ppt_w*1.125000"/>
                                          </p:val>
                                        </p:tav>
                                        <p:tav tm="100000">
                                          <p:val>
                                            <p:strVal val="#ppt_x"/>
                                          </p:val>
                                        </p:tav>
                                      </p:tavLst>
                                    </p:anim>
                                    <p:animEffect transition="in" filter="wipe(right)">
                                      <p:cBhvr>
                                        <p:cTn id="40" dur="500"/>
                                        <p:tgtEl>
                                          <p:spTgt spid="8"/>
                                        </p:tgtEl>
                                      </p:cBhvr>
                                    </p:animEffect>
                                  </p:childTnLst>
                                </p:cTn>
                              </p:par>
                            </p:childTnLst>
                          </p:cTn>
                        </p:par>
                        <p:par>
                          <p:cTn id="41" fill="hold">
                            <p:stCondLst>
                              <p:cond delay="2000"/>
                            </p:stCondLst>
                            <p:childTnLst>
                              <p:par>
                                <p:cTn id="42" presetID="2" presetClass="entr" presetSubtype="4" fill="hold" grpId="0" nodeType="afterEffect">
                                  <p:stCondLst>
                                    <p:cond delay="0"/>
                                  </p:stCondLst>
                                  <p:childTnLst>
                                    <p:set>
                                      <p:cBhvr>
                                        <p:cTn id="43" dur="1" fill="hold">
                                          <p:stCondLst>
                                            <p:cond delay="0"/>
                                          </p:stCondLst>
                                        </p:cTn>
                                        <p:tgtEl>
                                          <p:spTgt spid="9"/>
                                        </p:tgtEl>
                                        <p:attrNameLst>
                                          <p:attrName>style.visibility</p:attrName>
                                        </p:attrNameLst>
                                      </p:cBhvr>
                                      <p:to>
                                        <p:strVal val="visible"/>
                                      </p:to>
                                    </p:set>
                                    <p:anim calcmode="lin" valueType="num">
                                      <p:cBhvr additive="base">
                                        <p:cTn id="44" dur="500" fill="hold"/>
                                        <p:tgtEl>
                                          <p:spTgt spid="9"/>
                                        </p:tgtEl>
                                        <p:attrNameLst>
                                          <p:attrName>ppt_x</p:attrName>
                                        </p:attrNameLst>
                                      </p:cBhvr>
                                      <p:tavLst>
                                        <p:tav tm="0">
                                          <p:val>
                                            <p:strVal val="#ppt_x"/>
                                          </p:val>
                                        </p:tav>
                                        <p:tav tm="100000">
                                          <p:val>
                                            <p:strVal val="#ppt_x"/>
                                          </p:val>
                                        </p:tav>
                                      </p:tavLst>
                                    </p:anim>
                                    <p:anim calcmode="lin" valueType="num">
                                      <p:cBhvr additive="base">
                                        <p:cTn id="45" dur="500" fill="hold"/>
                                        <p:tgtEl>
                                          <p:spTgt spid="9"/>
                                        </p:tgtEl>
                                        <p:attrNameLst>
                                          <p:attrName>ppt_y</p:attrName>
                                        </p:attrNameLst>
                                      </p:cBhvr>
                                      <p:tavLst>
                                        <p:tav tm="0">
                                          <p:val>
                                            <p:strVal val="1+#ppt_h/2"/>
                                          </p:val>
                                        </p:tav>
                                        <p:tav tm="100000">
                                          <p:val>
                                            <p:strVal val="#ppt_y"/>
                                          </p:val>
                                        </p:tav>
                                      </p:tavLst>
                                    </p:anim>
                                  </p:childTnLst>
                                </p:cTn>
                              </p:par>
                              <p:par>
                                <p:cTn id="46" presetID="2" presetClass="entr" presetSubtype="4" fill="hold" grpId="0" nodeType="withEffect">
                                  <p:stCondLst>
                                    <p:cond delay="200"/>
                                  </p:stCondLst>
                                  <p:childTnLst>
                                    <p:set>
                                      <p:cBhvr>
                                        <p:cTn id="47" dur="1" fill="hold">
                                          <p:stCondLst>
                                            <p:cond delay="0"/>
                                          </p:stCondLst>
                                        </p:cTn>
                                        <p:tgtEl>
                                          <p:spTgt spid="10"/>
                                        </p:tgtEl>
                                        <p:attrNameLst>
                                          <p:attrName>style.visibility</p:attrName>
                                        </p:attrNameLst>
                                      </p:cBhvr>
                                      <p:to>
                                        <p:strVal val="visible"/>
                                      </p:to>
                                    </p:set>
                                    <p:anim calcmode="lin" valueType="num">
                                      <p:cBhvr additive="base">
                                        <p:cTn id="48" dur="500" fill="hold"/>
                                        <p:tgtEl>
                                          <p:spTgt spid="10"/>
                                        </p:tgtEl>
                                        <p:attrNameLst>
                                          <p:attrName>ppt_x</p:attrName>
                                        </p:attrNameLst>
                                      </p:cBhvr>
                                      <p:tavLst>
                                        <p:tav tm="0">
                                          <p:val>
                                            <p:strVal val="#ppt_x"/>
                                          </p:val>
                                        </p:tav>
                                        <p:tav tm="100000">
                                          <p:val>
                                            <p:strVal val="#ppt_x"/>
                                          </p:val>
                                        </p:tav>
                                      </p:tavLst>
                                    </p:anim>
                                    <p:anim calcmode="lin" valueType="num">
                                      <p:cBhvr additive="base">
                                        <p:cTn id="49" dur="500" fill="hold"/>
                                        <p:tgtEl>
                                          <p:spTgt spid="10"/>
                                        </p:tgtEl>
                                        <p:attrNameLst>
                                          <p:attrName>ppt_y</p:attrName>
                                        </p:attrNameLst>
                                      </p:cBhvr>
                                      <p:tavLst>
                                        <p:tav tm="0">
                                          <p:val>
                                            <p:strVal val="1+#ppt_h/2"/>
                                          </p:val>
                                        </p:tav>
                                        <p:tav tm="100000">
                                          <p:val>
                                            <p:strVal val="#ppt_y"/>
                                          </p:val>
                                        </p:tav>
                                      </p:tavLst>
                                    </p:anim>
                                  </p:childTnLst>
                                </p:cTn>
                              </p:par>
                              <p:par>
                                <p:cTn id="50" presetID="2" presetClass="entr" presetSubtype="4" fill="hold" grpId="0" nodeType="withEffect">
                                  <p:stCondLst>
                                    <p:cond delay="400"/>
                                  </p:stCondLst>
                                  <p:childTnLst>
                                    <p:set>
                                      <p:cBhvr>
                                        <p:cTn id="51" dur="1" fill="hold">
                                          <p:stCondLst>
                                            <p:cond delay="0"/>
                                          </p:stCondLst>
                                        </p:cTn>
                                        <p:tgtEl>
                                          <p:spTgt spid="11"/>
                                        </p:tgtEl>
                                        <p:attrNameLst>
                                          <p:attrName>style.visibility</p:attrName>
                                        </p:attrNameLst>
                                      </p:cBhvr>
                                      <p:to>
                                        <p:strVal val="visible"/>
                                      </p:to>
                                    </p:set>
                                    <p:anim calcmode="lin" valueType="num">
                                      <p:cBhvr additive="base">
                                        <p:cTn id="52" dur="500" fill="hold"/>
                                        <p:tgtEl>
                                          <p:spTgt spid="11"/>
                                        </p:tgtEl>
                                        <p:attrNameLst>
                                          <p:attrName>ppt_x</p:attrName>
                                        </p:attrNameLst>
                                      </p:cBhvr>
                                      <p:tavLst>
                                        <p:tav tm="0">
                                          <p:val>
                                            <p:strVal val="#ppt_x"/>
                                          </p:val>
                                        </p:tav>
                                        <p:tav tm="100000">
                                          <p:val>
                                            <p:strVal val="#ppt_x"/>
                                          </p:val>
                                        </p:tav>
                                      </p:tavLst>
                                    </p:anim>
                                    <p:anim calcmode="lin" valueType="num">
                                      <p:cBhvr additive="base">
                                        <p:cTn id="53" dur="500" fill="hold"/>
                                        <p:tgtEl>
                                          <p:spTgt spid="11"/>
                                        </p:tgtEl>
                                        <p:attrNameLst>
                                          <p:attrName>ppt_y</p:attrName>
                                        </p:attrNameLst>
                                      </p:cBhvr>
                                      <p:tavLst>
                                        <p:tav tm="0">
                                          <p:val>
                                            <p:strVal val="1+#ppt_h/2"/>
                                          </p:val>
                                        </p:tav>
                                        <p:tav tm="100000">
                                          <p:val>
                                            <p:strVal val="#ppt_y"/>
                                          </p:val>
                                        </p:tav>
                                      </p:tavLst>
                                    </p:anim>
                                  </p:childTnLst>
                                </p:cTn>
                              </p:par>
                              <p:par>
                                <p:cTn id="54" presetID="2" presetClass="entr" presetSubtype="4" fill="hold" grpId="0" nodeType="withEffect">
                                  <p:stCondLst>
                                    <p:cond delay="600"/>
                                  </p:stCondLst>
                                  <p:childTnLst>
                                    <p:set>
                                      <p:cBhvr>
                                        <p:cTn id="55" dur="1" fill="hold">
                                          <p:stCondLst>
                                            <p:cond delay="0"/>
                                          </p:stCondLst>
                                        </p:cTn>
                                        <p:tgtEl>
                                          <p:spTgt spid="12"/>
                                        </p:tgtEl>
                                        <p:attrNameLst>
                                          <p:attrName>style.visibility</p:attrName>
                                        </p:attrNameLst>
                                      </p:cBhvr>
                                      <p:to>
                                        <p:strVal val="visible"/>
                                      </p:to>
                                    </p:set>
                                    <p:anim calcmode="lin" valueType="num">
                                      <p:cBhvr additive="base">
                                        <p:cTn id="56" dur="500" fill="hold"/>
                                        <p:tgtEl>
                                          <p:spTgt spid="12"/>
                                        </p:tgtEl>
                                        <p:attrNameLst>
                                          <p:attrName>ppt_x</p:attrName>
                                        </p:attrNameLst>
                                      </p:cBhvr>
                                      <p:tavLst>
                                        <p:tav tm="0">
                                          <p:val>
                                            <p:strVal val="#ppt_x"/>
                                          </p:val>
                                        </p:tav>
                                        <p:tav tm="100000">
                                          <p:val>
                                            <p:strVal val="#ppt_x"/>
                                          </p:val>
                                        </p:tav>
                                      </p:tavLst>
                                    </p:anim>
                                    <p:anim calcmode="lin" valueType="num">
                                      <p:cBhvr additive="base">
                                        <p:cTn id="57" dur="500" fill="hold"/>
                                        <p:tgtEl>
                                          <p:spTgt spid="12"/>
                                        </p:tgtEl>
                                        <p:attrNameLst>
                                          <p:attrName>ppt_y</p:attrName>
                                        </p:attrNameLst>
                                      </p:cBhvr>
                                      <p:tavLst>
                                        <p:tav tm="0">
                                          <p:val>
                                            <p:strVal val="1+#ppt_h/2"/>
                                          </p:val>
                                        </p:tav>
                                        <p:tav tm="100000">
                                          <p:val>
                                            <p:strVal val="#ppt_y"/>
                                          </p:val>
                                        </p:tav>
                                      </p:tavLst>
                                    </p:anim>
                                  </p:childTnLst>
                                </p:cTn>
                              </p:par>
                              <p:par>
                                <p:cTn id="58" presetID="2" presetClass="entr" presetSubtype="4" fill="hold" grpId="0" nodeType="withEffect">
                                  <p:stCondLst>
                                    <p:cond delay="200"/>
                                  </p:stCondLst>
                                  <p:childTnLst>
                                    <p:set>
                                      <p:cBhvr>
                                        <p:cTn id="59" dur="1" fill="hold">
                                          <p:stCondLst>
                                            <p:cond delay="0"/>
                                          </p:stCondLst>
                                        </p:cTn>
                                        <p:tgtEl>
                                          <p:spTgt spid="13"/>
                                        </p:tgtEl>
                                        <p:attrNameLst>
                                          <p:attrName>style.visibility</p:attrName>
                                        </p:attrNameLst>
                                      </p:cBhvr>
                                      <p:to>
                                        <p:strVal val="visible"/>
                                      </p:to>
                                    </p:set>
                                    <p:anim calcmode="lin" valueType="num">
                                      <p:cBhvr additive="base">
                                        <p:cTn id="60" dur="500" fill="hold"/>
                                        <p:tgtEl>
                                          <p:spTgt spid="13"/>
                                        </p:tgtEl>
                                        <p:attrNameLst>
                                          <p:attrName>ppt_x</p:attrName>
                                        </p:attrNameLst>
                                      </p:cBhvr>
                                      <p:tavLst>
                                        <p:tav tm="0">
                                          <p:val>
                                            <p:strVal val="#ppt_x"/>
                                          </p:val>
                                        </p:tav>
                                        <p:tav tm="100000">
                                          <p:val>
                                            <p:strVal val="#ppt_x"/>
                                          </p:val>
                                        </p:tav>
                                      </p:tavLst>
                                    </p:anim>
                                    <p:anim calcmode="lin" valueType="num">
                                      <p:cBhvr additive="base">
                                        <p:cTn id="61" dur="500" fill="hold"/>
                                        <p:tgtEl>
                                          <p:spTgt spid="13"/>
                                        </p:tgtEl>
                                        <p:attrNameLst>
                                          <p:attrName>ppt_y</p:attrName>
                                        </p:attrNameLst>
                                      </p:cBhvr>
                                      <p:tavLst>
                                        <p:tav tm="0">
                                          <p:val>
                                            <p:strVal val="1+#ppt_h/2"/>
                                          </p:val>
                                        </p:tav>
                                        <p:tav tm="100000">
                                          <p:val>
                                            <p:strVal val="#ppt_y"/>
                                          </p:val>
                                        </p:tav>
                                      </p:tavLst>
                                    </p:anim>
                                  </p:childTnLst>
                                </p:cTn>
                              </p:par>
                              <p:par>
                                <p:cTn id="62" presetID="2" presetClass="entr" presetSubtype="4" fill="hold" grpId="0" nodeType="withEffect">
                                  <p:stCondLst>
                                    <p:cond delay="400"/>
                                  </p:stCondLst>
                                  <p:childTnLst>
                                    <p:set>
                                      <p:cBhvr>
                                        <p:cTn id="63" dur="1" fill="hold">
                                          <p:stCondLst>
                                            <p:cond delay="0"/>
                                          </p:stCondLst>
                                        </p:cTn>
                                        <p:tgtEl>
                                          <p:spTgt spid="14"/>
                                        </p:tgtEl>
                                        <p:attrNameLst>
                                          <p:attrName>style.visibility</p:attrName>
                                        </p:attrNameLst>
                                      </p:cBhvr>
                                      <p:to>
                                        <p:strVal val="visible"/>
                                      </p:to>
                                    </p:set>
                                    <p:anim calcmode="lin" valueType="num">
                                      <p:cBhvr additive="base">
                                        <p:cTn id="64" dur="500" fill="hold"/>
                                        <p:tgtEl>
                                          <p:spTgt spid="14"/>
                                        </p:tgtEl>
                                        <p:attrNameLst>
                                          <p:attrName>ppt_x</p:attrName>
                                        </p:attrNameLst>
                                      </p:cBhvr>
                                      <p:tavLst>
                                        <p:tav tm="0">
                                          <p:val>
                                            <p:strVal val="#ppt_x"/>
                                          </p:val>
                                        </p:tav>
                                        <p:tav tm="100000">
                                          <p:val>
                                            <p:strVal val="#ppt_x"/>
                                          </p:val>
                                        </p:tav>
                                      </p:tavLst>
                                    </p:anim>
                                    <p:anim calcmode="lin" valueType="num">
                                      <p:cBhvr additive="base">
                                        <p:cTn id="65" dur="500" fill="hold"/>
                                        <p:tgtEl>
                                          <p:spTgt spid="14"/>
                                        </p:tgtEl>
                                        <p:attrNameLst>
                                          <p:attrName>ppt_y</p:attrName>
                                        </p:attrNameLst>
                                      </p:cBhvr>
                                      <p:tavLst>
                                        <p:tav tm="0">
                                          <p:val>
                                            <p:strVal val="1+#ppt_h/2"/>
                                          </p:val>
                                        </p:tav>
                                        <p:tav tm="100000">
                                          <p:val>
                                            <p:strVal val="#ppt_y"/>
                                          </p:val>
                                        </p:tav>
                                      </p:tavLst>
                                    </p:anim>
                                  </p:childTnLst>
                                </p:cTn>
                              </p:par>
                              <p:par>
                                <p:cTn id="66" presetID="2" presetClass="entr" presetSubtype="4" fill="hold" grpId="0" nodeType="withEffect">
                                  <p:stCondLst>
                                    <p:cond delay="600"/>
                                  </p:stCondLst>
                                  <p:childTnLst>
                                    <p:set>
                                      <p:cBhvr>
                                        <p:cTn id="67" dur="1" fill="hold">
                                          <p:stCondLst>
                                            <p:cond delay="0"/>
                                          </p:stCondLst>
                                        </p:cTn>
                                        <p:tgtEl>
                                          <p:spTgt spid="19"/>
                                        </p:tgtEl>
                                        <p:attrNameLst>
                                          <p:attrName>style.visibility</p:attrName>
                                        </p:attrNameLst>
                                      </p:cBhvr>
                                      <p:to>
                                        <p:strVal val="visible"/>
                                      </p:to>
                                    </p:set>
                                    <p:anim calcmode="lin" valueType="num">
                                      <p:cBhvr additive="base">
                                        <p:cTn id="68" dur="500" fill="hold"/>
                                        <p:tgtEl>
                                          <p:spTgt spid="19"/>
                                        </p:tgtEl>
                                        <p:attrNameLst>
                                          <p:attrName>ppt_x</p:attrName>
                                        </p:attrNameLst>
                                      </p:cBhvr>
                                      <p:tavLst>
                                        <p:tav tm="0">
                                          <p:val>
                                            <p:strVal val="#ppt_x"/>
                                          </p:val>
                                        </p:tav>
                                        <p:tav tm="100000">
                                          <p:val>
                                            <p:strVal val="#ppt_x"/>
                                          </p:val>
                                        </p:tav>
                                      </p:tavLst>
                                    </p:anim>
                                    <p:anim calcmode="lin" valueType="num">
                                      <p:cBhvr additive="base">
                                        <p:cTn id="69"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7" grpId="1" animBg="1"/>
      <p:bldP spid="18" grpId="0" animBg="1"/>
      <p:bldP spid="18" grpId="1" animBg="1"/>
      <p:bldP spid="8" grpId="0"/>
      <p:bldP spid="9" grpId="0"/>
      <p:bldP spid="10" grpId="0"/>
      <p:bldP spid="11" grpId="0"/>
      <p:bldP spid="12" grpId="0"/>
      <p:bldP spid="13" grpId="0"/>
      <p:bldP spid="14" grpId="0"/>
      <p:bldP spid="19"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矩形 18"/>
          <p:cNvSpPr/>
          <p:nvPr/>
        </p:nvSpPr>
        <p:spPr>
          <a:xfrm>
            <a:off x="196464" y="1615712"/>
            <a:ext cx="775136" cy="230832"/>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sysClr val="window" lastClr="FFFFFF"/>
                </a:solidFill>
                <a:effectLst/>
                <a:uLnTx/>
                <a:uFillTx/>
              </a:rPr>
              <a:t>PPT</a:t>
            </a:r>
            <a:r>
              <a:rPr kumimoji="0" lang="zh-CN" altLang="en-US" sz="100" b="0" i="0" u="none" strike="noStrike" kern="0" cap="none" spc="0" normalizeH="0" baseline="0" noProof="0" dirty="0">
                <a:ln>
                  <a:noFill/>
                </a:ln>
                <a:solidFill>
                  <a:sysClr val="window" lastClr="FFFFFF"/>
                </a:solidFill>
                <a:effectLst/>
                <a:uLnTx/>
                <a:uFillTx/>
              </a:rPr>
              <a:t>模板下载：</a:t>
            </a:r>
            <a:r>
              <a:rPr kumimoji="0" lang="en-US" altLang="zh-CN" sz="100" b="0" i="0" u="none" strike="noStrike" kern="0" cap="none" spc="0" normalizeH="0" baseline="0" noProof="0" dirty="0">
                <a:ln>
                  <a:noFill/>
                </a:ln>
                <a:solidFill>
                  <a:sysClr val="window" lastClr="FFFFFF"/>
                </a:solidFill>
                <a:effectLst/>
                <a:uLnTx/>
                <a:uFillTx/>
              </a:rPr>
              <a:t>www.1ppt.com/moban/     </a:t>
            </a:r>
            <a:r>
              <a:rPr kumimoji="0" lang="zh-CN" altLang="en-US" sz="100" b="0" i="0" u="none" strike="noStrike" kern="0" cap="none" spc="0" normalizeH="0" baseline="0" noProof="0" dirty="0">
                <a:ln>
                  <a:noFill/>
                </a:ln>
                <a:solidFill>
                  <a:sysClr val="window" lastClr="FFFFFF"/>
                </a:solidFill>
                <a:effectLst/>
                <a:uLnTx/>
                <a:uFillTx/>
              </a:rPr>
              <a:t>行业</a:t>
            </a:r>
            <a:r>
              <a:rPr kumimoji="0" lang="en-US" altLang="zh-CN" sz="100" b="0" i="0" u="none" strike="noStrike" kern="0" cap="none" spc="0" normalizeH="0" baseline="0" noProof="0" dirty="0">
                <a:ln>
                  <a:noFill/>
                </a:ln>
                <a:solidFill>
                  <a:sysClr val="window" lastClr="FFFFFF"/>
                </a:solidFill>
                <a:effectLst/>
                <a:uLnTx/>
                <a:uFillTx/>
              </a:rPr>
              <a:t>PPT</a:t>
            </a:r>
            <a:r>
              <a:rPr kumimoji="0" lang="zh-CN" altLang="en-US" sz="100" b="0" i="0" u="none" strike="noStrike" kern="0" cap="none" spc="0" normalizeH="0" baseline="0" noProof="0" dirty="0">
                <a:ln>
                  <a:noFill/>
                </a:ln>
                <a:solidFill>
                  <a:sysClr val="window" lastClr="FFFFFF"/>
                </a:solidFill>
                <a:effectLst/>
                <a:uLnTx/>
                <a:uFillTx/>
              </a:rPr>
              <a:t>模板：</a:t>
            </a:r>
            <a:r>
              <a:rPr kumimoji="0" lang="en-US" altLang="zh-CN" sz="100" b="0" i="0" u="none" strike="noStrike" kern="0" cap="none" spc="0" normalizeH="0" baseline="0" noProof="0" dirty="0">
                <a:ln>
                  <a:noFill/>
                </a:ln>
                <a:solidFill>
                  <a:sysClr val="window" lastClr="FFFFFF"/>
                </a:solidFill>
                <a:effectLst/>
                <a:uLnTx/>
                <a:uFillTx/>
              </a:rPr>
              <a:t>www.1ppt.com/hangye/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 lastClr="FFFFFF"/>
                </a:solidFill>
                <a:effectLst/>
                <a:uLnTx/>
                <a:uFillTx/>
              </a:rPr>
              <a:t>节日</a:t>
            </a:r>
            <a:r>
              <a:rPr kumimoji="0" lang="en-US" altLang="zh-CN" sz="100" b="0" i="0" u="none" strike="noStrike" kern="0" cap="none" spc="0" normalizeH="0" baseline="0" noProof="0" dirty="0">
                <a:ln>
                  <a:noFill/>
                </a:ln>
                <a:solidFill>
                  <a:sysClr val="window" lastClr="FFFFFF"/>
                </a:solidFill>
                <a:effectLst/>
                <a:uLnTx/>
                <a:uFillTx/>
              </a:rPr>
              <a:t>PPT</a:t>
            </a:r>
            <a:r>
              <a:rPr kumimoji="0" lang="zh-CN" altLang="en-US" sz="100" b="0" i="0" u="none" strike="noStrike" kern="0" cap="none" spc="0" normalizeH="0" baseline="0" noProof="0" dirty="0">
                <a:ln>
                  <a:noFill/>
                </a:ln>
                <a:solidFill>
                  <a:sysClr val="window" lastClr="FFFFFF"/>
                </a:solidFill>
                <a:effectLst/>
                <a:uLnTx/>
                <a:uFillTx/>
              </a:rPr>
              <a:t>模板：</a:t>
            </a:r>
            <a:r>
              <a:rPr kumimoji="0" lang="en-US" altLang="zh-CN" sz="100" b="0" i="0" u="none" strike="noStrike" kern="0" cap="none" spc="0" normalizeH="0" baseline="0" noProof="0" dirty="0">
                <a:ln>
                  <a:noFill/>
                </a:ln>
                <a:solidFill>
                  <a:sysClr val="window" lastClr="FFFFFF"/>
                </a:solidFill>
                <a:effectLst/>
                <a:uLnTx/>
                <a:uFillTx/>
              </a:rPr>
              <a:t>www.1ppt.com/jieri/           PPT</a:t>
            </a:r>
            <a:r>
              <a:rPr kumimoji="0" lang="zh-CN" altLang="en-US" sz="100" b="0" i="0" u="none" strike="noStrike" kern="0" cap="none" spc="0" normalizeH="0" baseline="0" noProof="0" dirty="0">
                <a:ln>
                  <a:noFill/>
                </a:ln>
                <a:solidFill>
                  <a:sysClr val="window" lastClr="FFFFFF"/>
                </a:solidFill>
                <a:effectLst/>
                <a:uLnTx/>
                <a:uFillTx/>
              </a:rPr>
              <a:t>素材下载：</a:t>
            </a:r>
            <a:r>
              <a:rPr kumimoji="0" lang="en-US" altLang="zh-CN" sz="100" b="0" i="0" u="none" strike="noStrike" kern="0" cap="none" spc="0" normalizeH="0" baseline="0" noProof="0" dirty="0">
                <a:ln>
                  <a:noFill/>
                </a:ln>
                <a:solidFill>
                  <a:sysClr val="window" lastClr="FFFFFF"/>
                </a:solidFill>
                <a:effectLst/>
                <a:uLnTx/>
                <a:uFillTx/>
              </a:rPr>
              <a:t>www.1ppt.com/sucai/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sysClr val="window" lastClr="FFFFFF"/>
                </a:solidFill>
                <a:effectLst/>
                <a:uLnTx/>
                <a:uFillTx/>
              </a:rPr>
              <a:t>PPT</a:t>
            </a:r>
            <a:r>
              <a:rPr kumimoji="0" lang="zh-CN" altLang="en-US" sz="100" b="0" i="0" u="none" strike="noStrike" kern="0" cap="none" spc="0" normalizeH="0" baseline="0" noProof="0" dirty="0">
                <a:ln>
                  <a:noFill/>
                </a:ln>
                <a:solidFill>
                  <a:sysClr val="window" lastClr="FFFFFF"/>
                </a:solidFill>
                <a:effectLst/>
                <a:uLnTx/>
                <a:uFillTx/>
              </a:rPr>
              <a:t>背景图片：</a:t>
            </a:r>
            <a:r>
              <a:rPr kumimoji="0" lang="en-US" altLang="zh-CN" sz="100" b="0" i="0" u="none" strike="noStrike" kern="0" cap="none" spc="0" normalizeH="0" baseline="0" noProof="0" dirty="0">
                <a:ln>
                  <a:noFill/>
                </a:ln>
                <a:solidFill>
                  <a:sysClr val="window" lastClr="FFFFFF"/>
                </a:solidFill>
                <a:effectLst/>
                <a:uLnTx/>
                <a:uFillTx/>
              </a:rPr>
              <a:t>www.1ppt.com/beijing/      PPT</a:t>
            </a:r>
            <a:r>
              <a:rPr kumimoji="0" lang="zh-CN" altLang="en-US" sz="100" b="0" i="0" u="none" strike="noStrike" kern="0" cap="none" spc="0" normalizeH="0" baseline="0" noProof="0" dirty="0">
                <a:ln>
                  <a:noFill/>
                </a:ln>
                <a:solidFill>
                  <a:sysClr val="window" lastClr="FFFFFF"/>
                </a:solidFill>
                <a:effectLst/>
                <a:uLnTx/>
                <a:uFillTx/>
              </a:rPr>
              <a:t>图表下载：</a:t>
            </a:r>
            <a:r>
              <a:rPr kumimoji="0" lang="en-US" altLang="zh-CN" sz="100" b="0" i="0" u="none" strike="noStrike" kern="0" cap="none" spc="0" normalizeH="0" baseline="0" noProof="0" dirty="0">
                <a:ln>
                  <a:noFill/>
                </a:ln>
                <a:solidFill>
                  <a:sysClr val="window" lastClr="FFFFFF"/>
                </a:solidFill>
                <a:effectLst/>
                <a:uLnTx/>
                <a:uFillTx/>
              </a:rPr>
              <a:t>www.1ppt.com/tubiao/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 lastClr="FFFFFF"/>
                </a:solidFill>
                <a:effectLst/>
                <a:uLnTx/>
                <a:uFillTx/>
              </a:rPr>
              <a:t>优秀</a:t>
            </a:r>
            <a:r>
              <a:rPr kumimoji="0" lang="en-US" altLang="zh-CN" sz="100" b="0" i="0" u="none" strike="noStrike" kern="0" cap="none" spc="0" normalizeH="0" baseline="0" noProof="0" dirty="0">
                <a:ln>
                  <a:noFill/>
                </a:ln>
                <a:solidFill>
                  <a:sysClr val="window" lastClr="FFFFFF"/>
                </a:solidFill>
                <a:effectLst/>
                <a:uLnTx/>
                <a:uFillTx/>
              </a:rPr>
              <a:t>PPT</a:t>
            </a:r>
            <a:r>
              <a:rPr kumimoji="0" lang="zh-CN" altLang="en-US" sz="100" b="0" i="0" u="none" strike="noStrike" kern="0" cap="none" spc="0" normalizeH="0" baseline="0" noProof="0" dirty="0">
                <a:ln>
                  <a:noFill/>
                </a:ln>
                <a:solidFill>
                  <a:sysClr val="window" lastClr="FFFFFF"/>
                </a:solidFill>
                <a:effectLst/>
                <a:uLnTx/>
                <a:uFillTx/>
              </a:rPr>
              <a:t>下载：</a:t>
            </a:r>
            <a:r>
              <a:rPr kumimoji="0" lang="en-US" altLang="zh-CN" sz="100" b="0" i="0" u="none" strike="noStrike" kern="0" cap="none" spc="0" normalizeH="0" baseline="0" noProof="0" dirty="0">
                <a:ln>
                  <a:noFill/>
                </a:ln>
                <a:solidFill>
                  <a:sysClr val="window" lastClr="FFFFFF"/>
                </a:solidFill>
                <a:effectLst/>
                <a:uLnTx/>
                <a:uFillTx/>
              </a:rPr>
              <a:t>www.1ppt.com/xiazai/        PPT</a:t>
            </a:r>
            <a:r>
              <a:rPr kumimoji="0" lang="zh-CN" altLang="en-US" sz="100" b="0" i="0" u="none" strike="noStrike" kern="0" cap="none" spc="0" normalizeH="0" baseline="0" noProof="0" dirty="0">
                <a:ln>
                  <a:noFill/>
                </a:ln>
                <a:solidFill>
                  <a:sysClr val="window" lastClr="FFFFFF"/>
                </a:solidFill>
                <a:effectLst/>
                <a:uLnTx/>
                <a:uFillTx/>
              </a:rPr>
              <a:t>教程： </a:t>
            </a:r>
            <a:r>
              <a:rPr kumimoji="0" lang="en-US" altLang="zh-CN" sz="100" b="0" i="0" u="none" strike="noStrike" kern="0" cap="none" spc="0" normalizeH="0" baseline="0" noProof="0" dirty="0">
                <a:ln>
                  <a:noFill/>
                </a:ln>
                <a:solidFill>
                  <a:sysClr val="window" lastClr="FFFFFF"/>
                </a:solidFill>
                <a:effectLst/>
                <a:uLnTx/>
                <a:uFillTx/>
              </a:rPr>
              <a:t>www.1ppt.com/powerpoint/      </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sysClr val="window" lastClr="FFFFFF"/>
                </a:solidFill>
                <a:effectLst/>
                <a:uLnTx/>
                <a:uFillTx/>
              </a:rPr>
              <a:t>Word</a:t>
            </a:r>
            <a:r>
              <a:rPr kumimoji="0" lang="zh-CN" altLang="en-US" sz="100" b="0" i="0" u="none" strike="noStrike" kern="0" cap="none" spc="0" normalizeH="0" baseline="0" noProof="0" dirty="0">
                <a:ln>
                  <a:noFill/>
                </a:ln>
                <a:solidFill>
                  <a:sysClr val="window" lastClr="FFFFFF"/>
                </a:solidFill>
                <a:effectLst/>
                <a:uLnTx/>
                <a:uFillTx/>
              </a:rPr>
              <a:t>教程： </a:t>
            </a:r>
            <a:r>
              <a:rPr kumimoji="0" lang="en-US" altLang="zh-CN" sz="100" b="0" i="0" u="none" strike="noStrike" kern="0" cap="none" spc="0" normalizeH="0" baseline="0" noProof="0" dirty="0">
                <a:ln>
                  <a:noFill/>
                </a:ln>
                <a:solidFill>
                  <a:sysClr val="window" lastClr="FFFFFF"/>
                </a:solidFill>
                <a:effectLst/>
                <a:uLnTx/>
                <a:uFillTx/>
              </a:rPr>
              <a:t>www.1ppt.com/word/              Excel</a:t>
            </a:r>
            <a:r>
              <a:rPr kumimoji="0" lang="zh-CN" altLang="en-US" sz="100" b="0" i="0" u="none" strike="noStrike" kern="0" cap="none" spc="0" normalizeH="0" baseline="0" noProof="0" dirty="0">
                <a:ln>
                  <a:noFill/>
                </a:ln>
                <a:solidFill>
                  <a:sysClr val="window" lastClr="FFFFFF"/>
                </a:solidFill>
                <a:effectLst/>
                <a:uLnTx/>
                <a:uFillTx/>
              </a:rPr>
              <a:t>教程：</a:t>
            </a:r>
            <a:r>
              <a:rPr kumimoji="0" lang="en-US" altLang="zh-CN" sz="100" b="0" i="0" u="none" strike="noStrike" kern="0" cap="none" spc="0" normalizeH="0" baseline="0" noProof="0" dirty="0">
                <a:ln>
                  <a:noFill/>
                </a:ln>
                <a:solidFill>
                  <a:sysClr val="window" lastClr="FFFFFF"/>
                </a:solidFill>
                <a:effectLst/>
                <a:uLnTx/>
                <a:uFillTx/>
              </a:rPr>
              <a:t>www.1ppt.com/excel/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 lastClr="FFFFFF"/>
                </a:solidFill>
                <a:effectLst/>
                <a:uLnTx/>
                <a:uFillTx/>
              </a:rPr>
              <a:t>资料下载：</a:t>
            </a:r>
            <a:r>
              <a:rPr kumimoji="0" lang="en-US" altLang="zh-CN" sz="100" b="0" i="0" u="none" strike="noStrike" kern="0" cap="none" spc="0" normalizeH="0" baseline="0" noProof="0" dirty="0">
                <a:ln>
                  <a:noFill/>
                </a:ln>
                <a:solidFill>
                  <a:sysClr val="window" lastClr="FFFFFF"/>
                </a:solidFill>
                <a:effectLst/>
                <a:uLnTx/>
                <a:uFillTx/>
              </a:rPr>
              <a:t>www.1ppt.com/ziliao/                PPT</a:t>
            </a:r>
            <a:r>
              <a:rPr kumimoji="0" lang="zh-CN" altLang="en-US" sz="100" b="0" i="0" u="none" strike="noStrike" kern="0" cap="none" spc="0" normalizeH="0" baseline="0" noProof="0" dirty="0">
                <a:ln>
                  <a:noFill/>
                </a:ln>
                <a:solidFill>
                  <a:sysClr val="window" lastClr="FFFFFF"/>
                </a:solidFill>
                <a:effectLst/>
                <a:uLnTx/>
                <a:uFillTx/>
              </a:rPr>
              <a:t>课件下载：</a:t>
            </a:r>
            <a:r>
              <a:rPr kumimoji="0" lang="en-US" altLang="zh-CN" sz="100" b="0" i="0" u="none" strike="noStrike" kern="0" cap="none" spc="0" normalizeH="0" baseline="0" noProof="0" dirty="0">
                <a:ln>
                  <a:noFill/>
                </a:ln>
                <a:solidFill>
                  <a:sysClr val="window" lastClr="FFFFFF"/>
                </a:solidFill>
                <a:effectLst/>
                <a:uLnTx/>
                <a:uFillTx/>
              </a:rPr>
              <a:t>www.1ppt.com/kejian/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 lastClr="FFFFFF"/>
                </a:solidFill>
                <a:effectLst/>
                <a:uLnTx/>
                <a:uFillTx/>
              </a:rPr>
              <a:t>范文下载：</a:t>
            </a:r>
            <a:r>
              <a:rPr kumimoji="0" lang="en-US" altLang="zh-CN" sz="100" b="0" i="0" u="none" strike="noStrike" kern="0" cap="none" spc="0" normalizeH="0" baseline="0" noProof="0" dirty="0">
                <a:ln>
                  <a:noFill/>
                </a:ln>
                <a:solidFill>
                  <a:sysClr val="window" lastClr="FFFFFF"/>
                </a:solidFill>
                <a:effectLst/>
                <a:uLnTx/>
                <a:uFillTx/>
              </a:rPr>
              <a:t>www.1ppt.com/fanwen/             </a:t>
            </a:r>
            <a:r>
              <a:rPr kumimoji="0" lang="zh-CN" altLang="en-US" sz="100" b="0" i="0" u="none" strike="noStrike" kern="0" cap="none" spc="0" normalizeH="0" baseline="0" noProof="0" dirty="0">
                <a:ln>
                  <a:noFill/>
                </a:ln>
                <a:solidFill>
                  <a:sysClr val="window" lastClr="FFFFFF"/>
                </a:solidFill>
                <a:effectLst/>
                <a:uLnTx/>
                <a:uFillTx/>
              </a:rPr>
              <a:t>试卷下载：</a:t>
            </a:r>
            <a:r>
              <a:rPr kumimoji="0" lang="en-US" altLang="zh-CN" sz="100" b="0" i="0" u="none" strike="noStrike" kern="0" cap="none" spc="0" normalizeH="0" baseline="0" noProof="0" dirty="0">
                <a:ln>
                  <a:noFill/>
                </a:ln>
                <a:solidFill>
                  <a:sysClr val="window" lastClr="FFFFFF"/>
                </a:solidFill>
                <a:effectLst/>
                <a:uLnTx/>
                <a:uFillTx/>
              </a:rPr>
              <a:t>www.1ppt.com/shiti/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 lastClr="FFFFFF"/>
                </a:solidFill>
                <a:effectLst/>
                <a:uLnTx/>
                <a:uFillTx/>
              </a:rPr>
              <a:t>教案下载：</a:t>
            </a:r>
            <a:r>
              <a:rPr kumimoji="0" lang="en-US" altLang="zh-CN" sz="100" b="0" i="0" u="none" strike="noStrike" kern="0" cap="none" spc="0" normalizeH="0" baseline="0" noProof="0" dirty="0">
                <a:ln>
                  <a:noFill/>
                </a:ln>
                <a:solidFill>
                  <a:sysClr val="window" lastClr="FFFFFF"/>
                </a:solidFill>
                <a:effectLst/>
                <a:uLnTx/>
                <a:uFillTx/>
              </a:rPr>
              <a:t>www.1ppt.com/jiaoan/  </a:t>
            </a:r>
            <a:r>
              <a:rPr kumimoji="0" lang="en-US" altLang="zh-CN" sz="100" b="0" i="0" u="none" strike="noStrike" kern="0" cap="none" spc="0" normalizeH="0" baseline="0" noProof="0" dirty="0" smtClean="0">
                <a:ln>
                  <a:noFill/>
                </a:ln>
                <a:solidFill>
                  <a:sysClr val="window" lastClr="FFFFFF"/>
                </a:solidFill>
                <a:effectLst/>
                <a:uLnTx/>
                <a:uFillTx/>
              </a:rPr>
              <a:t>      PPT</a:t>
            </a:r>
            <a:r>
              <a:rPr kumimoji="0" lang="zh-CN" altLang="en-US" sz="100" b="0" i="0" u="none" strike="noStrike" kern="0" cap="none" spc="0" normalizeH="0" baseline="0" noProof="0" dirty="0" smtClean="0">
                <a:ln>
                  <a:noFill/>
                </a:ln>
                <a:solidFill>
                  <a:sysClr val="window" lastClr="FFFFFF"/>
                </a:solidFill>
                <a:effectLst/>
                <a:uLnTx/>
                <a:uFillTx/>
              </a:rPr>
              <a:t>论坛：</a:t>
            </a:r>
            <a:r>
              <a:rPr kumimoji="0" lang="en-US" altLang="zh-CN" sz="100" b="0" i="0" u="none" strike="noStrike" kern="0" cap="none" spc="0" normalizeH="0" baseline="0" noProof="0" dirty="0" smtClean="0">
                <a:ln>
                  <a:noFill/>
                </a:ln>
                <a:solidFill>
                  <a:sysClr val="window" lastClr="FFFFFF"/>
                </a:solidFill>
                <a:effectLst/>
                <a:uLnTx/>
                <a:uFillTx/>
              </a:rPr>
              <a:t>www.1ppt.cn</a:t>
            </a:r>
            <a:endParaRPr kumimoji="0" lang="en-US" altLang="zh-CN" sz="100" b="0" i="0" u="none" strike="noStrike" kern="0" cap="none" spc="0" normalizeH="0" baseline="0" noProof="0" dirty="0">
              <a:ln>
                <a:noFill/>
              </a:ln>
              <a:solidFill>
                <a:sysClr val="window" lastClr="FFFFFF"/>
              </a:solidFill>
              <a:effectLst/>
              <a:uLnTx/>
              <a:uFillTx/>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sysClr val="window" lastClr="FFFFFF"/>
                </a:solidFill>
                <a:effectLst/>
                <a:uLnTx/>
                <a:uFillTx/>
              </a:rPr>
              <a:t> </a:t>
            </a:r>
            <a:endParaRPr kumimoji="0" lang="zh-CN" altLang="en-US" sz="100" b="0" i="0" u="none" strike="noStrike" kern="0" cap="none" spc="0" normalizeH="0" baseline="0" noProof="0" dirty="0">
              <a:ln>
                <a:noFill/>
              </a:ln>
              <a:solidFill>
                <a:sysClr val="window" lastClr="FFFFFF"/>
              </a:solidFill>
              <a:effectLst/>
              <a:uLnTx/>
              <a:uFillTx/>
            </a:endParaRPr>
          </a:p>
        </p:txBody>
      </p:sp>
      <p:sp>
        <p:nvSpPr>
          <p:cNvPr id="2" name="矩形 1"/>
          <p:cNvSpPr/>
          <p:nvPr/>
        </p:nvSpPr>
        <p:spPr>
          <a:xfrm>
            <a:off x="-25477" y="-23938"/>
            <a:ext cx="12192000" cy="3884886"/>
          </a:xfrm>
          <a:prstGeom prst="rect">
            <a:avLst/>
          </a:prstGeom>
          <a:solidFill>
            <a:srgbClr val="0070C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TextBox 2"/>
          <p:cNvSpPr txBox="1"/>
          <p:nvPr/>
        </p:nvSpPr>
        <p:spPr>
          <a:xfrm>
            <a:off x="3419875" y="4319479"/>
            <a:ext cx="8354015" cy="861764"/>
          </a:xfrm>
          <a:prstGeom prst="rect">
            <a:avLst/>
          </a:prstGeom>
          <a:noFill/>
        </p:spPr>
        <p:txBody>
          <a:bodyPr wrap="square" lIns="91429" tIns="45715" rIns="91429" bIns="45715" rtlCol="0">
            <a:spAutoFit/>
          </a:bodyPr>
          <a:lstStyle/>
          <a:p>
            <a:r>
              <a:rPr lang="zh-CN" altLang="en-US" sz="5000" b="1" dirty="0" smtClean="0">
                <a:latin typeface="微软雅黑" panose="020B0503020204020204" pitchFamily="34" charset="-122"/>
                <a:ea typeface="微软雅黑" panose="020B0503020204020204" pitchFamily="34" charset="-122"/>
              </a:rPr>
              <a:t>演讲结束  谢谢聆听</a:t>
            </a:r>
            <a:endParaRPr lang="zh-CN" altLang="en-US" sz="5000" b="1" dirty="0">
              <a:latin typeface="微软雅黑" panose="020B0503020204020204" pitchFamily="34" charset="-122"/>
              <a:ea typeface="微软雅黑" panose="020B0503020204020204" pitchFamily="34" charset="-122"/>
            </a:endParaRPr>
          </a:p>
        </p:txBody>
      </p:sp>
      <p:grpSp>
        <p:nvGrpSpPr>
          <p:cNvPr id="18" name="组合 17"/>
          <p:cNvGrpSpPr/>
          <p:nvPr/>
        </p:nvGrpSpPr>
        <p:grpSpPr>
          <a:xfrm>
            <a:off x="2844877" y="5372778"/>
            <a:ext cx="6697616" cy="400017"/>
            <a:chOff x="2854846" y="4838176"/>
            <a:chExt cx="6696744" cy="400110"/>
          </a:xfrm>
          <a:solidFill>
            <a:srgbClr val="00B0F0"/>
          </a:solidFill>
        </p:grpSpPr>
        <p:cxnSp>
          <p:nvCxnSpPr>
            <p:cNvPr id="17" name="直接连接符 16"/>
            <p:cNvCxnSpPr/>
            <p:nvPr/>
          </p:nvCxnSpPr>
          <p:spPr>
            <a:xfrm flipV="1">
              <a:off x="2854846" y="5069007"/>
              <a:ext cx="6696744" cy="1"/>
            </a:xfrm>
            <a:prstGeom prst="line">
              <a:avLst/>
            </a:prstGeom>
            <a:grpFill/>
            <a:ln w="38100">
              <a:solidFill>
                <a:schemeClr val="tx1">
                  <a:lumMod val="95000"/>
                  <a:lumOff val="5000"/>
                </a:schemeClr>
              </a:solidFill>
            </a:ln>
          </p:spPr>
          <p:style>
            <a:lnRef idx="1">
              <a:schemeClr val="accent1"/>
            </a:lnRef>
            <a:fillRef idx="0">
              <a:schemeClr val="accent1"/>
            </a:fillRef>
            <a:effectRef idx="0">
              <a:schemeClr val="accent1"/>
            </a:effectRef>
            <a:fontRef idx="minor">
              <a:schemeClr val="tx1"/>
            </a:fontRef>
          </p:style>
        </p:cxnSp>
        <p:sp>
          <p:nvSpPr>
            <p:cNvPr id="11" name="圆角矩形 10"/>
            <p:cNvSpPr/>
            <p:nvPr/>
          </p:nvSpPr>
          <p:spPr>
            <a:xfrm>
              <a:off x="3694889" y="4838176"/>
              <a:ext cx="5004286" cy="400110"/>
            </a:xfrm>
            <a:prstGeom prst="roundRect">
              <a:avLst/>
            </a:prstGeom>
            <a:solidFill>
              <a:schemeClr val="accent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5" name="TextBox 14"/>
          <p:cNvSpPr txBox="1"/>
          <p:nvPr/>
        </p:nvSpPr>
        <p:spPr>
          <a:xfrm>
            <a:off x="3920809" y="5369083"/>
            <a:ext cx="4753147" cy="400006"/>
          </a:xfrm>
          <a:prstGeom prst="rect">
            <a:avLst/>
          </a:prstGeom>
          <a:noFill/>
        </p:spPr>
        <p:txBody>
          <a:bodyPr wrap="square" lIns="91429" tIns="45715" rIns="91429" bIns="45715" rtlCol="0">
            <a:spAutoFit/>
          </a:bodyPr>
          <a:lstStyle/>
          <a:p>
            <a:r>
              <a:rPr lang="zh-CN" altLang="en-US" sz="2000" b="1" dirty="0">
                <a:solidFill>
                  <a:schemeClr val="bg1"/>
                </a:solidFill>
                <a:latin typeface="微软雅黑" panose="020B0503020204020204" pitchFamily="34" charset="-122"/>
                <a:ea typeface="微软雅黑" panose="020B0503020204020204" pitchFamily="34" charset="-122"/>
              </a:rPr>
              <a:t>汇报人</a:t>
            </a:r>
            <a:r>
              <a:rPr lang="zh-CN" altLang="en-US" sz="2000" b="1" dirty="0" smtClean="0">
                <a:solidFill>
                  <a:schemeClr val="bg1"/>
                </a:solidFill>
                <a:latin typeface="微软雅黑" panose="020B0503020204020204" pitchFamily="34" charset="-122"/>
                <a:ea typeface="微软雅黑" panose="020B0503020204020204" pitchFamily="34" charset="-122"/>
              </a:rPr>
              <a:t>：</a:t>
            </a:r>
            <a:r>
              <a:rPr lang="en-US" altLang="zh-CN" sz="2000" b="1" dirty="0" err="1" smtClean="0">
                <a:solidFill>
                  <a:schemeClr val="bg1"/>
                </a:solidFill>
                <a:latin typeface="微软雅黑" panose="020B0503020204020204" pitchFamily="34" charset="-122"/>
                <a:ea typeface="微软雅黑" panose="020B0503020204020204" pitchFamily="34" charset="-122"/>
              </a:rPr>
              <a:t>xxxxx</a:t>
            </a:r>
            <a:r>
              <a:rPr lang="en-US" altLang="zh-CN" sz="2000" b="1" dirty="0" smtClean="0">
                <a:solidFill>
                  <a:schemeClr val="bg1"/>
                </a:solidFill>
                <a:latin typeface="微软雅黑" panose="020B0503020204020204" pitchFamily="34" charset="-122"/>
                <a:ea typeface="微软雅黑" panose="020B0503020204020204" pitchFamily="34" charset="-122"/>
              </a:rPr>
              <a:t>    </a:t>
            </a:r>
            <a:r>
              <a:rPr lang="zh-CN" altLang="en-US" sz="2000" b="1" dirty="0" smtClean="0">
                <a:solidFill>
                  <a:schemeClr val="bg1"/>
                </a:solidFill>
                <a:latin typeface="微软雅黑" panose="020B0503020204020204" pitchFamily="34" charset="-122"/>
                <a:ea typeface="微软雅黑" panose="020B0503020204020204" pitchFamily="34" charset="-122"/>
              </a:rPr>
              <a:t>日期</a:t>
            </a:r>
            <a:r>
              <a:rPr lang="zh-CN" altLang="en-US" sz="2000" b="1" dirty="0" smtClean="0">
                <a:solidFill>
                  <a:schemeClr val="bg1"/>
                </a:solidFill>
                <a:latin typeface="微软雅黑" panose="020B0503020204020204" pitchFamily="34" charset="-122"/>
                <a:ea typeface="微软雅黑" panose="020B0503020204020204" pitchFamily="34" charset="-122"/>
              </a:rPr>
              <a:t>：</a:t>
            </a:r>
            <a:r>
              <a:rPr lang="en-US" altLang="zh-CN" sz="2000" b="1" dirty="0" smtClean="0">
                <a:solidFill>
                  <a:schemeClr val="bg1"/>
                </a:solidFill>
                <a:latin typeface="微软雅黑" panose="020B0503020204020204" pitchFamily="34" charset="-122"/>
                <a:ea typeface="微软雅黑" panose="020B0503020204020204" pitchFamily="34" charset="-122"/>
              </a:rPr>
              <a:t>2019.12.08</a:t>
            </a:r>
            <a:endParaRPr lang="zh-CN" altLang="en-US" sz="2000" b="1" dirty="0">
              <a:solidFill>
                <a:schemeClr val="bg1"/>
              </a:solidFill>
              <a:latin typeface="微软雅黑" panose="020B0503020204020204" pitchFamily="34" charset="-122"/>
              <a:ea typeface="微软雅黑" panose="020B0503020204020204" pitchFamily="34" charset="-122"/>
            </a:endParaRPr>
          </a:p>
        </p:txBody>
      </p:sp>
      <p:sp>
        <p:nvSpPr>
          <p:cNvPr id="7" name="等腰三角形 6"/>
          <p:cNvSpPr/>
          <p:nvPr/>
        </p:nvSpPr>
        <p:spPr>
          <a:xfrm rot="5400000">
            <a:off x="218103" y="417472"/>
            <a:ext cx="503939" cy="432104"/>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91431" tIns="45715" rIns="91431" bIns="45715" spcCol="0" rtlCol="0" anchor="ctr"/>
          <a:lstStyle/>
          <a:p>
            <a:pPr algn="ctr"/>
            <a:endParaRPr lang="zh-CN" altLang="en-US">
              <a:solidFill>
                <a:schemeClr val="bg1"/>
              </a:solidFill>
            </a:endParaRPr>
          </a:p>
        </p:txBody>
      </p:sp>
      <p:sp>
        <p:nvSpPr>
          <p:cNvPr id="8" name="TextBox 7"/>
          <p:cNvSpPr txBox="1"/>
          <p:nvPr/>
        </p:nvSpPr>
        <p:spPr>
          <a:xfrm>
            <a:off x="691484" y="338694"/>
            <a:ext cx="1659611" cy="1077208"/>
          </a:xfrm>
          <a:prstGeom prst="rect">
            <a:avLst/>
          </a:prstGeom>
          <a:noFill/>
        </p:spPr>
        <p:txBody>
          <a:bodyPr wrap="square" lIns="91431" tIns="45715" rIns="91431" bIns="45715" rtlCol="0">
            <a:spAutoFit/>
          </a:bodyPr>
          <a:lstStyle/>
          <a:p>
            <a:r>
              <a:rPr lang="en-US" altLang="zh-CN" sz="3200" kern="0" dirty="0" smtClean="0">
                <a:solidFill>
                  <a:schemeClr val="bg1"/>
                </a:solidFill>
                <a:effectLst>
                  <a:glow rad="63500">
                    <a:sysClr val="window" lastClr="FFFFFF">
                      <a:lumMod val="65000"/>
                      <a:alpha val="40000"/>
                    </a:sysClr>
                  </a:glow>
                </a:effectLst>
                <a:latin typeface="Impact" pitchFamily="34" charset="0"/>
              </a:rPr>
              <a:t>LOGO</a:t>
            </a:r>
            <a:endParaRPr lang="zh-CN" altLang="en-US" sz="3200" kern="0" dirty="0">
              <a:solidFill>
                <a:schemeClr val="bg1"/>
              </a:solidFill>
              <a:effectLst>
                <a:glow rad="63500">
                  <a:sysClr val="window" lastClr="FFFFFF">
                    <a:lumMod val="65000"/>
                    <a:alpha val="40000"/>
                  </a:sysClr>
                </a:glow>
              </a:effectLst>
              <a:latin typeface="Impact" pitchFamily="34" charset="0"/>
            </a:endParaRPr>
          </a:p>
          <a:p>
            <a:endParaRPr lang="zh-CN" altLang="en-US" sz="3200" b="1" dirty="0">
              <a:solidFill>
                <a:schemeClr val="bg1"/>
              </a:solidFill>
            </a:endParaRPr>
          </a:p>
        </p:txBody>
      </p:sp>
      <p:sp>
        <p:nvSpPr>
          <p:cNvPr id="12" name="矩形 11"/>
          <p:cNvSpPr/>
          <p:nvPr/>
        </p:nvSpPr>
        <p:spPr>
          <a:xfrm>
            <a:off x="3901118" y="1833316"/>
            <a:ext cx="4294765" cy="2092881"/>
          </a:xfrm>
          <a:prstGeom prst="rect">
            <a:avLst/>
          </a:prstGeom>
        </p:spPr>
        <p:txBody>
          <a:bodyPr wrap="none">
            <a:spAutoFit/>
          </a:bodyPr>
          <a:lstStyle/>
          <a:p>
            <a:r>
              <a:rPr lang="en-US" altLang="zh-CN" sz="13000" b="1" dirty="0" smtClean="0">
                <a:solidFill>
                  <a:schemeClr val="bg1"/>
                </a:solidFill>
                <a:latin typeface="微软雅黑" pitchFamily="34" charset="-122"/>
                <a:ea typeface="微软雅黑" pitchFamily="34" charset="-122"/>
              </a:rPr>
              <a:t>2019</a:t>
            </a:r>
            <a:endParaRPr lang="zh-CN" altLang="en-US" sz="13000" b="1" dirty="0">
              <a:solidFill>
                <a:schemeClr val="bg1"/>
              </a:solidFill>
              <a:latin typeface="微软雅黑" pitchFamily="34" charset="-122"/>
              <a:ea typeface="微软雅黑" pitchFamily="34" charset="-122"/>
            </a:endParaRPr>
          </a:p>
        </p:txBody>
      </p:sp>
      <p:sp>
        <p:nvSpPr>
          <p:cNvPr id="13" name="矩形 12"/>
          <p:cNvSpPr/>
          <p:nvPr/>
        </p:nvSpPr>
        <p:spPr>
          <a:xfrm>
            <a:off x="-25477" y="3887532"/>
            <a:ext cx="12192000" cy="117399"/>
          </a:xfrm>
          <a:prstGeom prst="rect">
            <a:avLst/>
          </a:prstGeom>
          <a:solidFill>
            <a:srgbClr val="0070C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矩形 13"/>
          <p:cNvSpPr/>
          <p:nvPr/>
        </p:nvSpPr>
        <p:spPr>
          <a:xfrm>
            <a:off x="1" y="4031514"/>
            <a:ext cx="12192000" cy="117399"/>
          </a:xfrm>
          <a:prstGeom prst="rect">
            <a:avLst/>
          </a:prstGeom>
          <a:solidFill>
            <a:srgbClr val="0070C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4067632170"/>
      </p:ext>
    </p:extLst>
  </p:cSld>
  <p:clrMapOvr>
    <a:masterClrMapping/>
  </p:clrMapOvr>
  <mc:AlternateContent xmlns:mc="http://schemas.openxmlformats.org/markup-compatibility/2006" xmlns:p14="http://schemas.microsoft.com/office/powerpoint/2010/main">
    <mc:Choice Requires="p14">
      <p:transition spd="slow" p14:dur="1600" advClick="0" advTm="0">
        <p:blinds dir="vert"/>
      </p:transition>
    </mc:Choice>
    <mc:Fallback xmlns="">
      <p:transition spd="slow" advClick="0"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par>
                          <p:cTn id="8" fill="hold">
                            <p:stCondLst>
                              <p:cond delay="500"/>
                            </p:stCondLst>
                            <p:childTnLst>
                              <p:par>
                                <p:cTn id="9" presetID="2" presetClass="entr" presetSubtype="8" fill="hold" grpId="0" nodeType="afterEffect">
                                  <p:stCondLst>
                                    <p:cond delay="0"/>
                                  </p:stCondLst>
                                  <p:childTnLst>
                                    <p:set>
                                      <p:cBhvr>
                                        <p:cTn id="10" dur="1" fill="hold">
                                          <p:stCondLst>
                                            <p:cond delay="0"/>
                                          </p:stCondLst>
                                        </p:cTn>
                                        <p:tgtEl>
                                          <p:spTgt spid="13"/>
                                        </p:tgtEl>
                                        <p:attrNameLst>
                                          <p:attrName>style.visibility</p:attrName>
                                        </p:attrNameLst>
                                      </p:cBhvr>
                                      <p:to>
                                        <p:strVal val="visible"/>
                                      </p:to>
                                    </p:set>
                                    <p:anim calcmode="lin" valueType="num">
                                      <p:cBhvr additive="base">
                                        <p:cTn id="11" dur="800" fill="hold"/>
                                        <p:tgtEl>
                                          <p:spTgt spid="13"/>
                                        </p:tgtEl>
                                        <p:attrNameLst>
                                          <p:attrName>ppt_x</p:attrName>
                                        </p:attrNameLst>
                                      </p:cBhvr>
                                      <p:tavLst>
                                        <p:tav tm="0">
                                          <p:val>
                                            <p:strVal val="0-#ppt_w/2"/>
                                          </p:val>
                                        </p:tav>
                                        <p:tav tm="100000">
                                          <p:val>
                                            <p:strVal val="#ppt_x"/>
                                          </p:val>
                                        </p:tav>
                                      </p:tavLst>
                                    </p:anim>
                                    <p:anim calcmode="lin" valueType="num">
                                      <p:cBhvr additive="base">
                                        <p:cTn id="12" dur="800" fill="hold"/>
                                        <p:tgtEl>
                                          <p:spTgt spid="13"/>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stCondLst>
                                    <p:cond delay="0"/>
                                  </p:stCondLst>
                                  <p:childTnLst>
                                    <p:set>
                                      <p:cBhvr>
                                        <p:cTn id="14" dur="1" fill="hold">
                                          <p:stCondLst>
                                            <p:cond delay="0"/>
                                          </p:stCondLst>
                                        </p:cTn>
                                        <p:tgtEl>
                                          <p:spTgt spid="14"/>
                                        </p:tgtEl>
                                        <p:attrNameLst>
                                          <p:attrName>style.visibility</p:attrName>
                                        </p:attrNameLst>
                                      </p:cBhvr>
                                      <p:to>
                                        <p:strVal val="visible"/>
                                      </p:to>
                                    </p:set>
                                    <p:anim calcmode="lin" valueType="num">
                                      <p:cBhvr additive="base">
                                        <p:cTn id="15" dur="800" fill="hold"/>
                                        <p:tgtEl>
                                          <p:spTgt spid="14"/>
                                        </p:tgtEl>
                                        <p:attrNameLst>
                                          <p:attrName>ppt_x</p:attrName>
                                        </p:attrNameLst>
                                      </p:cBhvr>
                                      <p:tavLst>
                                        <p:tav tm="0">
                                          <p:val>
                                            <p:strVal val="1+#ppt_w/2"/>
                                          </p:val>
                                        </p:tav>
                                        <p:tav tm="100000">
                                          <p:val>
                                            <p:strVal val="#ppt_x"/>
                                          </p:val>
                                        </p:tav>
                                      </p:tavLst>
                                    </p:anim>
                                    <p:anim calcmode="lin" valueType="num">
                                      <p:cBhvr additive="base">
                                        <p:cTn id="16" dur="800" fill="hold"/>
                                        <p:tgtEl>
                                          <p:spTgt spid="14"/>
                                        </p:tgtEl>
                                        <p:attrNameLst>
                                          <p:attrName>ppt_y</p:attrName>
                                        </p:attrNameLst>
                                      </p:cBhvr>
                                      <p:tavLst>
                                        <p:tav tm="0">
                                          <p:val>
                                            <p:strVal val="#ppt_y"/>
                                          </p:val>
                                        </p:tav>
                                        <p:tav tm="100000">
                                          <p:val>
                                            <p:strVal val="#ppt_y"/>
                                          </p:val>
                                        </p:tav>
                                      </p:tavLst>
                                    </p:anim>
                                  </p:childTnLst>
                                </p:cTn>
                              </p:par>
                            </p:childTnLst>
                          </p:cTn>
                        </p:par>
                        <p:par>
                          <p:cTn id="17" fill="hold">
                            <p:stCondLst>
                              <p:cond delay="1300"/>
                            </p:stCondLst>
                            <p:childTnLst>
                              <p:par>
                                <p:cTn id="18" presetID="2" presetClass="entr" presetSubtype="8" fill="hold" grpId="0" nodeType="afterEffect">
                                  <p:stCondLst>
                                    <p:cond delay="0"/>
                                  </p:stCondLst>
                                  <p:childTnLst>
                                    <p:set>
                                      <p:cBhvr>
                                        <p:cTn id="19" dur="1" fill="hold">
                                          <p:stCondLst>
                                            <p:cond delay="0"/>
                                          </p:stCondLst>
                                        </p:cTn>
                                        <p:tgtEl>
                                          <p:spTgt spid="7"/>
                                        </p:tgtEl>
                                        <p:attrNameLst>
                                          <p:attrName>style.visibility</p:attrName>
                                        </p:attrNameLst>
                                      </p:cBhvr>
                                      <p:to>
                                        <p:strVal val="visible"/>
                                      </p:to>
                                    </p:set>
                                    <p:anim calcmode="lin" valueType="num">
                                      <p:cBhvr additive="base">
                                        <p:cTn id="20" dur="500" fill="hold"/>
                                        <p:tgtEl>
                                          <p:spTgt spid="7"/>
                                        </p:tgtEl>
                                        <p:attrNameLst>
                                          <p:attrName>ppt_x</p:attrName>
                                        </p:attrNameLst>
                                      </p:cBhvr>
                                      <p:tavLst>
                                        <p:tav tm="0">
                                          <p:val>
                                            <p:strVal val="0-#ppt_w/2"/>
                                          </p:val>
                                        </p:tav>
                                        <p:tav tm="100000">
                                          <p:val>
                                            <p:strVal val="#ppt_x"/>
                                          </p:val>
                                        </p:tav>
                                      </p:tavLst>
                                    </p:anim>
                                    <p:anim calcmode="lin" valueType="num">
                                      <p:cBhvr additive="base">
                                        <p:cTn id="21" dur="500" fill="hold"/>
                                        <p:tgtEl>
                                          <p:spTgt spid="7"/>
                                        </p:tgtEl>
                                        <p:attrNameLst>
                                          <p:attrName>ppt_y</p:attrName>
                                        </p:attrNameLst>
                                      </p:cBhvr>
                                      <p:tavLst>
                                        <p:tav tm="0">
                                          <p:val>
                                            <p:strVal val="#ppt_y"/>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45" presetClass="entr" presetSubtype="0" fill="hold" grpId="0" nodeType="clickEffect">
                                  <p:stCondLst>
                                    <p:cond delay="0"/>
                                  </p:stCondLst>
                                  <p:childTnLst>
                                    <p:set>
                                      <p:cBhvr>
                                        <p:cTn id="25" dur="1" fill="hold">
                                          <p:stCondLst>
                                            <p:cond delay="0"/>
                                          </p:stCondLst>
                                        </p:cTn>
                                        <p:tgtEl>
                                          <p:spTgt spid="8">
                                            <p:txEl>
                                              <p:pRg st="0" end="0"/>
                                            </p:txEl>
                                          </p:spTgt>
                                        </p:tgtEl>
                                        <p:attrNameLst>
                                          <p:attrName>style.visibility</p:attrName>
                                        </p:attrNameLst>
                                      </p:cBhvr>
                                      <p:to>
                                        <p:strVal val="visible"/>
                                      </p:to>
                                    </p:set>
                                    <p:animEffect transition="in" filter="fade">
                                      <p:cBhvr>
                                        <p:cTn id="26" dur="2000"/>
                                        <p:tgtEl>
                                          <p:spTgt spid="8">
                                            <p:txEl>
                                              <p:pRg st="0" end="0"/>
                                            </p:txEl>
                                          </p:spTgt>
                                        </p:tgtEl>
                                      </p:cBhvr>
                                    </p:animEffect>
                                    <p:anim calcmode="lin" valueType="num">
                                      <p:cBhvr>
                                        <p:cTn id="27" dur="2000" fill="hold"/>
                                        <p:tgtEl>
                                          <p:spTgt spid="8">
                                            <p:txEl>
                                              <p:pRg st="0" end="0"/>
                                            </p:txEl>
                                          </p:spTgt>
                                        </p:tgtEl>
                                        <p:attrNameLst>
                                          <p:attrName>ppt_w</p:attrName>
                                        </p:attrNameLst>
                                      </p:cBhvr>
                                      <p:tavLst>
                                        <p:tav tm="0" fmla="#ppt_w*sin(2.5*pi*$)">
                                          <p:val>
                                            <p:fltVal val="0"/>
                                          </p:val>
                                        </p:tav>
                                        <p:tav tm="100000">
                                          <p:val>
                                            <p:fltVal val="1"/>
                                          </p:val>
                                        </p:tav>
                                      </p:tavLst>
                                    </p:anim>
                                    <p:anim calcmode="lin" valueType="num">
                                      <p:cBhvr>
                                        <p:cTn id="28" dur="2000" fill="hold"/>
                                        <p:tgtEl>
                                          <p:spTgt spid="8">
                                            <p:txEl>
                                              <p:pRg st="0" end="0"/>
                                            </p:txEl>
                                          </p:spTgt>
                                        </p:tgtEl>
                                        <p:attrNameLst>
                                          <p:attrName>ppt_h</p:attrName>
                                        </p:attrNameLst>
                                      </p:cBhvr>
                                      <p:tavLst>
                                        <p:tav tm="0">
                                          <p:val>
                                            <p:strVal val="#ppt_h"/>
                                          </p:val>
                                        </p:tav>
                                        <p:tav tm="100000">
                                          <p:val>
                                            <p:strVal val="#ppt_h"/>
                                          </p:val>
                                        </p:tav>
                                      </p:tavLst>
                                    </p:anim>
                                  </p:childTnLst>
                                </p:cTn>
                              </p:par>
                            </p:childTnLst>
                          </p:cTn>
                        </p:par>
                        <p:par>
                          <p:cTn id="29" fill="hold">
                            <p:stCondLst>
                              <p:cond delay="2000"/>
                            </p:stCondLst>
                            <p:childTnLst>
                              <p:par>
                                <p:cTn id="30" presetID="53" presetClass="entr" presetSubtype="16" fill="hold" nodeType="afterEffect">
                                  <p:stCondLst>
                                    <p:cond delay="0"/>
                                  </p:stCondLst>
                                  <p:childTnLst>
                                    <p:set>
                                      <p:cBhvr>
                                        <p:cTn id="31" dur="1" fill="hold">
                                          <p:stCondLst>
                                            <p:cond delay="0"/>
                                          </p:stCondLst>
                                        </p:cTn>
                                        <p:tgtEl>
                                          <p:spTgt spid="12">
                                            <p:txEl>
                                              <p:pRg st="0" end="0"/>
                                            </p:txEl>
                                          </p:spTgt>
                                        </p:tgtEl>
                                        <p:attrNameLst>
                                          <p:attrName>style.visibility</p:attrName>
                                        </p:attrNameLst>
                                      </p:cBhvr>
                                      <p:to>
                                        <p:strVal val="visible"/>
                                      </p:to>
                                    </p:set>
                                    <p:anim calcmode="lin" valueType="num">
                                      <p:cBhvr>
                                        <p:cTn id="32" dur="500" fill="hold"/>
                                        <p:tgtEl>
                                          <p:spTgt spid="12">
                                            <p:txEl>
                                              <p:pRg st="0" end="0"/>
                                            </p:txEl>
                                          </p:spTgt>
                                        </p:tgtEl>
                                        <p:attrNameLst>
                                          <p:attrName>ppt_w</p:attrName>
                                        </p:attrNameLst>
                                      </p:cBhvr>
                                      <p:tavLst>
                                        <p:tav tm="0">
                                          <p:val>
                                            <p:fltVal val="0"/>
                                          </p:val>
                                        </p:tav>
                                        <p:tav tm="100000">
                                          <p:val>
                                            <p:strVal val="#ppt_w"/>
                                          </p:val>
                                        </p:tav>
                                      </p:tavLst>
                                    </p:anim>
                                    <p:anim calcmode="lin" valueType="num">
                                      <p:cBhvr>
                                        <p:cTn id="33" dur="500" fill="hold"/>
                                        <p:tgtEl>
                                          <p:spTgt spid="12">
                                            <p:txEl>
                                              <p:pRg st="0" end="0"/>
                                            </p:txEl>
                                          </p:spTgt>
                                        </p:tgtEl>
                                        <p:attrNameLst>
                                          <p:attrName>ppt_h</p:attrName>
                                        </p:attrNameLst>
                                      </p:cBhvr>
                                      <p:tavLst>
                                        <p:tav tm="0">
                                          <p:val>
                                            <p:fltVal val="0"/>
                                          </p:val>
                                        </p:tav>
                                        <p:tav tm="100000">
                                          <p:val>
                                            <p:strVal val="#ppt_h"/>
                                          </p:val>
                                        </p:tav>
                                      </p:tavLst>
                                    </p:anim>
                                    <p:animEffect transition="in" filter="fade">
                                      <p:cBhvr>
                                        <p:cTn id="34" dur="500"/>
                                        <p:tgtEl>
                                          <p:spTgt spid="12">
                                            <p:txEl>
                                              <p:pRg st="0" end="0"/>
                                            </p:txEl>
                                          </p:spTgt>
                                        </p:tgtEl>
                                      </p:cBhvr>
                                    </p:animEffect>
                                  </p:childTnLst>
                                </p:cTn>
                              </p:par>
                            </p:childTnLst>
                          </p:cTn>
                        </p:par>
                        <p:par>
                          <p:cTn id="35" fill="hold">
                            <p:stCondLst>
                              <p:cond delay="2500"/>
                            </p:stCondLst>
                            <p:childTnLst>
                              <p:par>
                                <p:cTn id="36" presetID="41" presetClass="entr" presetSubtype="0" fill="hold" grpId="0" nodeType="afterEffect">
                                  <p:stCondLst>
                                    <p:cond delay="0"/>
                                  </p:stCondLst>
                                  <p:iterate type="lt">
                                    <p:tmPct val="10000"/>
                                  </p:iterate>
                                  <p:childTnLst>
                                    <p:set>
                                      <p:cBhvr>
                                        <p:cTn id="37" dur="1" fill="hold">
                                          <p:stCondLst>
                                            <p:cond delay="0"/>
                                          </p:stCondLst>
                                        </p:cTn>
                                        <p:tgtEl>
                                          <p:spTgt spid="3"/>
                                        </p:tgtEl>
                                        <p:attrNameLst>
                                          <p:attrName>style.visibility</p:attrName>
                                        </p:attrNameLst>
                                      </p:cBhvr>
                                      <p:to>
                                        <p:strVal val="visible"/>
                                      </p:to>
                                    </p:set>
                                    <p:anim calcmode="lin" valueType="num">
                                      <p:cBhvr>
                                        <p:cTn id="38" dur="500" fill="hold"/>
                                        <p:tgtEl>
                                          <p:spTgt spid="3"/>
                                        </p:tgtEl>
                                        <p:attrNameLst>
                                          <p:attrName>ppt_x</p:attrName>
                                        </p:attrNameLst>
                                      </p:cBhvr>
                                      <p:tavLst>
                                        <p:tav tm="0">
                                          <p:val>
                                            <p:strVal val="#ppt_x"/>
                                          </p:val>
                                        </p:tav>
                                        <p:tav tm="50000">
                                          <p:val>
                                            <p:strVal val="#ppt_x+.1"/>
                                          </p:val>
                                        </p:tav>
                                        <p:tav tm="100000">
                                          <p:val>
                                            <p:strVal val="#ppt_x"/>
                                          </p:val>
                                        </p:tav>
                                      </p:tavLst>
                                    </p:anim>
                                    <p:anim calcmode="lin" valueType="num">
                                      <p:cBhvr>
                                        <p:cTn id="39" dur="500" fill="hold"/>
                                        <p:tgtEl>
                                          <p:spTgt spid="3"/>
                                        </p:tgtEl>
                                        <p:attrNameLst>
                                          <p:attrName>ppt_y</p:attrName>
                                        </p:attrNameLst>
                                      </p:cBhvr>
                                      <p:tavLst>
                                        <p:tav tm="0">
                                          <p:val>
                                            <p:strVal val="#ppt_y"/>
                                          </p:val>
                                        </p:tav>
                                        <p:tav tm="100000">
                                          <p:val>
                                            <p:strVal val="#ppt_y"/>
                                          </p:val>
                                        </p:tav>
                                      </p:tavLst>
                                    </p:anim>
                                    <p:anim calcmode="lin" valueType="num">
                                      <p:cBhvr>
                                        <p:cTn id="40" dur="500" fill="hold"/>
                                        <p:tgtEl>
                                          <p:spTgt spid="3"/>
                                        </p:tgtEl>
                                        <p:attrNameLst>
                                          <p:attrName>ppt_h</p:attrName>
                                        </p:attrNameLst>
                                      </p:cBhvr>
                                      <p:tavLst>
                                        <p:tav tm="0">
                                          <p:val>
                                            <p:strVal val="#ppt_h/10"/>
                                          </p:val>
                                        </p:tav>
                                        <p:tav tm="50000">
                                          <p:val>
                                            <p:strVal val="#ppt_h+.01"/>
                                          </p:val>
                                        </p:tav>
                                        <p:tav tm="100000">
                                          <p:val>
                                            <p:strVal val="#ppt_h"/>
                                          </p:val>
                                        </p:tav>
                                      </p:tavLst>
                                    </p:anim>
                                    <p:anim calcmode="lin" valueType="num">
                                      <p:cBhvr>
                                        <p:cTn id="41" dur="500" fill="hold"/>
                                        <p:tgtEl>
                                          <p:spTgt spid="3"/>
                                        </p:tgtEl>
                                        <p:attrNameLst>
                                          <p:attrName>ppt_w</p:attrName>
                                        </p:attrNameLst>
                                      </p:cBhvr>
                                      <p:tavLst>
                                        <p:tav tm="0">
                                          <p:val>
                                            <p:strVal val="#ppt_w/10"/>
                                          </p:val>
                                        </p:tav>
                                        <p:tav tm="50000">
                                          <p:val>
                                            <p:strVal val="#ppt_w+.01"/>
                                          </p:val>
                                        </p:tav>
                                        <p:tav tm="100000">
                                          <p:val>
                                            <p:strVal val="#ppt_w"/>
                                          </p:val>
                                        </p:tav>
                                      </p:tavLst>
                                    </p:anim>
                                    <p:animEffect transition="in" filter="fade">
                                      <p:cBhvr>
                                        <p:cTn id="42" dur="500" tmFilter="0,0; .5, 1; 1, 1"/>
                                        <p:tgtEl>
                                          <p:spTgt spid="3"/>
                                        </p:tgtEl>
                                      </p:cBhvr>
                                    </p:animEffect>
                                  </p:childTnLst>
                                </p:cTn>
                              </p:par>
                            </p:childTnLst>
                          </p:cTn>
                        </p:par>
                        <p:par>
                          <p:cTn id="43" fill="hold">
                            <p:stCondLst>
                              <p:cond delay="3350"/>
                            </p:stCondLst>
                            <p:childTnLst>
                              <p:par>
                                <p:cTn id="44" presetID="16" presetClass="entr" presetSubtype="21" fill="hold" nodeType="afterEffect">
                                  <p:stCondLst>
                                    <p:cond delay="0"/>
                                  </p:stCondLst>
                                  <p:childTnLst>
                                    <p:set>
                                      <p:cBhvr>
                                        <p:cTn id="45" dur="1" fill="hold">
                                          <p:stCondLst>
                                            <p:cond delay="0"/>
                                          </p:stCondLst>
                                        </p:cTn>
                                        <p:tgtEl>
                                          <p:spTgt spid="18"/>
                                        </p:tgtEl>
                                        <p:attrNameLst>
                                          <p:attrName>style.visibility</p:attrName>
                                        </p:attrNameLst>
                                      </p:cBhvr>
                                      <p:to>
                                        <p:strVal val="visible"/>
                                      </p:to>
                                    </p:set>
                                    <p:animEffect transition="in" filter="barn(inVertical)">
                                      <p:cBhvr>
                                        <p:cTn id="46" dur="500"/>
                                        <p:tgtEl>
                                          <p:spTgt spid="18"/>
                                        </p:tgtEl>
                                      </p:cBhvr>
                                    </p:animEffect>
                                  </p:childTnLst>
                                </p:cTn>
                              </p:par>
                            </p:childTnLst>
                          </p:cTn>
                        </p:par>
                        <p:par>
                          <p:cTn id="47" fill="hold">
                            <p:stCondLst>
                              <p:cond delay="3850"/>
                            </p:stCondLst>
                            <p:childTnLst>
                              <p:par>
                                <p:cTn id="48" presetID="41" presetClass="entr" presetSubtype="0" fill="hold" grpId="0" nodeType="afterEffect">
                                  <p:stCondLst>
                                    <p:cond delay="0"/>
                                  </p:stCondLst>
                                  <p:iterate type="lt">
                                    <p:tmPct val="10000"/>
                                  </p:iterate>
                                  <p:childTnLst>
                                    <p:set>
                                      <p:cBhvr>
                                        <p:cTn id="49" dur="1" fill="hold">
                                          <p:stCondLst>
                                            <p:cond delay="0"/>
                                          </p:stCondLst>
                                        </p:cTn>
                                        <p:tgtEl>
                                          <p:spTgt spid="15"/>
                                        </p:tgtEl>
                                        <p:attrNameLst>
                                          <p:attrName>style.visibility</p:attrName>
                                        </p:attrNameLst>
                                      </p:cBhvr>
                                      <p:to>
                                        <p:strVal val="visible"/>
                                      </p:to>
                                    </p:set>
                                    <p:anim calcmode="lin" valueType="num">
                                      <p:cBhvr>
                                        <p:cTn id="50" dur="500" fill="hold"/>
                                        <p:tgtEl>
                                          <p:spTgt spid="15"/>
                                        </p:tgtEl>
                                        <p:attrNameLst>
                                          <p:attrName>ppt_x</p:attrName>
                                        </p:attrNameLst>
                                      </p:cBhvr>
                                      <p:tavLst>
                                        <p:tav tm="0">
                                          <p:val>
                                            <p:strVal val="#ppt_x"/>
                                          </p:val>
                                        </p:tav>
                                        <p:tav tm="50000">
                                          <p:val>
                                            <p:strVal val="#ppt_x+.1"/>
                                          </p:val>
                                        </p:tav>
                                        <p:tav tm="100000">
                                          <p:val>
                                            <p:strVal val="#ppt_x"/>
                                          </p:val>
                                        </p:tav>
                                      </p:tavLst>
                                    </p:anim>
                                    <p:anim calcmode="lin" valueType="num">
                                      <p:cBhvr>
                                        <p:cTn id="51" dur="500" fill="hold"/>
                                        <p:tgtEl>
                                          <p:spTgt spid="15"/>
                                        </p:tgtEl>
                                        <p:attrNameLst>
                                          <p:attrName>ppt_y</p:attrName>
                                        </p:attrNameLst>
                                      </p:cBhvr>
                                      <p:tavLst>
                                        <p:tav tm="0">
                                          <p:val>
                                            <p:strVal val="#ppt_y"/>
                                          </p:val>
                                        </p:tav>
                                        <p:tav tm="100000">
                                          <p:val>
                                            <p:strVal val="#ppt_y"/>
                                          </p:val>
                                        </p:tav>
                                      </p:tavLst>
                                    </p:anim>
                                    <p:anim calcmode="lin" valueType="num">
                                      <p:cBhvr>
                                        <p:cTn id="52" dur="500" fill="hold"/>
                                        <p:tgtEl>
                                          <p:spTgt spid="15"/>
                                        </p:tgtEl>
                                        <p:attrNameLst>
                                          <p:attrName>ppt_h</p:attrName>
                                        </p:attrNameLst>
                                      </p:cBhvr>
                                      <p:tavLst>
                                        <p:tav tm="0">
                                          <p:val>
                                            <p:strVal val="#ppt_h/10"/>
                                          </p:val>
                                        </p:tav>
                                        <p:tav tm="50000">
                                          <p:val>
                                            <p:strVal val="#ppt_h+.01"/>
                                          </p:val>
                                        </p:tav>
                                        <p:tav tm="100000">
                                          <p:val>
                                            <p:strVal val="#ppt_h"/>
                                          </p:val>
                                        </p:tav>
                                      </p:tavLst>
                                    </p:anim>
                                    <p:anim calcmode="lin" valueType="num">
                                      <p:cBhvr>
                                        <p:cTn id="53" dur="500" fill="hold"/>
                                        <p:tgtEl>
                                          <p:spTgt spid="15"/>
                                        </p:tgtEl>
                                        <p:attrNameLst>
                                          <p:attrName>ppt_w</p:attrName>
                                        </p:attrNameLst>
                                      </p:cBhvr>
                                      <p:tavLst>
                                        <p:tav tm="0">
                                          <p:val>
                                            <p:strVal val="#ppt_w/10"/>
                                          </p:val>
                                        </p:tav>
                                        <p:tav tm="50000">
                                          <p:val>
                                            <p:strVal val="#ppt_w+.01"/>
                                          </p:val>
                                        </p:tav>
                                        <p:tav tm="100000">
                                          <p:val>
                                            <p:strVal val="#ppt_w"/>
                                          </p:val>
                                        </p:tav>
                                      </p:tavLst>
                                    </p:anim>
                                    <p:animEffect transition="in" filter="fade">
                                      <p:cBhvr>
                                        <p:cTn id="54" dur="500" tmFilter="0,0; .5, 1; 1, 1"/>
                                        <p:tgtEl>
                                          <p:spTgt spid="15"/>
                                        </p:tgtEl>
                                      </p:cBhvr>
                                    </p:animEffect>
                                  </p:childTnLst>
                                </p:cTn>
                              </p:par>
                            </p:childTnLst>
                          </p:cTn>
                        </p:par>
                        <p:par>
                          <p:cTn id="55" fill="hold">
                            <p:stCondLst>
                              <p:cond delay="5400"/>
                            </p:stCondLst>
                            <p:childTnLst>
                              <p:par>
                                <p:cTn id="56" presetID="41" presetClass="entr" presetSubtype="0" fill="hold" grpId="0" nodeType="afterEffect">
                                  <p:stCondLst>
                                    <p:cond delay="0"/>
                                  </p:stCondLst>
                                  <p:iterate type="lt">
                                    <p:tmPct val="10000"/>
                                  </p:iterate>
                                  <p:childTnLst>
                                    <p:set>
                                      <p:cBhvr>
                                        <p:cTn id="57" dur="1" fill="hold">
                                          <p:stCondLst>
                                            <p:cond delay="0"/>
                                          </p:stCondLst>
                                        </p:cTn>
                                        <p:tgtEl>
                                          <p:spTgt spid="12"/>
                                        </p:tgtEl>
                                        <p:attrNameLst>
                                          <p:attrName>style.visibility</p:attrName>
                                        </p:attrNameLst>
                                      </p:cBhvr>
                                      <p:to>
                                        <p:strVal val="visible"/>
                                      </p:to>
                                    </p:set>
                                    <p:anim calcmode="lin" valueType="num">
                                      <p:cBhvr>
                                        <p:cTn id="58" dur="700" fill="hold"/>
                                        <p:tgtEl>
                                          <p:spTgt spid="12"/>
                                        </p:tgtEl>
                                        <p:attrNameLst>
                                          <p:attrName>ppt_x</p:attrName>
                                        </p:attrNameLst>
                                      </p:cBhvr>
                                      <p:tavLst>
                                        <p:tav tm="0">
                                          <p:val>
                                            <p:strVal val="#ppt_x"/>
                                          </p:val>
                                        </p:tav>
                                        <p:tav tm="50000">
                                          <p:val>
                                            <p:strVal val="#ppt_x+.1"/>
                                          </p:val>
                                        </p:tav>
                                        <p:tav tm="100000">
                                          <p:val>
                                            <p:strVal val="#ppt_x"/>
                                          </p:val>
                                        </p:tav>
                                      </p:tavLst>
                                    </p:anim>
                                    <p:anim calcmode="lin" valueType="num">
                                      <p:cBhvr>
                                        <p:cTn id="59" dur="700" fill="hold"/>
                                        <p:tgtEl>
                                          <p:spTgt spid="12"/>
                                        </p:tgtEl>
                                        <p:attrNameLst>
                                          <p:attrName>ppt_y</p:attrName>
                                        </p:attrNameLst>
                                      </p:cBhvr>
                                      <p:tavLst>
                                        <p:tav tm="0">
                                          <p:val>
                                            <p:strVal val="#ppt_y"/>
                                          </p:val>
                                        </p:tav>
                                        <p:tav tm="100000">
                                          <p:val>
                                            <p:strVal val="#ppt_y"/>
                                          </p:val>
                                        </p:tav>
                                      </p:tavLst>
                                    </p:anim>
                                    <p:anim calcmode="lin" valueType="num">
                                      <p:cBhvr>
                                        <p:cTn id="60" dur="700" fill="hold"/>
                                        <p:tgtEl>
                                          <p:spTgt spid="12"/>
                                        </p:tgtEl>
                                        <p:attrNameLst>
                                          <p:attrName>ppt_h</p:attrName>
                                        </p:attrNameLst>
                                      </p:cBhvr>
                                      <p:tavLst>
                                        <p:tav tm="0">
                                          <p:val>
                                            <p:strVal val="#ppt_h/10"/>
                                          </p:val>
                                        </p:tav>
                                        <p:tav tm="50000">
                                          <p:val>
                                            <p:strVal val="#ppt_h+.01"/>
                                          </p:val>
                                        </p:tav>
                                        <p:tav tm="100000">
                                          <p:val>
                                            <p:strVal val="#ppt_h"/>
                                          </p:val>
                                        </p:tav>
                                      </p:tavLst>
                                    </p:anim>
                                    <p:anim calcmode="lin" valueType="num">
                                      <p:cBhvr>
                                        <p:cTn id="61" dur="700" fill="hold"/>
                                        <p:tgtEl>
                                          <p:spTgt spid="12"/>
                                        </p:tgtEl>
                                        <p:attrNameLst>
                                          <p:attrName>ppt_w</p:attrName>
                                        </p:attrNameLst>
                                      </p:cBhvr>
                                      <p:tavLst>
                                        <p:tav tm="0">
                                          <p:val>
                                            <p:strVal val="#ppt_w/10"/>
                                          </p:val>
                                        </p:tav>
                                        <p:tav tm="50000">
                                          <p:val>
                                            <p:strVal val="#ppt_w+.01"/>
                                          </p:val>
                                        </p:tav>
                                        <p:tav tm="100000">
                                          <p:val>
                                            <p:strVal val="#ppt_w"/>
                                          </p:val>
                                        </p:tav>
                                      </p:tavLst>
                                    </p:anim>
                                    <p:animEffect transition="in" filter="fade">
                                      <p:cBhvr>
                                        <p:cTn id="62" dur="700" tmFilter="0,0; .5, 1; 1, 1"/>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p:bldP spid="15" grpId="0"/>
      <p:bldP spid="7" grpId="0" animBg="1"/>
      <p:bldP spid="8" grpId="0" build="allAtOnce"/>
      <p:bldP spid="12" grpId="0"/>
      <p:bldP spid="13" grpId="0" animBg="1"/>
      <p:bldP spid="14" grpId="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063554" y="4437115"/>
            <a:ext cx="8607439" cy="169277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eaLnBrk="1" fontAlgn="auto" hangingPunct="1">
              <a:spcBef>
                <a:spcPts val="0"/>
              </a:spcBef>
              <a:spcAft>
                <a:spcPts val="0"/>
              </a:spcAft>
            </a:pP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eaLnBrk="1" fontAlgn="auto" hangingPunct="1">
              <a:spcBef>
                <a:spcPts val="0"/>
              </a:spcBef>
              <a:spcAft>
                <a:spcPts val="0"/>
              </a:spcAft>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eaLnBrk="1" fontAlgn="auto" hangingPunct="1">
              <a:spcBef>
                <a:spcPts val="0"/>
              </a:spcBef>
              <a:spcAft>
                <a:spcPts val="0"/>
              </a:spcAft>
            </a:pP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eaLnBrk="1" fontAlgn="auto" hangingPunct="1">
              <a:spcBef>
                <a:spcPts val="0"/>
              </a:spcBef>
              <a:spcAft>
                <a:spcPts val="0"/>
              </a:spcAft>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eaLnBrk="1" fontAlgn="auto" hangingPunct="1">
              <a:spcBef>
                <a:spcPts val="0"/>
              </a:spcBef>
              <a:spcAft>
                <a:spcPts val="0"/>
              </a:spcAft>
            </a:pPr>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eaLnBrk="1" fontAlgn="auto" hangingPunct="1">
              <a:spcBef>
                <a:spcPts val="0"/>
              </a:spcBef>
              <a:spcAft>
                <a:spcPts val="0"/>
              </a:spcAft>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eaLnBrk="1" fontAlgn="auto" hangingPunct="1">
              <a:spcBef>
                <a:spcPts val="0"/>
              </a:spcBef>
              <a:spcAft>
                <a:spcPts val="0"/>
              </a:spcAft>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eaLnBrk="1" fontAlgn="auto" hangingPunct="1">
              <a:spcBef>
                <a:spcPts val="0"/>
              </a:spcBef>
              <a:spcAft>
                <a:spcPts val="0"/>
              </a:spcAft>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论坛</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998275"/>
            <a:ext cx="12192000" cy="1366829"/>
          </a:xfrm>
          <a:prstGeom prst="rect">
            <a:avLst/>
          </a:prstGeom>
          <a:solidFill>
            <a:schemeClr val="tx2">
              <a:lumMod val="75000"/>
            </a:schemeClr>
          </a:solidFill>
          <a:ln w="9525">
            <a:noFill/>
            <a:miter lim="800000"/>
            <a:headEnd/>
            <a:tailEnd/>
          </a:ln>
        </p:spPr>
        <p:txBody>
          <a:bodyPr wrap="none" anchor="ctr"/>
          <a:lstStyle/>
          <a:p>
            <a:pPr eaLnBrk="1" fontAlgn="auto" hangingPunct="1">
              <a:spcBef>
                <a:spcPts val="0"/>
              </a:spcBef>
              <a:spcAft>
                <a:spcPts val="0"/>
              </a:spcAft>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094403" y="315180"/>
            <a:ext cx="10282184" cy="2681772"/>
          </a:xfrm>
          <a:prstGeom prst="rect">
            <a:avLst/>
          </a:prstGeom>
          <a:noFill/>
          <a:ln>
            <a:noFill/>
          </a:ln>
        </p:spPr>
      </p:pic>
      <p:sp>
        <p:nvSpPr>
          <p:cNvPr id="15" name="Rectangle 3"/>
          <p:cNvSpPr>
            <a:spLocks noChangeArrowheads="1"/>
          </p:cNvSpPr>
          <p:nvPr/>
        </p:nvSpPr>
        <p:spPr bwMode="auto">
          <a:xfrm>
            <a:off x="624419" y="3097348"/>
            <a:ext cx="5471583" cy="161867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eaLnBrk="1" fontAlgn="auto" hangingPunct="1">
              <a:spcBef>
                <a:spcPct val="20000"/>
              </a:spcBef>
              <a:spcAft>
                <a:spcPts val="0"/>
              </a:spcAft>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eaLnBrk="1" fontAlgn="auto" hangingPunct="1">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eaLnBrk="1" fontAlgn="auto" hangingPunct="1">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096000" y="3097348"/>
            <a:ext cx="5471584" cy="1546671"/>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eaLnBrk="1" fontAlgn="auto" hangingPunct="1">
              <a:spcBef>
                <a:spcPct val="20000"/>
              </a:spcBef>
              <a:spcAft>
                <a:spcPts val="0"/>
              </a:spcAft>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eaLnBrk="1" fontAlgn="auto" hangingPunct="1">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eaLnBrk="1" fontAlgn="auto" hangingPunct="1">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88775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964533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3208315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Text Box 55"/>
          <p:cNvSpPr txBox="1">
            <a:spLocks noChangeArrowheads="1"/>
          </p:cNvSpPr>
          <p:nvPr/>
        </p:nvSpPr>
        <p:spPr bwMode="auto">
          <a:xfrm>
            <a:off x="681747" y="184958"/>
            <a:ext cx="3398029" cy="6975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121892" tIns="60945" rIns="121892" bIns="60945">
            <a:spAutoFit/>
          </a:bodyPr>
          <a:lstStyle>
            <a:lvl1pPr eaLnBrk="0" hangingPunct="0">
              <a:defRPr i="1">
                <a:solidFill>
                  <a:schemeClr val="tx1"/>
                </a:solidFill>
                <a:latin typeface="Arial" pitchFamily="34" charset="0"/>
                <a:ea typeface="宋体" pitchFamily="2" charset="-122"/>
              </a:defRPr>
            </a:lvl1pPr>
            <a:lvl2pPr marL="742950" indent="-285750" eaLnBrk="0" hangingPunct="0">
              <a:defRPr i="1">
                <a:solidFill>
                  <a:schemeClr val="tx1"/>
                </a:solidFill>
                <a:latin typeface="Arial" pitchFamily="34" charset="0"/>
                <a:ea typeface="宋体" pitchFamily="2" charset="-122"/>
              </a:defRPr>
            </a:lvl2pPr>
            <a:lvl3pPr marL="1143000" indent="-228600" eaLnBrk="0" hangingPunct="0">
              <a:defRPr i="1">
                <a:solidFill>
                  <a:schemeClr val="tx1"/>
                </a:solidFill>
                <a:latin typeface="Arial" pitchFamily="34" charset="0"/>
                <a:ea typeface="宋体" pitchFamily="2" charset="-122"/>
              </a:defRPr>
            </a:lvl3pPr>
            <a:lvl4pPr marL="1600200" indent="-228600" eaLnBrk="0" hangingPunct="0">
              <a:defRPr i="1">
                <a:solidFill>
                  <a:schemeClr val="tx1"/>
                </a:solidFill>
                <a:latin typeface="Arial" pitchFamily="34" charset="0"/>
                <a:ea typeface="宋体" pitchFamily="2" charset="-122"/>
              </a:defRPr>
            </a:lvl4pPr>
            <a:lvl5pPr marL="2057400" indent="-228600" eaLnBrk="0" hangingPunct="0">
              <a:defRPr i="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9pPr>
          </a:lstStyle>
          <a:p>
            <a:pPr algn="ctr"/>
            <a:r>
              <a:rPr lang="en-US" altLang="zh-CN" sz="3733" i="0" dirty="0">
                <a:latin typeface="方正楷体简体" panose="02010601030101010101" pitchFamily="2" charset="-122"/>
                <a:ea typeface="方正楷体简体" panose="02010601030101010101" pitchFamily="2" charset="-122"/>
              </a:rPr>
              <a:t>1.1 </a:t>
            </a:r>
            <a:r>
              <a:rPr lang="zh-CN" altLang="en-US" sz="3733" i="0" dirty="0">
                <a:latin typeface="方正楷体简体" panose="02010601030101010101" pitchFamily="2" charset="-122"/>
                <a:ea typeface="方正楷体简体" panose="02010601030101010101" pitchFamily="2" charset="-122"/>
              </a:rPr>
              <a:t>公司简介</a:t>
            </a:r>
          </a:p>
        </p:txBody>
      </p:sp>
      <p:sp>
        <p:nvSpPr>
          <p:cNvPr id="24" name="文本框 1"/>
          <p:cNvSpPr>
            <a:spLocks noChangeArrowheads="1"/>
          </p:cNvSpPr>
          <p:nvPr/>
        </p:nvSpPr>
        <p:spPr bwMode="auto">
          <a:xfrm>
            <a:off x="35310" y="6431600"/>
            <a:ext cx="104380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40" tIns="45720" rIns="91440" bIns="45720">
            <a:spAutoFit/>
          </a:bodyPr>
          <a:lstStyle/>
          <a:p>
            <a:pPr algn="r"/>
            <a:r>
              <a:rPr lang="en-US" altLang="zh-CN" b="0" dirty="0">
                <a:solidFill>
                  <a:schemeClr val="bg1"/>
                </a:solidFill>
              </a:rPr>
              <a:t>Part 1</a:t>
            </a:r>
            <a:endParaRPr lang="zh-CN" altLang="en-US" b="0" dirty="0">
              <a:solidFill>
                <a:schemeClr val="bg1"/>
              </a:solidFill>
            </a:endParaRPr>
          </a:p>
        </p:txBody>
      </p:sp>
      <p:grpSp>
        <p:nvGrpSpPr>
          <p:cNvPr id="25" name="组合 8"/>
          <p:cNvGrpSpPr>
            <a:grpSpLocks/>
          </p:cNvGrpSpPr>
          <p:nvPr/>
        </p:nvGrpSpPr>
        <p:grpSpPr bwMode="auto">
          <a:xfrm>
            <a:off x="11550649" y="6507164"/>
            <a:ext cx="298451" cy="300037"/>
            <a:chOff x="0" y="0"/>
            <a:chExt cx="299785" cy="299785"/>
          </a:xfrm>
        </p:grpSpPr>
        <p:sp>
          <p:nvSpPr>
            <p:cNvPr id="26" name="椭圆 4"/>
            <p:cNvSpPr>
              <a:spLocks noChangeArrowheads="1"/>
            </p:cNvSpPr>
            <p:nvPr/>
          </p:nvSpPr>
          <p:spPr bwMode="auto">
            <a:xfrm>
              <a:off x="0" y="0"/>
              <a:ext cx="299785" cy="299785"/>
            </a:xfrm>
            <a:prstGeom prst="ellipse">
              <a:avLst/>
            </a:prstGeom>
            <a:solidFill>
              <a:srgbClr val="FCF8ED"/>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27" name="右箭头 5"/>
            <p:cNvSpPr>
              <a:spLocks noChangeArrowheads="1"/>
            </p:cNvSpPr>
            <p:nvPr/>
          </p:nvSpPr>
          <p:spPr bwMode="auto">
            <a:xfrm>
              <a:off x="89734" y="60159"/>
              <a:ext cx="144379" cy="168442"/>
            </a:xfrm>
            <a:prstGeom prst="rightArrow">
              <a:avLst>
                <a:gd name="adj1" fmla="val 50000"/>
                <a:gd name="adj2" fmla="val 50000"/>
              </a:avLst>
            </a:prstGeom>
            <a:solidFill>
              <a:srgbClr val="131426"/>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grpSp>
      <p:grpSp>
        <p:nvGrpSpPr>
          <p:cNvPr id="28" name="组合 12"/>
          <p:cNvGrpSpPr>
            <a:grpSpLocks/>
          </p:cNvGrpSpPr>
          <p:nvPr/>
        </p:nvGrpSpPr>
        <p:grpSpPr bwMode="auto">
          <a:xfrm flipH="1">
            <a:off x="11055350" y="6507164"/>
            <a:ext cx="300039" cy="300037"/>
            <a:chOff x="0" y="0"/>
            <a:chExt cx="299785" cy="299785"/>
          </a:xfrm>
        </p:grpSpPr>
        <p:sp>
          <p:nvSpPr>
            <p:cNvPr id="29" name="椭圆 13"/>
            <p:cNvSpPr>
              <a:spLocks noChangeArrowheads="1"/>
            </p:cNvSpPr>
            <p:nvPr/>
          </p:nvSpPr>
          <p:spPr bwMode="auto">
            <a:xfrm>
              <a:off x="0" y="0"/>
              <a:ext cx="299785" cy="299785"/>
            </a:xfrm>
            <a:prstGeom prst="ellipse">
              <a:avLst/>
            </a:prstGeom>
            <a:solidFill>
              <a:srgbClr val="FCF8ED"/>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30" name="右箭头 14"/>
            <p:cNvSpPr>
              <a:spLocks noChangeArrowheads="1"/>
            </p:cNvSpPr>
            <p:nvPr/>
          </p:nvSpPr>
          <p:spPr bwMode="auto">
            <a:xfrm>
              <a:off x="89734" y="60159"/>
              <a:ext cx="144379" cy="168442"/>
            </a:xfrm>
            <a:prstGeom prst="rightArrow">
              <a:avLst>
                <a:gd name="adj1" fmla="val 50000"/>
                <a:gd name="adj2" fmla="val 50000"/>
              </a:avLst>
            </a:prstGeom>
            <a:solidFill>
              <a:srgbClr val="131426"/>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grpSp>
      <p:grpSp>
        <p:nvGrpSpPr>
          <p:cNvPr id="32" name="组合 31"/>
          <p:cNvGrpSpPr/>
          <p:nvPr/>
        </p:nvGrpSpPr>
        <p:grpSpPr>
          <a:xfrm>
            <a:off x="646112" y="1799144"/>
            <a:ext cx="4551659" cy="3225800"/>
            <a:chOff x="484584" y="1349358"/>
            <a:chExt cx="3413744" cy="2419350"/>
          </a:xfrm>
        </p:grpSpPr>
        <p:sp>
          <p:nvSpPr>
            <p:cNvPr id="33" name="矩形 47"/>
            <p:cNvSpPr>
              <a:spLocks noChangeArrowheads="1"/>
            </p:cNvSpPr>
            <p:nvPr/>
          </p:nvSpPr>
          <p:spPr bwMode="auto">
            <a:xfrm>
              <a:off x="484584" y="1349358"/>
              <a:ext cx="3413744" cy="2419350"/>
            </a:xfrm>
            <a:prstGeom prst="rect">
              <a:avLst/>
            </a:prstGeom>
            <a:solidFill>
              <a:schemeClr val="tx1"/>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pic>
          <p:nvPicPr>
            <p:cNvPr id="34" name="Picture 2" descr="http://www.elaphye.net/imgs/12-11-20-1957818434.jpg"/>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484584" y="1444250"/>
              <a:ext cx="3408045" cy="22181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pic>
      </p:grpSp>
      <p:sp>
        <p:nvSpPr>
          <p:cNvPr id="35" name="直接连接符 21"/>
          <p:cNvSpPr>
            <a:spLocks noChangeShapeType="1"/>
          </p:cNvSpPr>
          <p:nvPr/>
        </p:nvSpPr>
        <p:spPr bwMode="auto">
          <a:xfrm>
            <a:off x="5540375" y="1735139"/>
            <a:ext cx="0" cy="3235325"/>
          </a:xfrm>
          <a:prstGeom prst="line">
            <a:avLst/>
          </a:prstGeom>
          <a:noFill/>
          <a:ln w="6350" cap="flat" cmpd="sng">
            <a:solidFill>
              <a:srgbClr val="E74C2E"/>
            </a:solidFill>
            <a:bevel/>
            <a:headEnd/>
            <a:tailEnd/>
          </a:ln>
          <a:extLst>
            <a:ext uri="{909E8E84-426E-40DD-AFC4-6F175D3DCCD1}">
              <a14:hiddenFill xmlns:a14="http://schemas.microsoft.com/office/drawing/2010/main">
                <a:noFill/>
              </a14:hiddenFill>
            </a:ext>
          </a:extLst>
        </p:spPr>
        <p:txBody>
          <a:bodyPr lIns="91440" tIns="45720" rIns="91440" bIns="45720"/>
          <a:lstStyle/>
          <a:p>
            <a:endParaRPr lang="zh-CN" altLang="en-US"/>
          </a:p>
        </p:txBody>
      </p:sp>
      <p:sp>
        <p:nvSpPr>
          <p:cNvPr id="37" name="文本框 24"/>
          <p:cNvSpPr>
            <a:spLocks noChangeArrowheads="1"/>
          </p:cNvSpPr>
          <p:nvPr/>
        </p:nvSpPr>
        <p:spPr bwMode="auto">
          <a:xfrm>
            <a:off x="5840848" y="1538350"/>
            <a:ext cx="5799137" cy="39714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40" tIns="45720" rIns="91440" bIns="45720">
            <a:spAutoFit/>
          </a:bodyPr>
          <a:lstStyle/>
          <a:p>
            <a:pPr algn="just">
              <a:lnSpc>
                <a:spcPct val="150000"/>
              </a:lnSpc>
            </a:pPr>
            <a:r>
              <a:rPr lang="zh-CN" altLang="en-US" sz="1867" dirty="0">
                <a:solidFill>
                  <a:schemeClr val="tx1">
                    <a:lumMod val="65000"/>
                    <a:lumOff val="35000"/>
                  </a:schemeClr>
                </a:solidFill>
                <a:latin typeface="微软雅黑" pitchFamily="34" charset="-122"/>
                <a:ea typeface="微软雅黑" pitchFamily="34" charset="-122"/>
              </a:rPr>
              <a:t> 某某科技发展公司是全球领先的综合通信解决方案提供商。公司将为全球160多个国家和地区的电信运营商和企业网客户提供创新技术与产品解决方案，让全世界用户享有语音、数据、多媒体、无线宽带等全方位沟通。公司成立于</a:t>
            </a:r>
            <a:r>
              <a:rPr lang="en-US" altLang="zh-CN" sz="1867" dirty="0">
                <a:solidFill>
                  <a:schemeClr val="tx1">
                    <a:lumMod val="65000"/>
                    <a:lumOff val="35000"/>
                  </a:schemeClr>
                </a:solidFill>
                <a:latin typeface="微软雅黑" pitchFamily="34" charset="-122"/>
                <a:ea typeface="微软雅黑" pitchFamily="34" charset="-122"/>
              </a:rPr>
              <a:t>2013</a:t>
            </a:r>
            <a:r>
              <a:rPr lang="zh-CN" altLang="en-US" sz="1867" dirty="0">
                <a:solidFill>
                  <a:schemeClr val="tx1">
                    <a:lumMod val="65000"/>
                    <a:lumOff val="35000"/>
                  </a:schemeClr>
                </a:solidFill>
                <a:latin typeface="微软雅黑" pitchFamily="34" charset="-122"/>
                <a:ea typeface="微软雅黑" pitchFamily="34" charset="-122"/>
              </a:rPr>
              <a:t>年，未来将在香港和深圳两地上市，是中国最大的通信设备上市公司。</a:t>
            </a:r>
          </a:p>
          <a:p>
            <a:pPr algn="just">
              <a:lnSpc>
                <a:spcPct val="150000"/>
              </a:lnSpc>
            </a:pPr>
            <a:r>
              <a:rPr lang="zh-CN" altLang="en-US" sz="1867" dirty="0">
                <a:solidFill>
                  <a:schemeClr val="tx1">
                    <a:lumMod val="65000"/>
                    <a:lumOff val="35000"/>
                  </a:schemeClr>
                </a:solidFill>
                <a:latin typeface="微软雅黑" pitchFamily="34" charset="-122"/>
                <a:ea typeface="微软雅黑" pitchFamily="34" charset="-122"/>
              </a:rPr>
              <a:t>       某某公司是全球领先的综合通信解决方案提供商。公司将为全球160多个国家和地区的电信运营商和企业网客户提供创新技术与产品解决方案。</a:t>
            </a:r>
            <a:endParaRPr lang="zh-CN" altLang="en-US" sz="1867" dirty="0"/>
          </a:p>
        </p:txBody>
      </p:sp>
      <p:grpSp>
        <p:nvGrpSpPr>
          <p:cNvPr id="38" name="组合 10"/>
          <p:cNvGrpSpPr>
            <a:grpSpLocks/>
          </p:cNvGrpSpPr>
          <p:nvPr/>
        </p:nvGrpSpPr>
        <p:grpSpPr bwMode="auto">
          <a:xfrm>
            <a:off x="723901" y="4144965"/>
            <a:ext cx="1285875" cy="523874"/>
            <a:chOff x="0" y="0"/>
            <a:chExt cx="1286771" cy="523783"/>
          </a:xfrm>
        </p:grpSpPr>
        <p:sp>
          <p:nvSpPr>
            <p:cNvPr id="39" name="矩形 50"/>
            <p:cNvSpPr>
              <a:spLocks noChangeArrowheads="1"/>
            </p:cNvSpPr>
            <p:nvPr/>
          </p:nvSpPr>
          <p:spPr bwMode="auto">
            <a:xfrm>
              <a:off x="0" y="0"/>
              <a:ext cx="1286771" cy="523783"/>
            </a:xfrm>
            <a:prstGeom prst="rect">
              <a:avLst/>
            </a:prstGeom>
            <a:solidFill>
              <a:srgbClr val="222A35">
                <a:alpha val="29999"/>
              </a:srgbClr>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pPr algn="ctr"/>
              <a:endParaRPr lang="zh-CN" altLang="zh-CN" sz="1600">
                <a:solidFill>
                  <a:srgbClr val="FFFFFF"/>
                </a:solidFill>
                <a:latin typeface="宋体" pitchFamily="2" charset="-122"/>
                <a:sym typeface="宋体" pitchFamily="2" charset="-122"/>
              </a:endParaRPr>
            </a:p>
          </p:txBody>
        </p:sp>
        <p:sp>
          <p:nvSpPr>
            <p:cNvPr id="40" name="文本框 52"/>
            <p:cNvSpPr>
              <a:spLocks noChangeArrowheads="1"/>
            </p:cNvSpPr>
            <p:nvPr/>
          </p:nvSpPr>
          <p:spPr bwMode="auto">
            <a:xfrm>
              <a:off x="102026" y="76352"/>
              <a:ext cx="1184745" cy="3384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1600" dirty="0">
                  <a:solidFill>
                    <a:schemeClr val="bg1"/>
                  </a:solidFill>
                  <a:latin typeface="微软雅黑" pitchFamily="34" charset="-122"/>
                  <a:ea typeface="微软雅黑" pitchFamily="34" charset="-122"/>
                  <a:sym typeface="微软雅黑" pitchFamily="34" charset="-122"/>
                </a:rPr>
                <a:t>图片位置</a:t>
              </a:r>
              <a:endParaRPr lang="zh-CN" altLang="en-US" sz="1600" dirty="0"/>
            </a:p>
          </p:txBody>
        </p:sp>
      </p:grpSp>
    </p:spTree>
    <p:extLst>
      <p:ext uri="{BB962C8B-B14F-4D97-AF65-F5344CB8AC3E}">
        <p14:creationId xmlns:p14="http://schemas.microsoft.com/office/powerpoint/2010/main" val="1242731510"/>
      </p:ext>
    </p:extLst>
  </p:cSld>
  <p:clrMapOvr>
    <a:masterClrMapping/>
  </p:clrMapOvr>
  <mc:AlternateContent xmlns:mc="http://schemas.openxmlformats.org/markup-compatibility/2006" xmlns:p14="http://schemas.microsoft.com/office/powerpoint/2010/main">
    <mc:Choice Requires="p14">
      <p:transition spd="slow" p14:dur="1600" advClick="0" advTm="15000">
        <p:blinds dir="vert"/>
      </p:transition>
    </mc:Choice>
    <mc:Fallback xmlns="">
      <p:transition spd="slow" advClick="0" advTm="1500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4" fill="hold" grpId="0" nodeType="after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wheel(4)">
                                      <p:cBhvr>
                                        <p:cTn id="7" dur="1000"/>
                                        <p:tgtEl>
                                          <p:spTgt spid="36"/>
                                        </p:tgtEl>
                                      </p:cBhvr>
                                    </p:animEffect>
                                  </p:childTnLst>
                                </p:cTn>
                              </p:par>
                            </p:childTnLst>
                          </p:cTn>
                        </p:par>
                        <p:par>
                          <p:cTn id="8" fill="hold">
                            <p:stCondLst>
                              <p:cond delay="1000"/>
                            </p:stCondLst>
                            <p:childTnLst>
                              <p:par>
                                <p:cTn id="9" presetID="2" presetClass="entr" presetSubtype="8" fill="hold" nodeType="afterEffect">
                                  <p:stCondLst>
                                    <p:cond delay="0"/>
                                  </p:stCondLst>
                                  <p:childTnLst>
                                    <p:set>
                                      <p:cBhvr>
                                        <p:cTn id="10" dur="1" fill="hold">
                                          <p:stCondLst>
                                            <p:cond delay="0"/>
                                          </p:stCondLst>
                                        </p:cTn>
                                        <p:tgtEl>
                                          <p:spTgt spid="32"/>
                                        </p:tgtEl>
                                        <p:attrNameLst>
                                          <p:attrName>style.visibility</p:attrName>
                                        </p:attrNameLst>
                                      </p:cBhvr>
                                      <p:to>
                                        <p:strVal val="visible"/>
                                      </p:to>
                                    </p:set>
                                    <p:anim calcmode="lin" valueType="num">
                                      <p:cBhvr additive="base">
                                        <p:cTn id="11" dur="500" fill="hold"/>
                                        <p:tgtEl>
                                          <p:spTgt spid="32"/>
                                        </p:tgtEl>
                                        <p:attrNameLst>
                                          <p:attrName>ppt_x</p:attrName>
                                        </p:attrNameLst>
                                      </p:cBhvr>
                                      <p:tavLst>
                                        <p:tav tm="0">
                                          <p:val>
                                            <p:strVal val="0-#ppt_w/2"/>
                                          </p:val>
                                        </p:tav>
                                        <p:tav tm="100000">
                                          <p:val>
                                            <p:strVal val="#ppt_x"/>
                                          </p:val>
                                        </p:tav>
                                      </p:tavLst>
                                    </p:anim>
                                    <p:anim calcmode="lin" valueType="num">
                                      <p:cBhvr additive="base">
                                        <p:cTn id="12" dur="500" fill="hold"/>
                                        <p:tgtEl>
                                          <p:spTgt spid="32"/>
                                        </p:tgtEl>
                                        <p:attrNameLst>
                                          <p:attrName>ppt_y</p:attrName>
                                        </p:attrNameLst>
                                      </p:cBhvr>
                                      <p:tavLst>
                                        <p:tav tm="0">
                                          <p:val>
                                            <p:strVal val="#ppt_y"/>
                                          </p:val>
                                        </p:tav>
                                        <p:tav tm="100000">
                                          <p:val>
                                            <p:strVal val="#ppt_y"/>
                                          </p:val>
                                        </p:tav>
                                      </p:tavLst>
                                    </p:anim>
                                  </p:childTnLst>
                                </p:cTn>
                              </p:par>
                            </p:childTnLst>
                          </p:cTn>
                        </p:par>
                        <p:par>
                          <p:cTn id="13" fill="hold">
                            <p:stCondLst>
                              <p:cond delay="1500"/>
                            </p:stCondLst>
                            <p:childTnLst>
                              <p:par>
                                <p:cTn id="14" presetID="16" presetClass="entr" presetSubtype="42" fill="hold" grpId="0" nodeType="afterEffect">
                                  <p:stCondLst>
                                    <p:cond delay="0"/>
                                  </p:stCondLst>
                                  <p:childTnLst>
                                    <p:set>
                                      <p:cBhvr>
                                        <p:cTn id="15" dur="1" fill="hold">
                                          <p:stCondLst>
                                            <p:cond delay="0"/>
                                          </p:stCondLst>
                                        </p:cTn>
                                        <p:tgtEl>
                                          <p:spTgt spid="35"/>
                                        </p:tgtEl>
                                        <p:attrNameLst>
                                          <p:attrName>style.visibility</p:attrName>
                                        </p:attrNameLst>
                                      </p:cBhvr>
                                      <p:to>
                                        <p:strVal val="visible"/>
                                      </p:to>
                                    </p:set>
                                    <p:animEffect>
                                      <p:cBhvr>
                                        <p:cTn id="16" dur="500"/>
                                        <p:tgtEl>
                                          <p:spTgt spid="35"/>
                                        </p:tgtEl>
                                      </p:cBhvr>
                                    </p:animEffect>
                                  </p:childTnLst>
                                </p:cTn>
                              </p:par>
                            </p:childTnLst>
                          </p:cTn>
                        </p:par>
                        <p:par>
                          <p:cTn id="17" fill="hold">
                            <p:stCondLst>
                              <p:cond delay="2000"/>
                            </p:stCondLst>
                            <p:childTnLst>
                              <p:par>
                                <p:cTn id="18" presetID="21" presetClass="entr" presetSubtype="1" fill="hold" nodeType="afterEffect">
                                  <p:stCondLst>
                                    <p:cond delay="0"/>
                                  </p:stCondLst>
                                  <p:childTnLst>
                                    <p:set>
                                      <p:cBhvr>
                                        <p:cTn id="19" dur="1" fill="hold">
                                          <p:stCondLst>
                                            <p:cond delay="0"/>
                                          </p:stCondLst>
                                        </p:cTn>
                                        <p:tgtEl>
                                          <p:spTgt spid="38"/>
                                        </p:tgtEl>
                                        <p:attrNameLst>
                                          <p:attrName>style.visibility</p:attrName>
                                        </p:attrNameLst>
                                      </p:cBhvr>
                                      <p:to>
                                        <p:strVal val="visible"/>
                                      </p:to>
                                    </p:set>
                                    <p:animEffect>
                                      <p:cBhvr>
                                        <p:cTn id="20" dur="500"/>
                                        <p:tgtEl>
                                          <p:spTgt spid="38"/>
                                        </p:tgtEl>
                                      </p:cBhvr>
                                    </p:animEffect>
                                  </p:childTnLst>
                                </p:cTn>
                              </p:par>
                            </p:childTnLst>
                          </p:cTn>
                        </p:par>
                        <p:par>
                          <p:cTn id="21" fill="hold">
                            <p:stCondLst>
                              <p:cond delay="2500"/>
                            </p:stCondLst>
                            <p:childTnLst>
                              <p:par>
                                <p:cTn id="22" presetID="52" presetClass="entr" presetSubtype="0" fill="hold" grpId="0" nodeType="afterEffect">
                                  <p:stCondLst>
                                    <p:cond delay="0"/>
                                  </p:stCondLst>
                                  <p:iterate type="lt">
                                    <p:tmPct val="2885"/>
                                  </p:iterate>
                                  <p:childTnLst>
                                    <p:set>
                                      <p:cBhvr>
                                        <p:cTn id="23" dur="1" fill="hold">
                                          <p:stCondLst>
                                            <p:cond delay="0"/>
                                          </p:stCondLst>
                                        </p:cTn>
                                        <p:tgtEl>
                                          <p:spTgt spid="37"/>
                                        </p:tgtEl>
                                        <p:attrNameLst>
                                          <p:attrName>style.visibility</p:attrName>
                                        </p:attrNameLst>
                                      </p:cBhvr>
                                      <p:to>
                                        <p:strVal val="visible"/>
                                      </p:to>
                                    </p:set>
                                    <p:animScale>
                                      <p:cBhvr>
                                        <p:cTn id="24" dur="1000" decel="50000" fill="hold">
                                          <p:stCondLst>
                                            <p:cond delay="0"/>
                                          </p:stCondLst>
                                        </p:cTn>
                                        <p:tgtEl>
                                          <p:spTgt spid="3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25" dur="1000" decel="50000" fill="hold">
                                          <p:stCondLst>
                                            <p:cond delay="0"/>
                                          </p:stCondLst>
                                        </p:cTn>
                                        <p:tgtEl>
                                          <p:spTgt spid="37"/>
                                        </p:tgtEl>
                                        <p:attrNameLst>
                                          <p:attrName>ppt_x,ppt_y</p:attrName>
                                        </p:attrNameLst>
                                      </p:cBhvr>
                                      <p:rCtr x="0" y="0"/>
                                    </p:animMotion>
                                    <p:animEffect>
                                      <p:cBhvr>
                                        <p:cTn id="26" dur="10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p:bldP spid="35" grpId="0" animBg="1"/>
      <p:bldP spid="37" grpId="0" bldLvl="0" autoUpdateAnimBg="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 Box 55"/>
          <p:cNvSpPr txBox="1">
            <a:spLocks noChangeArrowheads="1"/>
          </p:cNvSpPr>
          <p:nvPr/>
        </p:nvSpPr>
        <p:spPr bwMode="auto">
          <a:xfrm>
            <a:off x="777758" y="184958"/>
            <a:ext cx="3398029" cy="6975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121892" tIns="60945" rIns="121892" bIns="60945">
            <a:spAutoFit/>
          </a:bodyPr>
          <a:lstStyle>
            <a:lvl1pPr eaLnBrk="0" hangingPunct="0">
              <a:defRPr i="1">
                <a:solidFill>
                  <a:schemeClr val="tx1"/>
                </a:solidFill>
                <a:latin typeface="Arial" pitchFamily="34" charset="0"/>
                <a:ea typeface="宋体" pitchFamily="2" charset="-122"/>
              </a:defRPr>
            </a:lvl1pPr>
            <a:lvl2pPr marL="742950" indent="-285750" eaLnBrk="0" hangingPunct="0">
              <a:defRPr i="1">
                <a:solidFill>
                  <a:schemeClr val="tx1"/>
                </a:solidFill>
                <a:latin typeface="Arial" pitchFamily="34" charset="0"/>
                <a:ea typeface="宋体" pitchFamily="2" charset="-122"/>
              </a:defRPr>
            </a:lvl2pPr>
            <a:lvl3pPr marL="1143000" indent="-228600" eaLnBrk="0" hangingPunct="0">
              <a:defRPr i="1">
                <a:solidFill>
                  <a:schemeClr val="tx1"/>
                </a:solidFill>
                <a:latin typeface="Arial" pitchFamily="34" charset="0"/>
                <a:ea typeface="宋体" pitchFamily="2" charset="-122"/>
              </a:defRPr>
            </a:lvl3pPr>
            <a:lvl4pPr marL="1600200" indent="-228600" eaLnBrk="0" hangingPunct="0">
              <a:defRPr i="1">
                <a:solidFill>
                  <a:schemeClr val="tx1"/>
                </a:solidFill>
                <a:latin typeface="Arial" pitchFamily="34" charset="0"/>
                <a:ea typeface="宋体" pitchFamily="2" charset="-122"/>
              </a:defRPr>
            </a:lvl4pPr>
            <a:lvl5pPr marL="2057400" indent="-228600" eaLnBrk="0" hangingPunct="0">
              <a:defRPr i="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9pPr>
          </a:lstStyle>
          <a:p>
            <a:pPr algn="ctr"/>
            <a:r>
              <a:rPr lang="en-US" altLang="zh-CN" sz="3733" i="0" dirty="0">
                <a:latin typeface="方正楷体简体" panose="02010601030101010101" pitchFamily="2" charset="-122"/>
                <a:ea typeface="方正楷体简体" panose="02010601030101010101" pitchFamily="2" charset="-122"/>
              </a:rPr>
              <a:t>1.2 </a:t>
            </a:r>
            <a:r>
              <a:rPr lang="zh-CN" altLang="en-US" sz="3733" i="0" dirty="0">
                <a:latin typeface="方正楷体简体" panose="02010601030101010101" pitchFamily="2" charset="-122"/>
                <a:ea typeface="方正楷体简体" panose="02010601030101010101" pitchFamily="2" charset="-122"/>
              </a:rPr>
              <a:t>团队介绍</a:t>
            </a:r>
          </a:p>
        </p:txBody>
      </p:sp>
      <p:grpSp>
        <p:nvGrpSpPr>
          <p:cNvPr id="16" name="组合 34"/>
          <p:cNvGrpSpPr>
            <a:grpSpLocks/>
          </p:cNvGrpSpPr>
          <p:nvPr/>
        </p:nvGrpSpPr>
        <p:grpSpPr bwMode="auto">
          <a:xfrm>
            <a:off x="11550649" y="6507164"/>
            <a:ext cx="298451" cy="300037"/>
            <a:chOff x="0" y="0"/>
            <a:chExt cx="299785" cy="299785"/>
          </a:xfrm>
        </p:grpSpPr>
        <p:sp>
          <p:nvSpPr>
            <p:cNvPr id="17" name="椭圆 35"/>
            <p:cNvSpPr>
              <a:spLocks noChangeArrowheads="1"/>
            </p:cNvSpPr>
            <p:nvPr/>
          </p:nvSpPr>
          <p:spPr bwMode="auto">
            <a:xfrm>
              <a:off x="0" y="0"/>
              <a:ext cx="299785" cy="299785"/>
            </a:xfrm>
            <a:prstGeom prst="ellipse">
              <a:avLst/>
            </a:prstGeom>
            <a:solidFill>
              <a:srgbClr val="FCF8ED"/>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pPr algn="ctr"/>
              <a:endParaRPr lang="zh-CN" altLang="zh-CN" b="0">
                <a:solidFill>
                  <a:srgbClr val="FFFFFF"/>
                </a:solidFill>
                <a:latin typeface="宋体" pitchFamily="2" charset="-122"/>
                <a:sym typeface="宋体" pitchFamily="2" charset="-122"/>
              </a:endParaRPr>
            </a:p>
          </p:txBody>
        </p:sp>
        <p:sp>
          <p:nvSpPr>
            <p:cNvPr id="18" name="右箭头 41"/>
            <p:cNvSpPr>
              <a:spLocks noChangeArrowheads="1"/>
            </p:cNvSpPr>
            <p:nvPr/>
          </p:nvSpPr>
          <p:spPr bwMode="auto">
            <a:xfrm>
              <a:off x="89734" y="60159"/>
              <a:ext cx="144379" cy="168442"/>
            </a:xfrm>
            <a:prstGeom prst="rightArrow">
              <a:avLst>
                <a:gd name="adj1" fmla="val 50000"/>
                <a:gd name="adj2" fmla="val 50000"/>
              </a:avLst>
            </a:prstGeom>
            <a:solidFill>
              <a:srgbClr val="131426"/>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pPr algn="ctr"/>
              <a:endParaRPr lang="zh-CN" altLang="zh-CN" b="0">
                <a:solidFill>
                  <a:srgbClr val="FFFFFF"/>
                </a:solidFill>
                <a:latin typeface="宋体" pitchFamily="2" charset="-122"/>
                <a:sym typeface="宋体" pitchFamily="2" charset="-122"/>
              </a:endParaRPr>
            </a:p>
          </p:txBody>
        </p:sp>
      </p:grpSp>
      <p:grpSp>
        <p:nvGrpSpPr>
          <p:cNvPr id="19" name="组合 42"/>
          <p:cNvGrpSpPr>
            <a:grpSpLocks/>
          </p:cNvGrpSpPr>
          <p:nvPr/>
        </p:nvGrpSpPr>
        <p:grpSpPr bwMode="auto">
          <a:xfrm flipH="1">
            <a:off x="11055350" y="6507164"/>
            <a:ext cx="300039" cy="300037"/>
            <a:chOff x="0" y="0"/>
            <a:chExt cx="299785" cy="299785"/>
          </a:xfrm>
        </p:grpSpPr>
        <p:sp>
          <p:nvSpPr>
            <p:cNvPr id="20" name="椭圆 43"/>
            <p:cNvSpPr>
              <a:spLocks noChangeArrowheads="1"/>
            </p:cNvSpPr>
            <p:nvPr/>
          </p:nvSpPr>
          <p:spPr bwMode="auto">
            <a:xfrm>
              <a:off x="0" y="0"/>
              <a:ext cx="299785" cy="299785"/>
            </a:xfrm>
            <a:prstGeom prst="ellipse">
              <a:avLst/>
            </a:prstGeom>
            <a:solidFill>
              <a:srgbClr val="FCF8ED"/>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pPr algn="ctr"/>
              <a:endParaRPr lang="zh-CN" altLang="zh-CN" b="0">
                <a:solidFill>
                  <a:srgbClr val="FFFFFF"/>
                </a:solidFill>
                <a:latin typeface="宋体" pitchFamily="2" charset="-122"/>
                <a:sym typeface="宋体" pitchFamily="2" charset="-122"/>
              </a:endParaRPr>
            </a:p>
          </p:txBody>
        </p:sp>
        <p:sp>
          <p:nvSpPr>
            <p:cNvPr id="21" name="右箭头 44"/>
            <p:cNvSpPr>
              <a:spLocks noChangeArrowheads="1"/>
            </p:cNvSpPr>
            <p:nvPr/>
          </p:nvSpPr>
          <p:spPr bwMode="auto">
            <a:xfrm>
              <a:off x="89734" y="60159"/>
              <a:ext cx="144379" cy="168442"/>
            </a:xfrm>
            <a:prstGeom prst="rightArrow">
              <a:avLst>
                <a:gd name="adj1" fmla="val 50000"/>
                <a:gd name="adj2" fmla="val 50000"/>
              </a:avLst>
            </a:prstGeom>
            <a:solidFill>
              <a:srgbClr val="131426"/>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pPr algn="ctr"/>
              <a:endParaRPr lang="zh-CN" altLang="zh-CN" b="0">
                <a:solidFill>
                  <a:srgbClr val="FFFFFF"/>
                </a:solidFill>
                <a:latin typeface="宋体" pitchFamily="2" charset="-122"/>
                <a:sym typeface="宋体" pitchFamily="2" charset="-122"/>
              </a:endParaRPr>
            </a:p>
          </p:txBody>
        </p:sp>
      </p:grpSp>
      <p:sp>
        <p:nvSpPr>
          <p:cNvPr id="22" name="文本框 45"/>
          <p:cNvSpPr>
            <a:spLocks noChangeArrowheads="1"/>
          </p:cNvSpPr>
          <p:nvPr/>
        </p:nvSpPr>
        <p:spPr bwMode="auto">
          <a:xfrm>
            <a:off x="35310" y="6441760"/>
            <a:ext cx="104380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40" tIns="45720" rIns="91440" bIns="45720">
            <a:spAutoFit/>
          </a:bodyPr>
          <a:lstStyle/>
          <a:p>
            <a:pPr algn="r"/>
            <a:r>
              <a:rPr lang="en-US" altLang="zh-CN" b="0" dirty="0">
                <a:solidFill>
                  <a:schemeClr val="bg1"/>
                </a:solidFill>
              </a:rPr>
              <a:t>Part 1</a:t>
            </a:r>
            <a:endParaRPr lang="zh-CN" altLang="en-US" b="0" dirty="0">
              <a:solidFill>
                <a:schemeClr val="bg1"/>
              </a:solidFill>
            </a:endParaRPr>
          </a:p>
        </p:txBody>
      </p:sp>
      <p:pic>
        <p:nvPicPr>
          <p:cNvPr id="36" name="Picture 4" descr="F:\360云盘\02-个人资料\！PPT图片及版面资源\06-PPT精选插图\03-人物\20120208165810751075.jpg"/>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6020223" y="1911701"/>
            <a:ext cx="5550747" cy="369506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37" name="TextBox 36"/>
          <p:cNvSpPr txBox="1"/>
          <p:nvPr/>
        </p:nvSpPr>
        <p:spPr>
          <a:xfrm>
            <a:off x="605155" y="2175768"/>
            <a:ext cx="5023485" cy="3877985"/>
          </a:xfrm>
          <a:prstGeom prst="rect">
            <a:avLst/>
          </a:prstGeom>
          <a:noFill/>
        </p:spPr>
        <p:txBody>
          <a:bodyPr wrap="square" lIns="0" tIns="0" rIns="0" bIns="0" rtlCol="0">
            <a:spAutoFit/>
          </a:bodyPr>
          <a:lstStyle/>
          <a:p>
            <a:pPr algn="just">
              <a:lnSpc>
                <a:spcPct val="150000"/>
              </a:lnSpc>
            </a:pPr>
            <a:r>
              <a:rPr lang="zh-CN" altLang="en-US" sz="1400" dirty="0">
                <a:solidFill>
                  <a:schemeClr val="tx1">
                    <a:lumMod val="75000"/>
                    <a:lumOff val="25000"/>
                  </a:schemeClr>
                </a:solidFill>
                <a:latin typeface="微软雅黑" pitchFamily="34" charset="-122"/>
                <a:ea typeface="微软雅黑" pitchFamily="34" charset="-122"/>
              </a:rPr>
              <a:t>       团队是指拥有共同目标，并且具有不同能力的一小群人有意识的协调行为或力的系统，这群人就如同人的五官一样，共同协作维持一个人的生存，缺一不可。</a:t>
            </a:r>
            <a:endParaRPr lang="en-US" altLang="zh-CN" sz="1400" dirty="0">
              <a:solidFill>
                <a:schemeClr val="tx1">
                  <a:lumMod val="75000"/>
                  <a:lumOff val="25000"/>
                </a:schemeClr>
              </a:solidFill>
              <a:latin typeface="微软雅黑" pitchFamily="34" charset="-122"/>
              <a:ea typeface="微软雅黑" pitchFamily="34" charset="-122"/>
            </a:endParaRPr>
          </a:p>
          <a:p>
            <a:pPr algn="just">
              <a:lnSpc>
                <a:spcPct val="150000"/>
              </a:lnSpc>
            </a:pPr>
            <a:r>
              <a:rPr lang="zh-CN" altLang="en-US" sz="1400" dirty="0">
                <a:solidFill>
                  <a:schemeClr val="tx1">
                    <a:lumMod val="75000"/>
                    <a:lumOff val="25000"/>
                  </a:schemeClr>
                </a:solidFill>
                <a:latin typeface="微软雅黑" pitchFamily="34" charset="-122"/>
                <a:ea typeface="微软雅黑" pitchFamily="34" charset="-122"/>
              </a:rPr>
              <a:t>       我们是一支专业的团队。我们的成员拥有多年的信息安全专业技术背景，来自国内知名安全公司的一线骨干。</a:t>
            </a:r>
            <a:endParaRPr lang="en-US" altLang="zh-CN" sz="1400" dirty="0">
              <a:solidFill>
                <a:schemeClr val="tx1">
                  <a:lumMod val="75000"/>
                  <a:lumOff val="25000"/>
                </a:schemeClr>
              </a:solidFill>
              <a:latin typeface="微软雅黑" pitchFamily="34" charset="-122"/>
              <a:ea typeface="微软雅黑" pitchFamily="34" charset="-122"/>
            </a:endParaRPr>
          </a:p>
          <a:p>
            <a:pPr algn="just">
              <a:lnSpc>
                <a:spcPct val="150000"/>
              </a:lnSpc>
            </a:pPr>
            <a:r>
              <a:rPr lang="zh-CN" altLang="en-US" sz="1400" dirty="0">
                <a:solidFill>
                  <a:schemeClr val="tx1">
                    <a:lumMod val="75000"/>
                    <a:lumOff val="25000"/>
                  </a:schemeClr>
                </a:solidFill>
                <a:latin typeface="微软雅黑" pitchFamily="34" charset="-122"/>
                <a:ea typeface="微软雅黑" pitchFamily="34" charset="-122"/>
              </a:rPr>
              <a:t>       我们是一支年轻的团队。我们的平均年龄仅有</a:t>
            </a:r>
            <a:r>
              <a:rPr lang="en-US" altLang="zh-CN" sz="1400" dirty="0">
                <a:solidFill>
                  <a:schemeClr val="tx1">
                    <a:lumMod val="75000"/>
                    <a:lumOff val="25000"/>
                  </a:schemeClr>
                </a:solidFill>
                <a:latin typeface="微软雅黑" pitchFamily="34" charset="-122"/>
                <a:ea typeface="微软雅黑" pitchFamily="34" charset="-122"/>
              </a:rPr>
              <a:t>26</a:t>
            </a:r>
            <a:r>
              <a:rPr lang="zh-CN" altLang="en-US" sz="1400" dirty="0">
                <a:solidFill>
                  <a:schemeClr val="tx1">
                    <a:lumMod val="75000"/>
                    <a:lumOff val="25000"/>
                  </a:schemeClr>
                </a:solidFill>
                <a:latin typeface="微软雅黑" pitchFamily="34" charset="-122"/>
                <a:ea typeface="微软雅黑" pitchFamily="34" charset="-122"/>
              </a:rPr>
              <a:t>岁，充满了朝气和创新精神。</a:t>
            </a:r>
            <a:endParaRPr lang="en-US" altLang="zh-CN" sz="1400" dirty="0">
              <a:solidFill>
                <a:schemeClr val="tx1">
                  <a:lumMod val="75000"/>
                  <a:lumOff val="25000"/>
                </a:schemeClr>
              </a:solidFill>
              <a:latin typeface="微软雅黑" pitchFamily="34" charset="-122"/>
              <a:ea typeface="微软雅黑" pitchFamily="34" charset="-122"/>
            </a:endParaRPr>
          </a:p>
          <a:p>
            <a:pPr algn="just">
              <a:lnSpc>
                <a:spcPct val="150000"/>
              </a:lnSpc>
            </a:pPr>
            <a:r>
              <a:rPr lang="zh-CN" altLang="en-US" sz="1400" dirty="0">
                <a:solidFill>
                  <a:schemeClr val="tx1">
                    <a:lumMod val="75000"/>
                    <a:lumOff val="25000"/>
                  </a:schemeClr>
                </a:solidFill>
                <a:latin typeface="微软雅黑" pitchFamily="34" charset="-122"/>
                <a:ea typeface="微软雅黑" pitchFamily="34" charset="-122"/>
              </a:rPr>
              <a:t>       我们是一支专注的团队。我们坚信，安全的品牌源自客户的信任。只有专注，才能做好安全。</a:t>
            </a:r>
            <a:endParaRPr lang="en-US" altLang="zh-CN" sz="1400" dirty="0">
              <a:solidFill>
                <a:schemeClr val="tx1">
                  <a:lumMod val="75000"/>
                  <a:lumOff val="25000"/>
                </a:schemeClr>
              </a:solidFill>
              <a:latin typeface="微软雅黑" pitchFamily="34" charset="-122"/>
              <a:ea typeface="微软雅黑" pitchFamily="34" charset="-122"/>
            </a:endParaRPr>
          </a:p>
          <a:p>
            <a:pPr algn="just">
              <a:lnSpc>
                <a:spcPct val="150000"/>
              </a:lnSpc>
            </a:pPr>
            <a:r>
              <a:rPr lang="zh-CN" altLang="en-US" sz="1400" dirty="0">
                <a:solidFill>
                  <a:schemeClr val="tx1">
                    <a:lumMod val="75000"/>
                    <a:lumOff val="25000"/>
                  </a:schemeClr>
                </a:solidFill>
                <a:latin typeface="微软雅黑" pitchFamily="34" charset="-122"/>
                <a:ea typeface="微软雅黑" pitchFamily="34" charset="-122"/>
              </a:rPr>
              <a:t>       我们是一支有梦想的团队。我们来自五湖四海，因为一个共同的梦想：做一家真正优秀的信息安全企业，为客户提供最可靠的互联网安全防护。</a:t>
            </a:r>
          </a:p>
        </p:txBody>
      </p:sp>
      <p:sp>
        <p:nvSpPr>
          <p:cNvPr id="38" name="Rectangle 51"/>
          <p:cNvSpPr/>
          <p:nvPr/>
        </p:nvSpPr>
        <p:spPr>
          <a:xfrm>
            <a:off x="599062" y="2019246"/>
            <a:ext cx="3227607" cy="94492"/>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anchor="ctr"/>
          <a:lstStyle/>
          <a:p>
            <a:pPr algn="ctr"/>
            <a:endParaRPr lang="zh-CN" altLang="en-US" b="0">
              <a:solidFill>
                <a:prstClr val="white"/>
              </a:solidFill>
            </a:endParaRPr>
          </a:p>
        </p:txBody>
      </p:sp>
      <p:sp>
        <p:nvSpPr>
          <p:cNvPr id="39" name="TextBox 54"/>
          <p:cNvSpPr txBox="1"/>
          <p:nvPr/>
        </p:nvSpPr>
        <p:spPr>
          <a:xfrm>
            <a:off x="621043" y="1468572"/>
            <a:ext cx="3231373" cy="523220"/>
          </a:xfrm>
          <a:prstGeom prst="rect">
            <a:avLst/>
          </a:prstGeom>
          <a:noFill/>
        </p:spPr>
        <p:txBody>
          <a:bodyPr wrap="square" lIns="91440" tIns="45720" rIns="91440" bIns="45720" rtlCol="0">
            <a:spAutoFit/>
          </a:bodyPr>
          <a:lstStyle/>
          <a:p>
            <a:r>
              <a:rPr lang="zh-CN" altLang="en-US" sz="2800" dirty="0">
                <a:solidFill>
                  <a:schemeClr val="accent5">
                    <a:lumMod val="10000"/>
                  </a:schemeClr>
                </a:solidFill>
                <a:latin typeface="微软雅黑" panose="020B0503020204020204" pitchFamily="34" charset="-122"/>
                <a:ea typeface="微软雅黑" panose="020B0503020204020204" pitchFamily="34" charset="-122"/>
              </a:rPr>
              <a:t>单击此处添加标题</a:t>
            </a:r>
          </a:p>
        </p:txBody>
      </p:sp>
    </p:spTree>
    <p:extLst>
      <p:ext uri="{BB962C8B-B14F-4D97-AF65-F5344CB8AC3E}">
        <p14:creationId xmlns:p14="http://schemas.microsoft.com/office/powerpoint/2010/main" val="1414202430"/>
      </p:ext>
    </p:extLst>
  </p:cSld>
  <p:clrMapOvr>
    <a:masterClrMapping/>
  </p:clrMapOvr>
  <mc:AlternateContent xmlns:mc="http://schemas.openxmlformats.org/markup-compatibility/2006" xmlns:p14="http://schemas.microsoft.com/office/powerpoint/2010/main">
    <mc:Choice Requires="p14">
      <p:transition spd="slow" p14:dur="1200" advClick="0" advTm="8000">
        <p14:flip dir="r"/>
      </p:transition>
    </mc:Choice>
    <mc:Fallback xmlns="">
      <p:transition spd="slow" advClick="0" advTm="8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4"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heel(4)">
                                      <p:cBhvr>
                                        <p:cTn id="7" dur="1000"/>
                                        <p:tgtEl>
                                          <p:spTgt spid="12"/>
                                        </p:tgtEl>
                                      </p:cBhvr>
                                    </p:animEffect>
                                  </p:childTnLst>
                                </p:cTn>
                              </p:par>
                            </p:childTnLst>
                          </p:cTn>
                        </p:par>
                        <p:par>
                          <p:cTn id="8" fill="hold">
                            <p:stCondLst>
                              <p:cond delay="1000"/>
                            </p:stCondLst>
                            <p:childTnLst>
                              <p:par>
                                <p:cTn id="9" presetID="2" presetClass="entr" presetSubtype="8" decel="100000" fill="hold" nodeType="afterEffect">
                                  <p:stCondLst>
                                    <p:cond delay="0"/>
                                  </p:stCondLst>
                                  <p:childTnLst>
                                    <p:set>
                                      <p:cBhvr>
                                        <p:cTn id="10" dur="1" fill="hold">
                                          <p:stCondLst>
                                            <p:cond delay="0"/>
                                          </p:stCondLst>
                                        </p:cTn>
                                        <p:tgtEl>
                                          <p:spTgt spid="36"/>
                                        </p:tgtEl>
                                        <p:attrNameLst>
                                          <p:attrName>style.visibility</p:attrName>
                                        </p:attrNameLst>
                                      </p:cBhvr>
                                      <p:to>
                                        <p:strVal val="visible"/>
                                      </p:to>
                                    </p:set>
                                    <p:anim calcmode="lin" valueType="num">
                                      <p:cBhvr>
                                        <p:cTn id="11" dur="500" fill="hold"/>
                                        <p:tgtEl>
                                          <p:spTgt spid="36"/>
                                        </p:tgtEl>
                                        <p:attrNameLst>
                                          <p:attrName>ppt_x</p:attrName>
                                        </p:attrNameLst>
                                      </p:cBhvr>
                                      <p:tavLst>
                                        <p:tav tm="0">
                                          <p:val>
                                            <p:strVal val="0-#ppt_w/2"/>
                                          </p:val>
                                        </p:tav>
                                        <p:tav tm="100000">
                                          <p:val>
                                            <p:strVal val="#ppt_x"/>
                                          </p:val>
                                        </p:tav>
                                      </p:tavLst>
                                    </p:anim>
                                    <p:anim calcmode="lin" valueType="num">
                                      <p:cBhvr>
                                        <p:cTn id="12" dur="500" fill="hold"/>
                                        <p:tgtEl>
                                          <p:spTgt spid="36"/>
                                        </p:tgtEl>
                                        <p:attrNameLst>
                                          <p:attrName>ppt_y</p:attrName>
                                        </p:attrNameLst>
                                      </p:cBhvr>
                                      <p:tavLst>
                                        <p:tav tm="0">
                                          <p:val>
                                            <p:strVal val="#ppt_y"/>
                                          </p:val>
                                        </p:tav>
                                        <p:tav tm="100000">
                                          <p:val>
                                            <p:strVal val="#ppt_y"/>
                                          </p:val>
                                        </p:tav>
                                      </p:tavLst>
                                    </p:anim>
                                  </p:childTnLst>
                                </p:cTn>
                              </p:par>
                            </p:childTnLst>
                          </p:cTn>
                        </p:par>
                        <p:par>
                          <p:cTn id="13" fill="hold">
                            <p:stCondLst>
                              <p:cond delay="1500"/>
                            </p:stCondLst>
                            <p:childTnLst>
                              <p:par>
                                <p:cTn id="14" presetID="49" presetClass="entr" presetSubtype="0" decel="100000" fill="hold" grpId="0" nodeType="afterEffect">
                                  <p:stCondLst>
                                    <p:cond delay="0"/>
                                  </p:stCondLst>
                                  <p:childTnLst>
                                    <p:set>
                                      <p:cBhvr>
                                        <p:cTn id="15" dur="1" fill="hold">
                                          <p:stCondLst>
                                            <p:cond delay="0"/>
                                          </p:stCondLst>
                                        </p:cTn>
                                        <p:tgtEl>
                                          <p:spTgt spid="39"/>
                                        </p:tgtEl>
                                        <p:attrNameLst>
                                          <p:attrName>style.visibility</p:attrName>
                                        </p:attrNameLst>
                                      </p:cBhvr>
                                      <p:to>
                                        <p:strVal val="visible"/>
                                      </p:to>
                                    </p:set>
                                    <p:anim calcmode="lin" valueType="num">
                                      <p:cBhvr>
                                        <p:cTn id="16" dur="500" fill="hold"/>
                                        <p:tgtEl>
                                          <p:spTgt spid="39"/>
                                        </p:tgtEl>
                                        <p:attrNameLst>
                                          <p:attrName>ppt_w</p:attrName>
                                        </p:attrNameLst>
                                      </p:cBhvr>
                                      <p:tavLst>
                                        <p:tav tm="0">
                                          <p:val>
                                            <p:fltVal val="0"/>
                                          </p:val>
                                        </p:tav>
                                        <p:tav tm="100000">
                                          <p:val>
                                            <p:strVal val="#ppt_w"/>
                                          </p:val>
                                        </p:tav>
                                      </p:tavLst>
                                    </p:anim>
                                    <p:anim calcmode="lin" valueType="num">
                                      <p:cBhvr>
                                        <p:cTn id="17" dur="500" fill="hold"/>
                                        <p:tgtEl>
                                          <p:spTgt spid="39"/>
                                        </p:tgtEl>
                                        <p:attrNameLst>
                                          <p:attrName>ppt_h</p:attrName>
                                        </p:attrNameLst>
                                      </p:cBhvr>
                                      <p:tavLst>
                                        <p:tav tm="0">
                                          <p:val>
                                            <p:fltVal val="0"/>
                                          </p:val>
                                        </p:tav>
                                        <p:tav tm="100000">
                                          <p:val>
                                            <p:strVal val="#ppt_h"/>
                                          </p:val>
                                        </p:tav>
                                      </p:tavLst>
                                    </p:anim>
                                    <p:anim calcmode="lin" valueType="num">
                                      <p:cBhvr>
                                        <p:cTn id="18" dur="500" fill="hold"/>
                                        <p:tgtEl>
                                          <p:spTgt spid="39"/>
                                        </p:tgtEl>
                                        <p:attrNameLst>
                                          <p:attrName>style.rotation</p:attrName>
                                        </p:attrNameLst>
                                      </p:cBhvr>
                                      <p:tavLst>
                                        <p:tav tm="0">
                                          <p:val>
                                            <p:fltVal val="360"/>
                                          </p:val>
                                        </p:tav>
                                        <p:tav tm="100000">
                                          <p:val>
                                            <p:fltVal val="0"/>
                                          </p:val>
                                        </p:tav>
                                      </p:tavLst>
                                    </p:anim>
                                    <p:animEffect transition="in" filter="fade">
                                      <p:cBhvr>
                                        <p:cTn id="19" dur="500"/>
                                        <p:tgtEl>
                                          <p:spTgt spid="39"/>
                                        </p:tgtEl>
                                      </p:cBhvr>
                                    </p:animEffect>
                                  </p:childTnLst>
                                </p:cTn>
                              </p:par>
                              <p:par>
                                <p:cTn id="20" presetID="49" presetClass="entr" presetSubtype="0" decel="100000" fill="hold" grpId="0" nodeType="withEffect">
                                  <p:stCondLst>
                                    <p:cond delay="0"/>
                                  </p:stCondLst>
                                  <p:childTnLst>
                                    <p:set>
                                      <p:cBhvr>
                                        <p:cTn id="21" dur="1" fill="hold">
                                          <p:stCondLst>
                                            <p:cond delay="0"/>
                                          </p:stCondLst>
                                        </p:cTn>
                                        <p:tgtEl>
                                          <p:spTgt spid="38"/>
                                        </p:tgtEl>
                                        <p:attrNameLst>
                                          <p:attrName>style.visibility</p:attrName>
                                        </p:attrNameLst>
                                      </p:cBhvr>
                                      <p:to>
                                        <p:strVal val="visible"/>
                                      </p:to>
                                    </p:set>
                                    <p:anim calcmode="lin" valueType="num">
                                      <p:cBhvr>
                                        <p:cTn id="22" dur="500" fill="hold"/>
                                        <p:tgtEl>
                                          <p:spTgt spid="38"/>
                                        </p:tgtEl>
                                        <p:attrNameLst>
                                          <p:attrName>ppt_w</p:attrName>
                                        </p:attrNameLst>
                                      </p:cBhvr>
                                      <p:tavLst>
                                        <p:tav tm="0">
                                          <p:val>
                                            <p:fltVal val="0"/>
                                          </p:val>
                                        </p:tav>
                                        <p:tav tm="100000">
                                          <p:val>
                                            <p:strVal val="#ppt_w"/>
                                          </p:val>
                                        </p:tav>
                                      </p:tavLst>
                                    </p:anim>
                                    <p:anim calcmode="lin" valueType="num">
                                      <p:cBhvr>
                                        <p:cTn id="23" dur="500" fill="hold"/>
                                        <p:tgtEl>
                                          <p:spTgt spid="38"/>
                                        </p:tgtEl>
                                        <p:attrNameLst>
                                          <p:attrName>ppt_h</p:attrName>
                                        </p:attrNameLst>
                                      </p:cBhvr>
                                      <p:tavLst>
                                        <p:tav tm="0">
                                          <p:val>
                                            <p:fltVal val="0"/>
                                          </p:val>
                                        </p:tav>
                                        <p:tav tm="100000">
                                          <p:val>
                                            <p:strVal val="#ppt_h"/>
                                          </p:val>
                                        </p:tav>
                                      </p:tavLst>
                                    </p:anim>
                                    <p:anim calcmode="lin" valueType="num">
                                      <p:cBhvr>
                                        <p:cTn id="24" dur="500" fill="hold"/>
                                        <p:tgtEl>
                                          <p:spTgt spid="38"/>
                                        </p:tgtEl>
                                        <p:attrNameLst>
                                          <p:attrName>style.rotation</p:attrName>
                                        </p:attrNameLst>
                                      </p:cBhvr>
                                      <p:tavLst>
                                        <p:tav tm="0">
                                          <p:val>
                                            <p:fltVal val="360"/>
                                          </p:val>
                                        </p:tav>
                                        <p:tav tm="100000">
                                          <p:val>
                                            <p:fltVal val="0"/>
                                          </p:val>
                                        </p:tav>
                                      </p:tavLst>
                                    </p:anim>
                                    <p:animEffect transition="in" filter="fade">
                                      <p:cBhvr>
                                        <p:cTn id="25" dur="500"/>
                                        <p:tgtEl>
                                          <p:spTgt spid="38"/>
                                        </p:tgtEl>
                                      </p:cBhvr>
                                    </p:animEffect>
                                  </p:childTnLst>
                                </p:cTn>
                              </p:par>
                            </p:childTnLst>
                          </p:cTn>
                        </p:par>
                        <p:par>
                          <p:cTn id="26" fill="hold">
                            <p:stCondLst>
                              <p:cond delay="2000"/>
                            </p:stCondLst>
                            <p:childTnLst>
                              <p:par>
                                <p:cTn id="27" presetID="2" presetClass="entr" presetSubtype="2" fill="hold" grpId="0" nodeType="afterEffect">
                                  <p:stCondLst>
                                    <p:cond delay="0"/>
                                  </p:stCondLst>
                                  <p:childTnLst>
                                    <p:set>
                                      <p:cBhvr>
                                        <p:cTn id="28" dur="1" fill="hold">
                                          <p:stCondLst>
                                            <p:cond delay="0"/>
                                          </p:stCondLst>
                                        </p:cTn>
                                        <p:tgtEl>
                                          <p:spTgt spid="37">
                                            <p:txEl>
                                              <p:pRg st="0" end="0"/>
                                            </p:txEl>
                                          </p:spTgt>
                                        </p:tgtEl>
                                        <p:attrNameLst>
                                          <p:attrName>style.visibility</p:attrName>
                                        </p:attrNameLst>
                                      </p:cBhvr>
                                      <p:to>
                                        <p:strVal val="visible"/>
                                      </p:to>
                                    </p:set>
                                    <p:anim calcmode="lin" valueType="num">
                                      <p:cBhvr additive="base">
                                        <p:cTn id="29" dur="500" fill="hold"/>
                                        <p:tgtEl>
                                          <p:spTgt spid="37">
                                            <p:txEl>
                                              <p:pRg st="0" end="0"/>
                                            </p:txEl>
                                          </p:spTgt>
                                        </p:tgtEl>
                                        <p:attrNameLst>
                                          <p:attrName>ppt_x</p:attrName>
                                        </p:attrNameLst>
                                      </p:cBhvr>
                                      <p:tavLst>
                                        <p:tav tm="0">
                                          <p:val>
                                            <p:strVal val="1+#ppt_w/2"/>
                                          </p:val>
                                        </p:tav>
                                        <p:tav tm="100000">
                                          <p:val>
                                            <p:strVal val="#ppt_x"/>
                                          </p:val>
                                        </p:tav>
                                      </p:tavLst>
                                    </p:anim>
                                    <p:anim calcmode="lin" valueType="num">
                                      <p:cBhvr additive="base">
                                        <p:cTn id="30" dur="500" fill="hold"/>
                                        <p:tgtEl>
                                          <p:spTgt spid="37">
                                            <p:txEl>
                                              <p:pRg st="0" end="0"/>
                                            </p:txEl>
                                          </p:spTgt>
                                        </p:tgtEl>
                                        <p:attrNameLst>
                                          <p:attrName>ppt_y</p:attrName>
                                        </p:attrNameLst>
                                      </p:cBhvr>
                                      <p:tavLst>
                                        <p:tav tm="0">
                                          <p:val>
                                            <p:strVal val="#ppt_y"/>
                                          </p:val>
                                        </p:tav>
                                        <p:tav tm="100000">
                                          <p:val>
                                            <p:strVal val="#ppt_y"/>
                                          </p:val>
                                        </p:tav>
                                      </p:tavLst>
                                    </p:anim>
                                  </p:childTnLst>
                                </p:cTn>
                              </p:par>
                              <p:par>
                                <p:cTn id="31" presetID="2" presetClass="entr" presetSubtype="2" fill="hold" grpId="0" nodeType="withEffect">
                                  <p:stCondLst>
                                    <p:cond delay="100"/>
                                  </p:stCondLst>
                                  <p:childTnLst>
                                    <p:set>
                                      <p:cBhvr>
                                        <p:cTn id="32" dur="1" fill="hold">
                                          <p:stCondLst>
                                            <p:cond delay="0"/>
                                          </p:stCondLst>
                                        </p:cTn>
                                        <p:tgtEl>
                                          <p:spTgt spid="37">
                                            <p:txEl>
                                              <p:pRg st="1" end="1"/>
                                            </p:txEl>
                                          </p:spTgt>
                                        </p:tgtEl>
                                        <p:attrNameLst>
                                          <p:attrName>style.visibility</p:attrName>
                                        </p:attrNameLst>
                                      </p:cBhvr>
                                      <p:to>
                                        <p:strVal val="visible"/>
                                      </p:to>
                                    </p:set>
                                    <p:anim calcmode="lin" valueType="num">
                                      <p:cBhvr additive="base">
                                        <p:cTn id="33" dur="500" fill="hold"/>
                                        <p:tgtEl>
                                          <p:spTgt spid="37">
                                            <p:txEl>
                                              <p:pRg st="1" end="1"/>
                                            </p:txEl>
                                          </p:spTgt>
                                        </p:tgtEl>
                                        <p:attrNameLst>
                                          <p:attrName>ppt_x</p:attrName>
                                        </p:attrNameLst>
                                      </p:cBhvr>
                                      <p:tavLst>
                                        <p:tav tm="0">
                                          <p:val>
                                            <p:strVal val="1+#ppt_w/2"/>
                                          </p:val>
                                        </p:tav>
                                        <p:tav tm="100000">
                                          <p:val>
                                            <p:strVal val="#ppt_x"/>
                                          </p:val>
                                        </p:tav>
                                      </p:tavLst>
                                    </p:anim>
                                    <p:anim calcmode="lin" valueType="num">
                                      <p:cBhvr additive="base">
                                        <p:cTn id="34" dur="500" fill="hold"/>
                                        <p:tgtEl>
                                          <p:spTgt spid="37">
                                            <p:txEl>
                                              <p:pRg st="1" end="1"/>
                                            </p:txEl>
                                          </p:spTgt>
                                        </p:tgtEl>
                                        <p:attrNameLst>
                                          <p:attrName>ppt_y</p:attrName>
                                        </p:attrNameLst>
                                      </p:cBhvr>
                                      <p:tavLst>
                                        <p:tav tm="0">
                                          <p:val>
                                            <p:strVal val="#ppt_y"/>
                                          </p:val>
                                        </p:tav>
                                        <p:tav tm="100000">
                                          <p:val>
                                            <p:strVal val="#ppt_y"/>
                                          </p:val>
                                        </p:tav>
                                      </p:tavLst>
                                    </p:anim>
                                  </p:childTnLst>
                                </p:cTn>
                              </p:par>
                              <p:par>
                                <p:cTn id="35" presetID="2" presetClass="entr" presetSubtype="2" fill="hold" grpId="0" nodeType="withEffect">
                                  <p:stCondLst>
                                    <p:cond delay="200"/>
                                  </p:stCondLst>
                                  <p:childTnLst>
                                    <p:set>
                                      <p:cBhvr>
                                        <p:cTn id="36" dur="1" fill="hold">
                                          <p:stCondLst>
                                            <p:cond delay="0"/>
                                          </p:stCondLst>
                                        </p:cTn>
                                        <p:tgtEl>
                                          <p:spTgt spid="37">
                                            <p:txEl>
                                              <p:pRg st="2" end="2"/>
                                            </p:txEl>
                                          </p:spTgt>
                                        </p:tgtEl>
                                        <p:attrNameLst>
                                          <p:attrName>style.visibility</p:attrName>
                                        </p:attrNameLst>
                                      </p:cBhvr>
                                      <p:to>
                                        <p:strVal val="visible"/>
                                      </p:to>
                                    </p:set>
                                    <p:anim calcmode="lin" valueType="num">
                                      <p:cBhvr additive="base">
                                        <p:cTn id="37" dur="500" fill="hold"/>
                                        <p:tgtEl>
                                          <p:spTgt spid="37">
                                            <p:txEl>
                                              <p:pRg st="2" end="2"/>
                                            </p:txEl>
                                          </p:spTgt>
                                        </p:tgtEl>
                                        <p:attrNameLst>
                                          <p:attrName>ppt_x</p:attrName>
                                        </p:attrNameLst>
                                      </p:cBhvr>
                                      <p:tavLst>
                                        <p:tav tm="0">
                                          <p:val>
                                            <p:strVal val="1+#ppt_w/2"/>
                                          </p:val>
                                        </p:tav>
                                        <p:tav tm="100000">
                                          <p:val>
                                            <p:strVal val="#ppt_x"/>
                                          </p:val>
                                        </p:tav>
                                      </p:tavLst>
                                    </p:anim>
                                    <p:anim calcmode="lin" valueType="num">
                                      <p:cBhvr additive="base">
                                        <p:cTn id="38" dur="500" fill="hold"/>
                                        <p:tgtEl>
                                          <p:spTgt spid="37">
                                            <p:txEl>
                                              <p:pRg st="2" end="2"/>
                                            </p:txEl>
                                          </p:spTgt>
                                        </p:tgtEl>
                                        <p:attrNameLst>
                                          <p:attrName>ppt_y</p:attrName>
                                        </p:attrNameLst>
                                      </p:cBhvr>
                                      <p:tavLst>
                                        <p:tav tm="0">
                                          <p:val>
                                            <p:strVal val="#ppt_y"/>
                                          </p:val>
                                        </p:tav>
                                        <p:tav tm="100000">
                                          <p:val>
                                            <p:strVal val="#ppt_y"/>
                                          </p:val>
                                        </p:tav>
                                      </p:tavLst>
                                    </p:anim>
                                  </p:childTnLst>
                                </p:cTn>
                              </p:par>
                              <p:par>
                                <p:cTn id="39" presetID="2" presetClass="entr" presetSubtype="2" fill="hold" grpId="0" nodeType="withEffect">
                                  <p:stCondLst>
                                    <p:cond delay="300"/>
                                  </p:stCondLst>
                                  <p:childTnLst>
                                    <p:set>
                                      <p:cBhvr>
                                        <p:cTn id="40" dur="1" fill="hold">
                                          <p:stCondLst>
                                            <p:cond delay="0"/>
                                          </p:stCondLst>
                                        </p:cTn>
                                        <p:tgtEl>
                                          <p:spTgt spid="37">
                                            <p:txEl>
                                              <p:pRg st="3" end="3"/>
                                            </p:txEl>
                                          </p:spTgt>
                                        </p:tgtEl>
                                        <p:attrNameLst>
                                          <p:attrName>style.visibility</p:attrName>
                                        </p:attrNameLst>
                                      </p:cBhvr>
                                      <p:to>
                                        <p:strVal val="visible"/>
                                      </p:to>
                                    </p:set>
                                    <p:anim calcmode="lin" valueType="num">
                                      <p:cBhvr additive="base">
                                        <p:cTn id="41" dur="500" fill="hold"/>
                                        <p:tgtEl>
                                          <p:spTgt spid="37">
                                            <p:txEl>
                                              <p:pRg st="3" end="3"/>
                                            </p:txEl>
                                          </p:spTgt>
                                        </p:tgtEl>
                                        <p:attrNameLst>
                                          <p:attrName>ppt_x</p:attrName>
                                        </p:attrNameLst>
                                      </p:cBhvr>
                                      <p:tavLst>
                                        <p:tav tm="0">
                                          <p:val>
                                            <p:strVal val="1+#ppt_w/2"/>
                                          </p:val>
                                        </p:tav>
                                        <p:tav tm="100000">
                                          <p:val>
                                            <p:strVal val="#ppt_x"/>
                                          </p:val>
                                        </p:tav>
                                      </p:tavLst>
                                    </p:anim>
                                    <p:anim calcmode="lin" valueType="num">
                                      <p:cBhvr additive="base">
                                        <p:cTn id="42" dur="500" fill="hold"/>
                                        <p:tgtEl>
                                          <p:spTgt spid="37">
                                            <p:txEl>
                                              <p:pRg st="3" end="3"/>
                                            </p:txEl>
                                          </p:spTgt>
                                        </p:tgtEl>
                                        <p:attrNameLst>
                                          <p:attrName>ppt_y</p:attrName>
                                        </p:attrNameLst>
                                      </p:cBhvr>
                                      <p:tavLst>
                                        <p:tav tm="0">
                                          <p:val>
                                            <p:strVal val="#ppt_y"/>
                                          </p:val>
                                        </p:tav>
                                        <p:tav tm="100000">
                                          <p:val>
                                            <p:strVal val="#ppt_y"/>
                                          </p:val>
                                        </p:tav>
                                      </p:tavLst>
                                    </p:anim>
                                  </p:childTnLst>
                                </p:cTn>
                              </p:par>
                              <p:par>
                                <p:cTn id="43" presetID="2" presetClass="entr" presetSubtype="2" fill="hold" grpId="0" nodeType="withEffect">
                                  <p:stCondLst>
                                    <p:cond delay="400"/>
                                  </p:stCondLst>
                                  <p:childTnLst>
                                    <p:set>
                                      <p:cBhvr>
                                        <p:cTn id="44" dur="1" fill="hold">
                                          <p:stCondLst>
                                            <p:cond delay="0"/>
                                          </p:stCondLst>
                                        </p:cTn>
                                        <p:tgtEl>
                                          <p:spTgt spid="37">
                                            <p:txEl>
                                              <p:pRg st="4" end="4"/>
                                            </p:txEl>
                                          </p:spTgt>
                                        </p:tgtEl>
                                        <p:attrNameLst>
                                          <p:attrName>style.visibility</p:attrName>
                                        </p:attrNameLst>
                                      </p:cBhvr>
                                      <p:to>
                                        <p:strVal val="visible"/>
                                      </p:to>
                                    </p:set>
                                    <p:anim calcmode="lin" valueType="num">
                                      <p:cBhvr additive="base">
                                        <p:cTn id="45" dur="500" fill="hold"/>
                                        <p:tgtEl>
                                          <p:spTgt spid="37">
                                            <p:txEl>
                                              <p:pRg st="4" end="4"/>
                                            </p:txEl>
                                          </p:spTgt>
                                        </p:tgtEl>
                                        <p:attrNameLst>
                                          <p:attrName>ppt_x</p:attrName>
                                        </p:attrNameLst>
                                      </p:cBhvr>
                                      <p:tavLst>
                                        <p:tav tm="0">
                                          <p:val>
                                            <p:strVal val="1+#ppt_w/2"/>
                                          </p:val>
                                        </p:tav>
                                        <p:tav tm="100000">
                                          <p:val>
                                            <p:strVal val="#ppt_x"/>
                                          </p:val>
                                        </p:tav>
                                      </p:tavLst>
                                    </p:anim>
                                    <p:anim calcmode="lin" valueType="num">
                                      <p:cBhvr additive="base">
                                        <p:cTn id="46" dur="500" fill="hold"/>
                                        <p:tgtEl>
                                          <p:spTgt spid="37">
                                            <p:txEl>
                                              <p:pRg st="4" end="4"/>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37" grpId="0" build="p"/>
      <p:bldP spid="38" grpId="0" animBg="1"/>
      <p:bldP spid="39"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 name="Text Box 55"/>
          <p:cNvSpPr txBox="1">
            <a:spLocks noChangeArrowheads="1"/>
          </p:cNvSpPr>
          <p:nvPr/>
        </p:nvSpPr>
        <p:spPr bwMode="auto">
          <a:xfrm>
            <a:off x="777758" y="184958"/>
            <a:ext cx="3398029" cy="6975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121892" tIns="60945" rIns="121892" bIns="60945">
            <a:spAutoFit/>
          </a:bodyPr>
          <a:lstStyle>
            <a:lvl1pPr eaLnBrk="0" hangingPunct="0">
              <a:defRPr i="1">
                <a:solidFill>
                  <a:schemeClr val="tx1"/>
                </a:solidFill>
                <a:latin typeface="Arial" pitchFamily="34" charset="0"/>
                <a:ea typeface="宋体" pitchFamily="2" charset="-122"/>
              </a:defRPr>
            </a:lvl1pPr>
            <a:lvl2pPr marL="742950" indent="-285750" eaLnBrk="0" hangingPunct="0">
              <a:defRPr i="1">
                <a:solidFill>
                  <a:schemeClr val="tx1"/>
                </a:solidFill>
                <a:latin typeface="Arial" pitchFamily="34" charset="0"/>
                <a:ea typeface="宋体" pitchFamily="2" charset="-122"/>
              </a:defRPr>
            </a:lvl2pPr>
            <a:lvl3pPr marL="1143000" indent="-228600" eaLnBrk="0" hangingPunct="0">
              <a:defRPr i="1">
                <a:solidFill>
                  <a:schemeClr val="tx1"/>
                </a:solidFill>
                <a:latin typeface="Arial" pitchFamily="34" charset="0"/>
                <a:ea typeface="宋体" pitchFamily="2" charset="-122"/>
              </a:defRPr>
            </a:lvl3pPr>
            <a:lvl4pPr marL="1600200" indent="-228600" eaLnBrk="0" hangingPunct="0">
              <a:defRPr i="1">
                <a:solidFill>
                  <a:schemeClr val="tx1"/>
                </a:solidFill>
                <a:latin typeface="Arial" pitchFamily="34" charset="0"/>
                <a:ea typeface="宋体" pitchFamily="2" charset="-122"/>
              </a:defRPr>
            </a:lvl4pPr>
            <a:lvl5pPr marL="2057400" indent="-228600" eaLnBrk="0" hangingPunct="0">
              <a:defRPr i="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9pPr>
          </a:lstStyle>
          <a:p>
            <a:pPr algn="ctr"/>
            <a:r>
              <a:rPr lang="en-US" altLang="zh-CN" sz="3733" i="0" dirty="0">
                <a:latin typeface="方正楷体简体" panose="02010601030101010101" pitchFamily="2" charset="-122"/>
                <a:ea typeface="方正楷体简体" panose="02010601030101010101" pitchFamily="2" charset="-122"/>
              </a:rPr>
              <a:t>1.3 </a:t>
            </a:r>
            <a:r>
              <a:rPr lang="zh-CN" altLang="en-US" sz="3733" i="0" dirty="0">
                <a:latin typeface="方正楷体简体" panose="02010601030101010101" pitchFamily="2" charset="-122"/>
                <a:ea typeface="方正楷体简体" panose="02010601030101010101" pitchFamily="2" charset="-122"/>
              </a:rPr>
              <a:t>项目成员</a:t>
            </a:r>
          </a:p>
        </p:txBody>
      </p:sp>
      <p:pic>
        <p:nvPicPr>
          <p:cNvPr id="18" name="Picture 2" descr="C:\Users\Administrator\Desktop\图片5.png"/>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a:stretch/>
        </p:blipFill>
        <p:spPr bwMode="auto">
          <a:xfrm>
            <a:off x="4342475" y="2147043"/>
            <a:ext cx="1428311" cy="1247616"/>
          </a:xfrm>
          <a:prstGeom prst="rect">
            <a:avLst/>
          </a:prstGeom>
          <a:noFill/>
          <a:ln>
            <a:noFill/>
          </a:ln>
          <a:extLst>
            <a:ext uri="{909E8E84-426E-40DD-AFC4-6F175D3DCCD1}">
              <a14:hiddenFill xmlns:a14="http://schemas.microsoft.com/office/drawing/2010/main">
                <a:solidFill>
                  <a:srgbClr val="FFFFFF"/>
                </a:solidFill>
              </a14:hiddenFill>
            </a:ext>
          </a:extLst>
        </p:spPr>
      </p:pic>
      <p:sp>
        <p:nvSpPr>
          <p:cNvPr id="19" name="Rectangle 4"/>
          <p:cNvSpPr>
            <a:spLocks/>
          </p:cNvSpPr>
          <p:nvPr/>
        </p:nvSpPr>
        <p:spPr bwMode="auto">
          <a:xfrm>
            <a:off x="2483558" y="2103024"/>
            <a:ext cx="1627265" cy="14739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fontAlgn="base">
              <a:spcBef>
                <a:spcPct val="0"/>
              </a:spcBef>
              <a:spcAft>
                <a:spcPct val="0"/>
              </a:spcAft>
            </a:pPr>
            <a:r>
              <a:rPr lang="zh-CN" altLang="en-US" sz="2133" dirty="0">
                <a:solidFill>
                  <a:srgbClr val="000000"/>
                </a:solidFill>
                <a:latin typeface="微软雅黑"/>
                <a:ea typeface="微软雅黑"/>
                <a:cs typeface="Lato Light" charset="0"/>
                <a:sym typeface="Lato Light" charset="0"/>
              </a:rPr>
              <a:t>无名氏</a:t>
            </a:r>
            <a:endParaRPr lang="en-US" sz="2133" dirty="0">
              <a:solidFill>
                <a:srgbClr val="000000"/>
              </a:solidFill>
              <a:latin typeface="微软雅黑"/>
              <a:ea typeface="微软雅黑"/>
              <a:cs typeface="Lato Light" charset="0"/>
              <a:sym typeface="Lato Light" charset="0"/>
            </a:endParaRPr>
          </a:p>
          <a:p>
            <a:pPr fontAlgn="base">
              <a:spcBef>
                <a:spcPct val="0"/>
              </a:spcBef>
              <a:spcAft>
                <a:spcPct val="0"/>
              </a:spcAft>
            </a:pPr>
            <a:r>
              <a:rPr lang="zh-CN" altLang="en-US" sz="1067" dirty="0">
                <a:solidFill>
                  <a:srgbClr val="000000"/>
                </a:solidFill>
                <a:latin typeface="微软雅黑"/>
                <a:ea typeface="微软雅黑"/>
                <a:cs typeface="Lato Light" charset="0"/>
                <a:sym typeface="Lato Light" charset="0"/>
              </a:rPr>
              <a:t>高级项目经理</a:t>
            </a:r>
            <a:endParaRPr lang="en-US" sz="1067" dirty="0">
              <a:solidFill>
                <a:srgbClr val="000000"/>
              </a:solidFill>
              <a:latin typeface="微软雅黑"/>
              <a:ea typeface="微软雅黑"/>
              <a:cs typeface="Lato Light" charset="0"/>
              <a:sym typeface="Lato Light" charset="0"/>
            </a:endParaRPr>
          </a:p>
          <a:p>
            <a:pPr fontAlgn="base">
              <a:spcBef>
                <a:spcPct val="0"/>
              </a:spcBef>
              <a:spcAft>
                <a:spcPct val="0"/>
              </a:spcAft>
            </a:pPr>
            <a:endParaRPr lang="en-US" sz="1067" dirty="0">
              <a:solidFill>
                <a:srgbClr val="000000"/>
              </a:solidFill>
              <a:latin typeface="微软雅黑"/>
              <a:ea typeface="微软雅黑"/>
              <a:cs typeface="Lato Light" charset="0"/>
              <a:sym typeface="Lato Light" charset="0"/>
            </a:endParaRPr>
          </a:p>
          <a:p>
            <a:pPr fontAlgn="base">
              <a:lnSpc>
                <a:spcPct val="125000"/>
              </a:lnSpc>
              <a:spcBef>
                <a:spcPct val="0"/>
              </a:spcBef>
              <a:spcAft>
                <a:spcPct val="0"/>
              </a:spcAft>
            </a:pPr>
            <a:r>
              <a:rPr lang="zh-CN" altLang="en-US" sz="1067" dirty="0">
                <a:solidFill>
                  <a:srgbClr val="000000"/>
                </a:solidFill>
                <a:latin typeface="微软雅黑"/>
                <a:ea typeface="微软雅黑"/>
                <a:cs typeface="Lato Light" charset="0"/>
                <a:sym typeface="Lato Light" charset="0"/>
              </a:rPr>
              <a:t>此处添加详细文本描述，建议与标题相关并符合整体语言风格</a:t>
            </a:r>
            <a:endParaRPr lang="en-US" sz="1067" dirty="0">
              <a:solidFill>
                <a:srgbClr val="000000"/>
              </a:solidFill>
              <a:latin typeface="微软雅黑"/>
              <a:ea typeface="微软雅黑"/>
              <a:cs typeface="Lato Light" charset="0"/>
              <a:sym typeface="Lato Light" charset="0"/>
            </a:endParaRPr>
          </a:p>
        </p:txBody>
      </p:sp>
      <p:sp>
        <p:nvSpPr>
          <p:cNvPr id="20" name="Rectangle 4"/>
          <p:cNvSpPr>
            <a:spLocks/>
          </p:cNvSpPr>
          <p:nvPr/>
        </p:nvSpPr>
        <p:spPr bwMode="auto">
          <a:xfrm>
            <a:off x="5869258" y="2103024"/>
            <a:ext cx="1627265" cy="14739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fontAlgn="base">
              <a:spcBef>
                <a:spcPct val="0"/>
              </a:spcBef>
              <a:spcAft>
                <a:spcPct val="0"/>
              </a:spcAft>
            </a:pPr>
            <a:r>
              <a:rPr lang="zh-CN" altLang="en-US" sz="2133" dirty="0">
                <a:solidFill>
                  <a:srgbClr val="000000"/>
                </a:solidFill>
                <a:latin typeface="微软雅黑"/>
                <a:ea typeface="微软雅黑"/>
                <a:cs typeface="Lato Light" charset="0"/>
                <a:sym typeface="Lato Light" charset="0"/>
              </a:rPr>
              <a:t>无名氏</a:t>
            </a:r>
            <a:endParaRPr lang="en-US" sz="2133" dirty="0">
              <a:solidFill>
                <a:srgbClr val="000000"/>
              </a:solidFill>
              <a:latin typeface="微软雅黑"/>
              <a:ea typeface="微软雅黑"/>
              <a:cs typeface="Lato Light" charset="0"/>
              <a:sym typeface="Lato Light" charset="0"/>
            </a:endParaRPr>
          </a:p>
          <a:p>
            <a:pPr fontAlgn="base">
              <a:spcBef>
                <a:spcPct val="0"/>
              </a:spcBef>
              <a:spcAft>
                <a:spcPct val="0"/>
              </a:spcAft>
            </a:pPr>
            <a:r>
              <a:rPr lang="zh-CN" altLang="en-US" sz="1067" dirty="0">
                <a:solidFill>
                  <a:srgbClr val="000000"/>
                </a:solidFill>
                <a:latin typeface="微软雅黑"/>
                <a:ea typeface="微软雅黑"/>
                <a:cs typeface="Lato Light" charset="0"/>
                <a:sym typeface="Lato Light" charset="0"/>
              </a:rPr>
              <a:t>高级项目经理</a:t>
            </a:r>
            <a:endParaRPr lang="en-US" sz="1067" dirty="0">
              <a:solidFill>
                <a:srgbClr val="000000"/>
              </a:solidFill>
              <a:latin typeface="微软雅黑"/>
              <a:ea typeface="微软雅黑"/>
              <a:cs typeface="Lato Light" charset="0"/>
              <a:sym typeface="Lato Light" charset="0"/>
            </a:endParaRPr>
          </a:p>
          <a:p>
            <a:pPr fontAlgn="base">
              <a:spcBef>
                <a:spcPct val="0"/>
              </a:spcBef>
              <a:spcAft>
                <a:spcPct val="0"/>
              </a:spcAft>
            </a:pPr>
            <a:endParaRPr lang="en-US" sz="1067" dirty="0">
              <a:solidFill>
                <a:srgbClr val="000000"/>
              </a:solidFill>
              <a:latin typeface="微软雅黑"/>
              <a:ea typeface="微软雅黑"/>
              <a:cs typeface="Lato Light" charset="0"/>
              <a:sym typeface="Lato Light" charset="0"/>
            </a:endParaRPr>
          </a:p>
          <a:p>
            <a:pPr fontAlgn="base">
              <a:lnSpc>
                <a:spcPct val="125000"/>
              </a:lnSpc>
              <a:spcBef>
                <a:spcPct val="0"/>
              </a:spcBef>
              <a:spcAft>
                <a:spcPct val="0"/>
              </a:spcAft>
            </a:pPr>
            <a:r>
              <a:rPr lang="zh-CN" altLang="en-US" sz="1067" dirty="0">
                <a:solidFill>
                  <a:srgbClr val="000000"/>
                </a:solidFill>
                <a:latin typeface="微软雅黑"/>
                <a:ea typeface="微软雅黑"/>
                <a:cs typeface="Lato Light" charset="0"/>
                <a:sym typeface="Lato Light" charset="0"/>
              </a:rPr>
              <a:t>此处添加详细文本描述，建议与标题相关并符合整体语言风格</a:t>
            </a:r>
            <a:endParaRPr lang="en-US" sz="1067" dirty="0">
              <a:solidFill>
                <a:srgbClr val="000000"/>
              </a:solidFill>
              <a:latin typeface="微软雅黑"/>
              <a:ea typeface="微软雅黑"/>
              <a:cs typeface="Lato Light" charset="0"/>
              <a:sym typeface="Lato Light" charset="0"/>
            </a:endParaRPr>
          </a:p>
        </p:txBody>
      </p:sp>
      <p:sp>
        <p:nvSpPr>
          <p:cNvPr id="21" name="Rectangle 4"/>
          <p:cNvSpPr>
            <a:spLocks/>
          </p:cNvSpPr>
          <p:nvPr/>
        </p:nvSpPr>
        <p:spPr bwMode="auto">
          <a:xfrm>
            <a:off x="9254960" y="2103024"/>
            <a:ext cx="1627265" cy="14739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fontAlgn="base">
              <a:spcBef>
                <a:spcPct val="0"/>
              </a:spcBef>
              <a:spcAft>
                <a:spcPct val="0"/>
              </a:spcAft>
            </a:pPr>
            <a:r>
              <a:rPr lang="zh-CN" altLang="en-US" sz="2133" dirty="0">
                <a:solidFill>
                  <a:srgbClr val="000000"/>
                </a:solidFill>
                <a:latin typeface="微软雅黑"/>
                <a:ea typeface="微软雅黑"/>
                <a:cs typeface="Lato Light" charset="0"/>
                <a:sym typeface="Lato Light" charset="0"/>
              </a:rPr>
              <a:t>无名氏</a:t>
            </a:r>
            <a:endParaRPr lang="en-US" sz="2133" dirty="0">
              <a:solidFill>
                <a:srgbClr val="000000"/>
              </a:solidFill>
              <a:latin typeface="微软雅黑"/>
              <a:ea typeface="微软雅黑"/>
              <a:cs typeface="Lato Light" charset="0"/>
              <a:sym typeface="Lato Light" charset="0"/>
            </a:endParaRPr>
          </a:p>
          <a:p>
            <a:pPr fontAlgn="base">
              <a:spcBef>
                <a:spcPct val="0"/>
              </a:spcBef>
              <a:spcAft>
                <a:spcPct val="0"/>
              </a:spcAft>
            </a:pPr>
            <a:r>
              <a:rPr lang="zh-CN" altLang="en-US" sz="1067" dirty="0">
                <a:solidFill>
                  <a:srgbClr val="000000"/>
                </a:solidFill>
                <a:latin typeface="微软雅黑"/>
                <a:ea typeface="微软雅黑"/>
                <a:cs typeface="Lato Light" charset="0"/>
                <a:sym typeface="Lato Light" charset="0"/>
              </a:rPr>
              <a:t>高级项目经理</a:t>
            </a:r>
            <a:endParaRPr lang="en-US" sz="1067" dirty="0">
              <a:solidFill>
                <a:srgbClr val="000000"/>
              </a:solidFill>
              <a:latin typeface="微软雅黑"/>
              <a:ea typeface="微软雅黑"/>
              <a:cs typeface="Lato Light" charset="0"/>
              <a:sym typeface="Lato Light" charset="0"/>
            </a:endParaRPr>
          </a:p>
          <a:p>
            <a:pPr fontAlgn="base">
              <a:spcBef>
                <a:spcPct val="0"/>
              </a:spcBef>
              <a:spcAft>
                <a:spcPct val="0"/>
              </a:spcAft>
            </a:pPr>
            <a:endParaRPr lang="en-US" sz="1067" dirty="0">
              <a:solidFill>
                <a:srgbClr val="000000"/>
              </a:solidFill>
              <a:latin typeface="微软雅黑"/>
              <a:ea typeface="微软雅黑"/>
              <a:cs typeface="Lato Light" charset="0"/>
              <a:sym typeface="Lato Light" charset="0"/>
            </a:endParaRPr>
          </a:p>
          <a:p>
            <a:pPr fontAlgn="base">
              <a:lnSpc>
                <a:spcPct val="125000"/>
              </a:lnSpc>
              <a:spcBef>
                <a:spcPct val="0"/>
              </a:spcBef>
              <a:spcAft>
                <a:spcPct val="0"/>
              </a:spcAft>
            </a:pPr>
            <a:r>
              <a:rPr lang="zh-CN" altLang="en-US" sz="1067" dirty="0">
                <a:solidFill>
                  <a:srgbClr val="000000"/>
                </a:solidFill>
                <a:latin typeface="微软雅黑"/>
                <a:ea typeface="微软雅黑"/>
                <a:cs typeface="Lato Light" charset="0"/>
                <a:sym typeface="Lato Light" charset="0"/>
              </a:rPr>
              <a:t>此处添加详细文本描述，建议与标题相关并符合整体语言风格</a:t>
            </a:r>
            <a:endParaRPr lang="en-US" sz="1067" dirty="0">
              <a:solidFill>
                <a:srgbClr val="000000"/>
              </a:solidFill>
              <a:latin typeface="微软雅黑"/>
              <a:ea typeface="微软雅黑"/>
              <a:cs typeface="Lato Light" charset="0"/>
              <a:sym typeface="Lato Light" charset="0"/>
            </a:endParaRPr>
          </a:p>
        </p:txBody>
      </p:sp>
      <p:sp>
        <p:nvSpPr>
          <p:cNvPr id="22" name="Rectangle 4"/>
          <p:cNvSpPr>
            <a:spLocks/>
          </p:cNvSpPr>
          <p:nvPr/>
        </p:nvSpPr>
        <p:spPr bwMode="auto">
          <a:xfrm>
            <a:off x="2483558" y="4102376"/>
            <a:ext cx="1627265" cy="14739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fontAlgn="base">
              <a:spcBef>
                <a:spcPct val="0"/>
              </a:spcBef>
              <a:spcAft>
                <a:spcPct val="0"/>
              </a:spcAft>
            </a:pPr>
            <a:r>
              <a:rPr lang="zh-CN" altLang="en-US" sz="2133" dirty="0">
                <a:solidFill>
                  <a:srgbClr val="000000"/>
                </a:solidFill>
                <a:latin typeface="微软雅黑"/>
                <a:ea typeface="微软雅黑"/>
                <a:cs typeface="Lato Light" charset="0"/>
                <a:sym typeface="Lato Light" charset="0"/>
              </a:rPr>
              <a:t>无名氏</a:t>
            </a:r>
            <a:endParaRPr lang="en-US" sz="2133" dirty="0">
              <a:solidFill>
                <a:srgbClr val="000000"/>
              </a:solidFill>
              <a:latin typeface="微软雅黑"/>
              <a:ea typeface="微软雅黑"/>
              <a:cs typeface="Lato Light" charset="0"/>
              <a:sym typeface="Lato Light" charset="0"/>
            </a:endParaRPr>
          </a:p>
          <a:p>
            <a:pPr fontAlgn="base">
              <a:spcBef>
                <a:spcPct val="0"/>
              </a:spcBef>
              <a:spcAft>
                <a:spcPct val="0"/>
              </a:spcAft>
            </a:pPr>
            <a:r>
              <a:rPr lang="zh-CN" altLang="en-US" sz="1067" dirty="0">
                <a:solidFill>
                  <a:srgbClr val="000000"/>
                </a:solidFill>
                <a:latin typeface="微软雅黑"/>
                <a:ea typeface="微软雅黑"/>
                <a:cs typeface="Lato Light" charset="0"/>
                <a:sym typeface="Lato Light" charset="0"/>
              </a:rPr>
              <a:t>高级项目经理</a:t>
            </a:r>
            <a:endParaRPr lang="en-US" sz="1067" dirty="0">
              <a:solidFill>
                <a:srgbClr val="000000"/>
              </a:solidFill>
              <a:latin typeface="微软雅黑"/>
              <a:ea typeface="微软雅黑"/>
              <a:cs typeface="Lato Light" charset="0"/>
              <a:sym typeface="Lato Light" charset="0"/>
            </a:endParaRPr>
          </a:p>
          <a:p>
            <a:pPr fontAlgn="base">
              <a:spcBef>
                <a:spcPct val="0"/>
              </a:spcBef>
              <a:spcAft>
                <a:spcPct val="0"/>
              </a:spcAft>
            </a:pPr>
            <a:endParaRPr lang="en-US" sz="1067" dirty="0">
              <a:solidFill>
                <a:srgbClr val="000000"/>
              </a:solidFill>
              <a:latin typeface="微软雅黑"/>
              <a:ea typeface="微软雅黑"/>
              <a:cs typeface="Lato Light" charset="0"/>
              <a:sym typeface="Lato Light" charset="0"/>
            </a:endParaRPr>
          </a:p>
          <a:p>
            <a:pPr fontAlgn="base">
              <a:lnSpc>
                <a:spcPct val="125000"/>
              </a:lnSpc>
              <a:spcBef>
                <a:spcPct val="0"/>
              </a:spcBef>
              <a:spcAft>
                <a:spcPct val="0"/>
              </a:spcAft>
            </a:pPr>
            <a:r>
              <a:rPr lang="zh-CN" altLang="en-US" sz="1067" dirty="0">
                <a:solidFill>
                  <a:srgbClr val="000000"/>
                </a:solidFill>
                <a:latin typeface="微软雅黑"/>
                <a:ea typeface="微软雅黑"/>
                <a:cs typeface="Lato Light" charset="0"/>
                <a:sym typeface="Lato Light" charset="0"/>
              </a:rPr>
              <a:t>此处添加详细文本描述，建议与标题相关并符合整体语言风格</a:t>
            </a:r>
            <a:endParaRPr lang="en-US" sz="1067" dirty="0">
              <a:solidFill>
                <a:srgbClr val="000000"/>
              </a:solidFill>
              <a:latin typeface="微软雅黑"/>
              <a:ea typeface="微软雅黑"/>
              <a:cs typeface="Lato Light" charset="0"/>
              <a:sym typeface="Lato Light" charset="0"/>
            </a:endParaRPr>
          </a:p>
        </p:txBody>
      </p:sp>
      <p:sp>
        <p:nvSpPr>
          <p:cNvPr id="23" name="Rectangle 4"/>
          <p:cNvSpPr>
            <a:spLocks/>
          </p:cNvSpPr>
          <p:nvPr/>
        </p:nvSpPr>
        <p:spPr bwMode="auto">
          <a:xfrm>
            <a:off x="5869258" y="4102376"/>
            <a:ext cx="1627265" cy="14739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fontAlgn="base">
              <a:spcBef>
                <a:spcPct val="0"/>
              </a:spcBef>
              <a:spcAft>
                <a:spcPct val="0"/>
              </a:spcAft>
            </a:pPr>
            <a:r>
              <a:rPr lang="zh-CN" altLang="en-US" sz="2133" dirty="0">
                <a:solidFill>
                  <a:srgbClr val="000000"/>
                </a:solidFill>
                <a:latin typeface="微软雅黑"/>
                <a:ea typeface="微软雅黑"/>
                <a:cs typeface="Lato Light" charset="0"/>
                <a:sym typeface="Lato Light" charset="0"/>
              </a:rPr>
              <a:t>无名氏</a:t>
            </a:r>
            <a:endParaRPr lang="en-US" sz="2133" dirty="0">
              <a:solidFill>
                <a:srgbClr val="000000"/>
              </a:solidFill>
              <a:latin typeface="微软雅黑"/>
              <a:ea typeface="微软雅黑"/>
              <a:cs typeface="Lato Light" charset="0"/>
              <a:sym typeface="Lato Light" charset="0"/>
            </a:endParaRPr>
          </a:p>
          <a:p>
            <a:pPr fontAlgn="base">
              <a:spcBef>
                <a:spcPct val="0"/>
              </a:spcBef>
              <a:spcAft>
                <a:spcPct val="0"/>
              </a:spcAft>
            </a:pPr>
            <a:r>
              <a:rPr lang="zh-CN" altLang="en-US" sz="1067" dirty="0">
                <a:solidFill>
                  <a:srgbClr val="000000"/>
                </a:solidFill>
                <a:latin typeface="微软雅黑"/>
                <a:ea typeface="微软雅黑"/>
                <a:cs typeface="Lato Light" charset="0"/>
                <a:sym typeface="Lato Light" charset="0"/>
              </a:rPr>
              <a:t>高级项目经理</a:t>
            </a:r>
            <a:endParaRPr lang="en-US" sz="1067" dirty="0">
              <a:solidFill>
                <a:srgbClr val="000000"/>
              </a:solidFill>
              <a:latin typeface="微软雅黑"/>
              <a:ea typeface="微软雅黑"/>
              <a:cs typeface="Lato Light" charset="0"/>
              <a:sym typeface="Lato Light" charset="0"/>
            </a:endParaRPr>
          </a:p>
          <a:p>
            <a:pPr fontAlgn="base">
              <a:spcBef>
                <a:spcPct val="0"/>
              </a:spcBef>
              <a:spcAft>
                <a:spcPct val="0"/>
              </a:spcAft>
            </a:pPr>
            <a:endParaRPr lang="en-US" sz="1067" dirty="0">
              <a:solidFill>
                <a:srgbClr val="000000"/>
              </a:solidFill>
              <a:latin typeface="微软雅黑"/>
              <a:ea typeface="微软雅黑"/>
              <a:cs typeface="Lato Light" charset="0"/>
              <a:sym typeface="Lato Light" charset="0"/>
            </a:endParaRPr>
          </a:p>
          <a:p>
            <a:pPr fontAlgn="base">
              <a:lnSpc>
                <a:spcPct val="125000"/>
              </a:lnSpc>
              <a:spcBef>
                <a:spcPct val="0"/>
              </a:spcBef>
              <a:spcAft>
                <a:spcPct val="0"/>
              </a:spcAft>
            </a:pPr>
            <a:r>
              <a:rPr lang="zh-CN" altLang="en-US" sz="1067" dirty="0">
                <a:solidFill>
                  <a:srgbClr val="000000"/>
                </a:solidFill>
                <a:latin typeface="微软雅黑"/>
                <a:ea typeface="微软雅黑"/>
                <a:cs typeface="Lato Light" charset="0"/>
                <a:sym typeface="Lato Light" charset="0"/>
              </a:rPr>
              <a:t>此处添加详细文本描述，建议与标题相关并符合整体语言风格</a:t>
            </a:r>
            <a:endParaRPr lang="en-US" sz="1067" dirty="0">
              <a:solidFill>
                <a:srgbClr val="000000"/>
              </a:solidFill>
              <a:latin typeface="微软雅黑"/>
              <a:ea typeface="微软雅黑"/>
              <a:cs typeface="Lato Light" charset="0"/>
              <a:sym typeface="Lato Light" charset="0"/>
            </a:endParaRPr>
          </a:p>
        </p:txBody>
      </p:sp>
      <p:sp>
        <p:nvSpPr>
          <p:cNvPr id="24" name="Rectangle 4"/>
          <p:cNvSpPr>
            <a:spLocks/>
          </p:cNvSpPr>
          <p:nvPr/>
        </p:nvSpPr>
        <p:spPr bwMode="auto">
          <a:xfrm>
            <a:off x="9254960" y="4102376"/>
            <a:ext cx="1627265" cy="14739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fontAlgn="base">
              <a:spcBef>
                <a:spcPct val="0"/>
              </a:spcBef>
              <a:spcAft>
                <a:spcPct val="0"/>
              </a:spcAft>
            </a:pPr>
            <a:r>
              <a:rPr lang="zh-CN" altLang="en-US" sz="2133" dirty="0">
                <a:solidFill>
                  <a:srgbClr val="000000"/>
                </a:solidFill>
                <a:latin typeface="微软雅黑"/>
                <a:ea typeface="微软雅黑"/>
                <a:cs typeface="Lato Light" charset="0"/>
                <a:sym typeface="Lato Light" charset="0"/>
              </a:rPr>
              <a:t>无名氏</a:t>
            </a:r>
            <a:endParaRPr lang="en-US" sz="2133" dirty="0">
              <a:solidFill>
                <a:srgbClr val="000000"/>
              </a:solidFill>
              <a:latin typeface="微软雅黑"/>
              <a:ea typeface="微软雅黑"/>
              <a:cs typeface="Lato Light" charset="0"/>
              <a:sym typeface="Lato Light" charset="0"/>
            </a:endParaRPr>
          </a:p>
          <a:p>
            <a:pPr fontAlgn="base">
              <a:spcBef>
                <a:spcPct val="0"/>
              </a:spcBef>
              <a:spcAft>
                <a:spcPct val="0"/>
              </a:spcAft>
            </a:pPr>
            <a:r>
              <a:rPr lang="zh-CN" altLang="en-US" sz="1067" dirty="0">
                <a:solidFill>
                  <a:srgbClr val="000000"/>
                </a:solidFill>
                <a:latin typeface="微软雅黑"/>
                <a:ea typeface="微软雅黑"/>
                <a:cs typeface="Lato Light" charset="0"/>
                <a:sym typeface="Lato Light" charset="0"/>
              </a:rPr>
              <a:t>高级项目经理</a:t>
            </a:r>
            <a:endParaRPr lang="en-US" sz="1067" dirty="0">
              <a:solidFill>
                <a:srgbClr val="000000"/>
              </a:solidFill>
              <a:latin typeface="微软雅黑"/>
              <a:ea typeface="微软雅黑"/>
              <a:cs typeface="Lato Light" charset="0"/>
              <a:sym typeface="Lato Light" charset="0"/>
            </a:endParaRPr>
          </a:p>
          <a:p>
            <a:pPr fontAlgn="base">
              <a:spcBef>
                <a:spcPct val="0"/>
              </a:spcBef>
              <a:spcAft>
                <a:spcPct val="0"/>
              </a:spcAft>
            </a:pPr>
            <a:endParaRPr lang="en-US" sz="1067" dirty="0">
              <a:solidFill>
                <a:srgbClr val="000000"/>
              </a:solidFill>
              <a:latin typeface="微软雅黑"/>
              <a:ea typeface="微软雅黑"/>
              <a:cs typeface="Lato Light" charset="0"/>
              <a:sym typeface="Lato Light" charset="0"/>
            </a:endParaRPr>
          </a:p>
          <a:p>
            <a:pPr fontAlgn="base">
              <a:lnSpc>
                <a:spcPct val="125000"/>
              </a:lnSpc>
              <a:spcBef>
                <a:spcPct val="0"/>
              </a:spcBef>
              <a:spcAft>
                <a:spcPct val="0"/>
              </a:spcAft>
            </a:pPr>
            <a:r>
              <a:rPr lang="zh-CN" altLang="en-US" sz="1067" dirty="0">
                <a:solidFill>
                  <a:srgbClr val="000000"/>
                </a:solidFill>
                <a:latin typeface="微软雅黑"/>
                <a:ea typeface="微软雅黑"/>
                <a:cs typeface="Lato Light" charset="0"/>
                <a:sym typeface="Lato Light" charset="0"/>
              </a:rPr>
              <a:t>此处添加详细文本描述，建议与标题相关并符合整体语言风格</a:t>
            </a:r>
            <a:endParaRPr lang="en-US" sz="1067" dirty="0">
              <a:solidFill>
                <a:srgbClr val="000000"/>
              </a:solidFill>
              <a:latin typeface="微软雅黑"/>
              <a:ea typeface="微软雅黑"/>
              <a:cs typeface="Lato Light" charset="0"/>
              <a:sym typeface="Lato Light" charset="0"/>
            </a:endParaRPr>
          </a:p>
        </p:txBody>
      </p:sp>
      <p:pic>
        <p:nvPicPr>
          <p:cNvPr id="25" name="Picture 4" descr="C:\Users\Administrator\Desktop\图片5.png"/>
          <p:cNvPicPr>
            <a:picLocks noChangeAspect="1" noChangeArrowheads="1"/>
          </p:cNvPicPr>
          <p:nvPr/>
        </p:nvPicPr>
        <p:blipFill rotWithShape="1">
          <a:blip r:embed="rId4" cstate="screen">
            <a:extLst>
              <a:ext uri="{28A0092B-C50C-407E-A947-70E740481C1C}">
                <a14:useLocalDpi xmlns:a14="http://schemas.microsoft.com/office/drawing/2010/main"/>
              </a:ext>
            </a:extLst>
          </a:blip>
          <a:srcRect/>
          <a:stretch/>
        </p:blipFill>
        <p:spPr bwMode="auto">
          <a:xfrm>
            <a:off x="7782708" y="2147044"/>
            <a:ext cx="1276888" cy="1278337"/>
          </a:xfrm>
          <a:prstGeom prst="rect">
            <a:avLst/>
          </a:prstGeom>
          <a:noFill/>
          <a:extLst>
            <a:ext uri="{909E8E84-426E-40DD-AFC4-6F175D3DCCD1}">
              <a14:hiddenFill xmlns:a14="http://schemas.microsoft.com/office/drawing/2010/main">
                <a:solidFill>
                  <a:srgbClr val="FFFFFF"/>
                </a:solidFill>
              </a14:hiddenFill>
            </a:ext>
          </a:extLst>
        </p:spPr>
      </p:pic>
      <p:pic>
        <p:nvPicPr>
          <p:cNvPr id="26" name="Picture 5" descr="C:\Users\Administrator\Desktop\图片5.png"/>
          <p:cNvPicPr>
            <a:picLocks noChangeAspect="1" noChangeArrowheads="1"/>
          </p:cNvPicPr>
          <p:nvPr/>
        </p:nvPicPr>
        <p:blipFill rotWithShape="1">
          <a:blip r:embed="rId5" cstate="screen">
            <a:extLst>
              <a:ext uri="{28A0092B-C50C-407E-A947-70E740481C1C}">
                <a14:useLocalDpi xmlns:a14="http://schemas.microsoft.com/office/drawing/2010/main"/>
              </a:ext>
            </a:extLst>
          </a:blip>
          <a:srcRect/>
          <a:stretch/>
        </p:blipFill>
        <p:spPr bwMode="auto">
          <a:xfrm>
            <a:off x="1062064" y="4101243"/>
            <a:ext cx="1268489" cy="1251351"/>
          </a:xfrm>
          <a:prstGeom prst="rect">
            <a:avLst/>
          </a:prstGeom>
          <a:noFill/>
          <a:extLst>
            <a:ext uri="{909E8E84-426E-40DD-AFC4-6F175D3DCCD1}">
              <a14:hiddenFill xmlns:a14="http://schemas.microsoft.com/office/drawing/2010/main">
                <a:solidFill>
                  <a:srgbClr val="FFFFFF"/>
                </a:solidFill>
              </a14:hiddenFill>
            </a:ext>
          </a:extLst>
        </p:spPr>
      </p:pic>
      <p:pic>
        <p:nvPicPr>
          <p:cNvPr id="27" name="Picture 6" descr="C:\Users\Administrator\Desktop\图片5.png"/>
          <p:cNvPicPr>
            <a:picLocks noChangeAspect="1" noChangeArrowheads="1"/>
          </p:cNvPicPr>
          <p:nvPr/>
        </p:nvPicPr>
        <p:blipFill rotWithShape="1">
          <a:blip r:embed="rId6" cstate="screen">
            <a:extLst>
              <a:ext uri="{28A0092B-C50C-407E-A947-70E740481C1C}">
                <a14:useLocalDpi xmlns:a14="http://schemas.microsoft.com/office/drawing/2010/main"/>
              </a:ext>
            </a:extLst>
          </a:blip>
          <a:srcRect/>
          <a:stretch/>
        </p:blipFill>
        <p:spPr bwMode="auto">
          <a:xfrm>
            <a:off x="4403907" y="4116606"/>
            <a:ext cx="1351520" cy="1235989"/>
          </a:xfrm>
          <a:prstGeom prst="rect">
            <a:avLst/>
          </a:prstGeom>
          <a:noFill/>
          <a:extLst>
            <a:ext uri="{909E8E84-426E-40DD-AFC4-6F175D3DCCD1}">
              <a14:hiddenFill xmlns:a14="http://schemas.microsoft.com/office/drawing/2010/main">
                <a:solidFill>
                  <a:srgbClr val="FFFFFF"/>
                </a:solidFill>
              </a14:hiddenFill>
            </a:ext>
          </a:extLst>
        </p:spPr>
      </p:pic>
      <p:pic>
        <p:nvPicPr>
          <p:cNvPr id="28" name="Picture 7" descr="C:\Users\Administrator\Desktop\图片5.png"/>
          <p:cNvPicPr>
            <a:picLocks noChangeAspect="1" noChangeArrowheads="1"/>
          </p:cNvPicPr>
          <p:nvPr/>
        </p:nvPicPr>
        <p:blipFill rotWithShape="1">
          <a:blip r:embed="rId7" cstate="screen">
            <a:extLst>
              <a:ext uri="{28A0092B-C50C-407E-A947-70E740481C1C}">
                <a14:useLocalDpi xmlns:a14="http://schemas.microsoft.com/office/drawing/2010/main"/>
              </a:ext>
            </a:extLst>
          </a:blip>
          <a:srcRect/>
          <a:stretch/>
        </p:blipFill>
        <p:spPr bwMode="auto">
          <a:xfrm>
            <a:off x="7767350" y="4085883"/>
            <a:ext cx="1292247" cy="1266712"/>
          </a:xfrm>
          <a:prstGeom prst="rect">
            <a:avLst/>
          </a:prstGeom>
          <a:noFill/>
          <a:extLst>
            <a:ext uri="{909E8E84-426E-40DD-AFC4-6F175D3DCCD1}">
              <a14:hiddenFill xmlns:a14="http://schemas.microsoft.com/office/drawing/2010/main">
                <a:solidFill>
                  <a:srgbClr val="FFFFFF"/>
                </a:solidFill>
              </a14:hiddenFill>
            </a:ext>
          </a:extLst>
        </p:spPr>
      </p:pic>
      <p:pic>
        <p:nvPicPr>
          <p:cNvPr id="29" name="Picture 8" descr="C:\Users\Administrator\Desktop\图片5.png"/>
          <p:cNvPicPr>
            <a:picLocks noChangeAspect="1" noChangeArrowheads="1"/>
          </p:cNvPicPr>
          <p:nvPr/>
        </p:nvPicPr>
        <p:blipFill rotWithShape="1">
          <a:blip r:embed="rId8" cstate="screen">
            <a:extLst>
              <a:ext uri="{28A0092B-C50C-407E-A947-70E740481C1C}">
                <a14:useLocalDpi xmlns:a14="http://schemas.microsoft.com/office/drawing/2010/main"/>
              </a:ext>
            </a:extLst>
          </a:blip>
          <a:srcRect/>
          <a:stretch/>
        </p:blipFill>
        <p:spPr bwMode="auto">
          <a:xfrm>
            <a:off x="1062062" y="2147044"/>
            <a:ext cx="1314564" cy="1278337"/>
          </a:xfrm>
          <a:prstGeom prst="rect">
            <a:avLst/>
          </a:prstGeom>
          <a:noFill/>
          <a:extLst>
            <a:ext uri="{909E8E84-426E-40DD-AFC4-6F175D3DCCD1}">
              <a14:hiddenFill xmlns:a14="http://schemas.microsoft.com/office/drawing/2010/main">
                <a:solidFill>
                  <a:srgbClr val="FFFFFF"/>
                </a:solidFill>
              </a14:hiddenFill>
            </a:ext>
          </a:extLst>
        </p:spPr>
      </p:pic>
      <p:grpSp>
        <p:nvGrpSpPr>
          <p:cNvPr id="30" name="组合 30"/>
          <p:cNvGrpSpPr>
            <a:grpSpLocks/>
          </p:cNvGrpSpPr>
          <p:nvPr/>
        </p:nvGrpSpPr>
        <p:grpSpPr bwMode="auto">
          <a:xfrm>
            <a:off x="11550649" y="6507164"/>
            <a:ext cx="298451" cy="300037"/>
            <a:chOff x="0" y="0"/>
            <a:chExt cx="299785" cy="299785"/>
          </a:xfrm>
        </p:grpSpPr>
        <p:sp>
          <p:nvSpPr>
            <p:cNvPr id="31" name="椭圆 35"/>
            <p:cNvSpPr>
              <a:spLocks noChangeArrowheads="1"/>
            </p:cNvSpPr>
            <p:nvPr/>
          </p:nvSpPr>
          <p:spPr bwMode="auto">
            <a:xfrm>
              <a:off x="0" y="0"/>
              <a:ext cx="299785" cy="299785"/>
            </a:xfrm>
            <a:prstGeom prst="ellipse">
              <a:avLst/>
            </a:prstGeom>
            <a:solidFill>
              <a:srgbClr val="FCF8ED"/>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32" name="右箭头 36"/>
            <p:cNvSpPr>
              <a:spLocks noChangeArrowheads="1"/>
            </p:cNvSpPr>
            <p:nvPr/>
          </p:nvSpPr>
          <p:spPr bwMode="auto">
            <a:xfrm>
              <a:off x="89734" y="60159"/>
              <a:ext cx="144379" cy="168442"/>
            </a:xfrm>
            <a:prstGeom prst="rightArrow">
              <a:avLst>
                <a:gd name="adj1" fmla="val 50000"/>
                <a:gd name="adj2" fmla="val 50000"/>
              </a:avLst>
            </a:prstGeom>
            <a:solidFill>
              <a:srgbClr val="131426"/>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grpSp>
      <p:grpSp>
        <p:nvGrpSpPr>
          <p:cNvPr id="33" name="组合 37"/>
          <p:cNvGrpSpPr>
            <a:grpSpLocks/>
          </p:cNvGrpSpPr>
          <p:nvPr/>
        </p:nvGrpSpPr>
        <p:grpSpPr bwMode="auto">
          <a:xfrm flipH="1">
            <a:off x="11055350" y="6507164"/>
            <a:ext cx="300039" cy="300037"/>
            <a:chOff x="0" y="0"/>
            <a:chExt cx="299785" cy="299785"/>
          </a:xfrm>
        </p:grpSpPr>
        <p:sp>
          <p:nvSpPr>
            <p:cNvPr id="34" name="椭圆 38"/>
            <p:cNvSpPr>
              <a:spLocks noChangeArrowheads="1"/>
            </p:cNvSpPr>
            <p:nvPr/>
          </p:nvSpPr>
          <p:spPr bwMode="auto">
            <a:xfrm>
              <a:off x="0" y="0"/>
              <a:ext cx="299785" cy="299785"/>
            </a:xfrm>
            <a:prstGeom prst="ellipse">
              <a:avLst/>
            </a:prstGeom>
            <a:solidFill>
              <a:srgbClr val="FCF8ED"/>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35" name="右箭头 39"/>
            <p:cNvSpPr>
              <a:spLocks noChangeArrowheads="1"/>
            </p:cNvSpPr>
            <p:nvPr/>
          </p:nvSpPr>
          <p:spPr bwMode="auto">
            <a:xfrm>
              <a:off x="89734" y="60159"/>
              <a:ext cx="144379" cy="168442"/>
            </a:xfrm>
            <a:prstGeom prst="rightArrow">
              <a:avLst>
                <a:gd name="adj1" fmla="val 50000"/>
                <a:gd name="adj2" fmla="val 50000"/>
              </a:avLst>
            </a:prstGeom>
            <a:solidFill>
              <a:srgbClr val="131426"/>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grpSp>
      <p:sp>
        <p:nvSpPr>
          <p:cNvPr id="36" name="文本框 49"/>
          <p:cNvSpPr>
            <a:spLocks noChangeArrowheads="1"/>
          </p:cNvSpPr>
          <p:nvPr/>
        </p:nvSpPr>
        <p:spPr bwMode="auto">
          <a:xfrm>
            <a:off x="35310" y="6429746"/>
            <a:ext cx="104380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40" tIns="45720" rIns="91440" bIns="45720">
            <a:spAutoFit/>
          </a:bodyPr>
          <a:lstStyle/>
          <a:p>
            <a:pPr algn="r"/>
            <a:r>
              <a:rPr lang="en-US" altLang="zh-CN" b="0" dirty="0">
                <a:solidFill>
                  <a:schemeClr val="bg1"/>
                </a:solidFill>
              </a:rPr>
              <a:t>Part 1</a:t>
            </a:r>
            <a:endParaRPr lang="zh-CN" altLang="en-US" b="0" dirty="0">
              <a:solidFill>
                <a:schemeClr val="bg1"/>
              </a:solidFill>
            </a:endParaRPr>
          </a:p>
        </p:txBody>
      </p:sp>
    </p:spTree>
    <p:extLst>
      <p:ext uri="{BB962C8B-B14F-4D97-AF65-F5344CB8AC3E}">
        <p14:creationId xmlns:p14="http://schemas.microsoft.com/office/powerpoint/2010/main" val="3140449746"/>
      </p:ext>
    </p:extLst>
  </p:cSld>
  <p:clrMapOvr>
    <a:masterClrMapping/>
  </p:clrMapOvr>
  <mc:AlternateContent xmlns:mc="http://schemas.openxmlformats.org/markup-compatibility/2006" xmlns:p14="http://schemas.microsoft.com/office/powerpoint/2010/main">
    <mc:Choice Requires="p14">
      <p:transition spd="slow" p14:dur="1400" advClick="0" advTm="10000">
        <p14:doors dir="vert"/>
      </p:transition>
    </mc:Choice>
    <mc:Fallback xmlns="">
      <p:transition spd="slow" advClick="0" advTm="10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4" fill="hold" grpId="0" nodeType="afterEffect">
                                  <p:stCondLst>
                                    <p:cond delay="0"/>
                                  </p:stCondLst>
                                  <p:childTnLst>
                                    <p:set>
                                      <p:cBhvr>
                                        <p:cTn id="6" dur="1" fill="hold">
                                          <p:stCondLst>
                                            <p:cond delay="0"/>
                                          </p:stCondLst>
                                        </p:cTn>
                                        <p:tgtEl>
                                          <p:spTgt spid="56"/>
                                        </p:tgtEl>
                                        <p:attrNameLst>
                                          <p:attrName>style.visibility</p:attrName>
                                        </p:attrNameLst>
                                      </p:cBhvr>
                                      <p:to>
                                        <p:strVal val="visible"/>
                                      </p:to>
                                    </p:set>
                                    <p:animEffect transition="in" filter="wheel(4)">
                                      <p:cBhvr>
                                        <p:cTn id="7" dur="1000"/>
                                        <p:tgtEl>
                                          <p:spTgt spid="56"/>
                                        </p:tgtEl>
                                      </p:cBhvr>
                                    </p:animEffect>
                                  </p:childTnLst>
                                </p:cTn>
                              </p:par>
                            </p:childTnLst>
                          </p:cTn>
                        </p:par>
                        <p:par>
                          <p:cTn id="8" fill="hold">
                            <p:stCondLst>
                              <p:cond delay="1000"/>
                            </p:stCondLst>
                            <p:childTnLst>
                              <p:par>
                                <p:cTn id="9" presetID="47" presetClass="entr" presetSubtype="0" fill="hold" nodeType="afterEffect">
                                  <p:stCondLst>
                                    <p:cond delay="0"/>
                                  </p:stCondLst>
                                  <p:childTnLst>
                                    <p:set>
                                      <p:cBhvr>
                                        <p:cTn id="10" dur="1" fill="hold">
                                          <p:stCondLst>
                                            <p:cond delay="0"/>
                                          </p:stCondLst>
                                        </p:cTn>
                                        <p:tgtEl>
                                          <p:spTgt spid="29"/>
                                        </p:tgtEl>
                                        <p:attrNameLst>
                                          <p:attrName>style.visibility</p:attrName>
                                        </p:attrNameLst>
                                      </p:cBhvr>
                                      <p:to>
                                        <p:strVal val="visible"/>
                                      </p:to>
                                    </p:set>
                                    <p:animEffect transition="in" filter="fade">
                                      <p:cBhvr>
                                        <p:cTn id="11" dur="1000"/>
                                        <p:tgtEl>
                                          <p:spTgt spid="29"/>
                                        </p:tgtEl>
                                      </p:cBhvr>
                                    </p:animEffect>
                                    <p:anim calcmode="lin" valueType="num">
                                      <p:cBhvr>
                                        <p:cTn id="12" dur="1000" fill="hold"/>
                                        <p:tgtEl>
                                          <p:spTgt spid="29"/>
                                        </p:tgtEl>
                                        <p:attrNameLst>
                                          <p:attrName>ppt_x</p:attrName>
                                        </p:attrNameLst>
                                      </p:cBhvr>
                                      <p:tavLst>
                                        <p:tav tm="0">
                                          <p:val>
                                            <p:strVal val="#ppt_x"/>
                                          </p:val>
                                        </p:tav>
                                        <p:tav tm="100000">
                                          <p:val>
                                            <p:strVal val="#ppt_x"/>
                                          </p:val>
                                        </p:tav>
                                      </p:tavLst>
                                    </p:anim>
                                    <p:anim calcmode="lin" valueType="num">
                                      <p:cBhvr>
                                        <p:cTn id="13" dur="1000" fill="hold"/>
                                        <p:tgtEl>
                                          <p:spTgt spid="29"/>
                                        </p:tgtEl>
                                        <p:attrNameLst>
                                          <p:attrName>ppt_y</p:attrName>
                                        </p:attrNameLst>
                                      </p:cBhvr>
                                      <p:tavLst>
                                        <p:tav tm="0">
                                          <p:val>
                                            <p:strVal val="#ppt_y-.1"/>
                                          </p:val>
                                        </p:tav>
                                        <p:tav tm="100000">
                                          <p:val>
                                            <p:strVal val="#ppt_y"/>
                                          </p:val>
                                        </p:tav>
                                      </p:tavLst>
                                    </p:anim>
                                  </p:childTnLst>
                                </p:cTn>
                              </p:par>
                              <p:par>
                                <p:cTn id="14" presetID="47" presetClass="entr" presetSubtype="0" fill="hold" nodeType="withEffect">
                                  <p:stCondLst>
                                    <p:cond delay="200"/>
                                  </p:stCondLst>
                                  <p:childTnLst>
                                    <p:set>
                                      <p:cBhvr>
                                        <p:cTn id="15" dur="1" fill="hold">
                                          <p:stCondLst>
                                            <p:cond delay="0"/>
                                          </p:stCondLst>
                                        </p:cTn>
                                        <p:tgtEl>
                                          <p:spTgt spid="18"/>
                                        </p:tgtEl>
                                        <p:attrNameLst>
                                          <p:attrName>style.visibility</p:attrName>
                                        </p:attrNameLst>
                                      </p:cBhvr>
                                      <p:to>
                                        <p:strVal val="visible"/>
                                      </p:to>
                                    </p:set>
                                    <p:animEffect transition="in" filter="fade">
                                      <p:cBhvr>
                                        <p:cTn id="16" dur="1000"/>
                                        <p:tgtEl>
                                          <p:spTgt spid="18"/>
                                        </p:tgtEl>
                                      </p:cBhvr>
                                    </p:animEffect>
                                    <p:anim calcmode="lin" valueType="num">
                                      <p:cBhvr>
                                        <p:cTn id="17" dur="1000" fill="hold"/>
                                        <p:tgtEl>
                                          <p:spTgt spid="18"/>
                                        </p:tgtEl>
                                        <p:attrNameLst>
                                          <p:attrName>ppt_x</p:attrName>
                                        </p:attrNameLst>
                                      </p:cBhvr>
                                      <p:tavLst>
                                        <p:tav tm="0">
                                          <p:val>
                                            <p:strVal val="#ppt_x"/>
                                          </p:val>
                                        </p:tav>
                                        <p:tav tm="100000">
                                          <p:val>
                                            <p:strVal val="#ppt_x"/>
                                          </p:val>
                                        </p:tav>
                                      </p:tavLst>
                                    </p:anim>
                                    <p:anim calcmode="lin" valueType="num">
                                      <p:cBhvr>
                                        <p:cTn id="18" dur="1000" fill="hold"/>
                                        <p:tgtEl>
                                          <p:spTgt spid="18"/>
                                        </p:tgtEl>
                                        <p:attrNameLst>
                                          <p:attrName>ppt_y</p:attrName>
                                        </p:attrNameLst>
                                      </p:cBhvr>
                                      <p:tavLst>
                                        <p:tav tm="0">
                                          <p:val>
                                            <p:strVal val="#ppt_y-.1"/>
                                          </p:val>
                                        </p:tav>
                                        <p:tav tm="100000">
                                          <p:val>
                                            <p:strVal val="#ppt_y"/>
                                          </p:val>
                                        </p:tav>
                                      </p:tavLst>
                                    </p:anim>
                                  </p:childTnLst>
                                </p:cTn>
                              </p:par>
                              <p:par>
                                <p:cTn id="19" presetID="47" presetClass="entr" presetSubtype="0" fill="hold" nodeType="withEffect">
                                  <p:stCondLst>
                                    <p:cond delay="400"/>
                                  </p:stCondLst>
                                  <p:childTnLst>
                                    <p:set>
                                      <p:cBhvr>
                                        <p:cTn id="20" dur="1" fill="hold">
                                          <p:stCondLst>
                                            <p:cond delay="0"/>
                                          </p:stCondLst>
                                        </p:cTn>
                                        <p:tgtEl>
                                          <p:spTgt spid="25"/>
                                        </p:tgtEl>
                                        <p:attrNameLst>
                                          <p:attrName>style.visibility</p:attrName>
                                        </p:attrNameLst>
                                      </p:cBhvr>
                                      <p:to>
                                        <p:strVal val="visible"/>
                                      </p:to>
                                    </p:set>
                                    <p:animEffect transition="in" filter="fade">
                                      <p:cBhvr>
                                        <p:cTn id="21" dur="1000"/>
                                        <p:tgtEl>
                                          <p:spTgt spid="25"/>
                                        </p:tgtEl>
                                      </p:cBhvr>
                                    </p:animEffect>
                                    <p:anim calcmode="lin" valueType="num">
                                      <p:cBhvr>
                                        <p:cTn id="22" dur="1000" fill="hold"/>
                                        <p:tgtEl>
                                          <p:spTgt spid="25"/>
                                        </p:tgtEl>
                                        <p:attrNameLst>
                                          <p:attrName>ppt_x</p:attrName>
                                        </p:attrNameLst>
                                      </p:cBhvr>
                                      <p:tavLst>
                                        <p:tav tm="0">
                                          <p:val>
                                            <p:strVal val="#ppt_x"/>
                                          </p:val>
                                        </p:tav>
                                        <p:tav tm="100000">
                                          <p:val>
                                            <p:strVal val="#ppt_x"/>
                                          </p:val>
                                        </p:tav>
                                      </p:tavLst>
                                    </p:anim>
                                    <p:anim calcmode="lin" valueType="num">
                                      <p:cBhvr>
                                        <p:cTn id="23" dur="1000" fill="hold"/>
                                        <p:tgtEl>
                                          <p:spTgt spid="25"/>
                                        </p:tgtEl>
                                        <p:attrNameLst>
                                          <p:attrName>ppt_y</p:attrName>
                                        </p:attrNameLst>
                                      </p:cBhvr>
                                      <p:tavLst>
                                        <p:tav tm="0">
                                          <p:val>
                                            <p:strVal val="#ppt_y-.1"/>
                                          </p:val>
                                        </p:tav>
                                        <p:tav tm="100000">
                                          <p:val>
                                            <p:strVal val="#ppt_y"/>
                                          </p:val>
                                        </p:tav>
                                      </p:tavLst>
                                    </p:anim>
                                  </p:childTnLst>
                                </p:cTn>
                              </p:par>
                              <p:par>
                                <p:cTn id="24" presetID="47" presetClass="entr" presetSubtype="0" fill="hold" nodeType="withEffect">
                                  <p:stCondLst>
                                    <p:cond delay="600"/>
                                  </p:stCondLst>
                                  <p:childTnLst>
                                    <p:set>
                                      <p:cBhvr>
                                        <p:cTn id="25" dur="1" fill="hold">
                                          <p:stCondLst>
                                            <p:cond delay="0"/>
                                          </p:stCondLst>
                                        </p:cTn>
                                        <p:tgtEl>
                                          <p:spTgt spid="26"/>
                                        </p:tgtEl>
                                        <p:attrNameLst>
                                          <p:attrName>style.visibility</p:attrName>
                                        </p:attrNameLst>
                                      </p:cBhvr>
                                      <p:to>
                                        <p:strVal val="visible"/>
                                      </p:to>
                                    </p:set>
                                    <p:animEffect transition="in" filter="fade">
                                      <p:cBhvr>
                                        <p:cTn id="26" dur="1000"/>
                                        <p:tgtEl>
                                          <p:spTgt spid="26"/>
                                        </p:tgtEl>
                                      </p:cBhvr>
                                    </p:animEffect>
                                    <p:anim calcmode="lin" valueType="num">
                                      <p:cBhvr>
                                        <p:cTn id="27" dur="1000" fill="hold"/>
                                        <p:tgtEl>
                                          <p:spTgt spid="26"/>
                                        </p:tgtEl>
                                        <p:attrNameLst>
                                          <p:attrName>ppt_x</p:attrName>
                                        </p:attrNameLst>
                                      </p:cBhvr>
                                      <p:tavLst>
                                        <p:tav tm="0">
                                          <p:val>
                                            <p:strVal val="#ppt_x"/>
                                          </p:val>
                                        </p:tav>
                                        <p:tav tm="100000">
                                          <p:val>
                                            <p:strVal val="#ppt_x"/>
                                          </p:val>
                                        </p:tav>
                                      </p:tavLst>
                                    </p:anim>
                                    <p:anim calcmode="lin" valueType="num">
                                      <p:cBhvr>
                                        <p:cTn id="28" dur="1000" fill="hold"/>
                                        <p:tgtEl>
                                          <p:spTgt spid="26"/>
                                        </p:tgtEl>
                                        <p:attrNameLst>
                                          <p:attrName>ppt_y</p:attrName>
                                        </p:attrNameLst>
                                      </p:cBhvr>
                                      <p:tavLst>
                                        <p:tav tm="0">
                                          <p:val>
                                            <p:strVal val="#ppt_y-.1"/>
                                          </p:val>
                                        </p:tav>
                                        <p:tav tm="100000">
                                          <p:val>
                                            <p:strVal val="#ppt_y"/>
                                          </p:val>
                                        </p:tav>
                                      </p:tavLst>
                                    </p:anim>
                                  </p:childTnLst>
                                </p:cTn>
                              </p:par>
                              <p:par>
                                <p:cTn id="29" presetID="47" presetClass="entr" presetSubtype="0" fill="hold" nodeType="withEffect">
                                  <p:stCondLst>
                                    <p:cond delay="800"/>
                                  </p:stCondLst>
                                  <p:childTnLst>
                                    <p:set>
                                      <p:cBhvr>
                                        <p:cTn id="30" dur="1" fill="hold">
                                          <p:stCondLst>
                                            <p:cond delay="0"/>
                                          </p:stCondLst>
                                        </p:cTn>
                                        <p:tgtEl>
                                          <p:spTgt spid="27"/>
                                        </p:tgtEl>
                                        <p:attrNameLst>
                                          <p:attrName>style.visibility</p:attrName>
                                        </p:attrNameLst>
                                      </p:cBhvr>
                                      <p:to>
                                        <p:strVal val="visible"/>
                                      </p:to>
                                    </p:set>
                                    <p:animEffect transition="in" filter="fade">
                                      <p:cBhvr>
                                        <p:cTn id="31" dur="1000"/>
                                        <p:tgtEl>
                                          <p:spTgt spid="27"/>
                                        </p:tgtEl>
                                      </p:cBhvr>
                                    </p:animEffect>
                                    <p:anim calcmode="lin" valueType="num">
                                      <p:cBhvr>
                                        <p:cTn id="32" dur="1000" fill="hold"/>
                                        <p:tgtEl>
                                          <p:spTgt spid="27"/>
                                        </p:tgtEl>
                                        <p:attrNameLst>
                                          <p:attrName>ppt_x</p:attrName>
                                        </p:attrNameLst>
                                      </p:cBhvr>
                                      <p:tavLst>
                                        <p:tav tm="0">
                                          <p:val>
                                            <p:strVal val="#ppt_x"/>
                                          </p:val>
                                        </p:tav>
                                        <p:tav tm="100000">
                                          <p:val>
                                            <p:strVal val="#ppt_x"/>
                                          </p:val>
                                        </p:tav>
                                      </p:tavLst>
                                    </p:anim>
                                    <p:anim calcmode="lin" valueType="num">
                                      <p:cBhvr>
                                        <p:cTn id="33" dur="1000" fill="hold"/>
                                        <p:tgtEl>
                                          <p:spTgt spid="27"/>
                                        </p:tgtEl>
                                        <p:attrNameLst>
                                          <p:attrName>ppt_y</p:attrName>
                                        </p:attrNameLst>
                                      </p:cBhvr>
                                      <p:tavLst>
                                        <p:tav tm="0">
                                          <p:val>
                                            <p:strVal val="#ppt_y-.1"/>
                                          </p:val>
                                        </p:tav>
                                        <p:tav tm="100000">
                                          <p:val>
                                            <p:strVal val="#ppt_y"/>
                                          </p:val>
                                        </p:tav>
                                      </p:tavLst>
                                    </p:anim>
                                  </p:childTnLst>
                                </p:cTn>
                              </p:par>
                              <p:par>
                                <p:cTn id="34" presetID="47" presetClass="entr" presetSubtype="0" fill="hold" nodeType="withEffect">
                                  <p:stCondLst>
                                    <p:cond delay="1000"/>
                                  </p:stCondLst>
                                  <p:childTnLst>
                                    <p:set>
                                      <p:cBhvr>
                                        <p:cTn id="35" dur="1" fill="hold">
                                          <p:stCondLst>
                                            <p:cond delay="0"/>
                                          </p:stCondLst>
                                        </p:cTn>
                                        <p:tgtEl>
                                          <p:spTgt spid="28"/>
                                        </p:tgtEl>
                                        <p:attrNameLst>
                                          <p:attrName>style.visibility</p:attrName>
                                        </p:attrNameLst>
                                      </p:cBhvr>
                                      <p:to>
                                        <p:strVal val="visible"/>
                                      </p:to>
                                    </p:set>
                                    <p:animEffect transition="in" filter="fade">
                                      <p:cBhvr>
                                        <p:cTn id="36" dur="1000"/>
                                        <p:tgtEl>
                                          <p:spTgt spid="28"/>
                                        </p:tgtEl>
                                      </p:cBhvr>
                                    </p:animEffect>
                                    <p:anim calcmode="lin" valueType="num">
                                      <p:cBhvr>
                                        <p:cTn id="37" dur="1000" fill="hold"/>
                                        <p:tgtEl>
                                          <p:spTgt spid="28"/>
                                        </p:tgtEl>
                                        <p:attrNameLst>
                                          <p:attrName>ppt_x</p:attrName>
                                        </p:attrNameLst>
                                      </p:cBhvr>
                                      <p:tavLst>
                                        <p:tav tm="0">
                                          <p:val>
                                            <p:strVal val="#ppt_x"/>
                                          </p:val>
                                        </p:tav>
                                        <p:tav tm="100000">
                                          <p:val>
                                            <p:strVal val="#ppt_x"/>
                                          </p:val>
                                        </p:tav>
                                      </p:tavLst>
                                    </p:anim>
                                    <p:anim calcmode="lin" valueType="num">
                                      <p:cBhvr>
                                        <p:cTn id="38" dur="1000" fill="hold"/>
                                        <p:tgtEl>
                                          <p:spTgt spid="28"/>
                                        </p:tgtEl>
                                        <p:attrNameLst>
                                          <p:attrName>ppt_y</p:attrName>
                                        </p:attrNameLst>
                                      </p:cBhvr>
                                      <p:tavLst>
                                        <p:tav tm="0">
                                          <p:val>
                                            <p:strVal val="#ppt_y-.1"/>
                                          </p:val>
                                        </p:tav>
                                        <p:tav tm="100000">
                                          <p:val>
                                            <p:strVal val="#ppt_y"/>
                                          </p:val>
                                        </p:tav>
                                      </p:tavLst>
                                    </p:anim>
                                  </p:childTnLst>
                                </p:cTn>
                              </p:par>
                            </p:childTnLst>
                          </p:cTn>
                        </p:par>
                        <p:par>
                          <p:cTn id="39" fill="hold">
                            <p:stCondLst>
                              <p:cond delay="3000"/>
                            </p:stCondLst>
                            <p:childTnLst>
                              <p:par>
                                <p:cTn id="40" presetID="22" presetClass="entr" presetSubtype="8" fill="hold" grpId="0" nodeType="afterEffect">
                                  <p:stCondLst>
                                    <p:cond delay="0"/>
                                  </p:stCondLst>
                                  <p:childTnLst>
                                    <p:set>
                                      <p:cBhvr>
                                        <p:cTn id="41" dur="1" fill="hold">
                                          <p:stCondLst>
                                            <p:cond delay="0"/>
                                          </p:stCondLst>
                                        </p:cTn>
                                        <p:tgtEl>
                                          <p:spTgt spid="19"/>
                                        </p:tgtEl>
                                        <p:attrNameLst>
                                          <p:attrName>style.visibility</p:attrName>
                                        </p:attrNameLst>
                                      </p:cBhvr>
                                      <p:to>
                                        <p:strVal val="visible"/>
                                      </p:to>
                                    </p:set>
                                    <p:animEffect transition="in" filter="wipe(left)">
                                      <p:cBhvr>
                                        <p:cTn id="42" dur="500"/>
                                        <p:tgtEl>
                                          <p:spTgt spid="19"/>
                                        </p:tgtEl>
                                      </p:cBhvr>
                                    </p:animEffect>
                                  </p:childTnLst>
                                </p:cTn>
                              </p:par>
                            </p:childTnLst>
                          </p:cTn>
                        </p:par>
                        <p:par>
                          <p:cTn id="43" fill="hold">
                            <p:stCondLst>
                              <p:cond delay="3500"/>
                            </p:stCondLst>
                            <p:childTnLst>
                              <p:par>
                                <p:cTn id="44" presetID="22" presetClass="entr" presetSubtype="8" fill="hold" grpId="0" nodeType="afterEffect">
                                  <p:stCondLst>
                                    <p:cond delay="0"/>
                                  </p:stCondLst>
                                  <p:childTnLst>
                                    <p:set>
                                      <p:cBhvr>
                                        <p:cTn id="45" dur="1" fill="hold">
                                          <p:stCondLst>
                                            <p:cond delay="0"/>
                                          </p:stCondLst>
                                        </p:cTn>
                                        <p:tgtEl>
                                          <p:spTgt spid="20"/>
                                        </p:tgtEl>
                                        <p:attrNameLst>
                                          <p:attrName>style.visibility</p:attrName>
                                        </p:attrNameLst>
                                      </p:cBhvr>
                                      <p:to>
                                        <p:strVal val="visible"/>
                                      </p:to>
                                    </p:set>
                                    <p:animEffect transition="in" filter="wipe(left)">
                                      <p:cBhvr>
                                        <p:cTn id="46" dur="500"/>
                                        <p:tgtEl>
                                          <p:spTgt spid="20"/>
                                        </p:tgtEl>
                                      </p:cBhvr>
                                    </p:animEffect>
                                  </p:childTnLst>
                                </p:cTn>
                              </p:par>
                            </p:childTnLst>
                          </p:cTn>
                        </p:par>
                        <p:par>
                          <p:cTn id="47" fill="hold">
                            <p:stCondLst>
                              <p:cond delay="4000"/>
                            </p:stCondLst>
                            <p:childTnLst>
                              <p:par>
                                <p:cTn id="48" presetID="22" presetClass="entr" presetSubtype="8" fill="hold" grpId="0" nodeType="afterEffect">
                                  <p:stCondLst>
                                    <p:cond delay="0"/>
                                  </p:stCondLst>
                                  <p:childTnLst>
                                    <p:set>
                                      <p:cBhvr>
                                        <p:cTn id="49" dur="1" fill="hold">
                                          <p:stCondLst>
                                            <p:cond delay="0"/>
                                          </p:stCondLst>
                                        </p:cTn>
                                        <p:tgtEl>
                                          <p:spTgt spid="21"/>
                                        </p:tgtEl>
                                        <p:attrNameLst>
                                          <p:attrName>style.visibility</p:attrName>
                                        </p:attrNameLst>
                                      </p:cBhvr>
                                      <p:to>
                                        <p:strVal val="visible"/>
                                      </p:to>
                                    </p:set>
                                    <p:animEffect transition="in" filter="wipe(left)">
                                      <p:cBhvr>
                                        <p:cTn id="50" dur="500"/>
                                        <p:tgtEl>
                                          <p:spTgt spid="21"/>
                                        </p:tgtEl>
                                      </p:cBhvr>
                                    </p:animEffect>
                                  </p:childTnLst>
                                </p:cTn>
                              </p:par>
                            </p:childTnLst>
                          </p:cTn>
                        </p:par>
                        <p:par>
                          <p:cTn id="51" fill="hold">
                            <p:stCondLst>
                              <p:cond delay="4500"/>
                            </p:stCondLst>
                            <p:childTnLst>
                              <p:par>
                                <p:cTn id="52" presetID="22" presetClass="entr" presetSubtype="8" fill="hold" grpId="0" nodeType="afterEffect">
                                  <p:stCondLst>
                                    <p:cond delay="0"/>
                                  </p:stCondLst>
                                  <p:childTnLst>
                                    <p:set>
                                      <p:cBhvr>
                                        <p:cTn id="53" dur="1" fill="hold">
                                          <p:stCondLst>
                                            <p:cond delay="0"/>
                                          </p:stCondLst>
                                        </p:cTn>
                                        <p:tgtEl>
                                          <p:spTgt spid="22"/>
                                        </p:tgtEl>
                                        <p:attrNameLst>
                                          <p:attrName>style.visibility</p:attrName>
                                        </p:attrNameLst>
                                      </p:cBhvr>
                                      <p:to>
                                        <p:strVal val="visible"/>
                                      </p:to>
                                    </p:set>
                                    <p:animEffect transition="in" filter="wipe(left)">
                                      <p:cBhvr>
                                        <p:cTn id="54" dur="500"/>
                                        <p:tgtEl>
                                          <p:spTgt spid="22"/>
                                        </p:tgtEl>
                                      </p:cBhvr>
                                    </p:animEffect>
                                  </p:childTnLst>
                                </p:cTn>
                              </p:par>
                            </p:childTnLst>
                          </p:cTn>
                        </p:par>
                        <p:par>
                          <p:cTn id="55" fill="hold">
                            <p:stCondLst>
                              <p:cond delay="5000"/>
                            </p:stCondLst>
                            <p:childTnLst>
                              <p:par>
                                <p:cTn id="56" presetID="22" presetClass="entr" presetSubtype="8" fill="hold" grpId="0" nodeType="afterEffect">
                                  <p:stCondLst>
                                    <p:cond delay="0"/>
                                  </p:stCondLst>
                                  <p:childTnLst>
                                    <p:set>
                                      <p:cBhvr>
                                        <p:cTn id="57" dur="1" fill="hold">
                                          <p:stCondLst>
                                            <p:cond delay="0"/>
                                          </p:stCondLst>
                                        </p:cTn>
                                        <p:tgtEl>
                                          <p:spTgt spid="23"/>
                                        </p:tgtEl>
                                        <p:attrNameLst>
                                          <p:attrName>style.visibility</p:attrName>
                                        </p:attrNameLst>
                                      </p:cBhvr>
                                      <p:to>
                                        <p:strVal val="visible"/>
                                      </p:to>
                                    </p:set>
                                    <p:animEffect transition="in" filter="wipe(left)">
                                      <p:cBhvr>
                                        <p:cTn id="58" dur="500"/>
                                        <p:tgtEl>
                                          <p:spTgt spid="23"/>
                                        </p:tgtEl>
                                      </p:cBhvr>
                                    </p:animEffect>
                                  </p:childTnLst>
                                </p:cTn>
                              </p:par>
                            </p:childTnLst>
                          </p:cTn>
                        </p:par>
                        <p:par>
                          <p:cTn id="59" fill="hold">
                            <p:stCondLst>
                              <p:cond delay="5500"/>
                            </p:stCondLst>
                            <p:childTnLst>
                              <p:par>
                                <p:cTn id="60" presetID="22" presetClass="entr" presetSubtype="8" fill="hold" grpId="0" nodeType="afterEffect">
                                  <p:stCondLst>
                                    <p:cond delay="0"/>
                                  </p:stCondLst>
                                  <p:childTnLst>
                                    <p:set>
                                      <p:cBhvr>
                                        <p:cTn id="61" dur="1" fill="hold">
                                          <p:stCondLst>
                                            <p:cond delay="0"/>
                                          </p:stCondLst>
                                        </p:cTn>
                                        <p:tgtEl>
                                          <p:spTgt spid="24"/>
                                        </p:tgtEl>
                                        <p:attrNameLst>
                                          <p:attrName>style.visibility</p:attrName>
                                        </p:attrNameLst>
                                      </p:cBhvr>
                                      <p:to>
                                        <p:strVal val="visible"/>
                                      </p:to>
                                    </p:set>
                                    <p:animEffect transition="in" filter="wipe(left)">
                                      <p:cBhvr>
                                        <p:cTn id="62"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6" grpId="0"/>
      <p:bldP spid="19" grpId="0"/>
      <p:bldP spid="20" grpId="0"/>
      <p:bldP spid="21" grpId="0"/>
      <p:bldP spid="22" grpId="0"/>
      <p:bldP spid="23" grpId="0"/>
      <p:bldP spid="24"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 name="Text Box 55"/>
          <p:cNvSpPr txBox="1">
            <a:spLocks noChangeArrowheads="1"/>
          </p:cNvSpPr>
          <p:nvPr/>
        </p:nvSpPr>
        <p:spPr bwMode="auto">
          <a:xfrm>
            <a:off x="777758" y="184958"/>
            <a:ext cx="3398029" cy="6975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121892" tIns="60945" rIns="121892" bIns="60945">
            <a:spAutoFit/>
          </a:bodyPr>
          <a:lstStyle>
            <a:lvl1pPr eaLnBrk="0" hangingPunct="0">
              <a:defRPr i="1">
                <a:solidFill>
                  <a:schemeClr val="tx1"/>
                </a:solidFill>
                <a:latin typeface="Arial" pitchFamily="34" charset="0"/>
                <a:ea typeface="宋体" pitchFamily="2" charset="-122"/>
              </a:defRPr>
            </a:lvl1pPr>
            <a:lvl2pPr marL="742950" indent="-285750" eaLnBrk="0" hangingPunct="0">
              <a:defRPr i="1">
                <a:solidFill>
                  <a:schemeClr val="tx1"/>
                </a:solidFill>
                <a:latin typeface="Arial" pitchFamily="34" charset="0"/>
                <a:ea typeface="宋体" pitchFamily="2" charset="-122"/>
              </a:defRPr>
            </a:lvl2pPr>
            <a:lvl3pPr marL="1143000" indent="-228600" eaLnBrk="0" hangingPunct="0">
              <a:defRPr i="1">
                <a:solidFill>
                  <a:schemeClr val="tx1"/>
                </a:solidFill>
                <a:latin typeface="Arial" pitchFamily="34" charset="0"/>
                <a:ea typeface="宋体" pitchFamily="2" charset="-122"/>
              </a:defRPr>
            </a:lvl3pPr>
            <a:lvl4pPr marL="1600200" indent="-228600" eaLnBrk="0" hangingPunct="0">
              <a:defRPr i="1">
                <a:solidFill>
                  <a:schemeClr val="tx1"/>
                </a:solidFill>
                <a:latin typeface="Arial" pitchFamily="34" charset="0"/>
                <a:ea typeface="宋体" pitchFamily="2" charset="-122"/>
              </a:defRPr>
            </a:lvl4pPr>
            <a:lvl5pPr marL="2057400" indent="-228600" eaLnBrk="0" hangingPunct="0">
              <a:defRPr i="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9pPr>
          </a:lstStyle>
          <a:p>
            <a:pPr algn="ctr"/>
            <a:r>
              <a:rPr lang="en-US" altLang="zh-CN" sz="3733" i="0" dirty="0">
                <a:latin typeface="方正楷体简体" panose="02010601030101010101" pitchFamily="2" charset="-122"/>
                <a:ea typeface="方正楷体简体" panose="02010601030101010101" pitchFamily="2" charset="-122"/>
              </a:rPr>
              <a:t>1.4 </a:t>
            </a:r>
            <a:r>
              <a:rPr lang="zh-CN" altLang="en-US" sz="3733" i="0" dirty="0">
                <a:latin typeface="方正楷体简体" panose="02010601030101010101" pitchFamily="2" charset="-122"/>
                <a:ea typeface="方正楷体简体" panose="02010601030101010101" pitchFamily="2" charset="-122"/>
              </a:rPr>
              <a:t>核心成员</a:t>
            </a:r>
          </a:p>
        </p:txBody>
      </p:sp>
      <p:grpSp>
        <p:nvGrpSpPr>
          <p:cNvPr id="159" name="组合 30"/>
          <p:cNvGrpSpPr>
            <a:grpSpLocks/>
          </p:cNvGrpSpPr>
          <p:nvPr/>
        </p:nvGrpSpPr>
        <p:grpSpPr bwMode="auto">
          <a:xfrm>
            <a:off x="11550649" y="6507164"/>
            <a:ext cx="298451" cy="300037"/>
            <a:chOff x="0" y="0"/>
            <a:chExt cx="299785" cy="299785"/>
          </a:xfrm>
        </p:grpSpPr>
        <p:sp>
          <p:nvSpPr>
            <p:cNvPr id="160" name="椭圆 35"/>
            <p:cNvSpPr>
              <a:spLocks noChangeArrowheads="1"/>
            </p:cNvSpPr>
            <p:nvPr/>
          </p:nvSpPr>
          <p:spPr bwMode="auto">
            <a:xfrm>
              <a:off x="0" y="0"/>
              <a:ext cx="299785" cy="299785"/>
            </a:xfrm>
            <a:prstGeom prst="ellipse">
              <a:avLst/>
            </a:prstGeom>
            <a:solidFill>
              <a:srgbClr val="FCF8ED"/>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pPr algn="ctr"/>
              <a:endParaRPr lang="zh-CN" altLang="zh-CN" b="0">
                <a:solidFill>
                  <a:srgbClr val="FFFFFF"/>
                </a:solidFill>
                <a:latin typeface="宋体" pitchFamily="2" charset="-122"/>
                <a:sym typeface="宋体" pitchFamily="2" charset="-122"/>
              </a:endParaRPr>
            </a:p>
          </p:txBody>
        </p:sp>
        <p:sp>
          <p:nvSpPr>
            <p:cNvPr id="161" name="右箭头 36"/>
            <p:cNvSpPr>
              <a:spLocks noChangeArrowheads="1"/>
            </p:cNvSpPr>
            <p:nvPr/>
          </p:nvSpPr>
          <p:spPr bwMode="auto">
            <a:xfrm>
              <a:off x="89734" y="60159"/>
              <a:ext cx="144379" cy="168442"/>
            </a:xfrm>
            <a:prstGeom prst="rightArrow">
              <a:avLst>
                <a:gd name="adj1" fmla="val 50000"/>
                <a:gd name="adj2" fmla="val 50000"/>
              </a:avLst>
            </a:prstGeom>
            <a:solidFill>
              <a:srgbClr val="131426"/>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pPr algn="ctr"/>
              <a:endParaRPr lang="zh-CN" altLang="zh-CN" b="0">
                <a:solidFill>
                  <a:srgbClr val="FFFFFF"/>
                </a:solidFill>
                <a:latin typeface="宋体" pitchFamily="2" charset="-122"/>
                <a:sym typeface="宋体" pitchFamily="2" charset="-122"/>
              </a:endParaRPr>
            </a:p>
          </p:txBody>
        </p:sp>
      </p:grpSp>
      <p:grpSp>
        <p:nvGrpSpPr>
          <p:cNvPr id="162" name="组合 37"/>
          <p:cNvGrpSpPr>
            <a:grpSpLocks/>
          </p:cNvGrpSpPr>
          <p:nvPr/>
        </p:nvGrpSpPr>
        <p:grpSpPr bwMode="auto">
          <a:xfrm flipH="1">
            <a:off x="11055350" y="6507164"/>
            <a:ext cx="300039" cy="300037"/>
            <a:chOff x="0" y="0"/>
            <a:chExt cx="299785" cy="299785"/>
          </a:xfrm>
        </p:grpSpPr>
        <p:sp>
          <p:nvSpPr>
            <p:cNvPr id="163" name="椭圆 38"/>
            <p:cNvSpPr>
              <a:spLocks noChangeArrowheads="1"/>
            </p:cNvSpPr>
            <p:nvPr/>
          </p:nvSpPr>
          <p:spPr bwMode="auto">
            <a:xfrm>
              <a:off x="0" y="0"/>
              <a:ext cx="299785" cy="299785"/>
            </a:xfrm>
            <a:prstGeom prst="ellipse">
              <a:avLst/>
            </a:prstGeom>
            <a:solidFill>
              <a:srgbClr val="FCF8ED"/>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pPr algn="ctr"/>
              <a:endParaRPr lang="zh-CN" altLang="zh-CN" b="0">
                <a:solidFill>
                  <a:srgbClr val="FFFFFF"/>
                </a:solidFill>
                <a:latin typeface="宋体" pitchFamily="2" charset="-122"/>
                <a:sym typeface="宋体" pitchFamily="2" charset="-122"/>
              </a:endParaRPr>
            </a:p>
          </p:txBody>
        </p:sp>
        <p:sp>
          <p:nvSpPr>
            <p:cNvPr id="164" name="右箭头 39"/>
            <p:cNvSpPr>
              <a:spLocks noChangeArrowheads="1"/>
            </p:cNvSpPr>
            <p:nvPr/>
          </p:nvSpPr>
          <p:spPr bwMode="auto">
            <a:xfrm>
              <a:off x="89734" y="60159"/>
              <a:ext cx="144379" cy="168442"/>
            </a:xfrm>
            <a:prstGeom prst="rightArrow">
              <a:avLst>
                <a:gd name="adj1" fmla="val 50000"/>
                <a:gd name="adj2" fmla="val 50000"/>
              </a:avLst>
            </a:prstGeom>
            <a:solidFill>
              <a:srgbClr val="131426"/>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pPr algn="ctr"/>
              <a:endParaRPr lang="zh-CN" altLang="zh-CN" b="0">
                <a:solidFill>
                  <a:srgbClr val="FFFFFF"/>
                </a:solidFill>
                <a:latin typeface="宋体" pitchFamily="2" charset="-122"/>
                <a:sym typeface="宋体" pitchFamily="2" charset="-122"/>
              </a:endParaRPr>
            </a:p>
          </p:txBody>
        </p:sp>
      </p:grpSp>
      <p:sp>
        <p:nvSpPr>
          <p:cNvPr id="165" name="文本框 49"/>
          <p:cNvSpPr>
            <a:spLocks noChangeArrowheads="1"/>
          </p:cNvSpPr>
          <p:nvPr/>
        </p:nvSpPr>
        <p:spPr bwMode="auto">
          <a:xfrm>
            <a:off x="35310" y="6429746"/>
            <a:ext cx="104380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40" tIns="45720" rIns="91440" bIns="45720">
            <a:spAutoFit/>
          </a:bodyPr>
          <a:lstStyle/>
          <a:p>
            <a:pPr algn="r"/>
            <a:r>
              <a:rPr lang="en-US" altLang="zh-CN" b="0" dirty="0">
                <a:solidFill>
                  <a:schemeClr val="bg1"/>
                </a:solidFill>
              </a:rPr>
              <a:t>Part 1</a:t>
            </a:r>
            <a:endParaRPr lang="zh-CN" altLang="en-US" b="0" dirty="0">
              <a:solidFill>
                <a:schemeClr val="bg1"/>
              </a:solidFill>
            </a:endParaRPr>
          </a:p>
        </p:txBody>
      </p:sp>
      <p:sp>
        <p:nvSpPr>
          <p:cNvPr id="166" name="Oval 12"/>
          <p:cNvSpPr>
            <a:spLocks noChangeArrowheads="1"/>
          </p:cNvSpPr>
          <p:nvPr/>
        </p:nvSpPr>
        <p:spPr bwMode="auto">
          <a:xfrm>
            <a:off x="1313541" y="1321195"/>
            <a:ext cx="2108556" cy="2119952"/>
          </a:xfrm>
          <a:prstGeom prst="ellipse">
            <a:avLst/>
          </a:prstGeom>
          <a:solidFill>
            <a:schemeClr val="accent1">
              <a:lumMod val="20000"/>
              <a:lumOff val="80000"/>
            </a:schemeClr>
          </a:solidFill>
          <a:ln>
            <a:noFill/>
          </a:ln>
          <a:extLst/>
        </p:spPr>
        <p:txBody>
          <a:bodyPr vert="horz" wrap="square" lIns="91416" tIns="45708" rIns="91416" bIns="45708" numCol="1" anchor="t" anchorCtr="0" compatLnSpc="1">
            <a:prstTxWarp prst="textNoShape">
              <a:avLst/>
            </a:prstTxWarp>
          </a:bodyPr>
          <a:lstStyle/>
          <a:p>
            <a:endParaRPr lang="zh-CN" altLang="en-US" sz="1600"/>
          </a:p>
        </p:txBody>
      </p:sp>
      <p:sp>
        <p:nvSpPr>
          <p:cNvPr id="167" name="Oval 13"/>
          <p:cNvSpPr>
            <a:spLocks noChangeArrowheads="1"/>
          </p:cNvSpPr>
          <p:nvPr/>
        </p:nvSpPr>
        <p:spPr bwMode="auto">
          <a:xfrm>
            <a:off x="1437730" y="1446312"/>
            <a:ext cx="1860180" cy="1869717"/>
          </a:xfrm>
          <a:prstGeom prst="ellipse">
            <a:avLst/>
          </a:prstGeom>
          <a:blipFill>
            <a:blip r:embed="rId3"/>
            <a:stretch>
              <a:fillRect/>
            </a:stretch>
          </a:blipFill>
          <a:ln w="10" cap="flat">
            <a:solidFill>
              <a:srgbClr val="C1C0C3"/>
            </a:solidFill>
            <a:prstDash val="solid"/>
            <a:miter lim="800000"/>
            <a:headEnd/>
            <a:tailEnd/>
          </a:ln>
        </p:spPr>
        <p:txBody>
          <a:bodyPr vert="horz" wrap="square" lIns="91416" tIns="45708" rIns="91416" bIns="45708" numCol="1" anchor="t" anchorCtr="0" compatLnSpc="1">
            <a:prstTxWarp prst="textNoShape">
              <a:avLst/>
            </a:prstTxWarp>
          </a:bodyPr>
          <a:lstStyle/>
          <a:p>
            <a:endParaRPr lang="zh-CN" altLang="en-US" sz="1600"/>
          </a:p>
        </p:txBody>
      </p:sp>
      <p:sp>
        <p:nvSpPr>
          <p:cNvPr id="168" name="矩形 7"/>
          <p:cNvSpPr>
            <a:spLocks noChangeArrowheads="1"/>
          </p:cNvSpPr>
          <p:nvPr/>
        </p:nvSpPr>
        <p:spPr bwMode="auto">
          <a:xfrm>
            <a:off x="885259" y="3902454"/>
            <a:ext cx="2965117" cy="318076"/>
          </a:xfrm>
          <a:prstGeom prst="rect">
            <a:avLst/>
          </a:prstGeom>
          <a:solidFill>
            <a:schemeClr val="bg1">
              <a:lumMod val="85000"/>
            </a:schemeClr>
          </a:solidFill>
          <a:ln>
            <a:noFill/>
          </a:ln>
          <a:extLst/>
        </p:spPr>
        <p:txBody>
          <a:bodyPr wrap="square" lIns="91416" tIns="45708" rIns="91416" bIns="45708">
            <a:spAutoFit/>
          </a:bodyPr>
          <a:lstStyle/>
          <a:p>
            <a:pPr algn="ctr"/>
            <a:r>
              <a:rPr lang="zh-CN" altLang="en-US" sz="1467" dirty="0">
                <a:solidFill>
                  <a:schemeClr val="accent2"/>
                </a:solidFill>
                <a:latin typeface="微软雅黑" pitchFamily="34" charset="-122"/>
                <a:ea typeface="微软雅黑" pitchFamily="34" charset="-122"/>
              </a:rPr>
              <a:t>公司市场部经理，团队运营总监</a:t>
            </a:r>
          </a:p>
        </p:txBody>
      </p:sp>
      <p:sp>
        <p:nvSpPr>
          <p:cNvPr id="169" name="矩形 9"/>
          <p:cNvSpPr>
            <a:spLocks noChangeArrowheads="1"/>
          </p:cNvSpPr>
          <p:nvPr/>
        </p:nvSpPr>
        <p:spPr bwMode="auto">
          <a:xfrm>
            <a:off x="1587420" y="3443877"/>
            <a:ext cx="1540475" cy="3385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16" tIns="45708" rIns="91416" bIns="45708">
            <a:spAutoFit/>
          </a:bodyPr>
          <a:lstStyle/>
          <a:p>
            <a:pPr algn="ctr"/>
            <a:r>
              <a:rPr lang="zh-CN" altLang="en-US" sz="1600" dirty="0">
                <a:solidFill>
                  <a:schemeClr val="accent1"/>
                </a:solidFill>
                <a:latin typeface="微软雅黑" pitchFamily="34" charset="-122"/>
                <a:ea typeface="微软雅黑" pitchFamily="34" charset="-122"/>
              </a:rPr>
              <a:t>安  妮</a:t>
            </a:r>
          </a:p>
        </p:txBody>
      </p:sp>
      <p:sp>
        <p:nvSpPr>
          <p:cNvPr id="170" name="TextBox 169"/>
          <p:cNvSpPr txBox="1"/>
          <p:nvPr/>
        </p:nvSpPr>
        <p:spPr>
          <a:xfrm>
            <a:off x="766617" y="4382761"/>
            <a:ext cx="3264473" cy="1815857"/>
          </a:xfrm>
          <a:prstGeom prst="rect">
            <a:avLst/>
          </a:prstGeom>
          <a:noFill/>
        </p:spPr>
        <p:txBody>
          <a:bodyPr wrap="square" lIns="91416" tIns="45708" rIns="91416" bIns="45708">
            <a:spAutoFit/>
          </a:bodyPr>
          <a:lstStyle>
            <a:defPPr>
              <a:defRPr lang="zh-CN"/>
            </a:defPPr>
            <a:lvl1pPr>
              <a:buFont typeface="Arial" pitchFamily="34" charset="0"/>
              <a:buNone/>
              <a:defRPr>
                <a:solidFill>
                  <a:srgbClr val="333333"/>
                </a:solidFill>
                <a:latin typeface="微软雅黑"/>
                <a:ea typeface="微软雅黑"/>
              </a:defRPr>
            </a:lvl1pPr>
          </a:lstStyle>
          <a:p>
            <a:pPr algn="just"/>
            <a:r>
              <a:rPr lang="zh-CN" altLang="en-US" sz="1600" dirty="0">
                <a:solidFill>
                  <a:schemeClr val="accent5">
                    <a:lumMod val="10000"/>
                  </a:schemeClr>
                </a:solidFill>
              </a:rPr>
              <a:t>长江工商学院研究生，有十余年行业经验，是某领域领军人物。</a:t>
            </a:r>
            <a:r>
              <a:rPr lang="en-US" altLang="zh-CN" sz="1600" dirty="0">
                <a:solidFill>
                  <a:schemeClr val="accent5">
                    <a:lumMod val="10000"/>
                  </a:schemeClr>
                </a:solidFill>
              </a:rPr>
              <a:t>1992</a:t>
            </a:r>
            <a:r>
              <a:rPr lang="zh-CN" altLang="en-US" sz="1600" dirty="0">
                <a:solidFill>
                  <a:schemeClr val="accent5">
                    <a:lumMod val="10000"/>
                  </a:schemeClr>
                </a:solidFill>
              </a:rPr>
              <a:t>年在某公司担任中层管理；</a:t>
            </a:r>
            <a:r>
              <a:rPr lang="en-US" altLang="zh-CN" sz="1600" dirty="0">
                <a:solidFill>
                  <a:schemeClr val="accent5">
                    <a:lumMod val="10000"/>
                  </a:schemeClr>
                </a:solidFill>
              </a:rPr>
              <a:t>2003</a:t>
            </a:r>
            <a:r>
              <a:rPr lang="zh-CN" altLang="en-US" sz="1600" dirty="0">
                <a:solidFill>
                  <a:schemeClr val="accent5">
                    <a:lumMod val="10000"/>
                  </a:schemeClr>
                </a:solidFill>
              </a:rPr>
              <a:t>年任某公司执</a:t>
            </a:r>
            <a:r>
              <a:rPr lang="en-US" altLang="zh-CN" sz="1600" dirty="0">
                <a:solidFill>
                  <a:schemeClr val="accent5">
                    <a:lumMod val="10000"/>
                  </a:schemeClr>
                </a:solidFill>
              </a:rPr>
              <a:t>COO</a:t>
            </a:r>
            <a:r>
              <a:rPr lang="zh-CN" altLang="en-US" sz="1600" dirty="0">
                <a:solidFill>
                  <a:schemeClr val="accent5">
                    <a:lumMod val="10000"/>
                  </a:schemeClr>
                </a:solidFill>
              </a:rPr>
              <a:t>；</a:t>
            </a:r>
            <a:r>
              <a:rPr lang="en-US" altLang="zh-CN" sz="1600" dirty="0">
                <a:solidFill>
                  <a:schemeClr val="accent5">
                    <a:lumMod val="10000"/>
                  </a:schemeClr>
                </a:solidFill>
              </a:rPr>
              <a:t>2007</a:t>
            </a:r>
            <a:r>
              <a:rPr lang="zh-CN" altLang="en-US" sz="1600" dirty="0">
                <a:solidFill>
                  <a:schemeClr val="accent5">
                    <a:lumMod val="10000"/>
                  </a:schemeClr>
                </a:solidFill>
              </a:rPr>
              <a:t>年担任某公司执行总裁。曾于</a:t>
            </a:r>
            <a:r>
              <a:rPr lang="en-US" altLang="zh-CN" sz="1600" dirty="0">
                <a:solidFill>
                  <a:schemeClr val="accent5">
                    <a:lumMod val="10000"/>
                  </a:schemeClr>
                </a:solidFill>
              </a:rPr>
              <a:t>2006</a:t>
            </a:r>
            <a:r>
              <a:rPr lang="zh-CN" altLang="en-US" sz="1600" dirty="0">
                <a:solidFill>
                  <a:schemeClr val="accent5">
                    <a:lumMod val="10000"/>
                  </a:schemeClr>
                </a:solidFill>
              </a:rPr>
              <a:t>年、</a:t>
            </a:r>
            <a:r>
              <a:rPr lang="en-US" altLang="zh-CN" sz="1600" dirty="0">
                <a:solidFill>
                  <a:schemeClr val="accent5">
                    <a:lumMod val="10000"/>
                  </a:schemeClr>
                </a:solidFill>
              </a:rPr>
              <a:t>2008</a:t>
            </a:r>
            <a:r>
              <a:rPr lang="zh-CN" altLang="en-US" sz="1600" dirty="0">
                <a:solidFill>
                  <a:schemeClr val="accent5">
                    <a:lumMod val="10000"/>
                  </a:schemeClr>
                </a:solidFill>
              </a:rPr>
              <a:t>年、</a:t>
            </a:r>
            <a:r>
              <a:rPr lang="en-US" altLang="zh-CN" sz="1600" dirty="0">
                <a:solidFill>
                  <a:schemeClr val="accent5">
                    <a:lumMod val="10000"/>
                  </a:schemeClr>
                </a:solidFill>
              </a:rPr>
              <a:t>2012</a:t>
            </a:r>
            <a:r>
              <a:rPr lang="zh-CN" altLang="en-US" sz="1600" dirty="0">
                <a:solidFill>
                  <a:schemeClr val="accent5">
                    <a:lumMod val="10000"/>
                  </a:schemeClr>
                </a:solidFill>
              </a:rPr>
              <a:t>年分别获得某某奖项。</a:t>
            </a:r>
          </a:p>
        </p:txBody>
      </p:sp>
      <p:sp>
        <p:nvSpPr>
          <p:cNvPr id="171" name="Oval 12"/>
          <p:cNvSpPr>
            <a:spLocks noChangeArrowheads="1"/>
          </p:cNvSpPr>
          <p:nvPr/>
        </p:nvSpPr>
        <p:spPr bwMode="auto">
          <a:xfrm>
            <a:off x="4887857" y="1321195"/>
            <a:ext cx="2108556" cy="2119952"/>
          </a:xfrm>
          <a:prstGeom prst="ellipse">
            <a:avLst/>
          </a:prstGeom>
          <a:solidFill>
            <a:schemeClr val="accent1">
              <a:lumMod val="20000"/>
              <a:lumOff val="80000"/>
            </a:schemeClr>
          </a:solidFill>
          <a:ln>
            <a:noFill/>
          </a:ln>
          <a:extLst/>
        </p:spPr>
        <p:txBody>
          <a:bodyPr vert="horz" wrap="square" lIns="91416" tIns="45708" rIns="91416" bIns="45708" numCol="1" anchor="t" anchorCtr="0" compatLnSpc="1">
            <a:prstTxWarp prst="textNoShape">
              <a:avLst/>
            </a:prstTxWarp>
          </a:bodyPr>
          <a:lstStyle/>
          <a:p>
            <a:endParaRPr lang="zh-CN" altLang="en-US" sz="1600"/>
          </a:p>
        </p:txBody>
      </p:sp>
      <p:sp>
        <p:nvSpPr>
          <p:cNvPr id="172" name="Oval 13"/>
          <p:cNvSpPr>
            <a:spLocks noChangeArrowheads="1"/>
          </p:cNvSpPr>
          <p:nvPr/>
        </p:nvSpPr>
        <p:spPr bwMode="auto">
          <a:xfrm>
            <a:off x="5012046" y="1446312"/>
            <a:ext cx="1860180" cy="1869717"/>
          </a:xfrm>
          <a:prstGeom prst="ellipse">
            <a:avLst/>
          </a:prstGeom>
          <a:blipFill>
            <a:blip r:embed="rId4"/>
            <a:stretch>
              <a:fillRect/>
            </a:stretch>
          </a:blipFill>
          <a:ln w="10" cap="flat">
            <a:solidFill>
              <a:srgbClr val="C1C0C3"/>
            </a:solidFill>
            <a:prstDash val="solid"/>
            <a:miter lim="800000"/>
            <a:headEnd/>
            <a:tailEnd/>
          </a:ln>
        </p:spPr>
        <p:txBody>
          <a:bodyPr vert="horz" wrap="square" lIns="91416" tIns="45708" rIns="91416" bIns="45708" numCol="1" anchor="t" anchorCtr="0" compatLnSpc="1">
            <a:prstTxWarp prst="textNoShape">
              <a:avLst/>
            </a:prstTxWarp>
          </a:bodyPr>
          <a:lstStyle/>
          <a:p>
            <a:endParaRPr lang="zh-CN" altLang="en-US" sz="1600"/>
          </a:p>
        </p:txBody>
      </p:sp>
      <p:sp>
        <p:nvSpPr>
          <p:cNvPr id="173" name="矩形 7"/>
          <p:cNvSpPr>
            <a:spLocks noChangeArrowheads="1"/>
          </p:cNvSpPr>
          <p:nvPr/>
        </p:nvSpPr>
        <p:spPr bwMode="auto">
          <a:xfrm>
            <a:off x="4459576" y="3902454"/>
            <a:ext cx="2965117" cy="318076"/>
          </a:xfrm>
          <a:prstGeom prst="rect">
            <a:avLst/>
          </a:prstGeom>
          <a:solidFill>
            <a:schemeClr val="bg1">
              <a:lumMod val="85000"/>
            </a:schemeClr>
          </a:solidFill>
          <a:ln>
            <a:noFill/>
          </a:ln>
          <a:extLst/>
        </p:spPr>
        <p:txBody>
          <a:bodyPr wrap="square" lIns="91416" tIns="45708" rIns="91416" bIns="45708">
            <a:spAutoFit/>
          </a:bodyPr>
          <a:lstStyle/>
          <a:p>
            <a:pPr algn="ctr"/>
            <a:r>
              <a:rPr lang="zh-CN" altLang="en-US" sz="1467" dirty="0">
                <a:solidFill>
                  <a:schemeClr val="accent2"/>
                </a:solidFill>
                <a:latin typeface="微软雅黑" pitchFamily="34" charset="-122"/>
                <a:ea typeface="微软雅黑" pitchFamily="34" charset="-122"/>
              </a:rPr>
              <a:t>公司副工程师，团队生产经理</a:t>
            </a:r>
          </a:p>
        </p:txBody>
      </p:sp>
      <p:sp>
        <p:nvSpPr>
          <p:cNvPr id="174" name="矩形 9"/>
          <p:cNvSpPr>
            <a:spLocks noChangeArrowheads="1"/>
          </p:cNvSpPr>
          <p:nvPr/>
        </p:nvSpPr>
        <p:spPr bwMode="auto">
          <a:xfrm>
            <a:off x="5171896" y="3443877"/>
            <a:ext cx="1540475" cy="3385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16" tIns="45708" rIns="91416" bIns="45708">
            <a:spAutoFit/>
          </a:bodyPr>
          <a:lstStyle/>
          <a:p>
            <a:pPr algn="ctr"/>
            <a:r>
              <a:rPr lang="zh-CN" altLang="en-US" sz="1600" dirty="0">
                <a:solidFill>
                  <a:schemeClr val="accent1"/>
                </a:solidFill>
                <a:latin typeface="微软雅黑" pitchFamily="34" charset="-122"/>
                <a:ea typeface="微软雅黑" pitchFamily="34" charset="-122"/>
              </a:rPr>
              <a:t>李斯特</a:t>
            </a:r>
          </a:p>
        </p:txBody>
      </p:sp>
      <p:sp>
        <p:nvSpPr>
          <p:cNvPr id="175" name="TextBox 174"/>
          <p:cNvSpPr txBox="1"/>
          <p:nvPr/>
        </p:nvSpPr>
        <p:spPr>
          <a:xfrm>
            <a:off x="4340934" y="4413241"/>
            <a:ext cx="3264473" cy="1815857"/>
          </a:xfrm>
          <a:prstGeom prst="rect">
            <a:avLst/>
          </a:prstGeom>
          <a:noFill/>
        </p:spPr>
        <p:txBody>
          <a:bodyPr wrap="square" lIns="91416" tIns="45708" rIns="91416" bIns="45708">
            <a:spAutoFit/>
          </a:bodyPr>
          <a:lstStyle>
            <a:defPPr>
              <a:defRPr lang="zh-CN"/>
            </a:defPPr>
            <a:lvl1pPr>
              <a:buFont typeface="Arial" pitchFamily="34" charset="0"/>
              <a:buNone/>
              <a:defRPr>
                <a:solidFill>
                  <a:srgbClr val="333333"/>
                </a:solidFill>
                <a:latin typeface="微软雅黑"/>
                <a:ea typeface="微软雅黑"/>
              </a:defRPr>
            </a:lvl1pPr>
          </a:lstStyle>
          <a:p>
            <a:pPr algn="just"/>
            <a:r>
              <a:rPr lang="zh-CN" altLang="en-US" sz="1600" dirty="0">
                <a:solidFill>
                  <a:schemeClr val="accent5">
                    <a:lumMod val="10000"/>
                  </a:schemeClr>
                </a:solidFill>
              </a:rPr>
              <a:t>长江工商学院研究生，有十余年行业经验，是某领域领军人物。</a:t>
            </a:r>
            <a:r>
              <a:rPr lang="en-US" altLang="zh-CN" sz="1600" dirty="0">
                <a:solidFill>
                  <a:schemeClr val="accent5">
                    <a:lumMod val="10000"/>
                  </a:schemeClr>
                </a:solidFill>
              </a:rPr>
              <a:t>1992</a:t>
            </a:r>
            <a:r>
              <a:rPr lang="zh-CN" altLang="en-US" sz="1600" dirty="0">
                <a:solidFill>
                  <a:schemeClr val="accent5">
                    <a:lumMod val="10000"/>
                  </a:schemeClr>
                </a:solidFill>
              </a:rPr>
              <a:t>年在某公司担任中层管理；</a:t>
            </a:r>
            <a:r>
              <a:rPr lang="en-US" altLang="zh-CN" sz="1600" dirty="0">
                <a:solidFill>
                  <a:schemeClr val="accent5">
                    <a:lumMod val="10000"/>
                  </a:schemeClr>
                </a:solidFill>
              </a:rPr>
              <a:t>2003</a:t>
            </a:r>
            <a:r>
              <a:rPr lang="zh-CN" altLang="en-US" sz="1600" dirty="0">
                <a:solidFill>
                  <a:schemeClr val="accent5">
                    <a:lumMod val="10000"/>
                  </a:schemeClr>
                </a:solidFill>
              </a:rPr>
              <a:t>年任某公司执</a:t>
            </a:r>
            <a:r>
              <a:rPr lang="en-US" altLang="zh-CN" sz="1600" dirty="0">
                <a:solidFill>
                  <a:schemeClr val="accent5">
                    <a:lumMod val="10000"/>
                  </a:schemeClr>
                </a:solidFill>
              </a:rPr>
              <a:t>COO</a:t>
            </a:r>
            <a:r>
              <a:rPr lang="zh-CN" altLang="en-US" sz="1600" dirty="0">
                <a:solidFill>
                  <a:schemeClr val="accent5">
                    <a:lumMod val="10000"/>
                  </a:schemeClr>
                </a:solidFill>
              </a:rPr>
              <a:t>；</a:t>
            </a:r>
            <a:r>
              <a:rPr lang="en-US" altLang="zh-CN" sz="1600" dirty="0">
                <a:solidFill>
                  <a:schemeClr val="accent5">
                    <a:lumMod val="10000"/>
                  </a:schemeClr>
                </a:solidFill>
              </a:rPr>
              <a:t>2007</a:t>
            </a:r>
            <a:r>
              <a:rPr lang="zh-CN" altLang="en-US" sz="1600" dirty="0">
                <a:solidFill>
                  <a:schemeClr val="accent5">
                    <a:lumMod val="10000"/>
                  </a:schemeClr>
                </a:solidFill>
              </a:rPr>
              <a:t>年担任某公司执行总裁。曾于</a:t>
            </a:r>
            <a:r>
              <a:rPr lang="en-US" altLang="zh-CN" sz="1600" dirty="0">
                <a:solidFill>
                  <a:schemeClr val="accent5">
                    <a:lumMod val="10000"/>
                  </a:schemeClr>
                </a:solidFill>
              </a:rPr>
              <a:t>2006</a:t>
            </a:r>
            <a:r>
              <a:rPr lang="zh-CN" altLang="en-US" sz="1600" dirty="0">
                <a:solidFill>
                  <a:schemeClr val="accent5">
                    <a:lumMod val="10000"/>
                  </a:schemeClr>
                </a:solidFill>
              </a:rPr>
              <a:t>年、</a:t>
            </a:r>
            <a:r>
              <a:rPr lang="en-US" altLang="zh-CN" sz="1600" dirty="0">
                <a:solidFill>
                  <a:schemeClr val="accent5">
                    <a:lumMod val="10000"/>
                  </a:schemeClr>
                </a:solidFill>
              </a:rPr>
              <a:t>2008</a:t>
            </a:r>
            <a:r>
              <a:rPr lang="zh-CN" altLang="en-US" sz="1600" dirty="0">
                <a:solidFill>
                  <a:schemeClr val="accent5">
                    <a:lumMod val="10000"/>
                  </a:schemeClr>
                </a:solidFill>
              </a:rPr>
              <a:t>年、</a:t>
            </a:r>
            <a:r>
              <a:rPr lang="en-US" altLang="zh-CN" sz="1600" dirty="0">
                <a:solidFill>
                  <a:schemeClr val="accent5">
                    <a:lumMod val="10000"/>
                  </a:schemeClr>
                </a:solidFill>
              </a:rPr>
              <a:t>2012</a:t>
            </a:r>
            <a:r>
              <a:rPr lang="zh-CN" altLang="en-US" sz="1600" dirty="0">
                <a:solidFill>
                  <a:schemeClr val="accent5">
                    <a:lumMod val="10000"/>
                  </a:schemeClr>
                </a:solidFill>
              </a:rPr>
              <a:t>年分别获得某某奖项。</a:t>
            </a:r>
          </a:p>
        </p:txBody>
      </p:sp>
      <p:sp>
        <p:nvSpPr>
          <p:cNvPr id="176" name="Oval 12"/>
          <p:cNvSpPr>
            <a:spLocks noChangeArrowheads="1"/>
          </p:cNvSpPr>
          <p:nvPr/>
        </p:nvSpPr>
        <p:spPr bwMode="auto">
          <a:xfrm>
            <a:off x="8475817" y="1321195"/>
            <a:ext cx="2108556" cy="2119952"/>
          </a:xfrm>
          <a:prstGeom prst="ellipse">
            <a:avLst/>
          </a:prstGeom>
          <a:solidFill>
            <a:schemeClr val="accent1">
              <a:lumMod val="20000"/>
              <a:lumOff val="80000"/>
            </a:schemeClr>
          </a:solidFill>
          <a:ln>
            <a:noFill/>
          </a:ln>
          <a:extLst/>
        </p:spPr>
        <p:txBody>
          <a:bodyPr vert="horz" wrap="square" lIns="91416" tIns="45708" rIns="91416" bIns="45708" numCol="1" anchor="t" anchorCtr="0" compatLnSpc="1">
            <a:prstTxWarp prst="textNoShape">
              <a:avLst/>
            </a:prstTxWarp>
          </a:bodyPr>
          <a:lstStyle/>
          <a:p>
            <a:endParaRPr lang="zh-CN" altLang="en-US" sz="1600"/>
          </a:p>
        </p:txBody>
      </p:sp>
      <p:sp>
        <p:nvSpPr>
          <p:cNvPr id="177" name="Oval 13"/>
          <p:cNvSpPr>
            <a:spLocks noChangeArrowheads="1"/>
          </p:cNvSpPr>
          <p:nvPr/>
        </p:nvSpPr>
        <p:spPr bwMode="auto">
          <a:xfrm>
            <a:off x="8600006" y="1446312"/>
            <a:ext cx="1860180" cy="1869717"/>
          </a:xfrm>
          <a:prstGeom prst="ellipse">
            <a:avLst/>
          </a:prstGeom>
          <a:blipFill>
            <a:blip r:embed="rId5" cstate="screen">
              <a:extLst>
                <a:ext uri="{28A0092B-C50C-407E-A947-70E740481C1C}">
                  <a14:useLocalDpi xmlns:a14="http://schemas.microsoft.com/office/drawing/2010/main"/>
                </a:ext>
              </a:extLst>
            </a:blip>
            <a:stretch>
              <a:fillRect/>
            </a:stretch>
          </a:blipFill>
          <a:ln w="10" cap="flat">
            <a:solidFill>
              <a:srgbClr val="C1C0C3"/>
            </a:solidFill>
            <a:prstDash val="solid"/>
            <a:miter lim="800000"/>
            <a:headEnd/>
            <a:tailEnd/>
          </a:ln>
        </p:spPr>
        <p:txBody>
          <a:bodyPr vert="horz" wrap="square" lIns="91416" tIns="45708" rIns="91416" bIns="45708" numCol="1" anchor="t" anchorCtr="0" compatLnSpc="1">
            <a:prstTxWarp prst="textNoShape">
              <a:avLst/>
            </a:prstTxWarp>
          </a:bodyPr>
          <a:lstStyle/>
          <a:p>
            <a:endParaRPr lang="zh-CN" altLang="en-US" sz="1600"/>
          </a:p>
        </p:txBody>
      </p:sp>
      <p:sp>
        <p:nvSpPr>
          <p:cNvPr id="178" name="矩形 7"/>
          <p:cNvSpPr>
            <a:spLocks noChangeArrowheads="1"/>
          </p:cNvSpPr>
          <p:nvPr/>
        </p:nvSpPr>
        <p:spPr bwMode="auto">
          <a:xfrm>
            <a:off x="8047535" y="3902454"/>
            <a:ext cx="2965117" cy="318076"/>
          </a:xfrm>
          <a:prstGeom prst="rect">
            <a:avLst/>
          </a:prstGeom>
          <a:solidFill>
            <a:schemeClr val="bg1">
              <a:lumMod val="85000"/>
            </a:schemeClr>
          </a:solidFill>
          <a:ln>
            <a:noFill/>
          </a:ln>
          <a:extLst/>
        </p:spPr>
        <p:txBody>
          <a:bodyPr wrap="square" lIns="91416" tIns="45708" rIns="91416" bIns="45708">
            <a:spAutoFit/>
          </a:bodyPr>
          <a:lstStyle/>
          <a:p>
            <a:pPr algn="ctr"/>
            <a:r>
              <a:rPr lang="zh-CN" altLang="en-US" sz="1467" dirty="0">
                <a:solidFill>
                  <a:schemeClr val="accent2"/>
                </a:solidFill>
                <a:latin typeface="微软雅黑" pitchFamily="34" charset="-122"/>
                <a:ea typeface="微软雅黑" pitchFamily="34" charset="-122"/>
              </a:rPr>
              <a:t>公司总会计师，团队财务总监</a:t>
            </a:r>
          </a:p>
        </p:txBody>
      </p:sp>
      <p:sp>
        <p:nvSpPr>
          <p:cNvPr id="179" name="矩形 9"/>
          <p:cNvSpPr>
            <a:spLocks noChangeArrowheads="1"/>
          </p:cNvSpPr>
          <p:nvPr/>
        </p:nvSpPr>
        <p:spPr bwMode="auto">
          <a:xfrm>
            <a:off x="8759856" y="3443877"/>
            <a:ext cx="1540475" cy="3385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16" tIns="45708" rIns="91416" bIns="45708">
            <a:spAutoFit/>
          </a:bodyPr>
          <a:lstStyle/>
          <a:p>
            <a:pPr algn="ctr"/>
            <a:r>
              <a:rPr lang="zh-CN" altLang="en-US" sz="1600" dirty="0">
                <a:solidFill>
                  <a:schemeClr val="accent1"/>
                </a:solidFill>
                <a:latin typeface="微软雅黑" pitchFamily="34" charset="-122"/>
                <a:ea typeface="微软雅黑" pitchFamily="34" charset="-122"/>
              </a:rPr>
              <a:t>张子蓝</a:t>
            </a:r>
          </a:p>
        </p:txBody>
      </p:sp>
      <p:sp>
        <p:nvSpPr>
          <p:cNvPr id="180" name="TextBox 179"/>
          <p:cNvSpPr txBox="1"/>
          <p:nvPr/>
        </p:nvSpPr>
        <p:spPr>
          <a:xfrm>
            <a:off x="7928893" y="4403081"/>
            <a:ext cx="3264473" cy="1815857"/>
          </a:xfrm>
          <a:prstGeom prst="rect">
            <a:avLst/>
          </a:prstGeom>
          <a:noFill/>
        </p:spPr>
        <p:txBody>
          <a:bodyPr wrap="square" lIns="91416" tIns="45708" rIns="91416" bIns="45708">
            <a:spAutoFit/>
          </a:bodyPr>
          <a:lstStyle>
            <a:defPPr>
              <a:defRPr lang="zh-CN"/>
            </a:defPPr>
            <a:lvl1pPr>
              <a:buFont typeface="Arial" pitchFamily="34" charset="0"/>
              <a:buNone/>
              <a:defRPr>
                <a:solidFill>
                  <a:srgbClr val="333333"/>
                </a:solidFill>
                <a:latin typeface="微软雅黑"/>
                <a:ea typeface="微软雅黑"/>
              </a:defRPr>
            </a:lvl1pPr>
          </a:lstStyle>
          <a:p>
            <a:pPr algn="just"/>
            <a:r>
              <a:rPr lang="zh-CN" altLang="en-US" sz="1600" dirty="0">
                <a:solidFill>
                  <a:schemeClr val="accent5">
                    <a:lumMod val="10000"/>
                  </a:schemeClr>
                </a:solidFill>
              </a:rPr>
              <a:t>长江工商学院研究生，有十余年行业经验，是某领域领军人物。</a:t>
            </a:r>
            <a:r>
              <a:rPr lang="en-US" altLang="zh-CN" sz="1600" dirty="0">
                <a:solidFill>
                  <a:schemeClr val="accent5">
                    <a:lumMod val="10000"/>
                  </a:schemeClr>
                </a:solidFill>
              </a:rPr>
              <a:t>1992</a:t>
            </a:r>
            <a:r>
              <a:rPr lang="zh-CN" altLang="en-US" sz="1600" dirty="0">
                <a:solidFill>
                  <a:schemeClr val="accent5">
                    <a:lumMod val="10000"/>
                  </a:schemeClr>
                </a:solidFill>
              </a:rPr>
              <a:t>年在某公司担任中层管理；</a:t>
            </a:r>
            <a:r>
              <a:rPr lang="en-US" altLang="zh-CN" sz="1600" dirty="0">
                <a:solidFill>
                  <a:schemeClr val="accent5">
                    <a:lumMod val="10000"/>
                  </a:schemeClr>
                </a:solidFill>
              </a:rPr>
              <a:t>2003</a:t>
            </a:r>
            <a:r>
              <a:rPr lang="zh-CN" altLang="en-US" sz="1600" dirty="0">
                <a:solidFill>
                  <a:schemeClr val="accent5">
                    <a:lumMod val="10000"/>
                  </a:schemeClr>
                </a:solidFill>
              </a:rPr>
              <a:t>年任某公司执</a:t>
            </a:r>
            <a:r>
              <a:rPr lang="en-US" altLang="zh-CN" sz="1600" dirty="0">
                <a:solidFill>
                  <a:schemeClr val="accent5">
                    <a:lumMod val="10000"/>
                  </a:schemeClr>
                </a:solidFill>
              </a:rPr>
              <a:t>COO</a:t>
            </a:r>
            <a:r>
              <a:rPr lang="zh-CN" altLang="en-US" sz="1600" dirty="0">
                <a:solidFill>
                  <a:schemeClr val="accent5">
                    <a:lumMod val="10000"/>
                  </a:schemeClr>
                </a:solidFill>
              </a:rPr>
              <a:t>；</a:t>
            </a:r>
            <a:r>
              <a:rPr lang="en-US" altLang="zh-CN" sz="1600" dirty="0">
                <a:solidFill>
                  <a:schemeClr val="accent5">
                    <a:lumMod val="10000"/>
                  </a:schemeClr>
                </a:solidFill>
              </a:rPr>
              <a:t>2007</a:t>
            </a:r>
            <a:r>
              <a:rPr lang="zh-CN" altLang="en-US" sz="1600" dirty="0">
                <a:solidFill>
                  <a:schemeClr val="accent5">
                    <a:lumMod val="10000"/>
                  </a:schemeClr>
                </a:solidFill>
              </a:rPr>
              <a:t>年担任某公司执行总裁。曾于</a:t>
            </a:r>
            <a:r>
              <a:rPr lang="en-US" altLang="zh-CN" sz="1600" dirty="0">
                <a:solidFill>
                  <a:schemeClr val="accent5">
                    <a:lumMod val="10000"/>
                  </a:schemeClr>
                </a:solidFill>
              </a:rPr>
              <a:t>2006</a:t>
            </a:r>
            <a:r>
              <a:rPr lang="zh-CN" altLang="en-US" sz="1600" dirty="0">
                <a:solidFill>
                  <a:schemeClr val="accent5">
                    <a:lumMod val="10000"/>
                  </a:schemeClr>
                </a:solidFill>
              </a:rPr>
              <a:t>年、</a:t>
            </a:r>
            <a:r>
              <a:rPr lang="en-US" altLang="zh-CN" sz="1600" dirty="0">
                <a:solidFill>
                  <a:schemeClr val="accent5">
                    <a:lumMod val="10000"/>
                  </a:schemeClr>
                </a:solidFill>
              </a:rPr>
              <a:t>2008</a:t>
            </a:r>
            <a:r>
              <a:rPr lang="zh-CN" altLang="en-US" sz="1600" dirty="0">
                <a:solidFill>
                  <a:schemeClr val="accent5">
                    <a:lumMod val="10000"/>
                  </a:schemeClr>
                </a:solidFill>
              </a:rPr>
              <a:t>年、</a:t>
            </a:r>
            <a:r>
              <a:rPr lang="en-US" altLang="zh-CN" sz="1600" dirty="0">
                <a:solidFill>
                  <a:schemeClr val="accent5">
                    <a:lumMod val="10000"/>
                  </a:schemeClr>
                </a:solidFill>
              </a:rPr>
              <a:t>2012</a:t>
            </a:r>
            <a:r>
              <a:rPr lang="zh-CN" altLang="en-US" sz="1600" dirty="0">
                <a:solidFill>
                  <a:schemeClr val="accent5">
                    <a:lumMod val="10000"/>
                  </a:schemeClr>
                </a:solidFill>
              </a:rPr>
              <a:t>年分别获得某某奖项。</a:t>
            </a:r>
          </a:p>
        </p:txBody>
      </p:sp>
    </p:spTree>
    <p:extLst>
      <p:ext uri="{BB962C8B-B14F-4D97-AF65-F5344CB8AC3E}">
        <p14:creationId xmlns:p14="http://schemas.microsoft.com/office/powerpoint/2010/main" val="2736191455"/>
      </p:ext>
    </p:extLst>
  </p:cSld>
  <p:clrMapOvr>
    <a:masterClrMapping/>
  </p:clrMapOvr>
  <mc:AlternateContent xmlns:mc="http://schemas.openxmlformats.org/markup-compatibility/2006" xmlns:p14="http://schemas.microsoft.com/office/powerpoint/2010/main">
    <mc:Choice Requires="p14">
      <p:transition spd="slow" p14:dur="1600" advClick="0" advTm="10000">
        <p14:prism isInverted="1"/>
      </p:transition>
    </mc:Choice>
    <mc:Fallback xmlns="">
      <p:transition spd="slow" advClick="0" advTm="10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4" fill="hold" grpId="0" nodeType="afterEffect">
                                  <p:stCondLst>
                                    <p:cond delay="0"/>
                                  </p:stCondLst>
                                  <p:childTnLst>
                                    <p:set>
                                      <p:cBhvr>
                                        <p:cTn id="6" dur="1" fill="hold">
                                          <p:stCondLst>
                                            <p:cond delay="0"/>
                                          </p:stCondLst>
                                        </p:cTn>
                                        <p:tgtEl>
                                          <p:spTgt spid="158"/>
                                        </p:tgtEl>
                                        <p:attrNameLst>
                                          <p:attrName>style.visibility</p:attrName>
                                        </p:attrNameLst>
                                      </p:cBhvr>
                                      <p:to>
                                        <p:strVal val="visible"/>
                                      </p:to>
                                    </p:set>
                                    <p:animEffect transition="in" filter="wheel(4)">
                                      <p:cBhvr>
                                        <p:cTn id="7" dur="1000"/>
                                        <p:tgtEl>
                                          <p:spTgt spid="158"/>
                                        </p:tgtEl>
                                      </p:cBhvr>
                                    </p:animEffect>
                                  </p:childTnLst>
                                </p:cTn>
                              </p:par>
                            </p:childTnLst>
                          </p:cTn>
                        </p:par>
                        <p:par>
                          <p:cTn id="8" fill="hold">
                            <p:stCondLst>
                              <p:cond delay="1000"/>
                            </p:stCondLst>
                            <p:childTnLst>
                              <p:par>
                                <p:cTn id="9" presetID="52" presetClass="entr" presetSubtype="0" fill="hold" grpId="0" nodeType="afterEffect">
                                  <p:stCondLst>
                                    <p:cond delay="0"/>
                                  </p:stCondLst>
                                  <p:childTnLst>
                                    <p:set>
                                      <p:cBhvr>
                                        <p:cTn id="10" dur="1" fill="hold">
                                          <p:stCondLst>
                                            <p:cond delay="0"/>
                                          </p:stCondLst>
                                        </p:cTn>
                                        <p:tgtEl>
                                          <p:spTgt spid="166"/>
                                        </p:tgtEl>
                                        <p:attrNameLst>
                                          <p:attrName>style.visibility</p:attrName>
                                        </p:attrNameLst>
                                      </p:cBhvr>
                                      <p:to>
                                        <p:strVal val="visible"/>
                                      </p:to>
                                    </p:set>
                                    <p:animScale>
                                      <p:cBhvr>
                                        <p:cTn id="11" dur="1000" decel="50000" fill="hold">
                                          <p:stCondLst>
                                            <p:cond delay="0"/>
                                          </p:stCondLst>
                                        </p:cTn>
                                        <p:tgtEl>
                                          <p:spTgt spid="16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2" dur="1000" decel="50000" fill="hold">
                                          <p:stCondLst>
                                            <p:cond delay="0"/>
                                          </p:stCondLst>
                                        </p:cTn>
                                        <p:tgtEl>
                                          <p:spTgt spid="166"/>
                                        </p:tgtEl>
                                        <p:attrNameLst>
                                          <p:attrName>ppt_x</p:attrName>
                                          <p:attrName>ppt_y</p:attrName>
                                        </p:attrNameLst>
                                      </p:cBhvr>
                                    </p:animMotion>
                                    <p:animEffect transition="in" filter="fade">
                                      <p:cBhvr>
                                        <p:cTn id="13" dur="1000"/>
                                        <p:tgtEl>
                                          <p:spTgt spid="166"/>
                                        </p:tgtEl>
                                      </p:cBhvr>
                                    </p:animEffect>
                                  </p:childTnLst>
                                </p:cTn>
                              </p:par>
                              <p:par>
                                <p:cTn id="14" presetID="52" presetClass="entr" presetSubtype="0" fill="hold" grpId="0" nodeType="withEffect">
                                  <p:stCondLst>
                                    <p:cond delay="0"/>
                                  </p:stCondLst>
                                  <p:childTnLst>
                                    <p:set>
                                      <p:cBhvr>
                                        <p:cTn id="15" dur="1" fill="hold">
                                          <p:stCondLst>
                                            <p:cond delay="0"/>
                                          </p:stCondLst>
                                        </p:cTn>
                                        <p:tgtEl>
                                          <p:spTgt spid="167"/>
                                        </p:tgtEl>
                                        <p:attrNameLst>
                                          <p:attrName>style.visibility</p:attrName>
                                        </p:attrNameLst>
                                      </p:cBhvr>
                                      <p:to>
                                        <p:strVal val="visible"/>
                                      </p:to>
                                    </p:set>
                                    <p:animScale>
                                      <p:cBhvr>
                                        <p:cTn id="16" dur="1000" decel="50000" fill="hold">
                                          <p:stCondLst>
                                            <p:cond delay="0"/>
                                          </p:stCondLst>
                                        </p:cTn>
                                        <p:tgtEl>
                                          <p:spTgt spid="16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7" dur="1000" decel="50000" fill="hold">
                                          <p:stCondLst>
                                            <p:cond delay="0"/>
                                          </p:stCondLst>
                                        </p:cTn>
                                        <p:tgtEl>
                                          <p:spTgt spid="167"/>
                                        </p:tgtEl>
                                        <p:attrNameLst>
                                          <p:attrName>ppt_x</p:attrName>
                                          <p:attrName>ppt_y</p:attrName>
                                        </p:attrNameLst>
                                      </p:cBhvr>
                                    </p:animMotion>
                                    <p:animEffect transition="in" filter="fade">
                                      <p:cBhvr>
                                        <p:cTn id="18" dur="1000"/>
                                        <p:tgtEl>
                                          <p:spTgt spid="167"/>
                                        </p:tgtEl>
                                      </p:cBhvr>
                                    </p:animEffect>
                                  </p:childTnLst>
                                </p:cTn>
                              </p:par>
                              <p:par>
                                <p:cTn id="19" presetID="52" presetClass="entr" presetSubtype="0" fill="hold" grpId="0" nodeType="withEffect">
                                  <p:stCondLst>
                                    <p:cond delay="200"/>
                                  </p:stCondLst>
                                  <p:childTnLst>
                                    <p:set>
                                      <p:cBhvr>
                                        <p:cTn id="20" dur="1" fill="hold">
                                          <p:stCondLst>
                                            <p:cond delay="0"/>
                                          </p:stCondLst>
                                        </p:cTn>
                                        <p:tgtEl>
                                          <p:spTgt spid="171"/>
                                        </p:tgtEl>
                                        <p:attrNameLst>
                                          <p:attrName>style.visibility</p:attrName>
                                        </p:attrNameLst>
                                      </p:cBhvr>
                                      <p:to>
                                        <p:strVal val="visible"/>
                                      </p:to>
                                    </p:set>
                                    <p:animScale>
                                      <p:cBhvr>
                                        <p:cTn id="21" dur="1000" decel="50000" fill="hold">
                                          <p:stCondLst>
                                            <p:cond delay="0"/>
                                          </p:stCondLst>
                                        </p:cTn>
                                        <p:tgtEl>
                                          <p:spTgt spid="171"/>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2" dur="1000" decel="50000" fill="hold">
                                          <p:stCondLst>
                                            <p:cond delay="0"/>
                                          </p:stCondLst>
                                        </p:cTn>
                                        <p:tgtEl>
                                          <p:spTgt spid="171"/>
                                        </p:tgtEl>
                                        <p:attrNameLst>
                                          <p:attrName>ppt_x</p:attrName>
                                          <p:attrName>ppt_y</p:attrName>
                                        </p:attrNameLst>
                                      </p:cBhvr>
                                    </p:animMotion>
                                    <p:animEffect transition="in" filter="fade">
                                      <p:cBhvr>
                                        <p:cTn id="23" dur="1000"/>
                                        <p:tgtEl>
                                          <p:spTgt spid="171"/>
                                        </p:tgtEl>
                                      </p:cBhvr>
                                    </p:animEffect>
                                  </p:childTnLst>
                                </p:cTn>
                              </p:par>
                              <p:par>
                                <p:cTn id="24" presetID="52" presetClass="entr" presetSubtype="0" fill="hold" grpId="0" nodeType="withEffect">
                                  <p:stCondLst>
                                    <p:cond delay="200"/>
                                  </p:stCondLst>
                                  <p:childTnLst>
                                    <p:set>
                                      <p:cBhvr>
                                        <p:cTn id="25" dur="1" fill="hold">
                                          <p:stCondLst>
                                            <p:cond delay="0"/>
                                          </p:stCondLst>
                                        </p:cTn>
                                        <p:tgtEl>
                                          <p:spTgt spid="172"/>
                                        </p:tgtEl>
                                        <p:attrNameLst>
                                          <p:attrName>style.visibility</p:attrName>
                                        </p:attrNameLst>
                                      </p:cBhvr>
                                      <p:to>
                                        <p:strVal val="visible"/>
                                      </p:to>
                                    </p:set>
                                    <p:animScale>
                                      <p:cBhvr>
                                        <p:cTn id="26" dur="1000" decel="50000" fill="hold">
                                          <p:stCondLst>
                                            <p:cond delay="0"/>
                                          </p:stCondLst>
                                        </p:cTn>
                                        <p:tgtEl>
                                          <p:spTgt spid="17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7" dur="1000" decel="50000" fill="hold">
                                          <p:stCondLst>
                                            <p:cond delay="0"/>
                                          </p:stCondLst>
                                        </p:cTn>
                                        <p:tgtEl>
                                          <p:spTgt spid="172"/>
                                        </p:tgtEl>
                                        <p:attrNameLst>
                                          <p:attrName>ppt_x</p:attrName>
                                          <p:attrName>ppt_y</p:attrName>
                                        </p:attrNameLst>
                                      </p:cBhvr>
                                    </p:animMotion>
                                    <p:animEffect transition="in" filter="fade">
                                      <p:cBhvr>
                                        <p:cTn id="28" dur="1000"/>
                                        <p:tgtEl>
                                          <p:spTgt spid="172"/>
                                        </p:tgtEl>
                                      </p:cBhvr>
                                    </p:animEffect>
                                  </p:childTnLst>
                                </p:cTn>
                              </p:par>
                              <p:par>
                                <p:cTn id="29" presetID="52" presetClass="entr" presetSubtype="0" fill="hold" grpId="0" nodeType="withEffect">
                                  <p:stCondLst>
                                    <p:cond delay="400"/>
                                  </p:stCondLst>
                                  <p:childTnLst>
                                    <p:set>
                                      <p:cBhvr>
                                        <p:cTn id="30" dur="1" fill="hold">
                                          <p:stCondLst>
                                            <p:cond delay="0"/>
                                          </p:stCondLst>
                                        </p:cTn>
                                        <p:tgtEl>
                                          <p:spTgt spid="176"/>
                                        </p:tgtEl>
                                        <p:attrNameLst>
                                          <p:attrName>style.visibility</p:attrName>
                                        </p:attrNameLst>
                                      </p:cBhvr>
                                      <p:to>
                                        <p:strVal val="visible"/>
                                      </p:to>
                                    </p:set>
                                    <p:animScale>
                                      <p:cBhvr>
                                        <p:cTn id="31" dur="1000" decel="50000" fill="hold">
                                          <p:stCondLst>
                                            <p:cond delay="0"/>
                                          </p:stCondLst>
                                        </p:cTn>
                                        <p:tgtEl>
                                          <p:spTgt spid="17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2" dur="1000" decel="50000" fill="hold">
                                          <p:stCondLst>
                                            <p:cond delay="0"/>
                                          </p:stCondLst>
                                        </p:cTn>
                                        <p:tgtEl>
                                          <p:spTgt spid="176"/>
                                        </p:tgtEl>
                                        <p:attrNameLst>
                                          <p:attrName>ppt_x</p:attrName>
                                          <p:attrName>ppt_y</p:attrName>
                                        </p:attrNameLst>
                                      </p:cBhvr>
                                    </p:animMotion>
                                    <p:animEffect transition="in" filter="fade">
                                      <p:cBhvr>
                                        <p:cTn id="33" dur="1000"/>
                                        <p:tgtEl>
                                          <p:spTgt spid="176"/>
                                        </p:tgtEl>
                                      </p:cBhvr>
                                    </p:animEffect>
                                  </p:childTnLst>
                                </p:cTn>
                              </p:par>
                              <p:par>
                                <p:cTn id="34" presetID="52" presetClass="entr" presetSubtype="0" fill="hold" grpId="0" nodeType="withEffect">
                                  <p:stCondLst>
                                    <p:cond delay="400"/>
                                  </p:stCondLst>
                                  <p:childTnLst>
                                    <p:set>
                                      <p:cBhvr>
                                        <p:cTn id="35" dur="1" fill="hold">
                                          <p:stCondLst>
                                            <p:cond delay="0"/>
                                          </p:stCondLst>
                                        </p:cTn>
                                        <p:tgtEl>
                                          <p:spTgt spid="177"/>
                                        </p:tgtEl>
                                        <p:attrNameLst>
                                          <p:attrName>style.visibility</p:attrName>
                                        </p:attrNameLst>
                                      </p:cBhvr>
                                      <p:to>
                                        <p:strVal val="visible"/>
                                      </p:to>
                                    </p:set>
                                    <p:animScale>
                                      <p:cBhvr>
                                        <p:cTn id="36" dur="1000" decel="50000" fill="hold">
                                          <p:stCondLst>
                                            <p:cond delay="0"/>
                                          </p:stCondLst>
                                        </p:cTn>
                                        <p:tgtEl>
                                          <p:spTgt spid="17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7" dur="1000" decel="50000" fill="hold">
                                          <p:stCondLst>
                                            <p:cond delay="0"/>
                                          </p:stCondLst>
                                        </p:cTn>
                                        <p:tgtEl>
                                          <p:spTgt spid="177"/>
                                        </p:tgtEl>
                                        <p:attrNameLst>
                                          <p:attrName>ppt_x</p:attrName>
                                          <p:attrName>ppt_y</p:attrName>
                                        </p:attrNameLst>
                                      </p:cBhvr>
                                    </p:animMotion>
                                    <p:animEffect transition="in" filter="fade">
                                      <p:cBhvr>
                                        <p:cTn id="38" dur="1000"/>
                                        <p:tgtEl>
                                          <p:spTgt spid="177"/>
                                        </p:tgtEl>
                                      </p:cBhvr>
                                    </p:animEffect>
                                  </p:childTnLst>
                                </p:cTn>
                              </p:par>
                            </p:childTnLst>
                          </p:cTn>
                        </p:par>
                        <p:par>
                          <p:cTn id="39" fill="hold">
                            <p:stCondLst>
                              <p:cond delay="2400"/>
                            </p:stCondLst>
                            <p:childTnLst>
                              <p:par>
                                <p:cTn id="40" presetID="56" presetClass="entr" presetSubtype="0" fill="hold" grpId="0" nodeType="afterEffect">
                                  <p:stCondLst>
                                    <p:cond delay="0"/>
                                  </p:stCondLst>
                                  <p:iterate type="lt">
                                    <p:tmPct val="10000"/>
                                  </p:iterate>
                                  <p:childTnLst>
                                    <p:set>
                                      <p:cBhvr>
                                        <p:cTn id="41" dur="1" fill="hold">
                                          <p:stCondLst>
                                            <p:cond delay="0"/>
                                          </p:stCondLst>
                                        </p:cTn>
                                        <p:tgtEl>
                                          <p:spTgt spid="169"/>
                                        </p:tgtEl>
                                        <p:attrNameLst>
                                          <p:attrName>style.visibility</p:attrName>
                                        </p:attrNameLst>
                                      </p:cBhvr>
                                      <p:to>
                                        <p:strVal val="visible"/>
                                      </p:to>
                                    </p:set>
                                    <p:anim by="(-#ppt_w*2)" calcmode="lin" valueType="num">
                                      <p:cBhvr rctx="PPT">
                                        <p:cTn id="42" dur="500" autoRev="1" fill="hold">
                                          <p:stCondLst>
                                            <p:cond delay="0"/>
                                          </p:stCondLst>
                                        </p:cTn>
                                        <p:tgtEl>
                                          <p:spTgt spid="169"/>
                                        </p:tgtEl>
                                        <p:attrNameLst>
                                          <p:attrName>ppt_w</p:attrName>
                                        </p:attrNameLst>
                                      </p:cBhvr>
                                    </p:anim>
                                    <p:anim by="(#ppt_w*0.50)" calcmode="lin" valueType="num">
                                      <p:cBhvr>
                                        <p:cTn id="43" dur="500" decel="50000" autoRev="1" fill="hold">
                                          <p:stCondLst>
                                            <p:cond delay="0"/>
                                          </p:stCondLst>
                                        </p:cTn>
                                        <p:tgtEl>
                                          <p:spTgt spid="169"/>
                                        </p:tgtEl>
                                        <p:attrNameLst>
                                          <p:attrName>ppt_x</p:attrName>
                                        </p:attrNameLst>
                                      </p:cBhvr>
                                    </p:anim>
                                    <p:anim from="(-#ppt_h/2)" to="(#ppt_y)" calcmode="lin" valueType="num">
                                      <p:cBhvr>
                                        <p:cTn id="44" dur="1000" fill="hold">
                                          <p:stCondLst>
                                            <p:cond delay="0"/>
                                          </p:stCondLst>
                                        </p:cTn>
                                        <p:tgtEl>
                                          <p:spTgt spid="169"/>
                                        </p:tgtEl>
                                        <p:attrNameLst>
                                          <p:attrName>ppt_y</p:attrName>
                                        </p:attrNameLst>
                                      </p:cBhvr>
                                    </p:anim>
                                    <p:animRot by="21600000">
                                      <p:cBhvr>
                                        <p:cTn id="45" dur="1000" fill="hold">
                                          <p:stCondLst>
                                            <p:cond delay="0"/>
                                          </p:stCondLst>
                                        </p:cTn>
                                        <p:tgtEl>
                                          <p:spTgt spid="169"/>
                                        </p:tgtEl>
                                        <p:attrNameLst>
                                          <p:attrName>r</p:attrName>
                                        </p:attrNameLst>
                                      </p:cBhvr>
                                    </p:animRot>
                                  </p:childTnLst>
                                </p:cTn>
                              </p:par>
                            </p:childTnLst>
                          </p:cTn>
                        </p:par>
                        <p:par>
                          <p:cTn id="46" fill="hold">
                            <p:stCondLst>
                              <p:cond delay="3500"/>
                            </p:stCondLst>
                            <p:childTnLst>
                              <p:par>
                                <p:cTn id="47" presetID="22" presetClass="entr" presetSubtype="1" fill="hold" grpId="0" nodeType="afterEffect">
                                  <p:stCondLst>
                                    <p:cond delay="0"/>
                                  </p:stCondLst>
                                  <p:childTnLst>
                                    <p:set>
                                      <p:cBhvr>
                                        <p:cTn id="48" dur="1" fill="hold">
                                          <p:stCondLst>
                                            <p:cond delay="0"/>
                                          </p:stCondLst>
                                        </p:cTn>
                                        <p:tgtEl>
                                          <p:spTgt spid="168"/>
                                        </p:tgtEl>
                                        <p:attrNameLst>
                                          <p:attrName>style.visibility</p:attrName>
                                        </p:attrNameLst>
                                      </p:cBhvr>
                                      <p:to>
                                        <p:strVal val="visible"/>
                                      </p:to>
                                    </p:set>
                                    <p:animEffect transition="in" filter="wipe(up)">
                                      <p:cBhvr>
                                        <p:cTn id="49" dur="500"/>
                                        <p:tgtEl>
                                          <p:spTgt spid="168"/>
                                        </p:tgtEl>
                                      </p:cBhvr>
                                    </p:animEffect>
                                  </p:childTnLst>
                                </p:cTn>
                              </p:par>
                            </p:childTnLst>
                          </p:cTn>
                        </p:par>
                        <p:par>
                          <p:cTn id="50" fill="hold">
                            <p:stCondLst>
                              <p:cond delay="4000"/>
                            </p:stCondLst>
                            <p:childTnLst>
                              <p:par>
                                <p:cTn id="51" presetID="22" presetClass="entr" presetSubtype="1" fill="hold" grpId="0" nodeType="afterEffect">
                                  <p:stCondLst>
                                    <p:cond delay="0"/>
                                  </p:stCondLst>
                                  <p:childTnLst>
                                    <p:set>
                                      <p:cBhvr>
                                        <p:cTn id="52" dur="1" fill="hold">
                                          <p:stCondLst>
                                            <p:cond delay="0"/>
                                          </p:stCondLst>
                                        </p:cTn>
                                        <p:tgtEl>
                                          <p:spTgt spid="170"/>
                                        </p:tgtEl>
                                        <p:attrNameLst>
                                          <p:attrName>style.visibility</p:attrName>
                                        </p:attrNameLst>
                                      </p:cBhvr>
                                      <p:to>
                                        <p:strVal val="visible"/>
                                      </p:to>
                                    </p:set>
                                    <p:animEffect transition="in" filter="wipe(up)">
                                      <p:cBhvr>
                                        <p:cTn id="53" dur="500"/>
                                        <p:tgtEl>
                                          <p:spTgt spid="170"/>
                                        </p:tgtEl>
                                      </p:cBhvr>
                                    </p:animEffect>
                                  </p:childTnLst>
                                </p:cTn>
                              </p:par>
                            </p:childTnLst>
                          </p:cTn>
                        </p:par>
                        <p:par>
                          <p:cTn id="54" fill="hold">
                            <p:stCondLst>
                              <p:cond delay="4500"/>
                            </p:stCondLst>
                            <p:childTnLst>
                              <p:par>
                                <p:cTn id="55" presetID="56" presetClass="entr" presetSubtype="0" fill="hold" grpId="0" nodeType="afterEffect">
                                  <p:stCondLst>
                                    <p:cond delay="0"/>
                                  </p:stCondLst>
                                  <p:iterate type="lt">
                                    <p:tmPct val="10000"/>
                                  </p:iterate>
                                  <p:childTnLst>
                                    <p:set>
                                      <p:cBhvr>
                                        <p:cTn id="56" dur="1" fill="hold">
                                          <p:stCondLst>
                                            <p:cond delay="0"/>
                                          </p:stCondLst>
                                        </p:cTn>
                                        <p:tgtEl>
                                          <p:spTgt spid="174"/>
                                        </p:tgtEl>
                                        <p:attrNameLst>
                                          <p:attrName>style.visibility</p:attrName>
                                        </p:attrNameLst>
                                      </p:cBhvr>
                                      <p:to>
                                        <p:strVal val="visible"/>
                                      </p:to>
                                    </p:set>
                                    <p:anim by="(-#ppt_w*2)" calcmode="lin" valueType="num">
                                      <p:cBhvr rctx="PPT">
                                        <p:cTn id="57" dur="500" autoRev="1" fill="hold">
                                          <p:stCondLst>
                                            <p:cond delay="0"/>
                                          </p:stCondLst>
                                        </p:cTn>
                                        <p:tgtEl>
                                          <p:spTgt spid="174"/>
                                        </p:tgtEl>
                                        <p:attrNameLst>
                                          <p:attrName>ppt_w</p:attrName>
                                        </p:attrNameLst>
                                      </p:cBhvr>
                                    </p:anim>
                                    <p:anim by="(#ppt_w*0.50)" calcmode="lin" valueType="num">
                                      <p:cBhvr>
                                        <p:cTn id="58" dur="500" decel="50000" autoRev="1" fill="hold">
                                          <p:stCondLst>
                                            <p:cond delay="0"/>
                                          </p:stCondLst>
                                        </p:cTn>
                                        <p:tgtEl>
                                          <p:spTgt spid="174"/>
                                        </p:tgtEl>
                                        <p:attrNameLst>
                                          <p:attrName>ppt_x</p:attrName>
                                        </p:attrNameLst>
                                      </p:cBhvr>
                                    </p:anim>
                                    <p:anim from="(-#ppt_h/2)" to="(#ppt_y)" calcmode="lin" valueType="num">
                                      <p:cBhvr>
                                        <p:cTn id="59" dur="1000" fill="hold">
                                          <p:stCondLst>
                                            <p:cond delay="0"/>
                                          </p:stCondLst>
                                        </p:cTn>
                                        <p:tgtEl>
                                          <p:spTgt spid="174"/>
                                        </p:tgtEl>
                                        <p:attrNameLst>
                                          <p:attrName>ppt_y</p:attrName>
                                        </p:attrNameLst>
                                      </p:cBhvr>
                                    </p:anim>
                                    <p:animRot by="21600000">
                                      <p:cBhvr>
                                        <p:cTn id="60" dur="1000" fill="hold">
                                          <p:stCondLst>
                                            <p:cond delay="0"/>
                                          </p:stCondLst>
                                        </p:cTn>
                                        <p:tgtEl>
                                          <p:spTgt spid="174"/>
                                        </p:tgtEl>
                                        <p:attrNameLst>
                                          <p:attrName>r</p:attrName>
                                        </p:attrNameLst>
                                      </p:cBhvr>
                                    </p:animRot>
                                  </p:childTnLst>
                                </p:cTn>
                              </p:par>
                            </p:childTnLst>
                          </p:cTn>
                        </p:par>
                        <p:par>
                          <p:cTn id="61" fill="hold">
                            <p:stCondLst>
                              <p:cond delay="5700"/>
                            </p:stCondLst>
                            <p:childTnLst>
                              <p:par>
                                <p:cTn id="62" presetID="22" presetClass="entr" presetSubtype="1" fill="hold" grpId="0" nodeType="afterEffect">
                                  <p:stCondLst>
                                    <p:cond delay="0"/>
                                  </p:stCondLst>
                                  <p:childTnLst>
                                    <p:set>
                                      <p:cBhvr>
                                        <p:cTn id="63" dur="1" fill="hold">
                                          <p:stCondLst>
                                            <p:cond delay="0"/>
                                          </p:stCondLst>
                                        </p:cTn>
                                        <p:tgtEl>
                                          <p:spTgt spid="173"/>
                                        </p:tgtEl>
                                        <p:attrNameLst>
                                          <p:attrName>style.visibility</p:attrName>
                                        </p:attrNameLst>
                                      </p:cBhvr>
                                      <p:to>
                                        <p:strVal val="visible"/>
                                      </p:to>
                                    </p:set>
                                    <p:animEffect transition="in" filter="wipe(up)">
                                      <p:cBhvr>
                                        <p:cTn id="64" dur="500"/>
                                        <p:tgtEl>
                                          <p:spTgt spid="173"/>
                                        </p:tgtEl>
                                      </p:cBhvr>
                                    </p:animEffect>
                                  </p:childTnLst>
                                </p:cTn>
                              </p:par>
                            </p:childTnLst>
                          </p:cTn>
                        </p:par>
                        <p:par>
                          <p:cTn id="65" fill="hold">
                            <p:stCondLst>
                              <p:cond delay="6200"/>
                            </p:stCondLst>
                            <p:childTnLst>
                              <p:par>
                                <p:cTn id="66" presetID="22" presetClass="entr" presetSubtype="1" fill="hold" grpId="0" nodeType="afterEffect">
                                  <p:stCondLst>
                                    <p:cond delay="0"/>
                                  </p:stCondLst>
                                  <p:childTnLst>
                                    <p:set>
                                      <p:cBhvr>
                                        <p:cTn id="67" dur="1" fill="hold">
                                          <p:stCondLst>
                                            <p:cond delay="0"/>
                                          </p:stCondLst>
                                        </p:cTn>
                                        <p:tgtEl>
                                          <p:spTgt spid="175"/>
                                        </p:tgtEl>
                                        <p:attrNameLst>
                                          <p:attrName>style.visibility</p:attrName>
                                        </p:attrNameLst>
                                      </p:cBhvr>
                                      <p:to>
                                        <p:strVal val="visible"/>
                                      </p:to>
                                    </p:set>
                                    <p:animEffect transition="in" filter="wipe(up)">
                                      <p:cBhvr>
                                        <p:cTn id="68" dur="500"/>
                                        <p:tgtEl>
                                          <p:spTgt spid="175"/>
                                        </p:tgtEl>
                                      </p:cBhvr>
                                    </p:animEffect>
                                  </p:childTnLst>
                                </p:cTn>
                              </p:par>
                            </p:childTnLst>
                          </p:cTn>
                        </p:par>
                        <p:par>
                          <p:cTn id="69" fill="hold">
                            <p:stCondLst>
                              <p:cond delay="6700"/>
                            </p:stCondLst>
                            <p:childTnLst>
                              <p:par>
                                <p:cTn id="70" presetID="56" presetClass="entr" presetSubtype="0" fill="hold" grpId="0" nodeType="afterEffect">
                                  <p:stCondLst>
                                    <p:cond delay="0"/>
                                  </p:stCondLst>
                                  <p:iterate type="lt">
                                    <p:tmPct val="10000"/>
                                  </p:iterate>
                                  <p:childTnLst>
                                    <p:set>
                                      <p:cBhvr>
                                        <p:cTn id="71" dur="1" fill="hold">
                                          <p:stCondLst>
                                            <p:cond delay="0"/>
                                          </p:stCondLst>
                                        </p:cTn>
                                        <p:tgtEl>
                                          <p:spTgt spid="179"/>
                                        </p:tgtEl>
                                        <p:attrNameLst>
                                          <p:attrName>style.visibility</p:attrName>
                                        </p:attrNameLst>
                                      </p:cBhvr>
                                      <p:to>
                                        <p:strVal val="visible"/>
                                      </p:to>
                                    </p:set>
                                    <p:anim by="(-#ppt_w*2)" calcmode="lin" valueType="num">
                                      <p:cBhvr rctx="PPT">
                                        <p:cTn id="72" dur="500" autoRev="1" fill="hold">
                                          <p:stCondLst>
                                            <p:cond delay="0"/>
                                          </p:stCondLst>
                                        </p:cTn>
                                        <p:tgtEl>
                                          <p:spTgt spid="179"/>
                                        </p:tgtEl>
                                        <p:attrNameLst>
                                          <p:attrName>ppt_w</p:attrName>
                                        </p:attrNameLst>
                                      </p:cBhvr>
                                    </p:anim>
                                    <p:anim by="(#ppt_w*0.50)" calcmode="lin" valueType="num">
                                      <p:cBhvr>
                                        <p:cTn id="73" dur="500" decel="50000" autoRev="1" fill="hold">
                                          <p:stCondLst>
                                            <p:cond delay="0"/>
                                          </p:stCondLst>
                                        </p:cTn>
                                        <p:tgtEl>
                                          <p:spTgt spid="179"/>
                                        </p:tgtEl>
                                        <p:attrNameLst>
                                          <p:attrName>ppt_x</p:attrName>
                                        </p:attrNameLst>
                                      </p:cBhvr>
                                    </p:anim>
                                    <p:anim from="(-#ppt_h/2)" to="(#ppt_y)" calcmode="lin" valueType="num">
                                      <p:cBhvr>
                                        <p:cTn id="74" dur="1000" fill="hold">
                                          <p:stCondLst>
                                            <p:cond delay="0"/>
                                          </p:stCondLst>
                                        </p:cTn>
                                        <p:tgtEl>
                                          <p:spTgt spid="179"/>
                                        </p:tgtEl>
                                        <p:attrNameLst>
                                          <p:attrName>ppt_y</p:attrName>
                                        </p:attrNameLst>
                                      </p:cBhvr>
                                    </p:anim>
                                    <p:animRot by="21600000">
                                      <p:cBhvr>
                                        <p:cTn id="75" dur="1000" fill="hold">
                                          <p:stCondLst>
                                            <p:cond delay="0"/>
                                          </p:stCondLst>
                                        </p:cTn>
                                        <p:tgtEl>
                                          <p:spTgt spid="179"/>
                                        </p:tgtEl>
                                        <p:attrNameLst>
                                          <p:attrName>r</p:attrName>
                                        </p:attrNameLst>
                                      </p:cBhvr>
                                    </p:animRot>
                                  </p:childTnLst>
                                </p:cTn>
                              </p:par>
                            </p:childTnLst>
                          </p:cTn>
                        </p:par>
                        <p:par>
                          <p:cTn id="76" fill="hold">
                            <p:stCondLst>
                              <p:cond delay="7900"/>
                            </p:stCondLst>
                            <p:childTnLst>
                              <p:par>
                                <p:cTn id="77" presetID="22" presetClass="entr" presetSubtype="1" fill="hold" grpId="0" nodeType="afterEffect">
                                  <p:stCondLst>
                                    <p:cond delay="0"/>
                                  </p:stCondLst>
                                  <p:childTnLst>
                                    <p:set>
                                      <p:cBhvr>
                                        <p:cTn id="78" dur="1" fill="hold">
                                          <p:stCondLst>
                                            <p:cond delay="0"/>
                                          </p:stCondLst>
                                        </p:cTn>
                                        <p:tgtEl>
                                          <p:spTgt spid="178"/>
                                        </p:tgtEl>
                                        <p:attrNameLst>
                                          <p:attrName>style.visibility</p:attrName>
                                        </p:attrNameLst>
                                      </p:cBhvr>
                                      <p:to>
                                        <p:strVal val="visible"/>
                                      </p:to>
                                    </p:set>
                                    <p:animEffect transition="in" filter="wipe(up)">
                                      <p:cBhvr>
                                        <p:cTn id="79" dur="500"/>
                                        <p:tgtEl>
                                          <p:spTgt spid="178"/>
                                        </p:tgtEl>
                                      </p:cBhvr>
                                    </p:animEffect>
                                  </p:childTnLst>
                                </p:cTn>
                              </p:par>
                            </p:childTnLst>
                          </p:cTn>
                        </p:par>
                        <p:par>
                          <p:cTn id="80" fill="hold">
                            <p:stCondLst>
                              <p:cond delay="8400"/>
                            </p:stCondLst>
                            <p:childTnLst>
                              <p:par>
                                <p:cTn id="81" presetID="22" presetClass="entr" presetSubtype="1" fill="hold" grpId="0" nodeType="afterEffect">
                                  <p:stCondLst>
                                    <p:cond delay="0"/>
                                  </p:stCondLst>
                                  <p:childTnLst>
                                    <p:set>
                                      <p:cBhvr>
                                        <p:cTn id="82" dur="1" fill="hold">
                                          <p:stCondLst>
                                            <p:cond delay="0"/>
                                          </p:stCondLst>
                                        </p:cTn>
                                        <p:tgtEl>
                                          <p:spTgt spid="180"/>
                                        </p:tgtEl>
                                        <p:attrNameLst>
                                          <p:attrName>style.visibility</p:attrName>
                                        </p:attrNameLst>
                                      </p:cBhvr>
                                      <p:to>
                                        <p:strVal val="visible"/>
                                      </p:to>
                                    </p:set>
                                    <p:animEffect transition="in" filter="wipe(up)">
                                      <p:cBhvr>
                                        <p:cTn id="83" dur="500"/>
                                        <p:tgtEl>
                                          <p:spTgt spid="18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8" grpId="0"/>
      <p:bldP spid="166" grpId="0" animBg="1"/>
      <p:bldP spid="167" grpId="0" animBg="1"/>
      <p:bldP spid="168" grpId="0" animBg="1"/>
      <p:bldP spid="169" grpId="0"/>
      <p:bldP spid="170" grpId="0"/>
      <p:bldP spid="171" grpId="0" animBg="1"/>
      <p:bldP spid="172" grpId="0" animBg="1"/>
      <p:bldP spid="173" grpId="0" animBg="1"/>
      <p:bldP spid="174" grpId="0"/>
      <p:bldP spid="175" grpId="0"/>
      <p:bldP spid="176" grpId="0" animBg="1"/>
      <p:bldP spid="177" grpId="0" animBg="1"/>
      <p:bldP spid="178" grpId="0" animBg="1"/>
      <p:bldP spid="179" grpId="0"/>
      <p:bldP spid="180"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图片 14"/>
          <p:cNvPicPr>
            <a:picLocks noChangeAspect="1"/>
          </p:cNvPicPr>
          <p:nvPr/>
        </p:nvPicPr>
        <p:blipFill>
          <a:blip r:embed="rId7">
            <a:extLst>
              <a:ext uri="{28A0092B-C50C-407E-A947-70E740481C1C}">
                <a14:useLocalDpi xmlns:a14="http://schemas.microsoft.com/office/drawing/2010/main"/>
              </a:ext>
            </a:extLst>
          </a:blip>
          <a:stretch>
            <a:fillRect/>
          </a:stretch>
        </p:blipFill>
        <p:spPr>
          <a:xfrm>
            <a:off x="762" y="1"/>
            <a:ext cx="12191239" cy="6857572"/>
          </a:xfrm>
          <a:prstGeom prst="rect">
            <a:avLst/>
          </a:prstGeom>
        </p:spPr>
      </p:pic>
      <p:cxnSp>
        <p:nvCxnSpPr>
          <p:cNvPr id="20" name="直接连接符 19"/>
          <p:cNvCxnSpPr/>
          <p:nvPr>
            <p:custDataLst>
              <p:tags r:id="rId1"/>
            </p:custDataLst>
          </p:nvPr>
        </p:nvCxnSpPr>
        <p:spPr>
          <a:xfrm>
            <a:off x="0" y="3060700"/>
            <a:ext cx="12192000" cy="0"/>
          </a:xfrm>
          <a:prstGeom prst="line">
            <a:avLst/>
          </a:prstGeom>
          <a:ln w="254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1" name="直接连接符 20"/>
          <p:cNvCxnSpPr/>
          <p:nvPr>
            <p:custDataLst>
              <p:tags r:id="rId2"/>
            </p:custDataLst>
          </p:nvPr>
        </p:nvCxnSpPr>
        <p:spPr>
          <a:xfrm>
            <a:off x="9144000" y="0"/>
            <a:ext cx="0" cy="68580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22" name="椭圆 21"/>
          <p:cNvSpPr/>
          <p:nvPr>
            <p:custDataLst>
              <p:tags r:id="rId3"/>
            </p:custDataLst>
          </p:nvPr>
        </p:nvSpPr>
        <p:spPr>
          <a:xfrm>
            <a:off x="8488928" y="2398183"/>
            <a:ext cx="1279048" cy="1276231"/>
          </a:xfrm>
          <a:prstGeom prst="ellipse">
            <a:avLst/>
          </a:prstGeom>
          <a:solidFill>
            <a:srgbClr val="FFFFFF"/>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latin typeface="Impact" panose="020B0806030902050204" pitchFamily="34" charset="0"/>
              <a:ea typeface="黑体" panose="02010609060101010101" pitchFamily="49" charset="-122"/>
            </a:endParaRPr>
          </a:p>
        </p:txBody>
      </p:sp>
      <p:sp>
        <p:nvSpPr>
          <p:cNvPr id="23" name="椭圆 22"/>
          <p:cNvSpPr/>
          <p:nvPr>
            <p:custDataLst>
              <p:tags r:id="rId4"/>
            </p:custDataLst>
          </p:nvPr>
        </p:nvSpPr>
        <p:spPr>
          <a:xfrm>
            <a:off x="8595730" y="2502516"/>
            <a:ext cx="1065445" cy="1065445"/>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en-US" altLang="zh-CN" sz="5867" dirty="0">
                <a:solidFill>
                  <a:srgbClr val="FFFFFF"/>
                </a:solidFill>
                <a:latin typeface="Impact" panose="020B0806030902050204" pitchFamily="34" charset="0"/>
                <a:ea typeface="黑体" panose="02010609060101010101" pitchFamily="49" charset="-122"/>
              </a:rPr>
              <a:t>2</a:t>
            </a:r>
            <a:endParaRPr lang="zh-CN" altLang="en-US" sz="5867" dirty="0">
              <a:solidFill>
                <a:srgbClr val="FFFFFF"/>
              </a:solidFill>
              <a:latin typeface="Impact" panose="020B0806030902050204" pitchFamily="34" charset="0"/>
              <a:ea typeface="黑体" panose="02010609060101010101" pitchFamily="49" charset="-122"/>
            </a:endParaRPr>
          </a:p>
        </p:txBody>
      </p:sp>
      <p:sp>
        <p:nvSpPr>
          <p:cNvPr id="8" name="TextBox 7"/>
          <p:cNvSpPr txBox="1"/>
          <p:nvPr/>
        </p:nvSpPr>
        <p:spPr>
          <a:xfrm>
            <a:off x="3791745" y="2084851"/>
            <a:ext cx="2852063" cy="830997"/>
          </a:xfrm>
          <a:prstGeom prst="rect">
            <a:avLst/>
          </a:prstGeom>
          <a:noFill/>
        </p:spPr>
        <p:txBody>
          <a:bodyPr wrap="none" rtlCol="0">
            <a:spAutoFit/>
          </a:bodyPr>
          <a:lstStyle/>
          <a:p>
            <a:pPr marL="0" lvl="1"/>
            <a:r>
              <a:rPr lang="zh-CN" altLang="en-US" sz="4800" spc="400" dirty="0">
                <a:solidFill>
                  <a:srgbClr val="0070C0"/>
                </a:solidFill>
                <a:latin typeface="微软雅黑" pitchFamily="34" charset="-122"/>
                <a:ea typeface="微软雅黑" pitchFamily="34" charset="-122"/>
              </a:rPr>
              <a:t>项目介绍</a:t>
            </a:r>
          </a:p>
        </p:txBody>
      </p:sp>
      <p:sp>
        <p:nvSpPr>
          <p:cNvPr id="9" name="文本框 9"/>
          <p:cNvSpPr txBox="1"/>
          <p:nvPr/>
        </p:nvSpPr>
        <p:spPr>
          <a:xfrm>
            <a:off x="3356036" y="3240469"/>
            <a:ext cx="2677253" cy="307777"/>
          </a:xfrm>
          <a:prstGeom prst="rect">
            <a:avLst/>
          </a:prstGeom>
          <a:noFill/>
        </p:spPr>
        <p:txBody>
          <a:bodyPr wrap="square" lIns="0" tIns="0" rIns="0" bIns="0" rtlCol="0">
            <a:spAutoFit/>
          </a:bodyPr>
          <a:lstStyle/>
          <a:p>
            <a:pPr marL="228594" lvl="1" indent="-228594">
              <a:buFont typeface="Wingdings" pitchFamily="2" charset="2"/>
              <a:buChar char="l"/>
            </a:pPr>
            <a:r>
              <a:rPr lang="zh-CN" altLang="en-US" sz="2000" dirty="0">
                <a:latin typeface="微软雅黑" pitchFamily="34" charset="-122"/>
                <a:ea typeface="微软雅黑" pitchFamily="34" charset="-122"/>
              </a:rPr>
              <a:t>项目来源</a:t>
            </a:r>
          </a:p>
        </p:txBody>
      </p:sp>
      <p:sp>
        <p:nvSpPr>
          <p:cNvPr id="10" name="文本框 9"/>
          <p:cNvSpPr txBox="1"/>
          <p:nvPr/>
        </p:nvSpPr>
        <p:spPr>
          <a:xfrm>
            <a:off x="3356035" y="3674389"/>
            <a:ext cx="2677253" cy="307777"/>
          </a:xfrm>
          <a:prstGeom prst="rect">
            <a:avLst/>
          </a:prstGeom>
          <a:noFill/>
        </p:spPr>
        <p:txBody>
          <a:bodyPr wrap="square" lIns="0" tIns="0" rIns="0" bIns="0" rtlCol="0">
            <a:spAutoFit/>
          </a:bodyPr>
          <a:lstStyle/>
          <a:p>
            <a:pPr marL="228594" lvl="1" indent="-228594">
              <a:buFont typeface="Wingdings" pitchFamily="2" charset="2"/>
              <a:buChar char="l"/>
            </a:pPr>
            <a:r>
              <a:rPr lang="zh-CN" altLang="en-US" sz="2000" dirty="0">
                <a:latin typeface="微软雅黑" pitchFamily="34" charset="-122"/>
                <a:ea typeface="微软雅黑" pitchFamily="34" charset="-122"/>
              </a:rPr>
              <a:t>需求分析</a:t>
            </a:r>
          </a:p>
        </p:txBody>
      </p:sp>
      <p:sp>
        <p:nvSpPr>
          <p:cNvPr id="11" name="文本框 9"/>
          <p:cNvSpPr txBox="1"/>
          <p:nvPr/>
        </p:nvSpPr>
        <p:spPr>
          <a:xfrm>
            <a:off x="3356036" y="4108909"/>
            <a:ext cx="2677253" cy="307777"/>
          </a:xfrm>
          <a:prstGeom prst="rect">
            <a:avLst/>
          </a:prstGeom>
          <a:noFill/>
        </p:spPr>
        <p:txBody>
          <a:bodyPr wrap="square" lIns="0" tIns="0" rIns="0" bIns="0" rtlCol="0">
            <a:spAutoFit/>
          </a:bodyPr>
          <a:lstStyle/>
          <a:p>
            <a:pPr marL="228594" lvl="1" indent="-228594">
              <a:buFont typeface="Wingdings" pitchFamily="2" charset="2"/>
              <a:buChar char="l"/>
            </a:pPr>
            <a:r>
              <a:rPr lang="zh-CN" altLang="en-US" sz="2000" dirty="0">
                <a:latin typeface="微软雅黑" pitchFamily="34" charset="-122"/>
                <a:ea typeface="微软雅黑" pitchFamily="34" charset="-122"/>
              </a:rPr>
              <a:t>需要解决问题</a:t>
            </a:r>
          </a:p>
        </p:txBody>
      </p:sp>
      <p:sp>
        <p:nvSpPr>
          <p:cNvPr id="12" name="文本框 9"/>
          <p:cNvSpPr txBox="1"/>
          <p:nvPr/>
        </p:nvSpPr>
        <p:spPr>
          <a:xfrm>
            <a:off x="3356035" y="4537414"/>
            <a:ext cx="2677253" cy="307777"/>
          </a:xfrm>
          <a:prstGeom prst="rect">
            <a:avLst/>
          </a:prstGeom>
          <a:noFill/>
        </p:spPr>
        <p:txBody>
          <a:bodyPr wrap="square" lIns="0" tIns="0" rIns="0" bIns="0" rtlCol="0">
            <a:spAutoFit/>
          </a:bodyPr>
          <a:lstStyle/>
          <a:p>
            <a:pPr marL="228594" lvl="1" indent="-228594">
              <a:buFont typeface="Wingdings" pitchFamily="2" charset="2"/>
              <a:buChar char="l"/>
            </a:pPr>
            <a:r>
              <a:rPr lang="zh-CN" altLang="en-US" sz="2000" dirty="0">
                <a:latin typeface="微软雅黑" pitchFamily="34" charset="-122"/>
                <a:ea typeface="微软雅黑" pitchFamily="34" charset="-122"/>
              </a:rPr>
              <a:t>行业前景</a:t>
            </a:r>
          </a:p>
        </p:txBody>
      </p:sp>
      <p:sp>
        <p:nvSpPr>
          <p:cNvPr id="13" name="文本框 9"/>
          <p:cNvSpPr txBox="1"/>
          <p:nvPr/>
        </p:nvSpPr>
        <p:spPr>
          <a:xfrm>
            <a:off x="5626991" y="3244813"/>
            <a:ext cx="2677253" cy="307777"/>
          </a:xfrm>
          <a:prstGeom prst="rect">
            <a:avLst/>
          </a:prstGeom>
          <a:noFill/>
        </p:spPr>
        <p:txBody>
          <a:bodyPr wrap="square" lIns="0" tIns="0" rIns="0" bIns="0" rtlCol="0">
            <a:spAutoFit/>
          </a:bodyPr>
          <a:lstStyle/>
          <a:p>
            <a:pPr marL="228594" lvl="1" indent="-228594">
              <a:buFont typeface="Wingdings" pitchFamily="2" charset="2"/>
              <a:buChar char="l"/>
            </a:pPr>
            <a:r>
              <a:rPr lang="zh-CN" altLang="en-US" sz="2000" dirty="0">
                <a:latin typeface="微软雅黑" pitchFamily="34" charset="-122"/>
                <a:ea typeface="微软雅黑" pitchFamily="34" charset="-122"/>
              </a:rPr>
              <a:t>竞争对手分析</a:t>
            </a:r>
          </a:p>
        </p:txBody>
      </p:sp>
      <p:sp>
        <p:nvSpPr>
          <p:cNvPr id="14" name="文本框 9"/>
          <p:cNvSpPr txBox="1"/>
          <p:nvPr/>
        </p:nvSpPr>
        <p:spPr>
          <a:xfrm>
            <a:off x="5626992" y="3679333"/>
            <a:ext cx="2677253" cy="307777"/>
          </a:xfrm>
          <a:prstGeom prst="rect">
            <a:avLst/>
          </a:prstGeom>
          <a:noFill/>
        </p:spPr>
        <p:txBody>
          <a:bodyPr wrap="square" lIns="0" tIns="0" rIns="0" bIns="0" rtlCol="0">
            <a:spAutoFit/>
          </a:bodyPr>
          <a:lstStyle/>
          <a:p>
            <a:pPr marL="228594" lvl="1" indent="-228594">
              <a:buFont typeface="Wingdings" pitchFamily="2" charset="2"/>
              <a:buChar char="l"/>
            </a:pPr>
            <a:r>
              <a:rPr lang="zh-CN" altLang="en-US" sz="2000" dirty="0">
                <a:latin typeface="微软雅黑" pitchFamily="34" charset="-122"/>
                <a:ea typeface="微软雅黑" pitchFamily="34" charset="-122"/>
              </a:rPr>
              <a:t>我们的优势</a:t>
            </a:r>
          </a:p>
        </p:txBody>
      </p:sp>
      <p:sp>
        <p:nvSpPr>
          <p:cNvPr id="16" name="文本框 9"/>
          <p:cNvSpPr txBox="1"/>
          <p:nvPr/>
        </p:nvSpPr>
        <p:spPr>
          <a:xfrm>
            <a:off x="5626991" y="4107838"/>
            <a:ext cx="2677253" cy="307777"/>
          </a:xfrm>
          <a:prstGeom prst="rect">
            <a:avLst/>
          </a:prstGeom>
          <a:noFill/>
        </p:spPr>
        <p:txBody>
          <a:bodyPr wrap="square" lIns="0" tIns="0" rIns="0" bIns="0" rtlCol="0">
            <a:spAutoFit/>
          </a:bodyPr>
          <a:lstStyle/>
          <a:p>
            <a:pPr marL="228594" lvl="1" indent="-228594">
              <a:buFont typeface="Wingdings" pitchFamily="2" charset="2"/>
              <a:buChar char="l"/>
            </a:pPr>
            <a:r>
              <a:rPr lang="zh-CN" altLang="en-US" sz="2000" dirty="0">
                <a:latin typeface="微软雅黑" pitchFamily="34" charset="-122"/>
                <a:ea typeface="微软雅黑" pitchFamily="34" charset="-122"/>
              </a:rPr>
              <a:t>可行性分析</a:t>
            </a:r>
          </a:p>
        </p:txBody>
      </p:sp>
      <p:grpSp>
        <p:nvGrpSpPr>
          <p:cNvPr id="17" name="组合 16"/>
          <p:cNvGrpSpPr/>
          <p:nvPr/>
        </p:nvGrpSpPr>
        <p:grpSpPr>
          <a:xfrm>
            <a:off x="3020438" y="2182627"/>
            <a:ext cx="671193" cy="605157"/>
            <a:chOff x="5076056" y="2138335"/>
            <a:chExt cx="428348" cy="386204"/>
          </a:xfrm>
        </p:grpSpPr>
        <p:sp>
          <p:nvSpPr>
            <p:cNvPr id="18" name="Freeform 5"/>
            <p:cNvSpPr>
              <a:spLocks/>
            </p:cNvSpPr>
            <p:nvPr/>
          </p:nvSpPr>
          <p:spPr bwMode="auto">
            <a:xfrm>
              <a:off x="5076056" y="2138335"/>
              <a:ext cx="428348" cy="386204"/>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rgbClr val="00B0F0"/>
            </a:solidFill>
            <a:ln w="9525" cap="flat">
              <a:noFill/>
              <a:prstDash val="solid"/>
              <a:miter lim="800000"/>
              <a:headEnd/>
              <a:tailEnd/>
            </a:ln>
            <a:extLst/>
          </p:spPr>
          <p:txBody>
            <a:bodyPr vert="horz" wrap="square" lIns="121920" tIns="60960" rIns="121920" bIns="60960" numCol="1" anchor="t" anchorCtr="0" compatLnSpc="1">
              <a:prstTxWarp prst="textNoShape">
                <a:avLst/>
              </a:prstTxWarp>
            </a:bodyPr>
            <a:lstStyle/>
            <a:p>
              <a:endParaRPr lang="zh-CN" altLang="en-US" sz="2133" dirty="0">
                <a:ea typeface="微软雅黑" pitchFamily="34" charset="-122"/>
              </a:endParaRPr>
            </a:p>
          </p:txBody>
        </p:sp>
        <p:sp>
          <p:nvSpPr>
            <p:cNvPr id="19" name="KSO_Shape"/>
            <p:cNvSpPr>
              <a:spLocks/>
            </p:cNvSpPr>
            <p:nvPr/>
          </p:nvSpPr>
          <p:spPr bwMode="auto">
            <a:xfrm>
              <a:off x="5175472" y="2244479"/>
              <a:ext cx="229514" cy="195468"/>
            </a:xfrm>
            <a:custGeom>
              <a:avLst/>
              <a:gdLst>
                <a:gd name="T0" fmla="*/ 432030 w 2125663"/>
                <a:gd name="T1" fmla="*/ 1344893 h 1811338"/>
                <a:gd name="T2" fmla="*/ 462740 w 2125663"/>
                <a:gd name="T3" fmla="*/ 1477960 h 1811338"/>
                <a:gd name="T4" fmla="*/ 513638 w 2125663"/>
                <a:gd name="T5" fmla="*/ 1557743 h 1811338"/>
                <a:gd name="T6" fmla="*/ 516481 w 2125663"/>
                <a:gd name="T7" fmla="*/ 1336346 h 1811338"/>
                <a:gd name="T8" fmla="*/ 503401 w 2125663"/>
                <a:gd name="T9" fmla="*/ 1310416 h 1811338"/>
                <a:gd name="T10" fmla="*/ 515913 w 2125663"/>
                <a:gd name="T11" fmla="*/ 1250009 h 1811338"/>
                <a:gd name="T12" fmla="*/ 618846 w 2125663"/>
                <a:gd name="T13" fmla="*/ 1242885 h 1811338"/>
                <a:gd name="T14" fmla="*/ 643583 w 2125663"/>
                <a:gd name="T15" fmla="*/ 1263116 h 1811338"/>
                <a:gd name="T16" fmla="*/ 642446 w 2125663"/>
                <a:gd name="T17" fmla="*/ 1324948 h 1811338"/>
                <a:gd name="T18" fmla="*/ 619414 w 2125663"/>
                <a:gd name="T19" fmla="*/ 1342899 h 1811338"/>
                <a:gd name="T20" fmla="*/ 664057 w 2125663"/>
                <a:gd name="T21" fmla="*/ 1524691 h 1811338"/>
                <a:gd name="T22" fmla="*/ 704434 w 2125663"/>
                <a:gd name="T23" fmla="*/ 1417553 h 1811338"/>
                <a:gd name="T24" fmla="*/ 725191 w 2125663"/>
                <a:gd name="T25" fmla="*/ 1259697 h 1811338"/>
                <a:gd name="T26" fmla="*/ 857412 w 2125663"/>
                <a:gd name="T27" fmla="*/ 1192451 h 1811338"/>
                <a:gd name="T28" fmla="*/ 923096 w 2125663"/>
                <a:gd name="T29" fmla="*/ 1212682 h 1811338"/>
                <a:gd name="T30" fmla="*/ 970013 w 2125663"/>
                <a:gd name="T31" fmla="*/ 1259697 h 1811338"/>
                <a:gd name="T32" fmla="*/ 990201 w 2125663"/>
                <a:gd name="T33" fmla="*/ 1325233 h 1811338"/>
                <a:gd name="T34" fmla="*/ 980818 w 2125663"/>
                <a:gd name="T35" fmla="*/ 1537228 h 1811338"/>
                <a:gd name="T36" fmla="*/ 935891 w 2125663"/>
                <a:gd name="T37" fmla="*/ 1570566 h 1811338"/>
                <a:gd name="T38" fmla="*/ 798837 w 2125663"/>
                <a:gd name="T39" fmla="*/ 1607608 h 1811338"/>
                <a:gd name="T40" fmla="*/ 617424 w 2125663"/>
                <a:gd name="T41" fmla="*/ 1622140 h 1811338"/>
                <a:gd name="T42" fmla="*/ 428049 w 2125663"/>
                <a:gd name="T43" fmla="*/ 1615872 h 1811338"/>
                <a:gd name="T44" fmla="*/ 264551 w 2125663"/>
                <a:gd name="T45" fmla="*/ 1588232 h 1811338"/>
                <a:gd name="T46" fmla="*/ 180669 w 2125663"/>
                <a:gd name="T47" fmla="*/ 1549481 h 1811338"/>
                <a:gd name="T48" fmla="*/ 159912 w 2125663"/>
                <a:gd name="T49" fmla="*/ 1517283 h 1811338"/>
                <a:gd name="T50" fmla="*/ 167873 w 2125663"/>
                <a:gd name="T51" fmla="*/ 1284201 h 1811338"/>
                <a:gd name="T52" fmla="*/ 205123 w 2125663"/>
                <a:gd name="T53" fmla="*/ 1228638 h 1811338"/>
                <a:gd name="T54" fmla="*/ 264266 w 2125663"/>
                <a:gd name="T55" fmla="*/ 1196440 h 1811338"/>
                <a:gd name="T56" fmla="*/ 421225 w 2125663"/>
                <a:gd name="T57" fmla="*/ 1183048 h 1811338"/>
                <a:gd name="T58" fmla="*/ 433514 w 2125663"/>
                <a:gd name="T59" fmla="*/ 761303 h 1811338"/>
                <a:gd name="T60" fmla="*/ 391450 w 2125663"/>
                <a:gd name="T61" fmla="*/ 813630 h 1811338"/>
                <a:gd name="T62" fmla="*/ 379229 w 2125663"/>
                <a:gd name="T63" fmla="*/ 902075 h 1811338"/>
                <a:gd name="T64" fmla="*/ 414756 w 2125663"/>
                <a:gd name="T65" fmla="*/ 1016114 h 1811338"/>
                <a:gd name="T66" fmla="*/ 487516 w 2125663"/>
                <a:gd name="T67" fmla="*/ 1099439 h 1811338"/>
                <a:gd name="T68" fmla="*/ 567666 w 2125663"/>
                <a:gd name="T69" fmla="*/ 1135272 h 1811338"/>
                <a:gd name="T70" fmla="*/ 645542 w 2125663"/>
                <a:gd name="T71" fmla="*/ 1111099 h 1811338"/>
                <a:gd name="T72" fmla="*/ 722282 w 2125663"/>
                <a:gd name="T73" fmla="*/ 1035452 h 1811338"/>
                <a:gd name="T74" fmla="*/ 767757 w 2125663"/>
                <a:gd name="T75" fmla="*/ 926248 h 1811338"/>
                <a:gd name="T76" fmla="*/ 666290 w 2125663"/>
                <a:gd name="T77" fmla="*/ 863967 h 1811338"/>
                <a:gd name="T78" fmla="*/ 546918 w 2125663"/>
                <a:gd name="T79" fmla="*/ 832116 h 1811338"/>
                <a:gd name="T80" fmla="*/ 484389 w 2125663"/>
                <a:gd name="T81" fmla="*/ 790595 h 1811338"/>
                <a:gd name="T82" fmla="*/ 452273 w 2125663"/>
                <a:gd name="T83" fmla="*/ 760734 h 1811338"/>
                <a:gd name="T84" fmla="*/ 568234 w 2125663"/>
                <a:gd name="T85" fmla="*/ 587258 h 1811338"/>
                <a:gd name="T86" fmla="*/ 631616 w 2125663"/>
                <a:gd name="T87" fmla="*/ 594937 h 1811338"/>
                <a:gd name="T88" fmla="*/ 705513 w 2125663"/>
                <a:gd name="T89" fmla="*/ 631054 h 1811338"/>
                <a:gd name="T90" fmla="*/ 790210 w 2125663"/>
                <a:gd name="T91" fmla="*/ 732864 h 1811338"/>
                <a:gd name="T92" fmla="*/ 826306 w 2125663"/>
                <a:gd name="T93" fmla="*/ 873920 h 1811338"/>
                <a:gd name="T94" fmla="*/ 818064 w 2125663"/>
                <a:gd name="T95" fmla="*/ 959237 h 1811338"/>
                <a:gd name="T96" fmla="*/ 780831 w 2125663"/>
                <a:gd name="T97" fmla="*/ 1048534 h 1811338"/>
                <a:gd name="T98" fmla="*/ 687607 w 2125663"/>
                <a:gd name="T99" fmla="*/ 1148922 h 1811338"/>
                <a:gd name="T100" fmla="*/ 588983 w 2125663"/>
                <a:gd name="T101" fmla="*/ 1190727 h 1811338"/>
                <a:gd name="T102" fmla="*/ 525033 w 2125663"/>
                <a:gd name="T103" fmla="*/ 1182480 h 1811338"/>
                <a:gd name="T104" fmla="*/ 421293 w 2125663"/>
                <a:gd name="T105" fmla="*/ 1115081 h 1811338"/>
                <a:gd name="T106" fmla="*/ 345406 w 2125663"/>
                <a:gd name="T107" fmla="*/ 1002463 h 1811338"/>
                <a:gd name="T108" fmla="*/ 325511 w 2125663"/>
                <a:gd name="T109" fmla="*/ 929092 h 1811338"/>
                <a:gd name="T110" fmla="*/ 330627 w 2125663"/>
                <a:gd name="T111" fmla="*/ 813915 h 1811338"/>
                <a:gd name="T112" fmla="*/ 388324 w 2125663"/>
                <a:gd name="T113" fmla="*/ 686510 h 1811338"/>
                <a:gd name="T114" fmla="*/ 482400 w 2125663"/>
                <a:gd name="T115" fmla="*/ 608303 h 1811338"/>
                <a:gd name="T116" fmla="*/ 542939 w 2125663"/>
                <a:gd name="T117" fmla="*/ 589534 h 1811338"/>
                <a:gd name="T118" fmla="*/ 0 w 2125663"/>
                <a:gd name="T119" fmla="*/ 0 h 1811338"/>
                <a:gd name="T120" fmla="*/ 174993 w 2125663"/>
                <a:gd name="T121" fmla="*/ 1118883 h 1811338"/>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2125663" h="1811338">
                  <a:moveTo>
                    <a:pt x="470017" y="1320800"/>
                  </a:moveTo>
                  <a:lnTo>
                    <a:pt x="470335" y="1343069"/>
                  </a:lnTo>
                  <a:lnTo>
                    <a:pt x="471286" y="1364382"/>
                  </a:lnTo>
                  <a:lnTo>
                    <a:pt x="472238" y="1385696"/>
                  </a:lnTo>
                  <a:lnTo>
                    <a:pt x="473190" y="1406374"/>
                  </a:lnTo>
                  <a:lnTo>
                    <a:pt x="474459" y="1426415"/>
                  </a:lnTo>
                  <a:lnTo>
                    <a:pt x="476363" y="1446139"/>
                  </a:lnTo>
                  <a:lnTo>
                    <a:pt x="478267" y="1464908"/>
                  </a:lnTo>
                  <a:lnTo>
                    <a:pt x="480170" y="1483677"/>
                  </a:lnTo>
                  <a:lnTo>
                    <a:pt x="482074" y="1501491"/>
                  </a:lnTo>
                  <a:lnTo>
                    <a:pt x="484612" y="1518988"/>
                  </a:lnTo>
                  <a:lnTo>
                    <a:pt x="487468" y="1535530"/>
                  </a:lnTo>
                  <a:lnTo>
                    <a:pt x="490323" y="1552072"/>
                  </a:lnTo>
                  <a:lnTo>
                    <a:pt x="493179" y="1567660"/>
                  </a:lnTo>
                  <a:lnTo>
                    <a:pt x="496352" y="1582611"/>
                  </a:lnTo>
                  <a:lnTo>
                    <a:pt x="500159" y="1597563"/>
                  </a:lnTo>
                  <a:lnTo>
                    <a:pt x="503649" y="1611560"/>
                  </a:lnTo>
                  <a:lnTo>
                    <a:pt x="507774" y="1624921"/>
                  </a:lnTo>
                  <a:lnTo>
                    <a:pt x="511899" y="1637646"/>
                  </a:lnTo>
                  <a:lnTo>
                    <a:pt x="516341" y="1650052"/>
                  </a:lnTo>
                  <a:lnTo>
                    <a:pt x="520783" y="1661505"/>
                  </a:lnTo>
                  <a:lnTo>
                    <a:pt x="525859" y="1672639"/>
                  </a:lnTo>
                  <a:lnTo>
                    <a:pt x="530936" y="1683137"/>
                  </a:lnTo>
                  <a:lnTo>
                    <a:pt x="536329" y="1692998"/>
                  </a:lnTo>
                  <a:lnTo>
                    <a:pt x="541723" y="1702224"/>
                  </a:lnTo>
                  <a:lnTo>
                    <a:pt x="547752" y="1710813"/>
                  </a:lnTo>
                  <a:lnTo>
                    <a:pt x="553463" y="1718766"/>
                  </a:lnTo>
                  <a:lnTo>
                    <a:pt x="559808" y="1726083"/>
                  </a:lnTo>
                  <a:lnTo>
                    <a:pt x="566154" y="1732763"/>
                  </a:lnTo>
                  <a:lnTo>
                    <a:pt x="573134" y="1739125"/>
                  </a:lnTo>
                  <a:lnTo>
                    <a:pt x="580114" y="1744215"/>
                  </a:lnTo>
                  <a:lnTo>
                    <a:pt x="587412" y="1749305"/>
                  </a:lnTo>
                  <a:lnTo>
                    <a:pt x="594709" y="1753123"/>
                  </a:lnTo>
                  <a:lnTo>
                    <a:pt x="594709" y="1499901"/>
                  </a:lnTo>
                  <a:lnTo>
                    <a:pt x="591537" y="1499264"/>
                  </a:lnTo>
                  <a:lnTo>
                    <a:pt x="588047" y="1498310"/>
                  </a:lnTo>
                  <a:lnTo>
                    <a:pt x="584874" y="1497038"/>
                  </a:lnTo>
                  <a:lnTo>
                    <a:pt x="582018" y="1495765"/>
                  </a:lnTo>
                  <a:lnTo>
                    <a:pt x="579163" y="1494175"/>
                  </a:lnTo>
                  <a:lnTo>
                    <a:pt x="576307" y="1491948"/>
                  </a:lnTo>
                  <a:lnTo>
                    <a:pt x="573769" y="1489721"/>
                  </a:lnTo>
                  <a:lnTo>
                    <a:pt x="571548" y="1487494"/>
                  </a:lnTo>
                  <a:lnTo>
                    <a:pt x="569327" y="1484949"/>
                  </a:lnTo>
                  <a:lnTo>
                    <a:pt x="567106" y="1482404"/>
                  </a:lnTo>
                  <a:lnTo>
                    <a:pt x="565519" y="1479223"/>
                  </a:lnTo>
                  <a:lnTo>
                    <a:pt x="564250" y="1476360"/>
                  </a:lnTo>
                  <a:lnTo>
                    <a:pt x="563298" y="1473179"/>
                  </a:lnTo>
                  <a:lnTo>
                    <a:pt x="562347" y="1469998"/>
                  </a:lnTo>
                  <a:lnTo>
                    <a:pt x="562029" y="1466180"/>
                  </a:lnTo>
                  <a:lnTo>
                    <a:pt x="561712" y="1462999"/>
                  </a:lnTo>
                  <a:lnTo>
                    <a:pt x="561712" y="1425143"/>
                  </a:lnTo>
                  <a:lnTo>
                    <a:pt x="562029" y="1421007"/>
                  </a:lnTo>
                  <a:lnTo>
                    <a:pt x="562664" y="1417508"/>
                  </a:lnTo>
                  <a:lnTo>
                    <a:pt x="563616" y="1414009"/>
                  </a:lnTo>
                  <a:lnTo>
                    <a:pt x="564885" y="1410191"/>
                  </a:lnTo>
                  <a:lnTo>
                    <a:pt x="566154" y="1407010"/>
                  </a:lnTo>
                  <a:lnTo>
                    <a:pt x="568375" y="1403829"/>
                  </a:lnTo>
                  <a:lnTo>
                    <a:pt x="570596" y="1400966"/>
                  </a:lnTo>
                  <a:lnTo>
                    <a:pt x="572817" y="1398103"/>
                  </a:lnTo>
                  <a:lnTo>
                    <a:pt x="575673" y="1395558"/>
                  </a:lnTo>
                  <a:lnTo>
                    <a:pt x="578528" y="1393649"/>
                  </a:lnTo>
                  <a:lnTo>
                    <a:pt x="581701" y="1391741"/>
                  </a:lnTo>
                  <a:lnTo>
                    <a:pt x="584874" y="1390150"/>
                  </a:lnTo>
                  <a:lnTo>
                    <a:pt x="588364" y="1388878"/>
                  </a:lnTo>
                  <a:lnTo>
                    <a:pt x="592171" y="1387605"/>
                  </a:lnTo>
                  <a:lnTo>
                    <a:pt x="595979" y="1386969"/>
                  </a:lnTo>
                  <a:lnTo>
                    <a:pt x="599786" y="1386969"/>
                  </a:lnTo>
                  <a:lnTo>
                    <a:pt x="682597" y="1386969"/>
                  </a:lnTo>
                  <a:lnTo>
                    <a:pt x="686721" y="1386969"/>
                  </a:lnTo>
                  <a:lnTo>
                    <a:pt x="690529" y="1387605"/>
                  </a:lnTo>
                  <a:lnTo>
                    <a:pt x="694019" y="1388878"/>
                  </a:lnTo>
                  <a:lnTo>
                    <a:pt x="697826" y="1390150"/>
                  </a:lnTo>
                  <a:lnTo>
                    <a:pt x="700999" y="1391741"/>
                  </a:lnTo>
                  <a:lnTo>
                    <a:pt x="704172" y="1393649"/>
                  </a:lnTo>
                  <a:lnTo>
                    <a:pt x="707345" y="1395558"/>
                  </a:lnTo>
                  <a:lnTo>
                    <a:pt x="709883" y="1398103"/>
                  </a:lnTo>
                  <a:lnTo>
                    <a:pt x="712104" y="1400966"/>
                  </a:lnTo>
                  <a:lnTo>
                    <a:pt x="714325" y="1403829"/>
                  </a:lnTo>
                  <a:lnTo>
                    <a:pt x="716229" y="1407010"/>
                  </a:lnTo>
                  <a:lnTo>
                    <a:pt x="718132" y="1410191"/>
                  </a:lnTo>
                  <a:lnTo>
                    <a:pt x="719402" y="1414009"/>
                  </a:lnTo>
                  <a:lnTo>
                    <a:pt x="720353" y="1417508"/>
                  </a:lnTo>
                  <a:lnTo>
                    <a:pt x="720671" y="1421007"/>
                  </a:lnTo>
                  <a:lnTo>
                    <a:pt x="720988" y="1425143"/>
                  </a:lnTo>
                  <a:lnTo>
                    <a:pt x="720988" y="1462999"/>
                  </a:lnTo>
                  <a:lnTo>
                    <a:pt x="720988" y="1466180"/>
                  </a:lnTo>
                  <a:lnTo>
                    <a:pt x="720353" y="1469998"/>
                  </a:lnTo>
                  <a:lnTo>
                    <a:pt x="719719" y="1473179"/>
                  </a:lnTo>
                  <a:lnTo>
                    <a:pt x="718450" y="1476360"/>
                  </a:lnTo>
                  <a:lnTo>
                    <a:pt x="716863" y="1479223"/>
                  </a:lnTo>
                  <a:lnTo>
                    <a:pt x="715277" y="1482404"/>
                  </a:lnTo>
                  <a:lnTo>
                    <a:pt x="713373" y="1484949"/>
                  </a:lnTo>
                  <a:lnTo>
                    <a:pt x="711469" y="1487494"/>
                  </a:lnTo>
                  <a:lnTo>
                    <a:pt x="708931" y="1489721"/>
                  </a:lnTo>
                  <a:lnTo>
                    <a:pt x="706710" y="1491948"/>
                  </a:lnTo>
                  <a:lnTo>
                    <a:pt x="703537" y="1494175"/>
                  </a:lnTo>
                  <a:lnTo>
                    <a:pt x="700682" y="1495765"/>
                  </a:lnTo>
                  <a:lnTo>
                    <a:pt x="697826" y="1497038"/>
                  </a:lnTo>
                  <a:lnTo>
                    <a:pt x="694653" y="1498310"/>
                  </a:lnTo>
                  <a:lnTo>
                    <a:pt x="691163" y="1499264"/>
                  </a:lnTo>
                  <a:lnTo>
                    <a:pt x="687991" y="1499901"/>
                  </a:lnTo>
                  <a:lnTo>
                    <a:pt x="687991" y="1753123"/>
                  </a:lnTo>
                  <a:lnTo>
                    <a:pt x="695605" y="1749305"/>
                  </a:lnTo>
                  <a:lnTo>
                    <a:pt x="702586" y="1744215"/>
                  </a:lnTo>
                  <a:lnTo>
                    <a:pt x="709566" y="1739125"/>
                  </a:lnTo>
                  <a:lnTo>
                    <a:pt x="716229" y="1732763"/>
                  </a:lnTo>
                  <a:lnTo>
                    <a:pt x="722892" y="1726083"/>
                  </a:lnTo>
                  <a:lnTo>
                    <a:pt x="729237" y="1718766"/>
                  </a:lnTo>
                  <a:lnTo>
                    <a:pt x="734948" y="1710813"/>
                  </a:lnTo>
                  <a:lnTo>
                    <a:pt x="740977" y="1702224"/>
                  </a:lnTo>
                  <a:lnTo>
                    <a:pt x="746371" y="1692998"/>
                  </a:lnTo>
                  <a:lnTo>
                    <a:pt x="751447" y="1683137"/>
                  </a:lnTo>
                  <a:lnTo>
                    <a:pt x="756841" y="1672639"/>
                  </a:lnTo>
                  <a:lnTo>
                    <a:pt x="761600" y="1661505"/>
                  </a:lnTo>
                  <a:lnTo>
                    <a:pt x="766359" y="1650052"/>
                  </a:lnTo>
                  <a:lnTo>
                    <a:pt x="770801" y="1637646"/>
                  </a:lnTo>
                  <a:lnTo>
                    <a:pt x="774926" y="1624921"/>
                  </a:lnTo>
                  <a:lnTo>
                    <a:pt x="779051" y="1611560"/>
                  </a:lnTo>
                  <a:lnTo>
                    <a:pt x="782541" y="1597563"/>
                  </a:lnTo>
                  <a:lnTo>
                    <a:pt x="786031" y="1582611"/>
                  </a:lnTo>
                  <a:lnTo>
                    <a:pt x="789521" y="1567660"/>
                  </a:lnTo>
                  <a:lnTo>
                    <a:pt x="792377" y="1552072"/>
                  </a:lnTo>
                  <a:lnTo>
                    <a:pt x="795232" y="1535530"/>
                  </a:lnTo>
                  <a:lnTo>
                    <a:pt x="797770" y="1518988"/>
                  </a:lnTo>
                  <a:lnTo>
                    <a:pt x="800626" y="1501491"/>
                  </a:lnTo>
                  <a:lnTo>
                    <a:pt x="802530" y="1483677"/>
                  </a:lnTo>
                  <a:lnTo>
                    <a:pt x="804751" y="1464908"/>
                  </a:lnTo>
                  <a:lnTo>
                    <a:pt x="806337" y="1446139"/>
                  </a:lnTo>
                  <a:lnTo>
                    <a:pt x="807923" y="1426415"/>
                  </a:lnTo>
                  <a:lnTo>
                    <a:pt x="809193" y="1406374"/>
                  </a:lnTo>
                  <a:lnTo>
                    <a:pt x="810779" y="1385696"/>
                  </a:lnTo>
                  <a:lnTo>
                    <a:pt x="811731" y="1364382"/>
                  </a:lnTo>
                  <a:lnTo>
                    <a:pt x="812365" y="1343069"/>
                  </a:lnTo>
                  <a:lnTo>
                    <a:pt x="813000" y="1320800"/>
                  </a:lnTo>
                  <a:lnTo>
                    <a:pt x="840921" y="1322709"/>
                  </a:lnTo>
                  <a:lnTo>
                    <a:pt x="866621" y="1324300"/>
                  </a:lnTo>
                  <a:lnTo>
                    <a:pt x="909771" y="1327481"/>
                  </a:lnTo>
                  <a:lnTo>
                    <a:pt x="938644" y="1330026"/>
                  </a:lnTo>
                  <a:lnTo>
                    <a:pt x="948797" y="1330980"/>
                  </a:lnTo>
                  <a:lnTo>
                    <a:pt x="956729" y="1331298"/>
                  </a:lnTo>
                  <a:lnTo>
                    <a:pt x="964661" y="1331934"/>
                  </a:lnTo>
                  <a:lnTo>
                    <a:pt x="972593" y="1332889"/>
                  </a:lnTo>
                  <a:lnTo>
                    <a:pt x="980208" y="1334161"/>
                  </a:lnTo>
                  <a:lnTo>
                    <a:pt x="987823" y="1335752"/>
                  </a:lnTo>
                  <a:lnTo>
                    <a:pt x="995437" y="1337979"/>
                  </a:lnTo>
                  <a:lnTo>
                    <a:pt x="1002418" y="1340205"/>
                  </a:lnTo>
                  <a:lnTo>
                    <a:pt x="1009715" y="1343387"/>
                  </a:lnTo>
                  <a:lnTo>
                    <a:pt x="1016378" y="1346250"/>
                  </a:lnTo>
                  <a:lnTo>
                    <a:pt x="1023358" y="1349749"/>
                  </a:lnTo>
                  <a:lnTo>
                    <a:pt x="1030021" y="1353885"/>
                  </a:lnTo>
                  <a:lnTo>
                    <a:pt x="1036050" y="1357702"/>
                  </a:lnTo>
                  <a:lnTo>
                    <a:pt x="1042395" y="1361837"/>
                  </a:lnTo>
                  <a:lnTo>
                    <a:pt x="1048106" y="1366927"/>
                  </a:lnTo>
                  <a:lnTo>
                    <a:pt x="1053817" y="1371699"/>
                  </a:lnTo>
                  <a:lnTo>
                    <a:pt x="1059211" y="1377107"/>
                  </a:lnTo>
                  <a:lnTo>
                    <a:pt x="1064605" y="1382197"/>
                  </a:lnTo>
                  <a:lnTo>
                    <a:pt x="1069364" y="1388241"/>
                  </a:lnTo>
                  <a:lnTo>
                    <a:pt x="1073806" y="1393967"/>
                  </a:lnTo>
                  <a:lnTo>
                    <a:pt x="1078248" y="1400012"/>
                  </a:lnTo>
                  <a:lnTo>
                    <a:pt x="1082373" y="1406374"/>
                  </a:lnTo>
                  <a:lnTo>
                    <a:pt x="1085863" y="1413054"/>
                  </a:lnTo>
                  <a:lnTo>
                    <a:pt x="1089670" y="1419735"/>
                  </a:lnTo>
                  <a:lnTo>
                    <a:pt x="1092843" y="1426734"/>
                  </a:lnTo>
                  <a:lnTo>
                    <a:pt x="1095381" y="1433732"/>
                  </a:lnTo>
                  <a:lnTo>
                    <a:pt x="1097920" y="1441049"/>
                  </a:lnTo>
                  <a:lnTo>
                    <a:pt x="1100141" y="1448684"/>
                  </a:lnTo>
                  <a:lnTo>
                    <a:pt x="1101727" y="1456000"/>
                  </a:lnTo>
                  <a:lnTo>
                    <a:pt x="1103314" y="1463635"/>
                  </a:lnTo>
                  <a:lnTo>
                    <a:pt x="1104265" y="1471588"/>
                  </a:lnTo>
                  <a:lnTo>
                    <a:pt x="1104900" y="1479541"/>
                  </a:lnTo>
                  <a:lnTo>
                    <a:pt x="1104900" y="1487494"/>
                  </a:lnTo>
                  <a:lnTo>
                    <a:pt x="1104900" y="1686000"/>
                  </a:lnTo>
                  <a:lnTo>
                    <a:pt x="1104900" y="1690135"/>
                  </a:lnTo>
                  <a:lnTo>
                    <a:pt x="1104265" y="1693953"/>
                  </a:lnTo>
                  <a:lnTo>
                    <a:pt x="1103631" y="1697770"/>
                  </a:lnTo>
                  <a:lnTo>
                    <a:pt x="1102362" y="1701906"/>
                  </a:lnTo>
                  <a:lnTo>
                    <a:pt x="1101093" y="1705405"/>
                  </a:lnTo>
                  <a:lnTo>
                    <a:pt x="1099189" y="1709222"/>
                  </a:lnTo>
                  <a:lnTo>
                    <a:pt x="1096968" y="1713040"/>
                  </a:lnTo>
                  <a:lnTo>
                    <a:pt x="1094430" y="1716221"/>
                  </a:lnTo>
                  <a:lnTo>
                    <a:pt x="1091891" y="1719720"/>
                  </a:lnTo>
                  <a:lnTo>
                    <a:pt x="1089036" y="1722901"/>
                  </a:lnTo>
                  <a:lnTo>
                    <a:pt x="1085546" y="1726719"/>
                  </a:lnTo>
                  <a:lnTo>
                    <a:pt x="1082056" y="1729900"/>
                  </a:lnTo>
                  <a:lnTo>
                    <a:pt x="1078248" y="1732763"/>
                  </a:lnTo>
                  <a:lnTo>
                    <a:pt x="1074124" y="1736262"/>
                  </a:lnTo>
                  <a:lnTo>
                    <a:pt x="1069682" y="1739125"/>
                  </a:lnTo>
                  <a:lnTo>
                    <a:pt x="1065240" y="1741989"/>
                  </a:lnTo>
                  <a:lnTo>
                    <a:pt x="1055404" y="1748033"/>
                  </a:lnTo>
                  <a:lnTo>
                    <a:pt x="1044299" y="1753441"/>
                  </a:lnTo>
                  <a:lnTo>
                    <a:pt x="1032560" y="1758531"/>
                  </a:lnTo>
                  <a:lnTo>
                    <a:pt x="1019868" y="1763939"/>
                  </a:lnTo>
                  <a:lnTo>
                    <a:pt x="1005908" y="1768392"/>
                  </a:lnTo>
                  <a:lnTo>
                    <a:pt x="991630" y="1773164"/>
                  </a:lnTo>
                  <a:lnTo>
                    <a:pt x="976718" y="1777300"/>
                  </a:lnTo>
                  <a:lnTo>
                    <a:pt x="960854" y="1781117"/>
                  </a:lnTo>
                  <a:lnTo>
                    <a:pt x="944038" y="1784934"/>
                  </a:lnTo>
                  <a:lnTo>
                    <a:pt x="927222" y="1788434"/>
                  </a:lnTo>
                  <a:lnTo>
                    <a:pt x="909454" y="1791615"/>
                  </a:lnTo>
                  <a:lnTo>
                    <a:pt x="891369" y="1794796"/>
                  </a:lnTo>
                  <a:lnTo>
                    <a:pt x="872332" y="1797341"/>
                  </a:lnTo>
                  <a:lnTo>
                    <a:pt x="853295" y="1799886"/>
                  </a:lnTo>
                  <a:lnTo>
                    <a:pt x="833941" y="1801795"/>
                  </a:lnTo>
                  <a:lnTo>
                    <a:pt x="813952" y="1804022"/>
                  </a:lnTo>
                  <a:lnTo>
                    <a:pt x="793328" y="1805930"/>
                  </a:lnTo>
                  <a:lnTo>
                    <a:pt x="773022" y="1807203"/>
                  </a:lnTo>
                  <a:lnTo>
                    <a:pt x="752399" y="1808475"/>
                  </a:lnTo>
                  <a:lnTo>
                    <a:pt x="731458" y="1809748"/>
                  </a:lnTo>
                  <a:lnTo>
                    <a:pt x="710200" y="1810384"/>
                  </a:lnTo>
                  <a:lnTo>
                    <a:pt x="688942" y="1811020"/>
                  </a:lnTo>
                  <a:lnTo>
                    <a:pt x="667684" y="1811338"/>
                  </a:lnTo>
                  <a:lnTo>
                    <a:pt x="646427" y="1811338"/>
                  </a:lnTo>
                  <a:lnTo>
                    <a:pt x="625486" y="1811338"/>
                  </a:lnTo>
                  <a:lnTo>
                    <a:pt x="603911" y="1811020"/>
                  </a:lnTo>
                  <a:lnTo>
                    <a:pt x="582653" y="1810384"/>
                  </a:lnTo>
                  <a:lnTo>
                    <a:pt x="561395" y="1809748"/>
                  </a:lnTo>
                  <a:lnTo>
                    <a:pt x="540137" y="1808475"/>
                  </a:lnTo>
                  <a:lnTo>
                    <a:pt x="518879" y="1807203"/>
                  </a:lnTo>
                  <a:lnTo>
                    <a:pt x="498573" y="1805930"/>
                  </a:lnTo>
                  <a:lnTo>
                    <a:pt x="477632" y="1804022"/>
                  </a:lnTo>
                  <a:lnTo>
                    <a:pt x="457326" y="1801795"/>
                  </a:lnTo>
                  <a:lnTo>
                    <a:pt x="437337" y="1799886"/>
                  </a:lnTo>
                  <a:lnTo>
                    <a:pt x="417983" y="1797341"/>
                  </a:lnTo>
                  <a:lnTo>
                    <a:pt x="398629" y="1794796"/>
                  </a:lnTo>
                  <a:lnTo>
                    <a:pt x="379909" y="1791615"/>
                  </a:lnTo>
                  <a:lnTo>
                    <a:pt x="361824" y="1788434"/>
                  </a:lnTo>
                  <a:lnTo>
                    <a:pt x="344056" y="1784934"/>
                  </a:lnTo>
                  <a:lnTo>
                    <a:pt x="327240" y="1781117"/>
                  </a:lnTo>
                  <a:lnTo>
                    <a:pt x="310741" y="1777300"/>
                  </a:lnTo>
                  <a:lnTo>
                    <a:pt x="295195" y="1773164"/>
                  </a:lnTo>
                  <a:lnTo>
                    <a:pt x="280600" y="1768392"/>
                  </a:lnTo>
                  <a:lnTo>
                    <a:pt x="266322" y="1763939"/>
                  </a:lnTo>
                  <a:lnTo>
                    <a:pt x="252996" y="1758531"/>
                  </a:lnTo>
                  <a:lnTo>
                    <a:pt x="240622" y="1753441"/>
                  </a:lnTo>
                  <a:lnTo>
                    <a:pt x="229517" y="1748033"/>
                  </a:lnTo>
                  <a:lnTo>
                    <a:pt x="219047" y="1741989"/>
                  </a:lnTo>
                  <a:lnTo>
                    <a:pt x="214288" y="1739125"/>
                  </a:lnTo>
                  <a:lnTo>
                    <a:pt x="209846" y="1736262"/>
                  </a:lnTo>
                  <a:lnTo>
                    <a:pt x="205404" y="1732763"/>
                  </a:lnTo>
                  <a:lnTo>
                    <a:pt x="201596" y="1729900"/>
                  </a:lnTo>
                  <a:lnTo>
                    <a:pt x="198106" y="1726719"/>
                  </a:lnTo>
                  <a:lnTo>
                    <a:pt x="194299" y="1722901"/>
                  </a:lnTo>
                  <a:lnTo>
                    <a:pt x="191443" y="1719720"/>
                  </a:lnTo>
                  <a:lnTo>
                    <a:pt x="188588" y="1716221"/>
                  </a:lnTo>
                  <a:lnTo>
                    <a:pt x="186367" y="1713040"/>
                  </a:lnTo>
                  <a:lnTo>
                    <a:pt x="183828" y="1709222"/>
                  </a:lnTo>
                  <a:lnTo>
                    <a:pt x="181925" y="1705405"/>
                  </a:lnTo>
                  <a:lnTo>
                    <a:pt x="180338" y="1701906"/>
                  </a:lnTo>
                  <a:lnTo>
                    <a:pt x="179386" y="1697770"/>
                  </a:lnTo>
                  <a:lnTo>
                    <a:pt x="178435" y="1693953"/>
                  </a:lnTo>
                  <a:lnTo>
                    <a:pt x="177800" y="1690135"/>
                  </a:lnTo>
                  <a:lnTo>
                    <a:pt x="177800" y="1686000"/>
                  </a:lnTo>
                  <a:lnTo>
                    <a:pt x="177800" y="1487494"/>
                  </a:lnTo>
                  <a:lnTo>
                    <a:pt x="178117" y="1479541"/>
                  </a:lnTo>
                  <a:lnTo>
                    <a:pt x="178435" y="1471588"/>
                  </a:lnTo>
                  <a:lnTo>
                    <a:pt x="179386" y="1463635"/>
                  </a:lnTo>
                  <a:lnTo>
                    <a:pt x="180973" y="1456000"/>
                  </a:lnTo>
                  <a:lnTo>
                    <a:pt x="182559" y="1448684"/>
                  </a:lnTo>
                  <a:lnTo>
                    <a:pt x="184463" y="1441049"/>
                  </a:lnTo>
                  <a:lnTo>
                    <a:pt x="187318" y="1433732"/>
                  </a:lnTo>
                  <a:lnTo>
                    <a:pt x="190174" y="1426734"/>
                  </a:lnTo>
                  <a:lnTo>
                    <a:pt x="193030" y="1419735"/>
                  </a:lnTo>
                  <a:lnTo>
                    <a:pt x="196520" y="1413054"/>
                  </a:lnTo>
                  <a:lnTo>
                    <a:pt x="200327" y="1406374"/>
                  </a:lnTo>
                  <a:lnTo>
                    <a:pt x="204452" y="1400012"/>
                  </a:lnTo>
                  <a:lnTo>
                    <a:pt x="208576" y="1393967"/>
                  </a:lnTo>
                  <a:lnTo>
                    <a:pt x="213336" y="1388241"/>
                  </a:lnTo>
                  <a:lnTo>
                    <a:pt x="218095" y="1382197"/>
                  </a:lnTo>
                  <a:lnTo>
                    <a:pt x="223489" y="1377107"/>
                  </a:lnTo>
                  <a:lnTo>
                    <a:pt x="228883" y="1371699"/>
                  </a:lnTo>
                  <a:lnTo>
                    <a:pt x="234594" y="1366927"/>
                  </a:lnTo>
                  <a:lnTo>
                    <a:pt x="240305" y="1361837"/>
                  </a:lnTo>
                  <a:lnTo>
                    <a:pt x="246650" y="1357702"/>
                  </a:lnTo>
                  <a:lnTo>
                    <a:pt x="252679" y="1353885"/>
                  </a:lnTo>
                  <a:lnTo>
                    <a:pt x="259659" y="1349749"/>
                  </a:lnTo>
                  <a:lnTo>
                    <a:pt x="266005" y="1346250"/>
                  </a:lnTo>
                  <a:lnTo>
                    <a:pt x="272985" y="1343387"/>
                  </a:lnTo>
                  <a:lnTo>
                    <a:pt x="280282" y="1340205"/>
                  </a:lnTo>
                  <a:lnTo>
                    <a:pt x="287263" y="1337979"/>
                  </a:lnTo>
                  <a:lnTo>
                    <a:pt x="294877" y="1335752"/>
                  </a:lnTo>
                  <a:lnTo>
                    <a:pt x="302492" y="1334161"/>
                  </a:lnTo>
                  <a:lnTo>
                    <a:pt x="310107" y="1332889"/>
                  </a:lnTo>
                  <a:lnTo>
                    <a:pt x="318039" y="1331934"/>
                  </a:lnTo>
                  <a:lnTo>
                    <a:pt x="325971" y="1331298"/>
                  </a:lnTo>
                  <a:lnTo>
                    <a:pt x="333903" y="1330980"/>
                  </a:lnTo>
                  <a:lnTo>
                    <a:pt x="344056" y="1330026"/>
                  </a:lnTo>
                  <a:lnTo>
                    <a:pt x="372929" y="1327481"/>
                  </a:lnTo>
                  <a:lnTo>
                    <a:pt x="415762" y="1324300"/>
                  </a:lnTo>
                  <a:lnTo>
                    <a:pt x="441779" y="1322709"/>
                  </a:lnTo>
                  <a:lnTo>
                    <a:pt x="470017" y="1320800"/>
                  </a:lnTo>
                  <a:close/>
                  <a:moveTo>
                    <a:pt x="1004887" y="995363"/>
                  </a:moveTo>
                  <a:lnTo>
                    <a:pt x="1176337" y="995363"/>
                  </a:lnTo>
                  <a:lnTo>
                    <a:pt x="1176337" y="1265238"/>
                  </a:lnTo>
                  <a:lnTo>
                    <a:pt x="1004887" y="1265238"/>
                  </a:lnTo>
                  <a:lnTo>
                    <a:pt x="1004887" y="995363"/>
                  </a:lnTo>
                  <a:close/>
                  <a:moveTo>
                    <a:pt x="493561" y="847408"/>
                  </a:moveTo>
                  <a:lnTo>
                    <a:pt x="491024" y="847726"/>
                  </a:lnTo>
                  <a:lnTo>
                    <a:pt x="488804" y="848043"/>
                  </a:lnTo>
                  <a:lnTo>
                    <a:pt x="485950" y="848996"/>
                  </a:lnTo>
                  <a:lnTo>
                    <a:pt x="483730" y="849948"/>
                  </a:lnTo>
                  <a:lnTo>
                    <a:pt x="481510" y="851218"/>
                  </a:lnTo>
                  <a:lnTo>
                    <a:pt x="479290" y="852806"/>
                  </a:lnTo>
                  <a:lnTo>
                    <a:pt x="475167" y="856933"/>
                  </a:lnTo>
                  <a:lnTo>
                    <a:pt x="470727" y="861061"/>
                  </a:lnTo>
                  <a:lnTo>
                    <a:pt x="466604" y="865823"/>
                  </a:lnTo>
                  <a:lnTo>
                    <a:pt x="462482" y="871221"/>
                  </a:lnTo>
                  <a:lnTo>
                    <a:pt x="454553" y="882651"/>
                  </a:lnTo>
                  <a:lnTo>
                    <a:pt x="448527" y="890906"/>
                  </a:lnTo>
                  <a:lnTo>
                    <a:pt x="442819" y="899478"/>
                  </a:lnTo>
                  <a:lnTo>
                    <a:pt x="436793" y="908368"/>
                  </a:lnTo>
                  <a:lnTo>
                    <a:pt x="431402" y="917893"/>
                  </a:lnTo>
                  <a:lnTo>
                    <a:pt x="429499" y="926783"/>
                  </a:lnTo>
                  <a:lnTo>
                    <a:pt x="427596" y="935673"/>
                  </a:lnTo>
                  <a:lnTo>
                    <a:pt x="426010" y="945198"/>
                  </a:lnTo>
                  <a:lnTo>
                    <a:pt x="424742" y="954406"/>
                  </a:lnTo>
                  <a:lnTo>
                    <a:pt x="423790" y="963931"/>
                  </a:lnTo>
                  <a:lnTo>
                    <a:pt x="423156" y="973773"/>
                  </a:lnTo>
                  <a:lnTo>
                    <a:pt x="422839" y="982981"/>
                  </a:lnTo>
                  <a:lnTo>
                    <a:pt x="422839" y="992823"/>
                  </a:lnTo>
                  <a:lnTo>
                    <a:pt x="423156" y="1007111"/>
                  </a:lnTo>
                  <a:lnTo>
                    <a:pt x="424107" y="1020764"/>
                  </a:lnTo>
                  <a:lnTo>
                    <a:pt x="426010" y="1034099"/>
                  </a:lnTo>
                  <a:lnTo>
                    <a:pt x="428547" y="1047434"/>
                  </a:lnTo>
                  <a:lnTo>
                    <a:pt x="432036" y="1060769"/>
                  </a:lnTo>
                  <a:lnTo>
                    <a:pt x="435525" y="1073469"/>
                  </a:lnTo>
                  <a:lnTo>
                    <a:pt x="439965" y="1086169"/>
                  </a:lnTo>
                  <a:lnTo>
                    <a:pt x="445039" y="1098551"/>
                  </a:lnTo>
                  <a:lnTo>
                    <a:pt x="450430" y="1110934"/>
                  </a:lnTo>
                  <a:lnTo>
                    <a:pt x="456456" y="1122999"/>
                  </a:lnTo>
                  <a:lnTo>
                    <a:pt x="462799" y="1134429"/>
                  </a:lnTo>
                  <a:lnTo>
                    <a:pt x="469459" y="1145541"/>
                  </a:lnTo>
                  <a:lnTo>
                    <a:pt x="477070" y="1156019"/>
                  </a:lnTo>
                  <a:lnTo>
                    <a:pt x="484364" y="1166496"/>
                  </a:lnTo>
                  <a:lnTo>
                    <a:pt x="492293" y="1176656"/>
                  </a:lnTo>
                  <a:lnTo>
                    <a:pt x="500539" y="1186181"/>
                  </a:lnTo>
                  <a:lnTo>
                    <a:pt x="508784" y="1195389"/>
                  </a:lnTo>
                  <a:lnTo>
                    <a:pt x="517347" y="1204279"/>
                  </a:lnTo>
                  <a:lnTo>
                    <a:pt x="526227" y="1212216"/>
                  </a:lnTo>
                  <a:lnTo>
                    <a:pt x="535107" y="1220154"/>
                  </a:lnTo>
                  <a:lnTo>
                    <a:pt x="543987" y="1227456"/>
                  </a:lnTo>
                  <a:lnTo>
                    <a:pt x="553184" y="1234124"/>
                  </a:lnTo>
                  <a:lnTo>
                    <a:pt x="562381" y="1240474"/>
                  </a:lnTo>
                  <a:lnTo>
                    <a:pt x="571578" y="1245871"/>
                  </a:lnTo>
                  <a:lnTo>
                    <a:pt x="580775" y="1250951"/>
                  </a:lnTo>
                  <a:lnTo>
                    <a:pt x="589655" y="1255079"/>
                  </a:lnTo>
                  <a:lnTo>
                    <a:pt x="598853" y="1258889"/>
                  </a:lnTo>
                  <a:lnTo>
                    <a:pt x="607732" y="1262381"/>
                  </a:lnTo>
                  <a:lnTo>
                    <a:pt x="616612" y="1264604"/>
                  </a:lnTo>
                  <a:lnTo>
                    <a:pt x="624858" y="1266509"/>
                  </a:lnTo>
                  <a:lnTo>
                    <a:pt x="633421" y="1267461"/>
                  </a:lnTo>
                  <a:lnTo>
                    <a:pt x="641349" y="1267779"/>
                  </a:lnTo>
                  <a:lnTo>
                    <a:pt x="649595" y="1267461"/>
                  </a:lnTo>
                  <a:lnTo>
                    <a:pt x="657524" y="1266509"/>
                  </a:lnTo>
                  <a:lnTo>
                    <a:pt x="666404" y="1264604"/>
                  </a:lnTo>
                  <a:lnTo>
                    <a:pt x="674967" y="1262381"/>
                  </a:lnTo>
                  <a:lnTo>
                    <a:pt x="684164" y="1258889"/>
                  </a:lnTo>
                  <a:lnTo>
                    <a:pt x="692726" y="1255079"/>
                  </a:lnTo>
                  <a:lnTo>
                    <a:pt x="701924" y="1250951"/>
                  </a:lnTo>
                  <a:lnTo>
                    <a:pt x="711121" y="1245871"/>
                  </a:lnTo>
                  <a:lnTo>
                    <a:pt x="720318" y="1240474"/>
                  </a:lnTo>
                  <a:lnTo>
                    <a:pt x="729515" y="1234124"/>
                  </a:lnTo>
                  <a:lnTo>
                    <a:pt x="738395" y="1227456"/>
                  </a:lnTo>
                  <a:lnTo>
                    <a:pt x="747592" y="1220154"/>
                  </a:lnTo>
                  <a:lnTo>
                    <a:pt x="756472" y="1212216"/>
                  </a:lnTo>
                  <a:lnTo>
                    <a:pt x="765352" y="1204279"/>
                  </a:lnTo>
                  <a:lnTo>
                    <a:pt x="773915" y="1195389"/>
                  </a:lnTo>
                  <a:lnTo>
                    <a:pt x="782160" y="1186181"/>
                  </a:lnTo>
                  <a:lnTo>
                    <a:pt x="790406" y="1176656"/>
                  </a:lnTo>
                  <a:lnTo>
                    <a:pt x="798652" y="1166496"/>
                  </a:lnTo>
                  <a:lnTo>
                    <a:pt x="805946" y="1156019"/>
                  </a:lnTo>
                  <a:lnTo>
                    <a:pt x="813240" y="1145541"/>
                  </a:lnTo>
                  <a:lnTo>
                    <a:pt x="819900" y="1134429"/>
                  </a:lnTo>
                  <a:lnTo>
                    <a:pt x="826243" y="1122999"/>
                  </a:lnTo>
                  <a:lnTo>
                    <a:pt x="831952" y="1110934"/>
                  </a:lnTo>
                  <a:lnTo>
                    <a:pt x="837660" y="1098551"/>
                  </a:lnTo>
                  <a:lnTo>
                    <a:pt x="842417" y="1086169"/>
                  </a:lnTo>
                  <a:lnTo>
                    <a:pt x="847174" y="1073469"/>
                  </a:lnTo>
                  <a:lnTo>
                    <a:pt x="850980" y="1060769"/>
                  </a:lnTo>
                  <a:lnTo>
                    <a:pt x="853834" y="1047434"/>
                  </a:lnTo>
                  <a:lnTo>
                    <a:pt x="856689" y="1034099"/>
                  </a:lnTo>
                  <a:lnTo>
                    <a:pt x="858592" y="1020764"/>
                  </a:lnTo>
                  <a:lnTo>
                    <a:pt x="859543" y="1007111"/>
                  </a:lnTo>
                  <a:lnTo>
                    <a:pt x="860177" y="992823"/>
                  </a:lnTo>
                  <a:lnTo>
                    <a:pt x="859860" y="984886"/>
                  </a:lnTo>
                  <a:lnTo>
                    <a:pt x="859543" y="976313"/>
                  </a:lnTo>
                  <a:lnTo>
                    <a:pt x="837343" y="975361"/>
                  </a:lnTo>
                  <a:lnTo>
                    <a:pt x="814509" y="973773"/>
                  </a:lnTo>
                  <a:lnTo>
                    <a:pt x="791040" y="970916"/>
                  </a:lnTo>
                  <a:lnTo>
                    <a:pt x="767255" y="968058"/>
                  </a:lnTo>
                  <a:lnTo>
                    <a:pt x="743469" y="964566"/>
                  </a:lnTo>
                  <a:lnTo>
                    <a:pt x="719366" y="960438"/>
                  </a:lnTo>
                  <a:lnTo>
                    <a:pt x="695898" y="955041"/>
                  </a:lnTo>
                  <a:lnTo>
                    <a:pt x="684481" y="952501"/>
                  </a:lnTo>
                  <a:lnTo>
                    <a:pt x="673064" y="949643"/>
                  </a:lnTo>
                  <a:lnTo>
                    <a:pt x="661964" y="946468"/>
                  </a:lnTo>
                  <a:lnTo>
                    <a:pt x="651181" y="943293"/>
                  </a:lnTo>
                  <a:lnTo>
                    <a:pt x="640398" y="940118"/>
                  </a:lnTo>
                  <a:lnTo>
                    <a:pt x="629932" y="936308"/>
                  </a:lnTo>
                  <a:lnTo>
                    <a:pt x="620101" y="932816"/>
                  </a:lnTo>
                  <a:lnTo>
                    <a:pt x="610270" y="929006"/>
                  </a:lnTo>
                  <a:lnTo>
                    <a:pt x="601073" y="924878"/>
                  </a:lnTo>
                  <a:lnTo>
                    <a:pt x="592510" y="921068"/>
                  </a:lnTo>
                  <a:lnTo>
                    <a:pt x="583947" y="916941"/>
                  </a:lnTo>
                  <a:lnTo>
                    <a:pt x="576018" y="912178"/>
                  </a:lnTo>
                  <a:lnTo>
                    <a:pt x="568724" y="907733"/>
                  </a:lnTo>
                  <a:lnTo>
                    <a:pt x="561747" y="903288"/>
                  </a:lnTo>
                  <a:lnTo>
                    <a:pt x="555404" y="898208"/>
                  </a:lnTo>
                  <a:lnTo>
                    <a:pt x="550013" y="893128"/>
                  </a:lnTo>
                  <a:lnTo>
                    <a:pt x="544938" y="887731"/>
                  </a:lnTo>
                  <a:lnTo>
                    <a:pt x="540498" y="882651"/>
                  </a:lnTo>
                  <a:lnTo>
                    <a:pt x="536376" y="876936"/>
                  </a:lnTo>
                  <a:lnTo>
                    <a:pt x="532253" y="872173"/>
                  </a:lnTo>
                  <a:lnTo>
                    <a:pt x="528447" y="867728"/>
                  </a:lnTo>
                  <a:lnTo>
                    <a:pt x="524641" y="863601"/>
                  </a:lnTo>
                  <a:lnTo>
                    <a:pt x="520836" y="860426"/>
                  </a:lnTo>
                  <a:lnTo>
                    <a:pt x="517347" y="857251"/>
                  </a:lnTo>
                  <a:lnTo>
                    <a:pt x="514176" y="854393"/>
                  </a:lnTo>
                  <a:lnTo>
                    <a:pt x="511004" y="852488"/>
                  </a:lnTo>
                  <a:lnTo>
                    <a:pt x="507833" y="850583"/>
                  </a:lnTo>
                  <a:lnTo>
                    <a:pt x="504661" y="849313"/>
                  </a:lnTo>
                  <a:lnTo>
                    <a:pt x="501807" y="848361"/>
                  </a:lnTo>
                  <a:lnTo>
                    <a:pt x="499270" y="847726"/>
                  </a:lnTo>
                  <a:lnTo>
                    <a:pt x="496099" y="847408"/>
                  </a:lnTo>
                  <a:lnTo>
                    <a:pt x="493561" y="847408"/>
                  </a:lnTo>
                  <a:close/>
                  <a:moveTo>
                    <a:pt x="1304925" y="828675"/>
                  </a:moveTo>
                  <a:lnTo>
                    <a:pt x="1476375" y="828675"/>
                  </a:lnTo>
                  <a:lnTo>
                    <a:pt x="1476375" y="1252538"/>
                  </a:lnTo>
                  <a:lnTo>
                    <a:pt x="1304925" y="1252538"/>
                  </a:lnTo>
                  <a:lnTo>
                    <a:pt x="1304925" y="828675"/>
                  </a:lnTo>
                  <a:close/>
                  <a:moveTo>
                    <a:pt x="634055" y="655638"/>
                  </a:moveTo>
                  <a:lnTo>
                    <a:pt x="641349" y="655638"/>
                  </a:lnTo>
                  <a:lnTo>
                    <a:pt x="648644" y="655638"/>
                  </a:lnTo>
                  <a:lnTo>
                    <a:pt x="655938" y="655956"/>
                  </a:lnTo>
                  <a:lnTo>
                    <a:pt x="662915" y="656591"/>
                  </a:lnTo>
                  <a:lnTo>
                    <a:pt x="669892" y="657226"/>
                  </a:lnTo>
                  <a:lnTo>
                    <a:pt x="677187" y="658178"/>
                  </a:lnTo>
                  <a:lnTo>
                    <a:pt x="684164" y="659766"/>
                  </a:lnTo>
                  <a:lnTo>
                    <a:pt x="691141" y="661036"/>
                  </a:lnTo>
                  <a:lnTo>
                    <a:pt x="698118" y="662623"/>
                  </a:lnTo>
                  <a:lnTo>
                    <a:pt x="704778" y="664211"/>
                  </a:lnTo>
                  <a:lnTo>
                    <a:pt x="711438" y="666433"/>
                  </a:lnTo>
                  <a:lnTo>
                    <a:pt x="718415" y="668338"/>
                  </a:lnTo>
                  <a:lnTo>
                    <a:pt x="724758" y="670878"/>
                  </a:lnTo>
                  <a:lnTo>
                    <a:pt x="731418" y="673418"/>
                  </a:lnTo>
                  <a:lnTo>
                    <a:pt x="737761" y="676276"/>
                  </a:lnTo>
                  <a:lnTo>
                    <a:pt x="744421" y="679133"/>
                  </a:lnTo>
                  <a:lnTo>
                    <a:pt x="750446" y="682308"/>
                  </a:lnTo>
                  <a:lnTo>
                    <a:pt x="763132" y="688976"/>
                  </a:lnTo>
                  <a:lnTo>
                    <a:pt x="775500" y="696596"/>
                  </a:lnTo>
                  <a:lnTo>
                    <a:pt x="787235" y="704533"/>
                  </a:lnTo>
                  <a:lnTo>
                    <a:pt x="798652" y="713423"/>
                  </a:lnTo>
                  <a:lnTo>
                    <a:pt x="809435" y="722631"/>
                  </a:lnTo>
                  <a:lnTo>
                    <a:pt x="819900" y="732791"/>
                  </a:lnTo>
                  <a:lnTo>
                    <a:pt x="830049" y="743586"/>
                  </a:lnTo>
                  <a:lnTo>
                    <a:pt x="839880" y="754698"/>
                  </a:lnTo>
                  <a:lnTo>
                    <a:pt x="849394" y="766446"/>
                  </a:lnTo>
                  <a:lnTo>
                    <a:pt x="858274" y="778511"/>
                  </a:lnTo>
                  <a:lnTo>
                    <a:pt x="866520" y="791211"/>
                  </a:lnTo>
                  <a:lnTo>
                    <a:pt x="874449" y="804546"/>
                  </a:lnTo>
                  <a:lnTo>
                    <a:pt x="881743" y="818198"/>
                  </a:lnTo>
                  <a:lnTo>
                    <a:pt x="888403" y="832168"/>
                  </a:lnTo>
                  <a:lnTo>
                    <a:pt x="894746" y="847091"/>
                  </a:lnTo>
                  <a:lnTo>
                    <a:pt x="900137" y="861696"/>
                  </a:lnTo>
                  <a:lnTo>
                    <a:pt x="905529" y="876936"/>
                  </a:lnTo>
                  <a:lnTo>
                    <a:pt x="909651" y="892811"/>
                  </a:lnTo>
                  <a:lnTo>
                    <a:pt x="913457" y="908686"/>
                  </a:lnTo>
                  <a:lnTo>
                    <a:pt x="916946" y="924878"/>
                  </a:lnTo>
                  <a:lnTo>
                    <a:pt x="919166" y="941706"/>
                  </a:lnTo>
                  <a:lnTo>
                    <a:pt x="921068" y="958533"/>
                  </a:lnTo>
                  <a:lnTo>
                    <a:pt x="922020" y="975678"/>
                  </a:lnTo>
                  <a:lnTo>
                    <a:pt x="922337" y="992823"/>
                  </a:lnTo>
                  <a:lnTo>
                    <a:pt x="922337" y="1002031"/>
                  </a:lnTo>
                  <a:lnTo>
                    <a:pt x="922020" y="1010921"/>
                  </a:lnTo>
                  <a:lnTo>
                    <a:pt x="921386" y="1019811"/>
                  </a:lnTo>
                  <a:lnTo>
                    <a:pt x="920434" y="1028384"/>
                  </a:lnTo>
                  <a:lnTo>
                    <a:pt x="919483" y="1037274"/>
                  </a:lnTo>
                  <a:lnTo>
                    <a:pt x="918214" y="1045846"/>
                  </a:lnTo>
                  <a:lnTo>
                    <a:pt x="916628" y="1054419"/>
                  </a:lnTo>
                  <a:lnTo>
                    <a:pt x="915043" y="1062674"/>
                  </a:lnTo>
                  <a:lnTo>
                    <a:pt x="912823" y="1070929"/>
                  </a:lnTo>
                  <a:lnTo>
                    <a:pt x="910603" y="1079501"/>
                  </a:lnTo>
                  <a:lnTo>
                    <a:pt x="908383" y="1087756"/>
                  </a:lnTo>
                  <a:lnTo>
                    <a:pt x="906163" y="1095694"/>
                  </a:lnTo>
                  <a:lnTo>
                    <a:pt x="903309" y="1103631"/>
                  </a:lnTo>
                  <a:lnTo>
                    <a:pt x="900137" y="1111569"/>
                  </a:lnTo>
                  <a:lnTo>
                    <a:pt x="897283" y="1119189"/>
                  </a:lnTo>
                  <a:lnTo>
                    <a:pt x="894111" y="1126809"/>
                  </a:lnTo>
                  <a:lnTo>
                    <a:pt x="887134" y="1141731"/>
                  </a:lnTo>
                  <a:lnTo>
                    <a:pt x="879523" y="1156336"/>
                  </a:lnTo>
                  <a:lnTo>
                    <a:pt x="871277" y="1170624"/>
                  </a:lnTo>
                  <a:lnTo>
                    <a:pt x="862714" y="1184276"/>
                  </a:lnTo>
                  <a:lnTo>
                    <a:pt x="853517" y="1197611"/>
                  </a:lnTo>
                  <a:lnTo>
                    <a:pt x="843686" y="1209994"/>
                  </a:lnTo>
                  <a:lnTo>
                    <a:pt x="833854" y="1222376"/>
                  </a:lnTo>
                  <a:lnTo>
                    <a:pt x="823389" y="1233806"/>
                  </a:lnTo>
                  <a:lnTo>
                    <a:pt x="812606" y="1244919"/>
                  </a:lnTo>
                  <a:lnTo>
                    <a:pt x="801823" y="1255396"/>
                  </a:lnTo>
                  <a:lnTo>
                    <a:pt x="790406" y="1265239"/>
                  </a:lnTo>
                  <a:lnTo>
                    <a:pt x="778989" y="1274446"/>
                  </a:lnTo>
                  <a:lnTo>
                    <a:pt x="767255" y="1282701"/>
                  </a:lnTo>
                  <a:lnTo>
                    <a:pt x="755521" y="1290956"/>
                  </a:lnTo>
                  <a:lnTo>
                    <a:pt x="743786" y="1298259"/>
                  </a:lnTo>
                  <a:lnTo>
                    <a:pt x="732052" y="1304609"/>
                  </a:lnTo>
                  <a:lnTo>
                    <a:pt x="720318" y="1310641"/>
                  </a:lnTo>
                  <a:lnTo>
                    <a:pt x="708584" y="1315721"/>
                  </a:lnTo>
                  <a:lnTo>
                    <a:pt x="696849" y="1320166"/>
                  </a:lnTo>
                  <a:lnTo>
                    <a:pt x="685432" y="1323659"/>
                  </a:lnTo>
                  <a:lnTo>
                    <a:pt x="674015" y="1326516"/>
                  </a:lnTo>
                  <a:lnTo>
                    <a:pt x="662915" y="1328421"/>
                  </a:lnTo>
                  <a:lnTo>
                    <a:pt x="657207" y="1329374"/>
                  </a:lnTo>
                  <a:lnTo>
                    <a:pt x="652132" y="1329691"/>
                  </a:lnTo>
                  <a:lnTo>
                    <a:pt x="646424" y="1330009"/>
                  </a:lnTo>
                  <a:lnTo>
                    <a:pt x="641349" y="1330326"/>
                  </a:lnTo>
                  <a:lnTo>
                    <a:pt x="635958" y="1330009"/>
                  </a:lnTo>
                  <a:lnTo>
                    <a:pt x="630884" y="1329691"/>
                  </a:lnTo>
                  <a:lnTo>
                    <a:pt x="625492" y="1329374"/>
                  </a:lnTo>
                  <a:lnTo>
                    <a:pt x="620101" y="1328421"/>
                  </a:lnTo>
                  <a:lnTo>
                    <a:pt x="609001" y="1326516"/>
                  </a:lnTo>
                  <a:lnTo>
                    <a:pt x="597584" y="1323659"/>
                  </a:lnTo>
                  <a:lnTo>
                    <a:pt x="585850" y="1320166"/>
                  </a:lnTo>
                  <a:lnTo>
                    <a:pt x="574433" y="1315721"/>
                  </a:lnTo>
                  <a:lnTo>
                    <a:pt x="562698" y="1310641"/>
                  </a:lnTo>
                  <a:lnTo>
                    <a:pt x="550647" y="1304609"/>
                  </a:lnTo>
                  <a:lnTo>
                    <a:pt x="538913" y="1298259"/>
                  </a:lnTo>
                  <a:lnTo>
                    <a:pt x="527179" y="1290956"/>
                  </a:lnTo>
                  <a:lnTo>
                    <a:pt x="515444" y="1282701"/>
                  </a:lnTo>
                  <a:lnTo>
                    <a:pt x="503710" y="1274446"/>
                  </a:lnTo>
                  <a:lnTo>
                    <a:pt x="492293" y="1265239"/>
                  </a:lnTo>
                  <a:lnTo>
                    <a:pt x="481193" y="1255396"/>
                  </a:lnTo>
                  <a:lnTo>
                    <a:pt x="470093" y="1244919"/>
                  </a:lnTo>
                  <a:lnTo>
                    <a:pt x="459310" y="1233806"/>
                  </a:lnTo>
                  <a:lnTo>
                    <a:pt x="448845" y="1222376"/>
                  </a:lnTo>
                  <a:lnTo>
                    <a:pt x="438696" y="1209994"/>
                  </a:lnTo>
                  <a:lnTo>
                    <a:pt x="429499" y="1197611"/>
                  </a:lnTo>
                  <a:lnTo>
                    <a:pt x="419985" y="1184276"/>
                  </a:lnTo>
                  <a:lnTo>
                    <a:pt x="411422" y="1170624"/>
                  </a:lnTo>
                  <a:lnTo>
                    <a:pt x="403176" y="1156336"/>
                  </a:lnTo>
                  <a:lnTo>
                    <a:pt x="395565" y="1141731"/>
                  </a:lnTo>
                  <a:lnTo>
                    <a:pt x="388588" y="1126809"/>
                  </a:lnTo>
                  <a:lnTo>
                    <a:pt x="385416" y="1119189"/>
                  </a:lnTo>
                  <a:lnTo>
                    <a:pt x="382245" y="1111569"/>
                  </a:lnTo>
                  <a:lnTo>
                    <a:pt x="379390" y="1103631"/>
                  </a:lnTo>
                  <a:lnTo>
                    <a:pt x="376853" y="1095694"/>
                  </a:lnTo>
                  <a:lnTo>
                    <a:pt x="374316" y="1087756"/>
                  </a:lnTo>
                  <a:lnTo>
                    <a:pt x="372096" y="1079501"/>
                  </a:lnTo>
                  <a:lnTo>
                    <a:pt x="369559" y="1070929"/>
                  </a:lnTo>
                  <a:lnTo>
                    <a:pt x="367656" y="1062674"/>
                  </a:lnTo>
                  <a:lnTo>
                    <a:pt x="366071" y="1054419"/>
                  </a:lnTo>
                  <a:lnTo>
                    <a:pt x="364485" y="1045846"/>
                  </a:lnTo>
                  <a:lnTo>
                    <a:pt x="363216" y="1037274"/>
                  </a:lnTo>
                  <a:lnTo>
                    <a:pt x="362265" y="1028384"/>
                  </a:lnTo>
                  <a:lnTo>
                    <a:pt x="361313" y="1019811"/>
                  </a:lnTo>
                  <a:lnTo>
                    <a:pt x="360996" y="1010921"/>
                  </a:lnTo>
                  <a:lnTo>
                    <a:pt x="360362" y="1002031"/>
                  </a:lnTo>
                  <a:lnTo>
                    <a:pt x="360362" y="992823"/>
                  </a:lnTo>
                  <a:lnTo>
                    <a:pt x="360679" y="975678"/>
                  </a:lnTo>
                  <a:lnTo>
                    <a:pt x="361948" y="958533"/>
                  </a:lnTo>
                  <a:lnTo>
                    <a:pt x="363533" y="941706"/>
                  </a:lnTo>
                  <a:lnTo>
                    <a:pt x="366071" y="924878"/>
                  </a:lnTo>
                  <a:lnTo>
                    <a:pt x="368925" y="908686"/>
                  </a:lnTo>
                  <a:lnTo>
                    <a:pt x="373048" y="892811"/>
                  </a:lnTo>
                  <a:lnTo>
                    <a:pt x="377171" y="876936"/>
                  </a:lnTo>
                  <a:lnTo>
                    <a:pt x="382245" y="861696"/>
                  </a:lnTo>
                  <a:lnTo>
                    <a:pt x="387953" y="847091"/>
                  </a:lnTo>
                  <a:lnTo>
                    <a:pt x="393979" y="832168"/>
                  </a:lnTo>
                  <a:lnTo>
                    <a:pt x="400956" y="818198"/>
                  </a:lnTo>
                  <a:lnTo>
                    <a:pt x="408568" y="804546"/>
                  </a:lnTo>
                  <a:lnTo>
                    <a:pt x="416179" y="791211"/>
                  </a:lnTo>
                  <a:lnTo>
                    <a:pt x="424425" y="778511"/>
                  </a:lnTo>
                  <a:lnTo>
                    <a:pt x="433305" y="766446"/>
                  </a:lnTo>
                  <a:lnTo>
                    <a:pt x="442819" y="754698"/>
                  </a:lnTo>
                  <a:lnTo>
                    <a:pt x="452650" y="743586"/>
                  </a:lnTo>
                  <a:lnTo>
                    <a:pt x="462482" y="732791"/>
                  </a:lnTo>
                  <a:lnTo>
                    <a:pt x="473264" y="722631"/>
                  </a:lnTo>
                  <a:lnTo>
                    <a:pt x="484047" y="713423"/>
                  </a:lnTo>
                  <a:lnTo>
                    <a:pt x="495464" y="704533"/>
                  </a:lnTo>
                  <a:lnTo>
                    <a:pt x="507516" y="696596"/>
                  </a:lnTo>
                  <a:lnTo>
                    <a:pt x="519567" y="688976"/>
                  </a:lnTo>
                  <a:lnTo>
                    <a:pt x="531936" y="682308"/>
                  </a:lnTo>
                  <a:lnTo>
                    <a:pt x="538278" y="679133"/>
                  </a:lnTo>
                  <a:lnTo>
                    <a:pt x="544938" y="676276"/>
                  </a:lnTo>
                  <a:lnTo>
                    <a:pt x="551281" y="673418"/>
                  </a:lnTo>
                  <a:lnTo>
                    <a:pt x="557941" y="670878"/>
                  </a:lnTo>
                  <a:lnTo>
                    <a:pt x="564284" y="668338"/>
                  </a:lnTo>
                  <a:lnTo>
                    <a:pt x="571261" y="666433"/>
                  </a:lnTo>
                  <a:lnTo>
                    <a:pt x="577921" y="664211"/>
                  </a:lnTo>
                  <a:lnTo>
                    <a:pt x="584898" y="662623"/>
                  </a:lnTo>
                  <a:lnTo>
                    <a:pt x="591875" y="661036"/>
                  </a:lnTo>
                  <a:lnTo>
                    <a:pt x="598535" y="659766"/>
                  </a:lnTo>
                  <a:lnTo>
                    <a:pt x="605830" y="658178"/>
                  </a:lnTo>
                  <a:lnTo>
                    <a:pt x="612490" y="657226"/>
                  </a:lnTo>
                  <a:lnTo>
                    <a:pt x="619784" y="656591"/>
                  </a:lnTo>
                  <a:lnTo>
                    <a:pt x="627078" y="655956"/>
                  </a:lnTo>
                  <a:lnTo>
                    <a:pt x="634055" y="655638"/>
                  </a:lnTo>
                  <a:close/>
                  <a:moveTo>
                    <a:pt x="1604962" y="463550"/>
                  </a:moveTo>
                  <a:lnTo>
                    <a:pt x="1776412" y="463550"/>
                  </a:lnTo>
                  <a:lnTo>
                    <a:pt x="1776412" y="1252538"/>
                  </a:lnTo>
                  <a:lnTo>
                    <a:pt x="1604962" y="1252538"/>
                  </a:lnTo>
                  <a:lnTo>
                    <a:pt x="1604962" y="463550"/>
                  </a:lnTo>
                  <a:close/>
                  <a:moveTo>
                    <a:pt x="0" y="0"/>
                  </a:moveTo>
                  <a:lnTo>
                    <a:pt x="2125663" y="0"/>
                  </a:lnTo>
                  <a:lnTo>
                    <a:pt x="2125663" y="171553"/>
                  </a:lnTo>
                  <a:lnTo>
                    <a:pt x="2039621" y="171553"/>
                  </a:lnTo>
                  <a:lnTo>
                    <a:pt x="2039621" y="1577975"/>
                  </a:lnTo>
                  <a:lnTo>
                    <a:pt x="1252220" y="1577975"/>
                  </a:lnTo>
                  <a:lnTo>
                    <a:pt x="1252220" y="1449310"/>
                  </a:lnTo>
                  <a:lnTo>
                    <a:pt x="1911033" y="1449310"/>
                  </a:lnTo>
                  <a:lnTo>
                    <a:pt x="1911033" y="171553"/>
                  </a:lnTo>
                  <a:lnTo>
                    <a:pt x="195263" y="171553"/>
                  </a:lnTo>
                  <a:lnTo>
                    <a:pt x="195263" y="1249164"/>
                  </a:lnTo>
                  <a:lnTo>
                    <a:pt x="66675" y="1249164"/>
                  </a:lnTo>
                  <a:lnTo>
                    <a:pt x="66675" y="171553"/>
                  </a:lnTo>
                  <a:lnTo>
                    <a:pt x="0" y="171553"/>
                  </a:lnTo>
                  <a:lnTo>
                    <a:pt x="0" y="0"/>
                  </a:lnTo>
                  <a:close/>
                </a:path>
              </a:pathLst>
            </a:custGeom>
            <a:solidFill>
              <a:schemeClr val="bg1"/>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sz="2133" dirty="0">
                <a:solidFill>
                  <a:srgbClr val="FFFFFF"/>
                </a:solidFill>
                <a:ea typeface="微软雅黑" pitchFamily="34" charset="-122"/>
              </a:endParaRPr>
            </a:p>
          </p:txBody>
        </p:sp>
      </p:grpSp>
    </p:spTree>
    <p:extLst>
      <p:ext uri="{BB962C8B-B14F-4D97-AF65-F5344CB8AC3E}">
        <p14:creationId xmlns:p14="http://schemas.microsoft.com/office/powerpoint/2010/main" val="1885527771"/>
      </p:ext>
    </p:extLst>
  </p:cSld>
  <p:clrMapOvr>
    <a:masterClrMapping/>
  </p:clrMapOvr>
  <mc:AlternateContent xmlns:mc="http://schemas.openxmlformats.org/markup-compatibility/2006" xmlns:p14="http://schemas.microsoft.com/office/powerpoint/2010/main">
    <mc:Choice Requires="p14">
      <p:transition spd="slow" p14:dur="1100" advClick="0" advTm="6000">
        <p14:switch dir="r"/>
      </p:transition>
    </mc:Choice>
    <mc:Fallback xmlns="">
      <p:transition spd="slow" advClick="0" advTm="6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21"/>
                                        </p:tgtEl>
                                        <p:attrNameLst>
                                          <p:attrName>style.visibility</p:attrName>
                                        </p:attrNameLst>
                                      </p:cBhvr>
                                      <p:to>
                                        <p:strVal val="visible"/>
                                      </p:to>
                                    </p:set>
                                    <p:anim calcmode="lin" valueType="num">
                                      <p:cBhvr additive="base">
                                        <p:cTn id="7" dur="500" fill="hold"/>
                                        <p:tgtEl>
                                          <p:spTgt spid="21"/>
                                        </p:tgtEl>
                                        <p:attrNameLst>
                                          <p:attrName>ppt_x</p:attrName>
                                        </p:attrNameLst>
                                      </p:cBhvr>
                                      <p:tavLst>
                                        <p:tav tm="0">
                                          <p:val>
                                            <p:strVal val="1+#ppt_w/2"/>
                                          </p:val>
                                        </p:tav>
                                        <p:tav tm="100000">
                                          <p:val>
                                            <p:strVal val="#ppt_x"/>
                                          </p:val>
                                        </p:tav>
                                      </p:tavLst>
                                    </p:anim>
                                    <p:anim calcmode="lin" valueType="num">
                                      <p:cBhvr additive="base">
                                        <p:cTn id="8" dur="500" fill="hold"/>
                                        <p:tgtEl>
                                          <p:spTgt spid="21"/>
                                        </p:tgtEl>
                                        <p:attrNameLst>
                                          <p:attrName>ppt_y</p:attrName>
                                        </p:attrNameLst>
                                      </p:cBhvr>
                                      <p:tavLst>
                                        <p:tav tm="0">
                                          <p:val>
                                            <p:strVal val="#ppt_y"/>
                                          </p:val>
                                        </p:tav>
                                        <p:tav tm="100000">
                                          <p:val>
                                            <p:strVal val="#ppt_y"/>
                                          </p:val>
                                        </p:tav>
                                      </p:tavLst>
                                    </p:anim>
                                  </p:childTnLst>
                                </p:cTn>
                              </p:par>
                              <p:par>
                                <p:cTn id="9" presetID="2" presetClass="entr" presetSubtype="1" fill="hold" nodeType="withEffect">
                                  <p:stCondLst>
                                    <p:cond delay="0"/>
                                  </p:stCondLst>
                                  <p:childTnLst>
                                    <p:set>
                                      <p:cBhvr>
                                        <p:cTn id="10" dur="1" fill="hold">
                                          <p:stCondLst>
                                            <p:cond delay="0"/>
                                          </p:stCondLst>
                                        </p:cTn>
                                        <p:tgtEl>
                                          <p:spTgt spid="20"/>
                                        </p:tgtEl>
                                        <p:attrNameLst>
                                          <p:attrName>style.visibility</p:attrName>
                                        </p:attrNameLst>
                                      </p:cBhvr>
                                      <p:to>
                                        <p:strVal val="visible"/>
                                      </p:to>
                                    </p:set>
                                    <p:anim calcmode="lin" valueType="num">
                                      <p:cBhvr additive="base">
                                        <p:cTn id="11" dur="500" fill="hold"/>
                                        <p:tgtEl>
                                          <p:spTgt spid="20"/>
                                        </p:tgtEl>
                                        <p:attrNameLst>
                                          <p:attrName>ppt_x</p:attrName>
                                        </p:attrNameLst>
                                      </p:cBhvr>
                                      <p:tavLst>
                                        <p:tav tm="0">
                                          <p:val>
                                            <p:strVal val="#ppt_x"/>
                                          </p:val>
                                        </p:tav>
                                        <p:tav tm="100000">
                                          <p:val>
                                            <p:strVal val="#ppt_x"/>
                                          </p:val>
                                        </p:tav>
                                      </p:tavLst>
                                    </p:anim>
                                    <p:anim calcmode="lin" valueType="num">
                                      <p:cBhvr additive="base">
                                        <p:cTn id="12" dur="500" fill="hold"/>
                                        <p:tgtEl>
                                          <p:spTgt spid="20"/>
                                        </p:tgtEl>
                                        <p:attrNameLst>
                                          <p:attrName>ppt_y</p:attrName>
                                        </p:attrNameLst>
                                      </p:cBhvr>
                                      <p:tavLst>
                                        <p:tav tm="0">
                                          <p:val>
                                            <p:strVal val="0-#ppt_h/2"/>
                                          </p:val>
                                        </p:tav>
                                        <p:tav tm="100000">
                                          <p:val>
                                            <p:strVal val="#ppt_y"/>
                                          </p:val>
                                        </p:tav>
                                      </p:tavLst>
                                    </p:anim>
                                  </p:childTnLst>
                                </p:cTn>
                              </p:par>
                            </p:childTnLst>
                          </p:cTn>
                        </p:par>
                        <p:par>
                          <p:cTn id="13" fill="hold">
                            <p:stCondLst>
                              <p:cond delay="500"/>
                            </p:stCondLst>
                            <p:childTnLst>
                              <p:par>
                                <p:cTn id="14" presetID="53" presetClass="entr" presetSubtype="16" fill="hold" grpId="0" nodeType="afterEffect">
                                  <p:stCondLst>
                                    <p:cond delay="0"/>
                                  </p:stCondLst>
                                  <p:childTnLst>
                                    <p:set>
                                      <p:cBhvr>
                                        <p:cTn id="15" dur="1" fill="hold">
                                          <p:stCondLst>
                                            <p:cond delay="0"/>
                                          </p:stCondLst>
                                        </p:cTn>
                                        <p:tgtEl>
                                          <p:spTgt spid="22"/>
                                        </p:tgtEl>
                                        <p:attrNameLst>
                                          <p:attrName>style.visibility</p:attrName>
                                        </p:attrNameLst>
                                      </p:cBhvr>
                                      <p:to>
                                        <p:strVal val="visible"/>
                                      </p:to>
                                    </p:set>
                                    <p:anim calcmode="lin" valueType="num">
                                      <p:cBhvr>
                                        <p:cTn id="16" dur="500" fill="hold"/>
                                        <p:tgtEl>
                                          <p:spTgt spid="22"/>
                                        </p:tgtEl>
                                        <p:attrNameLst>
                                          <p:attrName>ppt_w</p:attrName>
                                        </p:attrNameLst>
                                      </p:cBhvr>
                                      <p:tavLst>
                                        <p:tav tm="0">
                                          <p:val>
                                            <p:fltVal val="0"/>
                                          </p:val>
                                        </p:tav>
                                        <p:tav tm="100000">
                                          <p:val>
                                            <p:strVal val="#ppt_w"/>
                                          </p:val>
                                        </p:tav>
                                      </p:tavLst>
                                    </p:anim>
                                    <p:anim calcmode="lin" valueType="num">
                                      <p:cBhvr>
                                        <p:cTn id="17" dur="500" fill="hold"/>
                                        <p:tgtEl>
                                          <p:spTgt spid="22"/>
                                        </p:tgtEl>
                                        <p:attrNameLst>
                                          <p:attrName>ppt_h</p:attrName>
                                        </p:attrNameLst>
                                      </p:cBhvr>
                                      <p:tavLst>
                                        <p:tav tm="0">
                                          <p:val>
                                            <p:fltVal val="0"/>
                                          </p:val>
                                        </p:tav>
                                        <p:tav tm="100000">
                                          <p:val>
                                            <p:strVal val="#ppt_h"/>
                                          </p:val>
                                        </p:tav>
                                      </p:tavLst>
                                    </p:anim>
                                    <p:animEffect transition="in" filter="fade">
                                      <p:cBhvr>
                                        <p:cTn id="18" dur="500"/>
                                        <p:tgtEl>
                                          <p:spTgt spid="22"/>
                                        </p:tgtEl>
                                      </p:cBhvr>
                                    </p:animEffect>
                                  </p:childTnLst>
                                </p:cTn>
                              </p:par>
                              <p:par>
                                <p:cTn id="19" presetID="53" presetClass="entr" presetSubtype="16" fill="hold" grpId="0" nodeType="withEffect">
                                  <p:stCondLst>
                                    <p:cond delay="0"/>
                                  </p:stCondLst>
                                  <p:childTnLst>
                                    <p:set>
                                      <p:cBhvr>
                                        <p:cTn id="20" dur="1" fill="hold">
                                          <p:stCondLst>
                                            <p:cond delay="0"/>
                                          </p:stCondLst>
                                        </p:cTn>
                                        <p:tgtEl>
                                          <p:spTgt spid="23"/>
                                        </p:tgtEl>
                                        <p:attrNameLst>
                                          <p:attrName>style.visibility</p:attrName>
                                        </p:attrNameLst>
                                      </p:cBhvr>
                                      <p:to>
                                        <p:strVal val="visible"/>
                                      </p:to>
                                    </p:set>
                                    <p:anim calcmode="lin" valueType="num">
                                      <p:cBhvr>
                                        <p:cTn id="21" dur="500" fill="hold"/>
                                        <p:tgtEl>
                                          <p:spTgt spid="23"/>
                                        </p:tgtEl>
                                        <p:attrNameLst>
                                          <p:attrName>ppt_w</p:attrName>
                                        </p:attrNameLst>
                                      </p:cBhvr>
                                      <p:tavLst>
                                        <p:tav tm="0">
                                          <p:val>
                                            <p:fltVal val="0"/>
                                          </p:val>
                                        </p:tav>
                                        <p:tav tm="100000">
                                          <p:val>
                                            <p:strVal val="#ppt_w"/>
                                          </p:val>
                                        </p:tav>
                                      </p:tavLst>
                                    </p:anim>
                                    <p:anim calcmode="lin" valueType="num">
                                      <p:cBhvr>
                                        <p:cTn id="22" dur="500" fill="hold"/>
                                        <p:tgtEl>
                                          <p:spTgt spid="23"/>
                                        </p:tgtEl>
                                        <p:attrNameLst>
                                          <p:attrName>ppt_h</p:attrName>
                                        </p:attrNameLst>
                                      </p:cBhvr>
                                      <p:tavLst>
                                        <p:tav tm="0">
                                          <p:val>
                                            <p:fltVal val="0"/>
                                          </p:val>
                                        </p:tav>
                                        <p:tav tm="100000">
                                          <p:val>
                                            <p:strVal val="#ppt_h"/>
                                          </p:val>
                                        </p:tav>
                                      </p:tavLst>
                                    </p:anim>
                                    <p:animEffect transition="in" filter="fade">
                                      <p:cBhvr>
                                        <p:cTn id="23" dur="500"/>
                                        <p:tgtEl>
                                          <p:spTgt spid="23"/>
                                        </p:tgtEl>
                                      </p:cBhvr>
                                    </p:animEffect>
                                  </p:childTnLst>
                                </p:cTn>
                              </p:par>
                            </p:childTnLst>
                          </p:cTn>
                        </p:par>
                        <p:par>
                          <p:cTn id="24" fill="hold">
                            <p:stCondLst>
                              <p:cond delay="1000"/>
                            </p:stCondLst>
                            <p:childTnLst>
                              <p:par>
                                <p:cTn id="25" presetID="26" presetClass="emph" presetSubtype="0" fill="hold" grpId="1" nodeType="afterEffect">
                                  <p:stCondLst>
                                    <p:cond delay="0"/>
                                  </p:stCondLst>
                                  <p:childTnLst>
                                    <p:animEffect transition="out" filter="fade">
                                      <p:cBhvr>
                                        <p:cTn id="26" dur="500" tmFilter="0, 0; .2, .5; .8, .5; 1, 0"/>
                                        <p:tgtEl>
                                          <p:spTgt spid="22"/>
                                        </p:tgtEl>
                                      </p:cBhvr>
                                    </p:animEffect>
                                    <p:animScale>
                                      <p:cBhvr>
                                        <p:cTn id="27" dur="250" autoRev="1" fill="hold"/>
                                        <p:tgtEl>
                                          <p:spTgt spid="22"/>
                                        </p:tgtEl>
                                      </p:cBhvr>
                                      <p:by x="105000" y="105000"/>
                                    </p:animScale>
                                  </p:childTnLst>
                                </p:cTn>
                              </p:par>
                              <p:par>
                                <p:cTn id="28" presetID="26" presetClass="emph" presetSubtype="0" fill="hold" grpId="1" nodeType="withEffect">
                                  <p:stCondLst>
                                    <p:cond delay="0"/>
                                  </p:stCondLst>
                                  <p:childTnLst>
                                    <p:animEffect transition="out" filter="fade">
                                      <p:cBhvr>
                                        <p:cTn id="29" dur="500" tmFilter="0, 0; .2, .5; .8, .5; 1, 0"/>
                                        <p:tgtEl>
                                          <p:spTgt spid="23"/>
                                        </p:tgtEl>
                                      </p:cBhvr>
                                    </p:animEffect>
                                    <p:animScale>
                                      <p:cBhvr>
                                        <p:cTn id="30" dur="250" autoRev="1" fill="hold"/>
                                        <p:tgtEl>
                                          <p:spTgt spid="23"/>
                                        </p:tgtEl>
                                      </p:cBhvr>
                                      <p:by x="105000" y="105000"/>
                                    </p:animScale>
                                  </p:childTnLst>
                                </p:cTn>
                              </p:par>
                            </p:childTnLst>
                          </p:cTn>
                        </p:par>
                        <p:par>
                          <p:cTn id="31" fill="hold">
                            <p:stCondLst>
                              <p:cond delay="1500"/>
                            </p:stCondLst>
                            <p:childTnLst>
                              <p:par>
                                <p:cTn id="32" presetID="53" presetClass="entr" presetSubtype="16" fill="hold" nodeType="afterEffect">
                                  <p:stCondLst>
                                    <p:cond delay="0"/>
                                  </p:stCondLst>
                                  <p:childTnLst>
                                    <p:set>
                                      <p:cBhvr>
                                        <p:cTn id="33" dur="1" fill="hold">
                                          <p:stCondLst>
                                            <p:cond delay="0"/>
                                          </p:stCondLst>
                                        </p:cTn>
                                        <p:tgtEl>
                                          <p:spTgt spid="17"/>
                                        </p:tgtEl>
                                        <p:attrNameLst>
                                          <p:attrName>style.visibility</p:attrName>
                                        </p:attrNameLst>
                                      </p:cBhvr>
                                      <p:to>
                                        <p:strVal val="visible"/>
                                      </p:to>
                                    </p:set>
                                    <p:anim calcmode="lin" valueType="num">
                                      <p:cBhvr>
                                        <p:cTn id="34" dur="500" fill="hold"/>
                                        <p:tgtEl>
                                          <p:spTgt spid="17"/>
                                        </p:tgtEl>
                                        <p:attrNameLst>
                                          <p:attrName>ppt_w</p:attrName>
                                        </p:attrNameLst>
                                      </p:cBhvr>
                                      <p:tavLst>
                                        <p:tav tm="0">
                                          <p:val>
                                            <p:fltVal val="0"/>
                                          </p:val>
                                        </p:tav>
                                        <p:tav tm="100000">
                                          <p:val>
                                            <p:strVal val="#ppt_w"/>
                                          </p:val>
                                        </p:tav>
                                      </p:tavLst>
                                    </p:anim>
                                    <p:anim calcmode="lin" valueType="num">
                                      <p:cBhvr>
                                        <p:cTn id="35" dur="500" fill="hold"/>
                                        <p:tgtEl>
                                          <p:spTgt spid="17"/>
                                        </p:tgtEl>
                                        <p:attrNameLst>
                                          <p:attrName>ppt_h</p:attrName>
                                        </p:attrNameLst>
                                      </p:cBhvr>
                                      <p:tavLst>
                                        <p:tav tm="0">
                                          <p:val>
                                            <p:fltVal val="0"/>
                                          </p:val>
                                        </p:tav>
                                        <p:tav tm="100000">
                                          <p:val>
                                            <p:strVal val="#ppt_h"/>
                                          </p:val>
                                        </p:tav>
                                      </p:tavLst>
                                    </p:anim>
                                    <p:animEffect transition="in" filter="fade">
                                      <p:cBhvr>
                                        <p:cTn id="36" dur="500"/>
                                        <p:tgtEl>
                                          <p:spTgt spid="17"/>
                                        </p:tgtEl>
                                      </p:cBhvr>
                                    </p:animEffect>
                                  </p:childTnLst>
                                </p:cTn>
                              </p:par>
                              <p:par>
                                <p:cTn id="37" presetID="12" presetClass="entr" presetSubtype="8" fill="hold" grpId="0" nodeType="withEffect">
                                  <p:stCondLst>
                                    <p:cond delay="0"/>
                                  </p:stCondLst>
                                  <p:childTnLst>
                                    <p:set>
                                      <p:cBhvr>
                                        <p:cTn id="38" dur="1" fill="hold">
                                          <p:stCondLst>
                                            <p:cond delay="0"/>
                                          </p:stCondLst>
                                        </p:cTn>
                                        <p:tgtEl>
                                          <p:spTgt spid="8"/>
                                        </p:tgtEl>
                                        <p:attrNameLst>
                                          <p:attrName>style.visibility</p:attrName>
                                        </p:attrNameLst>
                                      </p:cBhvr>
                                      <p:to>
                                        <p:strVal val="visible"/>
                                      </p:to>
                                    </p:set>
                                    <p:anim calcmode="lin" valueType="num">
                                      <p:cBhvr additive="base">
                                        <p:cTn id="39" dur="500"/>
                                        <p:tgtEl>
                                          <p:spTgt spid="8"/>
                                        </p:tgtEl>
                                        <p:attrNameLst>
                                          <p:attrName>ppt_x</p:attrName>
                                        </p:attrNameLst>
                                      </p:cBhvr>
                                      <p:tavLst>
                                        <p:tav tm="0">
                                          <p:val>
                                            <p:strVal val="#ppt_x-#ppt_w*1.125000"/>
                                          </p:val>
                                        </p:tav>
                                        <p:tav tm="100000">
                                          <p:val>
                                            <p:strVal val="#ppt_x"/>
                                          </p:val>
                                        </p:tav>
                                      </p:tavLst>
                                    </p:anim>
                                    <p:animEffect transition="in" filter="wipe(right)">
                                      <p:cBhvr>
                                        <p:cTn id="40" dur="500"/>
                                        <p:tgtEl>
                                          <p:spTgt spid="8"/>
                                        </p:tgtEl>
                                      </p:cBhvr>
                                    </p:animEffect>
                                  </p:childTnLst>
                                </p:cTn>
                              </p:par>
                            </p:childTnLst>
                          </p:cTn>
                        </p:par>
                        <p:par>
                          <p:cTn id="41" fill="hold">
                            <p:stCondLst>
                              <p:cond delay="2000"/>
                            </p:stCondLst>
                            <p:childTnLst>
                              <p:par>
                                <p:cTn id="42" presetID="2" presetClass="entr" presetSubtype="4" fill="hold" grpId="0" nodeType="afterEffect">
                                  <p:stCondLst>
                                    <p:cond delay="0"/>
                                  </p:stCondLst>
                                  <p:childTnLst>
                                    <p:set>
                                      <p:cBhvr>
                                        <p:cTn id="43" dur="1" fill="hold">
                                          <p:stCondLst>
                                            <p:cond delay="0"/>
                                          </p:stCondLst>
                                        </p:cTn>
                                        <p:tgtEl>
                                          <p:spTgt spid="9"/>
                                        </p:tgtEl>
                                        <p:attrNameLst>
                                          <p:attrName>style.visibility</p:attrName>
                                        </p:attrNameLst>
                                      </p:cBhvr>
                                      <p:to>
                                        <p:strVal val="visible"/>
                                      </p:to>
                                    </p:set>
                                    <p:anim calcmode="lin" valueType="num">
                                      <p:cBhvr additive="base">
                                        <p:cTn id="44" dur="500" fill="hold"/>
                                        <p:tgtEl>
                                          <p:spTgt spid="9"/>
                                        </p:tgtEl>
                                        <p:attrNameLst>
                                          <p:attrName>ppt_x</p:attrName>
                                        </p:attrNameLst>
                                      </p:cBhvr>
                                      <p:tavLst>
                                        <p:tav tm="0">
                                          <p:val>
                                            <p:strVal val="#ppt_x"/>
                                          </p:val>
                                        </p:tav>
                                        <p:tav tm="100000">
                                          <p:val>
                                            <p:strVal val="#ppt_x"/>
                                          </p:val>
                                        </p:tav>
                                      </p:tavLst>
                                    </p:anim>
                                    <p:anim calcmode="lin" valueType="num">
                                      <p:cBhvr additive="base">
                                        <p:cTn id="45" dur="500" fill="hold"/>
                                        <p:tgtEl>
                                          <p:spTgt spid="9"/>
                                        </p:tgtEl>
                                        <p:attrNameLst>
                                          <p:attrName>ppt_y</p:attrName>
                                        </p:attrNameLst>
                                      </p:cBhvr>
                                      <p:tavLst>
                                        <p:tav tm="0">
                                          <p:val>
                                            <p:strVal val="1+#ppt_h/2"/>
                                          </p:val>
                                        </p:tav>
                                        <p:tav tm="100000">
                                          <p:val>
                                            <p:strVal val="#ppt_y"/>
                                          </p:val>
                                        </p:tav>
                                      </p:tavLst>
                                    </p:anim>
                                  </p:childTnLst>
                                </p:cTn>
                              </p:par>
                              <p:par>
                                <p:cTn id="46" presetID="2" presetClass="entr" presetSubtype="4" fill="hold" grpId="0" nodeType="withEffect">
                                  <p:stCondLst>
                                    <p:cond delay="200"/>
                                  </p:stCondLst>
                                  <p:childTnLst>
                                    <p:set>
                                      <p:cBhvr>
                                        <p:cTn id="47" dur="1" fill="hold">
                                          <p:stCondLst>
                                            <p:cond delay="0"/>
                                          </p:stCondLst>
                                        </p:cTn>
                                        <p:tgtEl>
                                          <p:spTgt spid="10"/>
                                        </p:tgtEl>
                                        <p:attrNameLst>
                                          <p:attrName>style.visibility</p:attrName>
                                        </p:attrNameLst>
                                      </p:cBhvr>
                                      <p:to>
                                        <p:strVal val="visible"/>
                                      </p:to>
                                    </p:set>
                                    <p:anim calcmode="lin" valueType="num">
                                      <p:cBhvr additive="base">
                                        <p:cTn id="48" dur="500" fill="hold"/>
                                        <p:tgtEl>
                                          <p:spTgt spid="10"/>
                                        </p:tgtEl>
                                        <p:attrNameLst>
                                          <p:attrName>ppt_x</p:attrName>
                                        </p:attrNameLst>
                                      </p:cBhvr>
                                      <p:tavLst>
                                        <p:tav tm="0">
                                          <p:val>
                                            <p:strVal val="#ppt_x"/>
                                          </p:val>
                                        </p:tav>
                                        <p:tav tm="100000">
                                          <p:val>
                                            <p:strVal val="#ppt_x"/>
                                          </p:val>
                                        </p:tav>
                                      </p:tavLst>
                                    </p:anim>
                                    <p:anim calcmode="lin" valueType="num">
                                      <p:cBhvr additive="base">
                                        <p:cTn id="49" dur="500" fill="hold"/>
                                        <p:tgtEl>
                                          <p:spTgt spid="10"/>
                                        </p:tgtEl>
                                        <p:attrNameLst>
                                          <p:attrName>ppt_y</p:attrName>
                                        </p:attrNameLst>
                                      </p:cBhvr>
                                      <p:tavLst>
                                        <p:tav tm="0">
                                          <p:val>
                                            <p:strVal val="1+#ppt_h/2"/>
                                          </p:val>
                                        </p:tav>
                                        <p:tav tm="100000">
                                          <p:val>
                                            <p:strVal val="#ppt_y"/>
                                          </p:val>
                                        </p:tav>
                                      </p:tavLst>
                                    </p:anim>
                                  </p:childTnLst>
                                </p:cTn>
                              </p:par>
                              <p:par>
                                <p:cTn id="50" presetID="2" presetClass="entr" presetSubtype="4" fill="hold" grpId="0" nodeType="withEffect">
                                  <p:stCondLst>
                                    <p:cond delay="400"/>
                                  </p:stCondLst>
                                  <p:childTnLst>
                                    <p:set>
                                      <p:cBhvr>
                                        <p:cTn id="51" dur="1" fill="hold">
                                          <p:stCondLst>
                                            <p:cond delay="0"/>
                                          </p:stCondLst>
                                        </p:cTn>
                                        <p:tgtEl>
                                          <p:spTgt spid="11"/>
                                        </p:tgtEl>
                                        <p:attrNameLst>
                                          <p:attrName>style.visibility</p:attrName>
                                        </p:attrNameLst>
                                      </p:cBhvr>
                                      <p:to>
                                        <p:strVal val="visible"/>
                                      </p:to>
                                    </p:set>
                                    <p:anim calcmode="lin" valueType="num">
                                      <p:cBhvr additive="base">
                                        <p:cTn id="52" dur="500" fill="hold"/>
                                        <p:tgtEl>
                                          <p:spTgt spid="11"/>
                                        </p:tgtEl>
                                        <p:attrNameLst>
                                          <p:attrName>ppt_x</p:attrName>
                                        </p:attrNameLst>
                                      </p:cBhvr>
                                      <p:tavLst>
                                        <p:tav tm="0">
                                          <p:val>
                                            <p:strVal val="#ppt_x"/>
                                          </p:val>
                                        </p:tav>
                                        <p:tav tm="100000">
                                          <p:val>
                                            <p:strVal val="#ppt_x"/>
                                          </p:val>
                                        </p:tav>
                                      </p:tavLst>
                                    </p:anim>
                                    <p:anim calcmode="lin" valueType="num">
                                      <p:cBhvr additive="base">
                                        <p:cTn id="53" dur="500" fill="hold"/>
                                        <p:tgtEl>
                                          <p:spTgt spid="11"/>
                                        </p:tgtEl>
                                        <p:attrNameLst>
                                          <p:attrName>ppt_y</p:attrName>
                                        </p:attrNameLst>
                                      </p:cBhvr>
                                      <p:tavLst>
                                        <p:tav tm="0">
                                          <p:val>
                                            <p:strVal val="1+#ppt_h/2"/>
                                          </p:val>
                                        </p:tav>
                                        <p:tav tm="100000">
                                          <p:val>
                                            <p:strVal val="#ppt_y"/>
                                          </p:val>
                                        </p:tav>
                                      </p:tavLst>
                                    </p:anim>
                                  </p:childTnLst>
                                </p:cTn>
                              </p:par>
                              <p:par>
                                <p:cTn id="54" presetID="2" presetClass="entr" presetSubtype="4" fill="hold" grpId="0" nodeType="withEffect">
                                  <p:stCondLst>
                                    <p:cond delay="600"/>
                                  </p:stCondLst>
                                  <p:childTnLst>
                                    <p:set>
                                      <p:cBhvr>
                                        <p:cTn id="55" dur="1" fill="hold">
                                          <p:stCondLst>
                                            <p:cond delay="0"/>
                                          </p:stCondLst>
                                        </p:cTn>
                                        <p:tgtEl>
                                          <p:spTgt spid="12"/>
                                        </p:tgtEl>
                                        <p:attrNameLst>
                                          <p:attrName>style.visibility</p:attrName>
                                        </p:attrNameLst>
                                      </p:cBhvr>
                                      <p:to>
                                        <p:strVal val="visible"/>
                                      </p:to>
                                    </p:set>
                                    <p:anim calcmode="lin" valueType="num">
                                      <p:cBhvr additive="base">
                                        <p:cTn id="56" dur="500" fill="hold"/>
                                        <p:tgtEl>
                                          <p:spTgt spid="12"/>
                                        </p:tgtEl>
                                        <p:attrNameLst>
                                          <p:attrName>ppt_x</p:attrName>
                                        </p:attrNameLst>
                                      </p:cBhvr>
                                      <p:tavLst>
                                        <p:tav tm="0">
                                          <p:val>
                                            <p:strVal val="#ppt_x"/>
                                          </p:val>
                                        </p:tav>
                                        <p:tav tm="100000">
                                          <p:val>
                                            <p:strVal val="#ppt_x"/>
                                          </p:val>
                                        </p:tav>
                                      </p:tavLst>
                                    </p:anim>
                                    <p:anim calcmode="lin" valueType="num">
                                      <p:cBhvr additive="base">
                                        <p:cTn id="57" dur="500" fill="hold"/>
                                        <p:tgtEl>
                                          <p:spTgt spid="12"/>
                                        </p:tgtEl>
                                        <p:attrNameLst>
                                          <p:attrName>ppt_y</p:attrName>
                                        </p:attrNameLst>
                                      </p:cBhvr>
                                      <p:tavLst>
                                        <p:tav tm="0">
                                          <p:val>
                                            <p:strVal val="1+#ppt_h/2"/>
                                          </p:val>
                                        </p:tav>
                                        <p:tav tm="100000">
                                          <p:val>
                                            <p:strVal val="#ppt_y"/>
                                          </p:val>
                                        </p:tav>
                                      </p:tavLst>
                                    </p:anim>
                                  </p:childTnLst>
                                </p:cTn>
                              </p:par>
                              <p:par>
                                <p:cTn id="58" presetID="2" presetClass="entr" presetSubtype="4" fill="hold" grpId="0" nodeType="withEffect">
                                  <p:stCondLst>
                                    <p:cond delay="200"/>
                                  </p:stCondLst>
                                  <p:childTnLst>
                                    <p:set>
                                      <p:cBhvr>
                                        <p:cTn id="59" dur="1" fill="hold">
                                          <p:stCondLst>
                                            <p:cond delay="0"/>
                                          </p:stCondLst>
                                        </p:cTn>
                                        <p:tgtEl>
                                          <p:spTgt spid="13"/>
                                        </p:tgtEl>
                                        <p:attrNameLst>
                                          <p:attrName>style.visibility</p:attrName>
                                        </p:attrNameLst>
                                      </p:cBhvr>
                                      <p:to>
                                        <p:strVal val="visible"/>
                                      </p:to>
                                    </p:set>
                                    <p:anim calcmode="lin" valueType="num">
                                      <p:cBhvr additive="base">
                                        <p:cTn id="60" dur="500" fill="hold"/>
                                        <p:tgtEl>
                                          <p:spTgt spid="13"/>
                                        </p:tgtEl>
                                        <p:attrNameLst>
                                          <p:attrName>ppt_x</p:attrName>
                                        </p:attrNameLst>
                                      </p:cBhvr>
                                      <p:tavLst>
                                        <p:tav tm="0">
                                          <p:val>
                                            <p:strVal val="#ppt_x"/>
                                          </p:val>
                                        </p:tav>
                                        <p:tav tm="100000">
                                          <p:val>
                                            <p:strVal val="#ppt_x"/>
                                          </p:val>
                                        </p:tav>
                                      </p:tavLst>
                                    </p:anim>
                                    <p:anim calcmode="lin" valueType="num">
                                      <p:cBhvr additive="base">
                                        <p:cTn id="61" dur="500" fill="hold"/>
                                        <p:tgtEl>
                                          <p:spTgt spid="13"/>
                                        </p:tgtEl>
                                        <p:attrNameLst>
                                          <p:attrName>ppt_y</p:attrName>
                                        </p:attrNameLst>
                                      </p:cBhvr>
                                      <p:tavLst>
                                        <p:tav tm="0">
                                          <p:val>
                                            <p:strVal val="1+#ppt_h/2"/>
                                          </p:val>
                                        </p:tav>
                                        <p:tav tm="100000">
                                          <p:val>
                                            <p:strVal val="#ppt_y"/>
                                          </p:val>
                                        </p:tav>
                                      </p:tavLst>
                                    </p:anim>
                                  </p:childTnLst>
                                </p:cTn>
                              </p:par>
                              <p:par>
                                <p:cTn id="62" presetID="2" presetClass="entr" presetSubtype="4" fill="hold" grpId="0" nodeType="withEffect">
                                  <p:stCondLst>
                                    <p:cond delay="400"/>
                                  </p:stCondLst>
                                  <p:childTnLst>
                                    <p:set>
                                      <p:cBhvr>
                                        <p:cTn id="63" dur="1" fill="hold">
                                          <p:stCondLst>
                                            <p:cond delay="0"/>
                                          </p:stCondLst>
                                        </p:cTn>
                                        <p:tgtEl>
                                          <p:spTgt spid="14"/>
                                        </p:tgtEl>
                                        <p:attrNameLst>
                                          <p:attrName>style.visibility</p:attrName>
                                        </p:attrNameLst>
                                      </p:cBhvr>
                                      <p:to>
                                        <p:strVal val="visible"/>
                                      </p:to>
                                    </p:set>
                                    <p:anim calcmode="lin" valueType="num">
                                      <p:cBhvr additive="base">
                                        <p:cTn id="64" dur="500" fill="hold"/>
                                        <p:tgtEl>
                                          <p:spTgt spid="14"/>
                                        </p:tgtEl>
                                        <p:attrNameLst>
                                          <p:attrName>ppt_x</p:attrName>
                                        </p:attrNameLst>
                                      </p:cBhvr>
                                      <p:tavLst>
                                        <p:tav tm="0">
                                          <p:val>
                                            <p:strVal val="#ppt_x"/>
                                          </p:val>
                                        </p:tav>
                                        <p:tav tm="100000">
                                          <p:val>
                                            <p:strVal val="#ppt_x"/>
                                          </p:val>
                                        </p:tav>
                                      </p:tavLst>
                                    </p:anim>
                                    <p:anim calcmode="lin" valueType="num">
                                      <p:cBhvr additive="base">
                                        <p:cTn id="65" dur="500" fill="hold"/>
                                        <p:tgtEl>
                                          <p:spTgt spid="14"/>
                                        </p:tgtEl>
                                        <p:attrNameLst>
                                          <p:attrName>ppt_y</p:attrName>
                                        </p:attrNameLst>
                                      </p:cBhvr>
                                      <p:tavLst>
                                        <p:tav tm="0">
                                          <p:val>
                                            <p:strVal val="1+#ppt_h/2"/>
                                          </p:val>
                                        </p:tav>
                                        <p:tav tm="100000">
                                          <p:val>
                                            <p:strVal val="#ppt_y"/>
                                          </p:val>
                                        </p:tav>
                                      </p:tavLst>
                                    </p:anim>
                                  </p:childTnLst>
                                </p:cTn>
                              </p:par>
                              <p:par>
                                <p:cTn id="66" presetID="2" presetClass="entr" presetSubtype="4" fill="hold" grpId="0" nodeType="withEffect">
                                  <p:stCondLst>
                                    <p:cond delay="600"/>
                                  </p:stCondLst>
                                  <p:childTnLst>
                                    <p:set>
                                      <p:cBhvr>
                                        <p:cTn id="67" dur="1" fill="hold">
                                          <p:stCondLst>
                                            <p:cond delay="0"/>
                                          </p:stCondLst>
                                        </p:cTn>
                                        <p:tgtEl>
                                          <p:spTgt spid="16"/>
                                        </p:tgtEl>
                                        <p:attrNameLst>
                                          <p:attrName>style.visibility</p:attrName>
                                        </p:attrNameLst>
                                      </p:cBhvr>
                                      <p:to>
                                        <p:strVal val="visible"/>
                                      </p:to>
                                    </p:set>
                                    <p:anim calcmode="lin" valueType="num">
                                      <p:cBhvr additive="base">
                                        <p:cTn id="68" dur="500" fill="hold"/>
                                        <p:tgtEl>
                                          <p:spTgt spid="16"/>
                                        </p:tgtEl>
                                        <p:attrNameLst>
                                          <p:attrName>ppt_x</p:attrName>
                                        </p:attrNameLst>
                                      </p:cBhvr>
                                      <p:tavLst>
                                        <p:tav tm="0">
                                          <p:val>
                                            <p:strVal val="#ppt_x"/>
                                          </p:val>
                                        </p:tav>
                                        <p:tav tm="100000">
                                          <p:val>
                                            <p:strVal val="#ppt_x"/>
                                          </p:val>
                                        </p:tav>
                                      </p:tavLst>
                                    </p:anim>
                                    <p:anim calcmode="lin" valueType="num">
                                      <p:cBhvr additive="base">
                                        <p:cTn id="69"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2" grpId="1" animBg="1"/>
      <p:bldP spid="23" grpId="0" animBg="1"/>
      <p:bldP spid="23" grpId="1" animBg="1"/>
      <p:bldP spid="8" grpId="0"/>
      <p:bldP spid="9" grpId="0"/>
      <p:bldP spid="10" grpId="0"/>
      <p:bldP spid="11" grpId="0"/>
      <p:bldP spid="12" grpId="0"/>
      <p:bldP spid="13" grpId="0"/>
      <p:bldP spid="14" grpId="0"/>
      <p:bldP spid="16"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Text Box 55"/>
          <p:cNvSpPr txBox="1">
            <a:spLocks noChangeArrowheads="1"/>
          </p:cNvSpPr>
          <p:nvPr/>
        </p:nvSpPr>
        <p:spPr bwMode="auto">
          <a:xfrm>
            <a:off x="777758" y="174798"/>
            <a:ext cx="3398029" cy="127198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121892" tIns="60945" rIns="121892" bIns="60945">
            <a:spAutoFit/>
          </a:bodyPr>
          <a:lstStyle>
            <a:lvl1pPr eaLnBrk="0" hangingPunct="0">
              <a:defRPr i="1">
                <a:solidFill>
                  <a:schemeClr val="tx1"/>
                </a:solidFill>
                <a:latin typeface="Arial" pitchFamily="34" charset="0"/>
                <a:ea typeface="宋体" pitchFamily="2" charset="-122"/>
              </a:defRPr>
            </a:lvl1pPr>
            <a:lvl2pPr marL="742950" indent="-285750" eaLnBrk="0" hangingPunct="0">
              <a:defRPr i="1">
                <a:solidFill>
                  <a:schemeClr val="tx1"/>
                </a:solidFill>
                <a:latin typeface="Arial" pitchFamily="34" charset="0"/>
                <a:ea typeface="宋体" pitchFamily="2" charset="-122"/>
              </a:defRPr>
            </a:lvl2pPr>
            <a:lvl3pPr marL="1143000" indent="-228600" eaLnBrk="0" hangingPunct="0">
              <a:defRPr i="1">
                <a:solidFill>
                  <a:schemeClr val="tx1"/>
                </a:solidFill>
                <a:latin typeface="Arial" pitchFamily="34" charset="0"/>
                <a:ea typeface="宋体" pitchFamily="2" charset="-122"/>
              </a:defRPr>
            </a:lvl3pPr>
            <a:lvl4pPr marL="1600200" indent="-228600" eaLnBrk="0" hangingPunct="0">
              <a:defRPr i="1">
                <a:solidFill>
                  <a:schemeClr val="tx1"/>
                </a:solidFill>
                <a:latin typeface="Arial" pitchFamily="34" charset="0"/>
                <a:ea typeface="宋体" pitchFamily="2" charset="-122"/>
              </a:defRPr>
            </a:lvl4pPr>
            <a:lvl5pPr marL="2057400" indent="-228600" eaLnBrk="0" hangingPunct="0">
              <a:defRPr i="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9pPr>
          </a:lstStyle>
          <a:p>
            <a:pPr algn="ctr"/>
            <a:r>
              <a:rPr lang="en-US" altLang="zh-CN" sz="3733" i="0" dirty="0">
                <a:latin typeface="方正楷体简体" panose="02010601030101010101" pitchFamily="2" charset="-122"/>
                <a:ea typeface="方正楷体简体" panose="02010601030101010101" pitchFamily="2" charset="-122"/>
              </a:rPr>
              <a:t>1.6 </a:t>
            </a:r>
            <a:r>
              <a:rPr lang="zh-CN" altLang="en-US" sz="3733" i="0" dirty="0">
                <a:latin typeface="方正楷体简体" panose="02010601030101010101" pitchFamily="2" charset="-122"/>
                <a:ea typeface="方正楷体简体" panose="02010601030101010101" pitchFamily="2" charset="-122"/>
              </a:rPr>
              <a:t>公司大记事</a:t>
            </a:r>
          </a:p>
        </p:txBody>
      </p:sp>
      <p:sp>
        <p:nvSpPr>
          <p:cNvPr id="28" name="圆角矩形 27"/>
          <p:cNvSpPr/>
          <p:nvPr/>
        </p:nvSpPr>
        <p:spPr>
          <a:xfrm>
            <a:off x="422029" y="3756075"/>
            <a:ext cx="11035963" cy="240405"/>
          </a:xfrm>
          <a:prstGeom prst="roundRect">
            <a:avLst>
              <a:gd name="adj" fmla="val 49359"/>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lIns="91440" tIns="45720" rIns="91440" bIns="45720" rtlCol="0" anchor="ctr"/>
          <a:lstStyle/>
          <a:p>
            <a:pPr algn="ctr"/>
            <a:endParaRPr lang="zh-CN" altLang="en-US" sz="1600" dirty="0">
              <a:latin typeface="微软雅黑" panose="020B0503020204020204" pitchFamily="34" charset="-122"/>
              <a:ea typeface="微软雅黑" panose="020B0503020204020204" pitchFamily="34" charset="-122"/>
            </a:endParaRPr>
          </a:p>
        </p:txBody>
      </p:sp>
      <p:grpSp>
        <p:nvGrpSpPr>
          <p:cNvPr id="29" name="组合 28"/>
          <p:cNvGrpSpPr/>
          <p:nvPr/>
        </p:nvGrpSpPr>
        <p:grpSpPr>
          <a:xfrm>
            <a:off x="494867" y="2883879"/>
            <a:ext cx="703384" cy="703384"/>
            <a:chOff x="2250831" y="2560320"/>
            <a:chExt cx="745587" cy="745587"/>
          </a:xfrm>
        </p:grpSpPr>
        <p:sp>
          <p:nvSpPr>
            <p:cNvPr id="30" name="泪滴形 29"/>
            <p:cNvSpPr/>
            <p:nvPr/>
          </p:nvSpPr>
          <p:spPr>
            <a:xfrm rot="8100000">
              <a:off x="2250831" y="2560320"/>
              <a:ext cx="745587" cy="745587"/>
            </a:xfrm>
            <a:prstGeom prst="teardrop">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endParaRPr lang="zh-CN" altLang="en-US" sz="1600" dirty="0">
                <a:latin typeface="微软雅黑" panose="020B0503020204020204" pitchFamily="34" charset="-122"/>
                <a:ea typeface="微软雅黑" panose="020B0503020204020204" pitchFamily="34" charset="-122"/>
              </a:endParaRPr>
            </a:p>
          </p:txBody>
        </p:sp>
        <p:sp>
          <p:nvSpPr>
            <p:cNvPr id="55" name="同心圆 54"/>
            <p:cNvSpPr/>
            <p:nvPr/>
          </p:nvSpPr>
          <p:spPr>
            <a:xfrm>
              <a:off x="2391507" y="2686929"/>
              <a:ext cx="450166" cy="450166"/>
            </a:xfrm>
            <a:prstGeom prst="donut">
              <a:avLst>
                <a:gd name="adj" fmla="val 15625"/>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endParaRPr lang="zh-CN" altLang="en-US" sz="1600" dirty="0">
                <a:solidFill>
                  <a:schemeClr val="tx1"/>
                </a:solidFill>
                <a:latin typeface="微软雅黑" panose="020B0503020204020204" pitchFamily="34" charset="-122"/>
                <a:ea typeface="微软雅黑" panose="020B0503020204020204" pitchFamily="34" charset="-122"/>
              </a:endParaRPr>
            </a:p>
          </p:txBody>
        </p:sp>
      </p:grpSp>
      <p:sp>
        <p:nvSpPr>
          <p:cNvPr id="56" name="文本框 9"/>
          <p:cNvSpPr txBox="1"/>
          <p:nvPr/>
        </p:nvSpPr>
        <p:spPr>
          <a:xfrm>
            <a:off x="1313400" y="1988840"/>
            <a:ext cx="1902280" cy="1467389"/>
          </a:xfrm>
          <a:prstGeom prst="rect">
            <a:avLst/>
          </a:prstGeom>
          <a:noFill/>
        </p:spPr>
        <p:txBody>
          <a:bodyPr wrap="square" lIns="91440" tIns="45720" rIns="91440" bIns="45720" rtlCol="0">
            <a:spAutoFit/>
          </a:bodyPr>
          <a:lstStyle/>
          <a:p>
            <a:r>
              <a:rPr lang="en-US" altLang="zh-CN" sz="1600" dirty="0">
                <a:solidFill>
                  <a:srgbClr val="0070C0"/>
                </a:solidFill>
                <a:latin typeface="微软雅黑"/>
                <a:ea typeface="微软雅黑"/>
              </a:rPr>
              <a:t>2011</a:t>
            </a:r>
            <a:r>
              <a:rPr lang="zh-CN" altLang="en-US" sz="1600" dirty="0">
                <a:solidFill>
                  <a:srgbClr val="0070C0"/>
                </a:solidFill>
                <a:latin typeface="微软雅黑"/>
                <a:ea typeface="微软雅黑"/>
              </a:rPr>
              <a:t>年</a:t>
            </a:r>
            <a:endParaRPr lang="en-GB" altLang="zh-CN" sz="1600" dirty="0">
              <a:solidFill>
                <a:srgbClr val="0070C0"/>
              </a:solidFill>
              <a:latin typeface="微软雅黑"/>
              <a:ea typeface="微软雅黑"/>
            </a:endParaRPr>
          </a:p>
          <a:p>
            <a:r>
              <a:rPr lang="zh-CN" altLang="en-US" sz="1467" dirty="0">
                <a:solidFill>
                  <a:srgbClr val="474747"/>
                </a:solidFill>
                <a:latin typeface="微软雅黑"/>
                <a:ea typeface="微软雅黑"/>
              </a:rPr>
              <a:t>此处添加详细文本描述，建议与标题相关并符合整体语言风格，语言描述尽量简洁生动</a:t>
            </a:r>
            <a:endParaRPr lang="en-GB" altLang="zh-CN" sz="1467" dirty="0">
              <a:solidFill>
                <a:srgbClr val="474747"/>
              </a:solidFill>
              <a:latin typeface="微软雅黑"/>
              <a:ea typeface="微软雅黑"/>
            </a:endParaRPr>
          </a:p>
        </p:txBody>
      </p:sp>
      <p:grpSp>
        <p:nvGrpSpPr>
          <p:cNvPr id="57" name="组合 56"/>
          <p:cNvGrpSpPr/>
          <p:nvPr/>
        </p:nvGrpSpPr>
        <p:grpSpPr>
          <a:xfrm>
            <a:off x="4543424" y="2117789"/>
            <a:ext cx="1310216" cy="1310216"/>
            <a:chOff x="2250831" y="2560320"/>
            <a:chExt cx="745587" cy="745587"/>
          </a:xfrm>
        </p:grpSpPr>
        <p:sp>
          <p:nvSpPr>
            <p:cNvPr id="58" name="泪滴形 57"/>
            <p:cNvSpPr/>
            <p:nvPr/>
          </p:nvSpPr>
          <p:spPr>
            <a:xfrm rot="8100000">
              <a:off x="2250831" y="2560320"/>
              <a:ext cx="745587" cy="745587"/>
            </a:xfrm>
            <a:prstGeom prst="teardrop">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endParaRPr lang="zh-CN" altLang="en-US" sz="1600" dirty="0">
                <a:latin typeface="微软雅黑" panose="020B0503020204020204" pitchFamily="34" charset="-122"/>
                <a:ea typeface="微软雅黑" panose="020B0503020204020204" pitchFamily="34" charset="-122"/>
              </a:endParaRPr>
            </a:p>
          </p:txBody>
        </p:sp>
        <p:sp>
          <p:nvSpPr>
            <p:cNvPr id="59" name="同心圆 58"/>
            <p:cNvSpPr/>
            <p:nvPr/>
          </p:nvSpPr>
          <p:spPr>
            <a:xfrm>
              <a:off x="2391507" y="2686929"/>
              <a:ext cx="450166" cy="450166"/>
            </a:xfrm>
            <a:prstGeom prst="donut">
              <a:avLst>
                <a:gd name="adj" fmla="val 15625"/>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endParaRPr lang="zh-CN" altLang="en-US" sz="1600" dirty="0">
                <a:solidFill>
                  <a:schemeClr val="tx1"/>
                </a:solidFill>
                <a:latin typeface="微软雅黑" panose="020B0503020204020204" pitchFamily="34" charset="-122"/>
                <a:ea typeface="微软雅黑" panose="020B0503020204020204" pitchFamily="34" charset="-122"/>
              </a:endParaRPr>
            </a:p>
          </p:txBody>
        </p:sp>
      </p:grpSp>
      <p:sp>
        <p:nvSpPr>
          <p:cNvPr id="60" name="文本框 13"/>
          <p:cNvSpPr txBox="1"/>
          <p:nvPr/>
        </p:nvSpPr>
        <p:spPr>
          <a:xfrm>
            <a:off x="6030623" y="2059451"/>
            <a:ext cx="1902280" cy="1467389"/>
          </a:xfrm>
          <a:prstGeom prst="rect">
            <a:avLst/>
          </a:prstGeom>
          <a:noFill/>
        </p:spPr>
        <p:txBody>
          <a:bodyPr wrap="square" lIns="91440" tIns="45720" rIns="91440" bIns="45720" rtlCol="0">
            <a:spAutoFit/>
          </a:bodyPr>
          <a:lstStyle/>
          <a:p>
            <a:r>
              <a:rPr lang="en-US" altLang="zh-CN" sz="1600" dirty="0">
                <a:solidFill>
                  <a:srgbClr val="0070C0"/>
                </a:solidFill>
                <a:latin typeface="微软雅黑"/>
                <a:ea typeface="微软雅黑"/>
              </a:rPr>
              <a:t>2013</a:t>
            </a:r>
            <a:r>
              <a:rPr lang="zh-CN" altLang="en-US" sz="1600" dirty="0">
                <a:solidFill>
                  <a:srgbClr val="0070C0"/>
                </a:solidFill>
                <a:latin typeface="微软雅黑"/>
                <a:ea typeface="微软雅黑"/>
              </a:rPr>
              <a:t>年</a:t>
            </a:r>
            <a:endParaRPr lang="en-GB" altLang="zh-CN" sz="1600" dirty="0">
              <a:solidFill>
                <a:srgbClr val="0070C0"/>
              </a:solidFill>
              <a:latin typeface="微软雅黑"/>
              <a:ea typeface="微软雅黑"/>
            </a:endParaRPr>
          </a:p>
          <a:p>
            <a:r>
              <a:rPr lang="zh-CN" altLang="en-US" sz="1467" dirty="0">
                <a:solidFill>
                  <a:srgbClr val="474747"/>
                </a:solidFill>
                <a:latin typeface="微软雅黑"/>
                <a:ea typeface="微软雅黑"/>
              </a:rPr>
              <a:t>此处添加详细文本描述，建议与标题相关并符合整体语言风格，语言描述尽量简洁生动</a:t>
            </a:r>
            <a:endParaRPr lang="en-GB" altLang="zh-CN" sz="1467" dirty="0">
              <a:solidFill>
                <a:srgbClr val="474747"/>
              </a:solidFill>
              <a:latin typeface="微软雅黑"/>
              <a:ea typeface="微软雅黑"/>
            </a:endParaRPr>
          </a:p>
        </p:txBody>
      </p:sp>
      <p:grpSp>
        <p:nvGrpSpPr>
          <p:cNvPr id="61" name="组合 60"/>
          <p:cNvGrpSpPr/>
          <p:nvPr/>
        </p:nvGrpSpPr>
        <p:grpSpPr>
          <a:xfrm rot="10800000">
            <a:off x="2619561" y="4266473"/>
            <a:ext cx="1029799" cy="1029799"/>
            <a:chOff x="2250831" y="2560320"/>
            <a:chExt cx="745587" cy="745587"/>
          </a:xfrm>
        </p:grpSpPr>
        <p:sp>
          <p:nvSpPr>
            <p:cNvPr id="62" name="泪滴形 61"/>
            <p:cNvSpPr/>
            <p:nvPr/>
          </p:nvSpPr>
          <p:spPr>
            <a:xfrm rot="8100000">
              <a:off x="2250831" y="2560320"/>
              <a:ext cx="745587" cy="745587"/>
            </a:xfrm>
            <a:prstGeom prst="teardrop">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endParaRPr lang="zh-CN" altLang="en-US" sz="1600" dirty="0">
                <a:latin typeface="微软雅黑" panose="020B0503020204020204" pitchFamily="34" charset="-122"/>
                <a:ea typeface="微软雅黑" panose="020B0503020204020204" pitchFamily="34" charset="-122"/>
              </a:endParaRPr>
            </a:p>
          </p:txBody>
        </p:sp>
        <p:sp>
          <p:nvSpPr>
            <p:cNvPr id="63" name="同心圆 62"/>
            <p:cNvSpPr/>
            <p:nvPr/>
          </p:nvSpPr>
          <p:spPr>
            <a:xfrm>
              <a:off x="2391507" y="2686929"/>
              <a:ext cx="450166" cy="450166"/>
            </a:xfrm>
            <a:prstGeom prst="donut">
              <a:avLst>
                <a:gd name="adj" fmla="val 15625"/>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endParaRPr lang="zh-CN" altLang="en-US" sz="1600" dirty="0">
                <a:solidFill>
                  <a:schemeClr val="tx1"/>
                </a:solidFill>
                <a:latin typeface="微软雅黑" panose="020B0503020204020204" pitchFamily="34" charset="-122"/>
                <a:ea typeface="微软雅黑" panose="020B0503020204020204" pitchFamily="34" charset="-122"/>
              </a:endParaRPr>
            </a:p>
          </p:txBody>
        </p:sp>
      </p:grpSp>
      <p:sp>
        <p:nvSpPr>
          <p:cNvPr id="64" name="文本框 17"/>
          <p:cNvSpPr txBox="1"/>
          <p:nvPr/>
        </p:nvSpPr>
        <p:spPr>
          <a:xfrm>
            <a:off x="3732779" y="4261148"/>
            <a:ext cx="1902280" cy="1467389"/>
          </a:xfrm>
          <a:prstGeom prst="rect">
            <a:avLst/>
          </a:prstGeom>
          <a:noFill/>
        </p:spPr>
        <p:txBody>
          <a:bodyPr wrap="square" lIns="91440" tIns="45720" rIns="91440" bIns="45720" rtlCol="0">
            <a:spAutoFit/>
          </a:bodyPr>
          <a:lstStyle/>
          <a:p>
            <a:r>
              <a:rPr lang="en-US" altLang="zh-CN" sz="1600" dirty="0">
                <a:solidFill>
                  <a:srgbClr val="0070C0"/>
                </a:solidFill>
                <a:latin typeface="微软雅黑"/>
                <a:ea typeface="微软雅黑"/>
              </a:rPr>
              <a:t>2012</a:t>
            </a:r>
            <a:r>
              <a:rPr lang="zh-CN" altLang="en-US" sz="1600" dirty="0">
                <a:solidFill>
                  <a:srgbClr val="0070C0"/>
                </a:solidFill>
                <a:latin typeface="微软雅黑"/>
                <a:ea typeface="微软雅黑"/>
              </a:rPr>
              <a:t>年</a:t>
            </a:r>
            <a:endParaRPr lang="en-GB" altLang="zh-CN" sz="1600" dirty="0">
              <a:solidFill>
                <a:srgbClr val="0070C0"/>
              </a:solidFill>
              <a:latin typeface="微软雅黑"/>
              <a:ea typeface="微软雅黑"/>
            </a:endParaRPr>
          </a:p>
          <a:p>
            <a:r>
              <a:rPr lang="zh-CN" altLang="en-US" sz="1467" dirty="0">
                <a:solidFill>
                  <a:srgbClr val="474747"/>
                </a:solidFill>
                <a:latin typeface="微软雅黑"/>
                <a:ea typeface="微软雅黑"/>
              </a:rPr>
              <a:t>此处添加详细文本描述，建议与标题相关并符合整体语言风格，语言描述尽量简洁生动</a:t>
            </a:r>
            <a:endParaRPr lang="en-GB" altLang="zh-CN" sz="1467" dirty="0">
              <a:solidFill>
                <a:srgbClr val="474747"/>
              </a:solidFill>
              <a:latin typeface="微软雅黑"/>
              <a:ea typeface="微软雅黑"/>
            </a:endParaRPr>
          </a:p>
        </p:txBody>
      </p:sp>
      <p:grpSp>
        <p:nvGrpSpPr>
          <p:cNvPr id="65" name="组合 64"/>
          <p:cNvGrpSpPr/>
          <p:nvPr/>
        </p:nvGrpSpPr>
        <p:grpSpPr>
          <a:xfrm rot="10800000">
            <a:off x="6743988" y="4229638"/>
            <a:ext cx="435133" cy="435133"/>
            <a:chOff x="2250831" y="2560320"/>
            <a:chExt cx="745587" cy="745587"/>
          </a:xfrm>
        </p:grpSpPr>
        <p:sp>
          <p:nvSpPr>
            <p:cNvPr id="66" name="泪滴形 65"/>
            <p:cNvSpPr/>
            <p:nvPr/>
          </p:nvSpPr>
          <p:spPr>
            <a:xfrm rot="8100000">
              <a:off x="2250831" y="2560320"/>
              <a:ext cx="745587" cy="745587"/>
            </a:xfrm>
            <a:prstGeom prst="teardrop">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endParaRPr lang="zh-CN" altLang="en-US" sz="1600" dirty="0">
                <a:latin typeface="微软雅黑" panose="020B0503020204020204" pitchFamily="34" charset="-122"/>
                <a:ea typeface="微软雅黑" panose="020B0503020204020204" pitchFamily="34" charset="-122"/>
              </a:endParaRPr>
            </a:p>
          </p:txBody>
        </p:sp>
        <p:sp>
          <p:nvSpPr>
            <p:cNvPr id="67" name="同心圆 66"/>
            <p:cNvSpPr/>
            <p:nvPr/>
          </p:nvSpPr>
          <p:spPr>
            <a:xfrm>
              <a:off x="2391507" y="2686929"/>
              <a:ext cx="450166" cy="450166"/>
            </a:xfrm>
            <a:prstGeom prst="donut">
              <a:avLst>
                <a:gd name="adj" fmla="val 15625"/>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endParaRPr lang="zh-CN" altLang="en-US" sz="1600" dirty="0">
                <a:solidFill>
                  <a:schemeClr val="tx1"/>
                </a:solidFill>
                <a:latin typeface="微软雅黑" panose="020B0503020204020204" pitchFamily="34" charset="-122"/>
                <a:ea typeface="微软雅黑" panose="020B0503020204020204" pitchFamily="34" charset="-122"/>
              </a:endParaRPr>
            </a:p>
          </p:txBody>
        </p:sp>
      </p:grpSp>
      <p:sp>
        <p:nvSpPr>
          <p:cNvPr id="68" name="文本框 21"/>
          <p:cNvSpPr txBox="1"/>
          <p:nvPr/>
        </p:nvSpPr>
        <p:spPr>
          <a:xfrm>
            <a:off x="7344139" y="4266188"/>
            <a:ext cx="1902280" cy="1467389"/>
          </a:xfrm>
          <a:prstGeom prst="rect">
            <a:avLst/>
          </a:prstGeom>
          <a:noFill/>
        </p:spPr>
        <p:txBody>
          <a:bodyPr wrap="square" lIns="91440" tIns="45720" rIns="91440" bIns="45720" rtlCol="0">
            <a:spAutoFit/>
          </a:bodyPr>
          <a:lstStyle/>
          <a:p>
            <a:r>
              <a:rPr lang="en-US" altLang="zh-CN" sz="1600" dirty="0">
                <a:solidFill>
                  <a:srgbClr val="0070C0"/>
                </a:solidFill>
                <a:latin typeface="微软雅黑"/>
                <a:ea typeface="微软雅黑"/>
              </a:rPr>
              <a:t>2014</a:t>
            </a:r>
            <a:r>
              <a:rPr lang="zh-CN" altLang="en-US" sz="1600" dirty="0">
                <a:solidFill>
                  <a:srgbClr val="0070C0"/>
                </a:solidFill>
                <a:latin typeface="微软雅黑"/>
                <a:ea typeface="微软雅黑"/>
              </a:rPr>
              <a:t>年</a:t>
            </a:r>
            <a:endParaRPr lang="en-GB" altLang="zh-CN" sz="1600" dirty="0">
              <a:solidFill>
                <a:srgbClr val="0070C0"/>
              </a:solidFill>
              <a:latin typeface="微软雅黑"/>
              <a:ea typeface="微软雅黑"/>
            </a:endParaRPr>
          </a:p>
          <a:p>
            <a:r>
              <a:rPr lang="zh-CN" altLang="en-US" sz="1467" dirty="0">
                <a:solidFill>
                  <a:srgbClr val="474747"/>
                </a:solidFill>
                <a:latin typeface="微软雅黑"/>
                <a:ea typeface="微软雅黑"/>
              </a:rPr>
              <a:t>此处添加详细文本描述，建议与标题相关并符合整体语言风格，语言描述尽量简洁生动</a:t>
            </a:r>
            <a:endParaRPr lang="en-GB" altLang="zh-CN" sz="1467" dirty="0">
              <a:solidFill>
                <a:srgbClr val="474747"/>
              </a:solidFill>
              <a:latin typeface="微软雅黑"/>
              <a:ea typeface="微软雅黑"/>
            </a:endParaRPr>
          </a:p>
        </p:txBody>
      </p:sp>
      <p:grpSp>
        <p:nvGrpSpPr>
          <p:cNvPr id="69" name="组合 68"/>
          <p:cNvGrpSpPr/>
          <p:nvPr/>
        </p:nvGrpSpPr>
        <p:grpSpPr>
          <a:xfrm>
            <a:off x="8880309" y="2883879"/>
            <a:ext cx="703384" cy="703384"/>
            <a:chOff x="2250831" y="2560320"/>
            <a:chExt cx="745587" cy="745587"/>
          </a:xfrm>
        </p:grpSpPr>
        <p:sp>
          <p:nvSpPr>
            <p:cNvPr id="70" name="泪滴形 69"/>
            <p:cNvSpPr/>
            <p:nvPr/>
          </p:nvSpPr>
          <p:spPr>
            <a:xfrm rot="8100000">
              <a:off x="2250831" y="2560320"/>
              <a:ext cx="745587" cy="745587"/>
            </a:xfrm>
            <a:prstGeom prst="teardrop">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endParaRPr lang="zh-CN" altLang="en-US" sz="1600" dirty="0">
                <a:latin typeface="微软雅黑" panose="020B0503020204020204" pitchFamily="34" charset="-122"/>
                <a:ea typeface="微软雅黑" panose="020B0503020204020204" pitchFamily="34" charset="-122"/>
              </a:endParaRPr>
            </a:p>
          </p:txBody>
        </p:sp>
        <p:sp>
          <p:nvSpPr>
            <p:cNvPr id="71" name="同心圆 70"/>
            <p:cNvSpPr/>
            <p:nvPr/>
          </p:nvSpPr>
          <p:spPr>
            <a:xfrm>
              <a:off x="2391507" y="2686929"/>
              <a:ext cx="450166" cy="450166"/>
            </a:xfrm>
            <a:prstGeom prst="donut">
              <a:avLst>
                <a:gd name="adj" fmla="val 15625"/>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endParaRPr lang="zh-CN" altLang="en-US" sz="1600" dirty="0">
                <a:solidFill>
                  <a:schemeClr val="tx1"/>
                </a:solidFill>
                <a:latin typeface="微软雅黑" panose="020B0503020204020204" pitchFamily="34" charset="-122"/>
                <a:ea typeface="微软雅黑" panose="020B0503020204020204" pitchFamily="34" charset="-122"/>
              </a:endParaRPr>
            </a:p>
          </p:txBody>
        </p:sp>
      </p:grpSp>
      <p:sp>
        <p:nvSpPr>
          <p:cNvPr id="72" name="文本框 25"/>
          <p:cNvSpPr txBox="1"/>
          <p:nvPr/>
        </p:nvSpPr>
        <p:spPr>
          <a:xfrm>
            <a:off x="9660329" y="2104661"/>
            <a:ext cx="1902280" cy="1467389"/>
          </a:xfrm>
          <a:prstGeom prst="rect">
            <a:avLst/>
          </a:prstGeom>
          <a:noFill/>
        </p:spPr>
        <p:txBody>
          <a:bodyPr wrap="square" lIns="91440" tIns="45720" rIns="91440" bIns="45720" rtlCol="0">
            <a:spAutoFit/>
          </a:bodyPr>
          <a:lstStyle/>
          <a:p>
            <a:r>
              <a:rPr lang="en-US" altLang="zh-CN" sz="1600" dirty="0">
                <a:solidFill>
                  <a:srgbClr val="0070C0"/>
                </a:solidFill>
                <a:latin typeface="微软雅黑"/>
                <a:ea typeface="微软雅黑"/>
              </a:rPr>
              <a:t>2015</a:t>
            </a:r>
            <a:r>
              <a:rPr lang="zh-CN" altLang="en-US" sz="1600" dirty="0">
                <a:solidFill>
                  <a:srgbClr val="0070C0"/>
                </a:solidFill>
                <a:latin typeface="微软雅黑"/>
                <a:ea typeface="微软雅黑"/>
              </a:rPr>
              <a:t>年</a:t>
            </a:r>
            <a:endParaRPr lang="en-GB" altLang="zh-CN" sz="1600" dirty="0">
              <a:solidFill>
                <a:srgbClr val="0070C0"/>
              </a:solidFill>
              <a:latin typeface="微软雅黑"/>
              <a:ea typeface="微软雅黑"/>
            </a:endParaRPr>
          </a:p>
          <a:p>
            <a:r>
              <a:rPr lang="zh-CN" altLang="en-US" sz="1467" dirty="0">
                <a:solidFill>
                  <a:srgbClr val="474747"/>
                </a:solidFill>
                <a:latin typeface="微软雅黑"/>
                <a:ea typeface="微软雅黑"/>
              </a:rPr>
              <a:t>此处添加详细文本描述，建议与标题相关并符合整体语言风格，语言描述尽量简洁生动</a:t>
            </a:r>
            <a:endParaRPr lang="en-GB" altLang="zh-CN" sz="1467" dirty="0">
              <a:solidFill>
                <a:srgbClr val="474747"/>
              </a:solidFill>
              <a:latin typeface="微软雅黑"/>
              <a:ea typeface="微软雅黑"/>
            </a:endParaRPr>
          </a:p>
        </p:txBody>
      </p:sp>
      <p:grpSp>
        <p:nvGrpSpPr>
          <p:cNvPr id="73" name="组合 30"/>
          <p:cNvGrpSpPr>
            <a:grpSpLocks/>
          </p:cNvGrpSpPr>
          <p:nvPr/>
        </p:nvGrpSpPr>
        <p:grpSpPr bwMode="auto">
          <a:xfrm>
            <a:off x="11550649" y="6507164"/>
            <a:ext cx="298451" cy="300037"/>
            <a:chOff x="0" y="0"/>
            <a:chExt cx="299785" cy="299785"/>
          </a:xfrm>
        </p:grpSpPr>
        <p:sp>
          <p:nvSpPr>
            <p:cNvPr id="74" name="椭圆 35"/>
            <p:cNvSpPr>
              <a:spLocks noChangeArrowheads="1"/>
            </p:cNvSpPr>
            <p:nvPr/>
          </p:nvSpPr>
          <p:spPr bwMode="auto">
            <a:xfrm>
              <a:off x="0" y="0"/>
              <a:ext cx="299785" cy="299785"/>
            </a:xfrm>
            <a:prstGeom prst="ellipse">
              <a:avLst/>
            </a:prstGeom>
            <a:solidFill>
              <a:srgbClr val="FCF8ED"/>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pPr algn="ctr"/>
              <a:endParaRPr lang="zh-CN" altLang="zh-CN" b="0">
                <a:solidFill>
                  <a:srgbClr val="FFFFFF"/>
                </a:solidFill>
                <a:latin typeface="宋体" pitchFamily="2" charset="-122"/>
                <a:sym typeface="宋体" pitchFamily="2" charset="-122"/>
              </a:endParaRPr>
            </a:p>
          </p:txBody>
        </p:sp>
        <p:sp>
          <p:nvSpPr>
            <p:cNvPr id="75" name="右箭头 36"/>
            <p:cNvSpPr>
              <a:spLocks noChangeArrowheads="1"/>
            </p:cNvSpPr>
            <p:nvPr/>
          </p:nvSpPr>
          <p:spPr bwMode="auto">
            <a:xfrm>
              <a:off x="89734" y="60159"/>
              <a:ext cx="144379" cy="168442"/>
            </a:xfrm>
            <a:prstGeom prst="rightArrow">
              <a:avLst>
                <a:gd name="adj1" fmla="val 50000"/>
                <a:gd name="adj2" fmla="val 50000"/>
              </a:avLst>
            </a:prstGeom>
            <a:solidFill>
              <a:srgbClr val="131426"/>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pPr algn="ctr"/>
              <a:endParaRPr lang="zh-CN" altLang="zh-CN" b="0">
                <a:solidFill>
                  <a:srgbClr val="FFFFFF"/>
                </a:solidFill>
                <a:latin typeface="宋体" pitchFamily="2" charset="-122"/>
                <a:sym typeface="宋体" pitchFamily="2" charset="-122"/>
              </a:endParaRPr>
            </a:p>
          </p:txBody>
        </p:sp>
      </p:grpSp>
      <p:grpSp>
        <p:nvGrpSpPr>
          <p:cNvPr id="76" name="组合 37"/>
          <p:cNvGrpSpPr>
            <a:grpSpLocks/>
          </p:cNvGrpSpPr>
          <p:nvPr/>
        </p:nvGrpSpPr>
        <p:grpSpPr bwMode="auto">
          <a:xfrm flipH="1">
            <a:off x="11055350" y="6507164"/>
            <a:ext cx="300039" cy="300037"/>
            <a:chOff x="0" y="0"/>
            <a:chExt cx="299785" cy="299785"/>
          </a:xfrm>
        </p:grpSpPr>
        <p:sp>
          <p:nvSpPr>
            <p:cNvPr id="77" name="椭圆 38"/>
            <p:cNvSpPr>
              <a:spLocks noChangeArrowheads="1"/>
            </p:cNvSpPr>
            <p:nvPr/>
          </p:nvSpPr>
          <p:spPr bwMode="auto">
            <a:xfrm>
              <a:off x="0" y="0"/>
              <a:ext cx="299785" cy="299785"/>
            </a:xfrm>
            <a:prstGeom prst="ellipse">
              <a:avLst/>
            </a:prstGeom>
            <a:solidFill>
              <a:srgbClr val="FCF8ED"/>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pPr algn="ctr"/>
              <a:endParaRPr lang="zh-CN" altLang="zh-CN" b="0">
                <a:solidFill>
                  <a:srgbClr val="FFFFFF"/>
                </a:solidFill>
                <a:latin typeface="宋体" pitchFamily="2" charset="-122"/>
                <a:sym typeface="宋体" pitchFamily="2" charset="-122"/>
              </a:endParaRPr>
            </a:p>
          </p:txBody>
        </p:sp>
        <p:sp>
          <p:nvSpPr>
            <p:cNvPr id="78" name="右箭头 39"/>
            <p:cNvSpPr>
              <a:spLocks noChangeArrowheads="1"/>
            </p:cNvSpPr>
            <p:nvPr/>
          </p:nvSpPr>
          <p:spPr bwMode="auto">
            <a:xfrm>
              <a:off x="89734" y="60159"/>
              <a:ext cx="144379" cy="168442"/>
            </a:xfrm>
            <a:prstGeom prst="rightArrow">
              <a:avLst>
                <a:gd name="adj1" fmla="val 50000"/>
                <a:gd name="adj2" fmla="val 50000"/>
              </a:avLst>
            </a:prstGeom>
            <a:solidFill>
              <a:srgbClr val="131426"/>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pPr algn="ctr"/>
              <a:endParaRPr lang="zh-CN" altLang="zh-CN" b="0">
                <a:solidFill>
                  <a:srgbClr val="FFFFFF"/>
                </a:solidFill>
                <a:latin typeface="宋体" pitchFamily="2" charset="-122"/>
                <a:sym typeface="宋体" pitchFamily="2" charset="-122"/>
              </a:endParaRPr>
            </a:p>
          </p:txBody>
        </p:sp>
      </p:grpSp>
      <p:sp>
        <p:nvSpPr>
          <p:cNvPr id="79" name="文本框 49"/>
          <p:cNvSpPr>
            <a:spLocks noChangeArrowheads="1"/>
          </p:cNvSpPr>
          <p:nvPr/>
        </p:nvSpPr>
        <p:spPr bwMode="auto">
          <a:xfrm>
            <a:off x="35310" y="6429746"/>
            <a:ext cx="104380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40" tIns="45720" rIns="91440" bIns="45720">
            <a:spAutoFit/>
          </a:bodyPr>
          <a:lstStyle/>
          <a:p>
            <a:pPr algn="r"/>
            <a:r>
              <a:rPr lang="en-US" altLang="zh-CN" b="0" dirty="0">
                <a:solidFill>
                  <a:schemeClr val="bg1"/>
                </a:solidFill>
              </a:rPr>
              <a:t>Part 1</a:t>
            </a:r>
            <a:endParaRPr lang="zh-CN" altLang="en-US" b="0" dirty="0">
              <a:solidFill>
                <a:schemeClr val="bg1"/>
              </a:solidFill>
            </a:endParaRPr>
          </a:p>
        </p:txBody>
      </p:sp>
    </p:spTree>
    <p:extLst>
      <p:ext uri="{BB962C8B-B14F-4D97-AF65-F5344CB8AC3E}">
        <p14:creationId xmlns:p14="http://schemas.microsoft.com/office/powerpoint/2010/main" val="2360252263"/>
      </p:ext>
    </p:extLst>
  </p:cSld>
  <p:clrMapOvr>
    <a:masterClrMapping/>
  </p:clrMapOvr>
  <p:transition spd="slow" advClick="0" advTm="1200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4" fill="hold" grpId="0" nodeType="after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wheel(4)">
                                      <p:cBhvr>
                                        <p:cTn id="7" dur="1000"/>
                                        <p:tgtEl>
                                          <p:spTgt spid="27"/>
                                        </p:tgtEl>
                                      </p:cBhvr>
                                    </p:animEffect>
                                  </p:childTnLst>
                                </p:cTn>
                              </p:par>
                            </p:childTnLst>
                          </p:cTn>
                        </p:par>
                        <p:par>
                          <p:cTn id="8" fill="hold">
                            <p:stCondLst>
                              <p:cond delay="1000"/>
                            </p:stCondLst>
                            <p:childTnLst>
                              <p:par>
                                <p:cTn id="9" presetID="22" presetClass="entr" presetSubtype="8" fill="hold" grpId="0" nodeType="afterEffect">
                                  <p:stCondLst>
                                    <p:cond delay="0"/>
                                  </p:stCondLst>
                                  <p:childTnLst>
                                    <p:set>
                                      <p:cBhvr>
                                        <p:cTn id="10" dur="1" fill="hold">
                                          <p:stCondLst>
                                            <p:cond delay="0"/>
                                          </p:stCondLst>
                                        </p:cTn>
                                        <p:tgtEl>
                                          <p:spTgt spid="28"/>
                                        </p:tgtEl>
                                        <p:attrNameLst>
                                          <p:attrName>style.visibility</p:attrName>
                                        </p:attrNameLst>
                                      </p:cBhvr>
                                      <p:to>
                                        <p:strVal val="visible"/>
                                      </p:to>
                                    </p:set>
                                    <p:animEffect transition="in" filter="wipe(left)">
                                      <p:cBhvr>
                                        <p:cTn id="11" dur="1000"/>
                                        <p:tgtEl>
                                          <p:spTgt spid="28"/>
                                        </p:tgtEl>
                                      </p:cBhvr>
                                    </p:animEffect>
                                  </p:childTnLst>
                                </p:cTn>
                              </p:par>
                            </p:childTnLst>
                          </p:cTn>
                        </p:par>
                        <p:par>
                          <p:cTn id="12" fill="hold">
                            <p:stCondLst>
                              <p:cond delay="2000"/>
                            </p:stCondLst>
                            <p:childTnLst>
                              <p:par>
                                <p:cTn id="13" presetID="47" presetClass="entr" presetSubtype="0" fill="hold" nodeType="afterEffect">
                                  <p:stCondLst>
                                    <p:cond delay="0"/>
                                  </p:stCondLst>
                                  <p:childTnLst>
                                    <p:set>
                                      <p:cBhvr>
                                        <p:cTn id="14" dur="1" fill="hold">
                                          <p:stCondLst>
                                            <p:cond delay="0"/>
                                          </p:stCondLst>
                                        </p:cTn>
                                        <p:tgtEl>
                                          <p:spTgt spid="29"/>
                                        </p:tgtEl>
                                        <p:attrNameLst>
                                          <p:attrName>style.visibility</p:attrName>
                                        </p:attrNameLst>
                                      </p:cBhvr>
                                      <p:to>
                                        <p:strVal val="visible"/>
                                      </p:to>
                                    </p:set>
                                    <p:animEffect transition="in" filter="fade">
                                      <p:cBhvr>
                                        <p:cTn id="15" dur="1000"/>
                                        <p:tgtEl>
                                          <p:spTgt spid="29"/>
                                        </p:tgtEl>
                                      </p:cBhvr>
                                    </p:animEffect>
                                    <p:anim calcmode="lin" valueType="num">
                                      <p:cBhvr>
                                        <p:cTn id="16" dur="1000" fill="hold"/>
                                        <p:tgtEl>
                                          <p:spTgt spid="29"/>
                                        </p:tgtEl>
                                        <p:attrNameLst>
                                          <p:attrName>ppt_x</p:attrName>
                                        </p:attrNameLst>
                                      </p:cBhvr>
                                      <p:tavLst>
                                        <p:tav tm="0">
                                          <p:val>
                                            <p:strVal val="#ppt_x"/>
                                          </p:val>
                                        </p:tav>
                                        <p:tav tm="100000">
                                          <p:val>
                                            <p:strVal val="#ppt_x"/>
                                          </p:val>
                                        </p:tav>
                                      </p:tavLst>
                                    </p:anim>
                                    <p:anim calcmode="lin" valueType="num">
                                      <p:cBhvr>
                                        <p:cTn id="17" dur="1000" fill="hold"/>
                                        <p:tgtEl>
                                          <p:spTgt spid="29"/>
                                        </p:tgtEl>
                                        <p:attrNameLst>
                                          <p:attrName>ppt_y</p:attrName>
                                        </p:attrNameLst>
                                      </p:cBhvr>
                                      <p:tavLst>
                                        <p:tav tm="0">
                                          <p:val>
                                            <p:strVal val="#ppt_y-.1"/>
                                          </p:val>
                                        </p:tav>
                                        <p:tav tm="100000">
                                          <p:val>
                                            <p:strVal val="#ppt_y"/>
                                          </p:val>
                                        </p:tav>
                                      </p:tavLst>
                                    </p:anim>
                                  </p:childTnLst>
                                </p:cTn>
                              </p:par>
                            </p:childTnLst>
                          </p:cTn>
                        </p:par>
                        <p:par>
                          <p:cTn id="18" fill="hold">
                            <p:stCondLst>
                              <p:cond delay="3000"/>
                            </p:stCondLst>
                            <p:childTnLst>
                              <p:par>
                                <p:cTn id="19" presetID="22" presetClass="entr" presetSubtype="8" fill="hold" grpId="0" nodeType="afterEffect">
                                  <p:stCondLst>
                                    <p:cond delay="0"/>
                                  </p:stCondLst>
                                  <p:childTnLst>
                                    <p:set>
                                      <p:cBhvr>
                                        <p:cTn id="20" dur="1" fill="hold">
                                          <p:stCondLst>
                                            <p:cond delay="0"/>
                                          </p:stCondLst>
                                        </p:cTn>
                                        <p:tgtEl>
                                          <p:spTgt spid="56"/>
                                        </p:tgtEl>
                                        <p:attrNameLst>
                                          <p:attrName>style.visibility</p:attrName>
                                        </p:attrNameLst>
                                      </p:cBhvr>
                                      <p:to>
                                        <p:strVal val="visible"/>
                                      </p:to>
                                    </p:set>
                                    <p:animEffect transition="in" filter="wipe(left)">
                                      <p:cBhvr>
                                        <p:cTn id="21" dur="1000"/>
                                        <p:tgtEl>
                                          <p:spTgt spid="56"/>
                                        </p:tgtEl>
                                      </p:cBhvr>
                                    </p:animEffect>
                                  </p:childTnLst>
                                </p:cTn>
                              </p:par>
                            </p:childTnLst>
                          </p:cTn>
                        </p:par>
                        <p:par>
                          <p:cTn id="22" fill="hold">
                            <p:stCondLst>
                              <p:cond delay="4000"/>
                            </p:stCondLst>
                            <p:childTnLst>
                              <p:par>
                                <p:cTn id="23" presetID="42" presetClass="entr" presetSubtype="0" fill="hold" nodeType="afterEffect">
                                  <p:stCondLst>
                                    <p:cond delay="0"/>
                                  </p:stCondLst>
                                  <p:childTnLst>
                                    <p:set>
                                      <p:cBhvr>
                                        <p:cTn id="24" dur="1" fill="hold">
                                          <p:stCondLst>
                                            <p:cond delay="0"/>
                                          </p:stCondLst>
                                        </p:cTn>
                                        <p:tgtEl>
                                          <p:spTgt spid="61"/>
                                        </p:tgtEl>
                                        <p:attrNameLst>
                                          <p:attrName>style.visibility</p:attrName>
                                        </p:attrNameLst>
                                      </p:cBhvr>
                                      <p:to>
                                        <p:strVal val="visible"/>
                                      </p:to>
                                    </p:set>
                                    <p:animEffect transition="in" filter="fade">
                                      <p:cBhvr>
                                        <p:cTn id="25" dur="1000"/>
                                        <p:tgtEl>
                                          <p:spTgt spid="61"/>
                                        </p:tgtEl>
                                      </p:cBhvr>
                                    </p:animEffect>
                                    <p:anim calcmode="lin" valueType="num">
                                      <p:cBhvr>
                                        <p:cTn id="26" dur="1000" fill="hold"/>
                                        <p:tgtEl>
                                          <p:spTgt spid="61"/>
                                        </p:tgtEl>
                                        <p:attrNameLst>
                                          <p:attrName>ppt_x</p:attrName>
                                        </p:attrNameLst>
                                      </p:cBhvr>
                                      <p:tavLst>
                                        <p:tav tm="0">
                                          <p:val>
                                            <p:strVal val="#ppt_x"/>
                                          </p:val>
                                        </p:tav>
                                        <p:tav tm="100000">
                                          <p:val>
                                            <p:strVal val="#ppt_x"/>
                                          </p:val>
                                        </p:tav>
                                      </p:tavLst>
                                    </p:anim>
                                    <p:anim calcmode="lin" valueType="num">
                                      <p:cBhvr>
                                        <p:cTn id="27" dur="1000" fill="hold"/>
                                        <p:tgtEl>
                                          <p:spTgt spid="61"/>
                                        </p:tgtEl>
                                        <p:attrNameLst>
                                          <p:attrName>ppt_y</p:attrName>
                                        </p:attrNameLst>
                                      </p:cBhvr>
                                      <p:tavLst>
                                        <p:tav tm="0">
                                          <p:val>
                                            <p:strVal val="#ppt_y+.1"/>
                                          </p:val>
                                        </p:tav>
                                        <p:tav tm="100000">
                                          <p:val>
                                            <p:strVal val="#ppt_y"/>
                                          </p:val>
                                        </p:tav>
                                      </p:tavLst>
                                    </p:anim>
                                  </p:childTnLst>
                                </p:cTn>
                              </p:par>
                            </p:childTnLst>
                          </p:cTn>
                        </p:par>
                        <p:par>
                          <p:cTn id="28" fill="hold">
                            <p:stCondLst>
                              <p:cond delay="5000"/>
                            </p:stCondLst>
                            <p:childTnLst>
                              <p:par>
                                <p:cTn id="29" presetID="22" presetClass="entr" presetSubtype="8" fill="hold" grpId="0" nodeType="afterEffect">
                                  <p:stCondLst>
                                    <p:cond delay="0"/>
                                  </p:stCondLst>
                                  <p:childTnLst>
                                    <p:set>
                                      <p:cBhvr>
                                        <p:cTn id="30" dur="1" fill="hold">
                                          <p:stCondLst>
                                            <p:cond delay="0"/>
                                          </p:stCondLst>
                                        </p:cTn>
                                        <p:tgtEl>
                                          <p:spTgt spid="64"/>
                                        </p:tgtEl>
                                        <p:attrNameLst>
                                          <p:attrName>style.visibility</p:attrName>
                                        </p:attrNameLst>
                                      </p:cBhvr>
                                      <p:to>
                                        <p:strVal val="visible"/>
                                      </p:to>
                                    </p:set>
                                    <p:animEffect transition="in" filter="wipe(left)">
                                      <p:cBhvr>
                                        <p:cTn id="31" dur="1000"/>
                                        <p:tgtEl>
                                          <p:spTgt spid="64"/>
                                        </p:tgtEl>
                                      </p:cBhvr>
                                    </p:animEffect>
                                  </p:childTnLst>
                                </p:cTn>
                              </p:par>
                            </p:childTnLst>
                          </p:cTn>
                        </p:par>
                        <p:par>
                          <p:cTn id="32" fill="hold">
                            <p:stCondLst>
                              <p:cond delay="6000"/>
                            </p:stCondLst>
                            <p:childTnLst>
                              <p:par>
                                <p:cTn id="33" presetID="47" presetClass="entr" presetSubtype="0" fill="hold" nodeType="afterEffect">
                                  <p:stCondLst>
                                    <p:cond delay="0"/>
                                  </p:stCondLst>
                                  <p:childTnLst>
                                    <p:set>
                                      <p:cBhvr>
                                        <p:cTn id="34" dur="1" fill="hold">
                                          <p:stCondLst>
                                            <p:cond delay="0"/>
                                          </p:stCondLst>
                                        </p:cTn>
                                        <p:tgtEl>
                                          <p:spTgt spid="57"/>
                                        </p:tgtEl>
                                        <p:attrNameLst>
                                          <p:attrName>style.visibility</p:attrName>
                                        </p:attrNameLst>
                                      </p:cBhvr>
                                      <p:to>
                                        <p:strVal val="visible"/>
                                      </p:to>
                                    </p:set>
                                    <p:animEffect transition="in" filter="fade">
                                      <p:cBhvr>
                                        <p:cTn id="35" dur="1000"/>
                                        <p:tgtEl>
                                          <p:spTgt spid="57"/>
                                        </p:tgtEl>
                                      </p:cBhvr>
                                    </p:animEffect>
                                    <p:anim calcmode="lin" valueType="num">
                                      <p:cBhvr>
                                        <p:cTn id="36" dur="1000" fill="hold"/>
                                        <p:tgtEl>
                                          <p:spTgt spid="57"/>
                                        </p:tgtEl>
                                        <p:attrNameLst>
                                          <p:attrName>ppt_x</p:attrName>
                                        </p:attrNameLst>
                                      </p:cBhvr>
                                      <p:tavLst>
                                        <p:tav tm="0">
                                          <p:val>
                                            <p:strVal val="#ppt_x"/>
                                          </p:val>
                                        </p:tav>
                                        <p:tav tm="100000">
                                          <p:val>
                                            <p:strVal val="#ppt_x"/>
                                          </p:val>
                                        </p:tav>
                                      </p:tavLst>
                                    </p:anim>
                                    <p:anim calcmode="lin" valueType="num">
                                      <p:cBhvr>
                                        <p:cTn id="37" dur="1000" fill="hold"/>
                                        <p:tgtEl>
                                          <p:spTgt spid="57"/>
                                        </p:tgtEl>
                                        <p:attrNameLst>
                                          <p:attrName>ppt_y</p:attrName>
                                        </p:attrNameLst>
                                      </p:cBhvr>
                                      <p:tavLst>
                                        <p:tav tm="0">
                                          <p:val>
                                            <p:strVal val="#ppt_y-.1"/>
                                          </p:val>
                                        </p:tav>
                                        <p:tav tm="100000">
                                          <p:val>
                                            <p:strVal val="#ppt_y"/>
                                          </p:val>
                                        </p:tav>
                                      </p:tavLst>
                                    </p:anim>
                                  </p:childTnLst>
                                </p:cTn>
                              </p:par>
                            </p:childTnLst>
                          </p:cTn>
                        </p:par>
                        <p:par>
                          <p:cTn id="38" fill="hold">
                            <p:stCondLst>
                              <p:cond delay="7000"/>
                            </p:stCondLst>
                            <p:childTnLst>
                              <p:par>
                                <p:cTn id="39" presetID="22" presetClass="entr" presetSubtype="8" fill="hold" grpId="0" nodeType="afterEffect">
                                  <p:stCondLst>
                                    <p:cond delay="0"/>
                                  </p:stCondLst>
                                  <p:childTnLst>
                                    <p:set>
                                      <p:cBhvr>
                                        <p:cTn id="40" dur="1" fill="hold">
                                          <p:stCondLst>
                                            <p:cond delay="0"/>
                                          </p:stCondLst>
                                        </p:cTn>
                                        <p:tgtEl>
                                          <p:spTgt spid="60"/>
                                        </p:tgtEl>
                                        <p:attrNameLst>
                                          <p:attrName>style.visibility</p:attrName>
                                        </p:attrNameLst>
                                      </p:cBhvr>
                                      <p:to>
                                        <p:strVal val="visible"/>
                                      </p:to>
                                    </p:set>
                                    <p:animEffect transition="in" filter="wipe(left)">
                                      <p:cBhvr>
                                        <p:cTn id="41" dur="1000"/>
                                        <p:tgtEl>
                                          <p:spTgt spid="60"/>
                                        </p:tgtEl>
                                      </p:cBhvr>
                                    </p:animEffect>
                                  </p:childTnLst>
                                </p:cTn>
                              </p:par>
                            </p:childTnLst>
                          </p:cTn>
                        </p:par>
                        <p:par>
                          <p:cTn id="42" fill="hold">
                            <p:stCondLst>
                              <p:cond delay="8000"/>
                            </p:stCondLst>
                            <p:childTnLst>
                              <p:par>
                                <p:cTn id="43" presetID="42" presetClass="entr" presetSubtype="0" fill="hold" nodeType="afterEffect">
                                  <p:stCondLst>
                                    <p:cond delay="0"/>
                                  </p:stCondLst>
                                  <p:childTnLst>
                                    <p:set>
                                      <p:cBhvr>
                                        <p:cTn id="44" dur="1" fill="hold">
                                          <p:stCondLst>
                                            <p:cond delay="0"/>
                                          </p:stCondLst>
                                        </p:cTn>
                                        <p:tgtEl>
                                          <p:spTgt spid="65"/>
                                        </p:tgtEl>
                                        <p:attrNameLst>
                                          <p:attrName>style.visibility</p:attrName>
                                        </p:attrNameLst>
                                      </p:cBhvr>
                                      <p:to>
                                        <p:strVal val="visible"/>
                                      </p:to>
                                    </p:set>
                                    <p:animEffect transition="in" filter="fade">
                                      <p:cBhvr>
                                        <p:cTn id="45" dur="1000"/>
                                        <p:tgtEl>
                                          <p:spTgt spid="65"/>
                                        </p:tgtEl>
                                      </p:cBhvr>
                                    </p:animEffect>
                                    <p:anim calcmode="lin" valueType="num">
                                      <p:cBhvr>
                                        <p:cTn id="46" dur="1000" fill="hold"/>
                                        <p:tgtEl>
                                          <p:spTgt spid="65"/>
                                        </p:tgtEl>
                                        <p:attrNameLst>
                                          <p:attrName>ppt_x</p:attrName>
                                        </p:attrNameLst>
                                      </p:cBhvr>
                                      <p:tavLst>
                                        <p:tav tm="0">
                                          <p:val>
                                            <p:strVal val="#ppt_x"/>
                                          </p:val>
                                        </p:tav>
                                        <p:tav tm="100000">
                                          <p:val>
                                            <p:strVal val="#ppt_x"/>
                                          </p:val>
                                        </p:tav>
                                      </p:tavLst>
                                    </p:anim>
                                    <p:anim calcmode="lin" valueType="num">
                                      <p:cBhvr>
                                        <p:cTn id="47" dur="1000" fill="hold"/>
                                        <p:tgtEl>
                                          <p:spTgt spid="65"/>
                                        </p:tgtEl>
                                        <p:attrNameLst>
                                          <p:attrName>ppt_y</p:attrName>
                                        </p:attrNameLst>
                                      </p:cBhvr>
                                      <p:tavLst>
                                        <p:tav tm="0">
                                          <p:val>
                                            <p:strVal val="#ppt_y+.1"/>
                                          </p:val>
                                        </p:tav>
                                        <p:tav tm="100000">
                                          <p:val>
                                            <p:strVal val="#ppt_y"/>
                                          </p:val>
                                        </p:tav>
                                      </p:tavLst>
                                    </p:anim>
                                  </p:childTnLst>
                                </p:cTn>
                              </p:par>
                            </p:childTnLst>
                          </p:cTn>
                        </p:par>
                        <p:par>
                          <p:cTn id="48" fill="hold">
                            <p:stCondLst>
                              <p:cond delay="9000"/>
                            </p:stCondLst>
                            <p:childTnLst>
                              <p:par>
                                <p:cTn id="49" presetID="22" presetClass="entr" presetSubtype="8" fill="hold" grpId="0" nodeType="afterEffect">
                                  <p:stCondLst>
                                    <p:cond delay="0"/>
                                  </p:stCondLst>
                                  <p:childTnLst>
                                    <p:set>
                                      <p:cBhvr>
                                        <p:cTn id="50" dur="1" fill="hold">
                                          <p:stCondLst>
                                            <p:cond delay="0"/>
                                          </p:stCondLst>
                                        </p:cTn>
                                        <p:tgtEl>
                                          <p:spTgt spid="68"/>
                                        </p:tgtEl>
                                        <p:attrNameLst>
                                          <p:attrName>style.visibility</p:attrName>
                                        </p:attrNameLst>
                                      </p:cBhvr>
                                      <p:to>
                                        <p:strVal val="visible"/>
                                      </p:to>
                                    </p:set>
                                    <p:animEffect transition="in" filter="wipe(left)">
                                      <p:cBhvr>
                                        <p:cTn id="51" dur="1000"/>
                                        <p:tgtEl>
                                          <p:spTgt spid="68"/>
                                        </p:tgtEl>
                                      </p:cBhvr>
                                    </p:animEffect>
                                  </p:childTnLst>
                                </p:cTn>
                              </p:par>
                            </p:childTnLst>
                          </p:cTn>
                        </p:par>
                        <p:par>
                          <p:cTn id="52" fill="hold">
                            <p:stCondLst>
                              <p:cond delay="10000"/>
                            </p:stCondLst>
                            <p:childTnLst>
                              <p:par>
                                <p:cTn id="53" presetID="47" presetClass="entr" presetSubtype="0" fill="hold" nodeType="afterEffect">
                                  <p:stCondLst>
                                    <p:cond delay="0"/>
                                  </p:stCondLst>
                                  <p:childTnLst>
                                    <p:set>
                                      <p:cBhvr>
                                        <p:cTn id="54" dur="1" fill="hold">
                                          <p:stCondLst>
                                            <p:cond delay="0"/>
                                          </p:stCondLst>
                                        </p:cTn>
                                        <p:tgtEl>
                                          <p:spTgt spid="69"/>
                                        </p:tgtEl>
                                        <p:attrNameLst>
                                          <p:attrName>style.visibility</p:attrName>
                                        </p:attrNameLst>
                                      </p:cBhvr>
                                      <p:to>
                                        <p:strVal val="visible"/>
                                      </p:to>
                                    </p:set>
                                    <p:animEffect transition="in" filter="fade">
                                      <p:cBhvr>
                                        <p:cTn id="55" dur="1000"/>
                                        <p:tgtEl>
                                          <p:spTgt spid="69"/>
                                        </p:tgtEl>
                                      </p:cBhvr>
                                    </p:animEffect>
                                    <p:anim calcmode="lin" valueType="num">
                                      <p:cBhvr>
                                        <p:cTn id="56" dur="1000" fill="hold"/>
                                        <p:tgtEl>
                                          <p:spTgt spid="69"/>
                                        </p:tgtEl>
                                        <p:attrNameLst>
                                          <p:attrName>ppt_x</p:attrName>
                                        </p:attrNameLst>
                                      </p:cBhvr>
                                      <p:tavLst>
                                        <p:tav tm="0">
                                          <p:val>
                                            <p:strVal val="#ppt_x"/>
                                          </p:val>
                                        </p:tav>
                                        <p:tav tm="100000">
                                          <p:val>
                                            <p:strVal val="#ppt_x"/>
                                          </p:val>
                                        </p:tav>
                                      </p:tavLst>
                                    </p:anim>
                                    <p:anim calcmode="lin" valueType="num">
                                      <p:cBhvr>
                                        <p:cTn id="57" dur="1000" fill="hold"/>
                                        <p:tgtEl>
                                          <p:spTgt spid="69"/>
                                        </p:tgtEl>
                                        <p:attrNameLst>
                                          <p:attrName>ppt_y</p:attrName>
                                        </p:attrNameLst>
                                      </p:cBhvr>
                                      <p:tavLst>
                                        <p:tav tm="0">
                                          <p:val>
                                            <p:strVal val="#ppt_y-.1"/>
                                          </p:val>
                                        </p:tav>
                                        <p:tav tm="100000">
                                          <p:val>
                                            <p:strVal val="#ppt_y"/>
                                          </p:val>
                                        </p:tav>
                                      </p:tavLst>
                                    </p:anim>
                                  </p:childTnLst>
                                </p:cTn>
                              </p:par>
                            </p:childTnLst>
                          </p:cTn>
                        </p:par>
                        <p:par>
                          <p:cTn id="58" fill="hold">
                            <p:stCondLst>
                              <p:cond delay="11000"/>
                            </p:stCondLst>
                            <p:childTnLst>
                              <p:par>
                                <p:cTn id="59" presetID="22" presetClass="entr" presetSubtype="8" fill="hold" grpId="0" nodeType="afterEffect">
                                  <p:stCondLst>
                                    <p:cond delay="0"/>
                                  </p:stCondLst>
                                  <p:childTnLst>
                                    <p:set>
                                      <p:cBhvr>
                                        <p:cTn id="60" dur="1" fill="hold">
                                          <p:stCondLst>
                                            <p:cond delay="0"/>
                                          </p:stCondLst>
                                        </p:cTn>
                                        <p:tgtEl>
                                          <p:spTgt spid="72"/>
                                        </p:tgtEl>
                                        <p:attrNameLst>
                                          <p:attrName>style.visibility</p:attrName>
                                        </p:attrNameLst>
                                      </p:cBhvr>
                                      <p:to>
                                        <p:strVal val="visible"/>
                                      </p:to>
                                    </p:set>
                                    <p:animEffect transition="in" filter="wipe(left)">
                                      <p:cBhvr>
                                        <p:cTn id="61" dur="1000"/>
                                        <p:tgtEl>
                                          <p:spTgt spid="7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P spid="28" grpId="0" animBg="1"/>
      <p:bldP spid="56" grpId="0"/>
      <p:bldP spid="60" grpId="0"/>
      <p:bldP spid="64" grpId="0"/>
      <p:bldP spid="68" grpId="0"/>
      <p:bldP spid="72"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125"/>
</p:tagLst>
</file>

<file path=ppt/tags/tag10.xml><?xml version="1.0" encoding="utf-8"?>
<p:tagLst xmlns:a="http://schemas.openxmlformats.org/drawingml/2006/main" xmlns:r="http://schemas.openxmlformats.org/officeDocument/2006/relationships" xmlns:p="http://schemas.openxmlformats.org/presentationml/2006/main">
  <p:tag name="MH" val="20150923222252"/>
  <p:tag name="MH_LIBRARY" val="GRAPHIC"/>
  <p:tag name="MH_ORDER" val="Straight Connector 4"/>
</p:tagLst>
</file>

<file path=ppt/tags/tag11.xml><?xml version="1.0" encoding="utf-8"?>
<p:tagLst xmlns:a="http://schemas.openxmlformats.org/drawingml/2006/main" xmlns:r="http://schemas.openxmlformats.org/officeDocument/2006/relationships" xmlns:p="http://schemas.openxmlformats.org/presentationml/2006/main">
  <p:tag name="MH" val="20150923222252"/>
  <p:tag name="MH_LIBRARY" val="GRAPHIC"/>
  <p:tag name="MH_ORDER" val="Straight Connector 6"/>
</p:tagLst>
</file>

<file path=ppt/tags/tag12.xml><?xml version="1.0" encoding="utf-8"?>
<p:tagLst xmlns:a="http://schemas.openxmlformats.org/drawingml/2006/main" xmlns:r="http://schemas.openxmlformats.org/officeDocument/2006/relationships" xmlns:p="http://schemas.openxmlformats.org/presentationml/2006/main">
  <p:tag name="MH" val="20150923222252"/>
  <p:tag name="MH_LIBRARY" val="GRAPHIC"/>
  <p:tag name="MH_ORDER" val="Oval 8"/>
</p:tagLst>
</file>

<file path=ppt/tags/tag13.xml><?xml version="1.0" encoding="utf-8"?>
<p:tagLst xmlns:a="http://schemas.openxmlformats.org/drawingml/2006/main" xmlns:r="http://schemas.openxmlformats.org/officeDocument/2006/relationships" xmlns:p="http://schemas.openxmlformats.org/presentationml/2006/main">
  <p:tag name="MH" val="20150923222252"/>
  <p:tag name="MH_LIBRARY" val="GRAPHIC"/>
  <p:tag name="MH_ORDER" val="Oval 7"/>
</p:tagLst>
</file>

<file path=ppt/tags/tag14.xml><?xml version="1.0" encoding="utf-8"?>
<p:tagLst xmlns:a="http://schemas.openxmlformats.org/drawingml/2006/main" xmlns:r="http://schemas.openxmlformats.org/officeDocument/2006/relationships" xmlns:p="http://schemas.openxmlformats.org/presentationml/2006/main">
  <p:tag name="MH" val="20150923222252"/>
  <p:tag name="MH_LIBRARY" val="GRAPHIC"/>
  <p:tag name="MH_ORDER" val="Straight Connector 4"/>
</p:tagLst>
</file>

<file path=ppt/tags/tag15.xml><?xml version="1.0" encoding="utf-8"?>
<p:tagLst xmlns:a="http://schemas.openxmlformats.org/drawingml/2006/main" xmlns:r="http://schemas.openxmlformats.org/officeDocument/2006/relationships" xmlns:p="http://schemas.openxmlformats.org/presentationml/2006/main">
  <p:tag name="MH" val="20150923222252"/>
  <p:tag name="MH_LIBRARY" val="GRAPHIC"/>
  <p:tag name="MH_ORDER" val="Straight Connector 6"/>
</p:tagLst>
</file>

<file path=ppt/tags/tag16.xml><?xml version="1.0" encoding="utf-8"?>
<p:tagLst xmlns:a="http://schemas.openxmlformats.org/drawingml/2006/main" xmlns:r="http://schemas.openxmlformats.org/officeDocument/2006/relationships" xmlns:p="http://schemas.openxmlformats.org/presentationml/2006/main">
  <p:tag name="MH" val="20150923222252"/>
  <p:tag name="MH_LIBRARY" val="GRAPHIC"/>
  <p:tag name="MH_ORDER" val="Oval 8"/>
</p:tagLst>
</file>

<file path=ppt/tags/tag17.xml><?xml version="1.0" encoding="utf-8"?>
<p:tagLst xmlns:a="http://schemas.openxmlformats.org/drawingml/2006/main" xmlns:r="http://schemas.openxmlformats.org/officeDocument/2006/relationships" xmlns:p="http://schemas.openxmlformats.org/presentationml/2006/main">
  <p:tag name="MH" val="20150923222252"/>
  <p:tag name="MH_LIBRARY" val="GRAPHIC"/>
  <p:tag name="MH_ORDER" val="Oval 7"/>
</p:tagLst>
</file>

<file path=ppt/tags/tag18.xml><?xml version="1.0" encoding="utf-8"?>
<p:tagLst xmlns:a="http://schemas.openxmlformats.org/drawingml/2006/main" xmlns:r="http://schemas.openxmlformats.org/officeDocument/2006/relationships" xmlns:p="http://schemas.openxmlformats.org/presentationml/2006/main">
  <p:tag name="MH" val="20150923222252"/>
  <p:tag name="MH_LIBRARY" val="GRAPHIC"/>
  <p:tag name="MH_ORDER" val="Straight Connector 4"/>
</p:tagLst>
</file>

<file path=ppt/tags/tag19.xml><?xml version="1.0" encoding="utf-8"?>
<p:tagLst xmlns:a="http://schemas.openxmlformats.org/drawingml/2006/main" xmlns:r="http://schemas.openxmlformats.org/officeDocument/2006/relationships" xmlns:p="http://schemas.openxmlformats.org/presentationml/2006/main">
  <p:tag name="MH" val="20150923222252"/>
  <p:tag name="MH_LIBRARY" val="GRAPHIC"/>
  <p:tag name="MH_ORDER" val="Straight Connector 6"/>
</p:tagLst>
</file>

<file path=ppt/tags/tag2.xml><?xml version="1.0" encoding="utf-8"?>
<p:tagLst xmlns:a="http://schemas.openxmlformats.org/drawingml/2006/main" xmlns:r="http://schemas.openxmlformats.org/officeDocument/2006/relationships" xmlns:p="http://schemas.openxmlformats.org/presentationml/2006/main">
  <p:tag name="MH" val="20150923222252"/>
  <p:tag name="MH_LIBRARY" val="GRAPHIC"/>
  <p:tag name="MH_ORDER" val="Straight Connector 4"/>
</p:tagLst>
</file>

<file path=ppt/tags/tag20.xml><?xml version="1.0" encoding="utf-8"?>
<p:tagLst xmlns:a="http://schemas.openxmlformats.org/drawingml/2006/main" xmlns:r="http://schemas.openxmlformats.org/officeDocument/2006/relationships" xmlns:p="http://schemas.openxmlformats.org/presentationml/2006/main">
  <p:tag name="MH" val="20150923222252"/>
  <p:tag name="MH_LIBRARY" val="GRAPHIC"/>
  <p:tag name="MH_ORDER" val="Oval 8"/>
</p:tagLst>
</file>

<file path=ppt/tags/tag21.xml><?xml version="1.0" encoding="utf-8"?>
<p:tagLst xmlns:a="http://schemas.openxmlformats.org/drawingml/2006/main" xmlns:r="http://schemas.openxmlformats.org/officeDocument/2006/relationships" xmlns:p="http://schemas.openxmlformats.org/presentationml/2006/main">
  <p:tag name="MH" val="20150923222252"/>
  <p:tag name="MH_LIBRARY" val="GRAPHIC"/>
  <p:tag name="MH_ORDER" val="Oval 7"/>
</p:tagLst>
</file>

<file path=ppt/tags/tag3.xml><?xml version="1.0" encoding="utf-8"?>
<p:tagLst xmlns:a="http://schemas.openxmlformats.org/drawingml/2006/main" xmlns:r="http://schemas.openxmlformats.org/officeDocument/2006/relationships" xmlns:p="http://schemas.openxmlformats.org/presentationml/2006/main">
  <p:tag name="MH" val="20150923222252"/>
  <p:tag name="MH_LIBRARY" val="GRAPHIC"/>
  <p:tag name="MH_ORDER" val="Straight Connector 6"/>
</p:tagLst>
</file>

<file path=ppt/tags/tag4.xml><?xml version="1.0" encoding="utf-8"?>
<p:tagLst xmlns:a="http://schemas.openxmlformats.org/drawingml/2006/main" xmlns:r="http://schemas.openxmlformats.org/officeDocument/2006/relationships" xmlns:p="http://schemas.openxmlformats.org/presentationml/2006/main">
  <p:tag name="MH" val="20150923222252"/>
  <p:tag name="MH_LIBRARY" val="GRAPHIC"/>
  <p:tag name="MH_ORDER" val="Oval 8"/>
</p:tagLst>
</file>

<file path=ppt/tags/tag5.xml><?xml version="1.0" encoding="utf-8"?>
<p:tagLst xmlns:a="http://schemas.openxmlformats.org/drawingml/2006/main" xmlns:r="http://schemas.openxmlformats.org/officeDocument/2006/relationships" xmlns:p="http://schemas.openxmlformats.org/presentationml/2006/main">
  <p:tag name="MH" val="20150923222252"/>
  <p:tag name="MH_LIBRARY" val="GRAPHIC"/>
  <p:tag name="MH_ORDER" val="Oval 7"/>
</p:tagLst>
</file>

<file path=ppt/tags/tag6.xml><?xml version="1.0" encoding="utf-8"?>
<p:tagLst xmlns:a="http://schemas.openxmlformats.org/drawingml/2006/main" xmlns:r="http://schemas.openxmlformats.org/officeDocument/2006/relationships" xmlns:p="http://schemas.openxmlformats.org/presentationml/2006/main">
  <p:tag name="MH" val="20150923222252"/>
  <p:tag name="MH_LIBRARY" val="GRAPHIC"/>
  <p:tag name="MH_ORDER" val="Straight Connector 4"/>
</p:tagLst>
</file>

<file path=ppt/tags/tag7.xml><?xml version="1.0" encoding="utf-8"?>
<p:tagLst xmlns:a="http://schemas.openxmlformats.org/drawingml/2006/main" xmlns:r="http://schemas.openxmlformats.org/officeDocument/2006/relationships" xmlns:p="http://schemas.openxmlformats.org/presentationml/2006/main">
  <p:tag name="MH" val="20150923222252"/>
  <p:tag name="MH_LIBRARY" val="GRAPHIC"/>
  <p:tag name="MH_ORDER" val="Straight Connector 6"/>
</p:tagLst>
</file>

<file path=ppt/tags/tag8.xml><?xml version="1.0" encoding="utf-8"?>
<p:tagLst xmlns:a="http://schemas.openxmlformats.org/drawingml/2006/main" xmlns:r="http://schemas.openxmlformats.org/officeDocument/2006/relationships" xmlns:p="http://schemas.openxmlformats.org/presentationml/2006/main">
  <p:tag name="MH" val="20150923222252"/>
  <p:tag name="MH_LIBRARY" val="GRAPHIC"/>
  <p:tag name="MH_ORDER" val="Oval 8"/>
</p:tagLst>
</file>

<file path=ppt/tags/tag9.xml><?xml version="1.0" encoding="utf-8"?>
<p:tagLst xmlns:a="http://schemas.openxmlformats.org/drawingml/2006/main" xmlns:r="http://schemas.openxmlformats.org/officeDocument/2006/relationships" xmlns:p="http://schemas.openxmlformats.org/presentationml/2006/main">
  <p:tag name="MH" val="20150923222252"/>
  <p:tag name="MH_LIBRARY" val="GRAPHIC"/>
  <p:tag name="MH_ORDER" val="Oval 7"/>
</p:tagLst>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1_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727</TotalTime>
  <Words>5245</Words>
  <Application>Microsoft Office PowerPoint</Application>
  <PresentationFormat>自定义</PresentationFormat>
  <Paragraphs>380</Paragraphs>
  <Slides>31</Slides>
  <Notes>30</Notes>
  <HiddenSlides>0</HiddenSlides>
  <MMClips>0</MMClips>
  <ScaleCrop>false</ScaleCrop>
  <HeadingPairs>
    <vt:vector size="6" baseType="variant">
      <vt:variant>
        <vt:lpstr>已用的字体</vt:lpstr>
      </vt:variant>
      <vt:variant>
        <vt:i4>15</vt:i4>
      </vt:variant>
      <vt:variant>
        <vt:lpstr>主题</vt:lpstr>
      </vt:variant>
      <vt:variant>
        <vt:i4>2</vt:i4>
      </vt:variant>
      <vt:variant>
        <vt:lpstr>幻灯片标题</vt:lpstr>
      </vt:variant>
      <vt:variant>
        <vt:i4>31</vt:i4>
      </vt:variant>
    </vt:vector>
  </HeadingPairs>
  <TitlesOfParts>
    <vt:vector size="48" baseType="lpstr">
      <vt:lpstr>Arial</vt:lpstr>
      <vt:lpstr>宋体</vt:lpstr>
      <vt:lpstr>Lato Regular</vt:lpstr>
      <vt:lpstr>黑体</vt:lpstr>
      <vt:lpstr>Impact</vt:lpstr>
      <vt:lpstr>Calibri</vt:lpstr>
      <vt:lpstr>Gill Sans</vt:lpstr>
      <vt:lpstr>Wingdings</vt:lpstr>
      <vt:lpstr>Bodoni MT</vt:lpstr>
      <vt:lpstr>方正楷体简体</vt:lpstr>
      <vt:lpstr>Lato Light</vt:lpstr>
      <vt:lpstr>方正兰亭黑_GBK</vt:lpstr>
      <vt:lpstr>Open Sans</vt:lpstr>
      <vt:lpstr>Calibri Light</vt:lpstr>
      <vt:lpstr>微软雅黑</vt:lpstr>
      <vt:lpstr>第一PPT，www.1ppt.com</vt:lpstr>
      <vt:lpstr>1_Office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fengfang2014;</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简洁蓝色模板</dc:title>
  <dc:creator>第一PPT模板网：www.1ppt.com</dc:creator>
  <cp:keywords>第一PPT模板网：www.1ppt.com</cp:keywords>
  <cp:lastModifiedBy>Windows User</cp:lastModifiedBy>
  <cp:revision>173</cp:revision>
  <dcterms:created xsi:type="dcterms:W3CDTF">2014-10-15T10:15:07Z</dcterms:created>
  <dcterms:modified xsi:type="dcterms:W3CDTF">2017-12-03T08:17:30Z</dcterms:modified>
</cp:coreProperties>
</file>