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4"/>
  </p:notesMasterIdLst>
  <p:handoutMasterIdLst>
    <p:handoutMasterId r:id="rId3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359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52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7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8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DF5947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49C2DD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dPt>
            <c:idx val="0"/>
            <c:bubble3D val="0"/>
            <c:spPr>
              <a:solidFill>
                <a:srgbClr val="9DCB43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FFAC6A"/>
              </a:solidFill>
              <a:ln>
                <a:noFill/>
              </a:ln>
              <a:effectLst/>
            </c:spPr>
          </c:dPt>
          <c:dPt>
            <c:idx val="1"/>
            <c:bubble3D val="0"/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</c:v>
                </c:pt>
                <c:pt idx="1">
                  <c:v>77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>
              <a:solidFill>
                <a:srgbClr val="DF5947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>
                <a:solidFill>
                  <a:srgbClr val="DF5947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>
              <a:solidFill>
                <a:srgbClr val="49C2DD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rgbClr val="49C2DD"/>
                </a:solidFill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2574</c:v>
                </c:pt>
                <c:pt idx="1">
                  <c:v>943</c:v>
                </c:pt>
                <c:pt idx="2">
                  <c:v>1982</c:v>
                </c:pt>
                <c:pt idx="3">
                  <c:v>1722</c:v>
                </c:pt>
                <c:pt idx="4">
                  <c:v>3136</c:v>
                </c:pt>
                <c:pt idx="5">
                  <c:v>2042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721344"/>
        <c:axId val="199724032"/>
      </c:lineChart>
      <c:catAx>
        <c:axId val="199721344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99724032"/>
        <c:crosses val="autoZero"/>
        <c:auto val="1"/>
        <c:lblAlgn val="ctr"/>
        <c:lblOffset val="100"/>
        <c:noMultiLvlLbl val="0"/>
      </c:catAx>
      <c:valAx>
        <c:axId val="1997240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99721344"/>
        <c:crosses val="autoZero"/>
        <c:crossBetween val="between"/>
      </c:valAx>
      <c:spPr>
        <a:ln>
          <a:solidFill>
            <a:schemeClr val="bg1">
              <a:lumMod val="7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1270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DF5947"/>
              </a:solidFill>
              <a:ln w="1270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AC6A"/>
              </a:solidFill>
              <a:ln w="1270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9DCB43"/>
              </a:solidFill>
              <a:ln w="12700"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49C2DD"/>
              </a:solidFill>
              <a:ln w="1270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Pt>
            <c:idx val="1"/>
            <c:invertIfNegative val="0"/>
            <c:bubble3D val="0"/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4832640"/>
        <c:axId val="227214464"/>
      </c:barChart>
      <c:catAx>
        <c:axId val="1948326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27214464"/>
        <c:crosses val="autoZero"/>
        <c:auto val="1"/>
        <c:lblAlgn val="ctr"/>
        <c:lblOffset val="100"/>
        <c:noMultiLvlLbl val="0"/>
      </c:catAx>
      <c:valAx>
        <c:axId val="227214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94832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9C2DD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430</c:v>
                </c:pt>
                <c:pt idx="1">
                  <c:v>688</c:v>
                </c:pt>
                <c:pt idx="2">
                  <c:v>389</c:v>
                </c:pt>
                <c:pt idx="3">
                  <c:v>650</c:v>
                </c:pt>
                <c:pt idx="4">
                  <c:v>910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2664192"/>
        <c:axId val="262665728"/>
      </c:barChart>
      <c:catAx>
        <c:axId val="262664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62665728"/>
        <c:crosses val="autoZero"/>
        <c:auto val="1"/>
        <c:lblAlgn val="ctr"/>
        <c:lblOffset val="100"/>
        <c:noMultiLvlLbl val="0"/>
      </c:catAx>
      <c:valAx>
        <c:axId val="26266572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62664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F5947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528</c:v>
                </c:pt>
                <c:pt idx="1">
                  <c:v>253</c:v>
                </c:pt>
                <c:pt idx="2">
                  <c:v>430</c:v>
                </c:pt>
                <c:pt idx="3">
                  <c:v>571</c:v>
                </c:pt>
                <c:pt idx="4">
                  <c:v>757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8336"/>
        <c:axId val="263000448"/>
      </c:barChart>
      <c:catAx>
        <c:axId val="251038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63000448"/>
        <c:crosses val="autoZero"/>
        <c:auto val="1"/>
        <c:lblAlgn val="ctr"/>
        <c:lblOffset val="100"/>
        <c:noMultiLvlLbl val="0"/>
      </c:catAx>
      <c:valAx>
        <c:axId val="2630004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51038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-684584" y="3635672"/>
            <a:ext cx="2448272" cy="2448272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195736" y="4571776"/>
            <a:ext cx="1584176" cy="158417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982565" y="3995712"/>
            <a:ext cx="438268" cy="43826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3491656"/>
            <a:ext cx="2376264" cy="237626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61704" y="3993528"/>
            <a:ext cx="2387800" cy="238780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452320" y="3707680"/>
            <a:ext cx="936104" cy="93610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156175" y="4694460"/>
            <a:ext cx="1605507" cy="1605507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44134" y="1233365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6653" y="1293316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63334" y="1233365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5853" y="1293316"/>
            <a:ext cx="3802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1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86260" y="1233365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78779" y="1293316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9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17451" y="2628201"/>
            <a:ext cx="5109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简约四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色</a:t>
            </a:r>
            <a:r>
              <a:rPr lang="zh-CN" altLang="en-US" sz="3200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</a:t>
            </a:r>
            <a:r>
              <a:rPr lang="zh-CN" altLang="en-US" sz="3200" b="1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化幻灯片图表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24934" y="1233365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7453" y="1293316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2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5" grpId="0" animBg="1"/>
          <p:bldP spid="35" grpId="1" animBg="1"/>
          <p:bldP spid="36" grpId="0"/>
          <p:bldP spid="36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5" grpId="0" animBg="1"/>
          <p:bldP spid="35" grpId="1" animBg="1"/>
          <p:bldP spid="36" grpId="0"/>
          <p:bldP spid="36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900726" y="1797806"/>
            <a:ext cx="7342549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您的内容打在这里，或者通过复制您的文本后，在此框中选择粘贴，并选择只保留文字。您的内容打在这里，或者通过通过复制您的文本。</a:t>
            </a:r>
            <a:endParaRPr kumimoji="0" lang="en-US" altLang="zh-CN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8" name="椭圆 37"/>
          <p:cNvSpPr/>
          <p:nvPr/>
        </p:nvSpPr>
        <p:spPr>
          <a:xfrm>
            <a:off x="1386629" y="3110314"/>
            <a:ext cx="107979" cy="107979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48598" y="3048923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2574395" y="3164303"/>
            <a:ext cx="145771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1472711" y="3425718"/>
            <a:ext cx="726481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rgbClr val="9DCB43"/>
                </a:solidFill>
                <a:latin typeface="Avant GardeBook" pitchFamily="50" charset="0"/>
                <a:ea typeface="微软雅黑" pitchFamily="34" charset="-122"/>
              </a:rPr>
              <a:t>63,856</a:t>
            </a:r>
            <a:endParaRPr lang="zh-CN" altLang="en-US" sz="2099" dirty="0">
              <a:solidFill>
                <a:srgbClr val="9DCB43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2712779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047274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381770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716266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2712779" y="4200694"/>
            <a:ext cx="269947" cy="475062"/>
          </a:xfrm>
          <a:prstGeom prst="round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3047274" y="4128822"/>
            <a:ext cx="269947" cy="546934"/>
          </a:xfrm>
          <a:prstGeom prst="round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3381770" y="3992605"/>
            <a:ext cx="269947" cy="683150"/>
          </a:xfrm>
          <a:prstGeom prst="round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3716266" y="3699827"/>
            <a:ext cx="269947" cy="975929"/>
          </a:xfrm>
          <a:prstGeom prst="round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82374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16869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351365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85861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40624" y="3832412"/>
            <a:ext cx="7136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上半年创收</a:t>
            </a:r>
            <a:endParaRPr kumimoji="0" lang="en-US" altLang="zh-CN" sz="82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（人民币）</a:t>
            </a:r>
          </a:p>
        </p:txBody>
      </p:sp>
      <p:sp>
        <p:nvSpPr>
          <p:cNvPr id="55" name="椭圆 54"/>
          <p:cNvSpPr/>
          <p:nvPr/>
        </p:nvSpPr>
        <p:spPr>
          <a:xfrm>
            <a:off x="4949925" y="3110314"/>
            <a:ext cx="107979" cy="107979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11894" y="3048923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6137691" y="3164303"/>
            <a:ext cx="145771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5078673" y="3425718"/>
            <a:ext cx="726481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9" dirty="0">
                <a:solidFill>
                  <a:srgbClr val="DF5947"/>
                </a:solidFill>
                <a:latin typeface="Avant GardeBook" pitchFamily="50" charset="0"/>
                <a:ea typeface="微软雅黑" pitchFamily="34" charset="-122"/>
              </a:rPr>
              <a:t>86,169</a:t>
            </a:r>
            <a:endParaRPr lang="zh-CN" altLang="en-US" sz="2099" dirty="0">
              <a:solidFill>
                <a:srgbClr val="DF5947"/>
              </a:solidFill>
              <a:latin typeface="Avant GardeBook" pitchFamily="50" charset="0"/>
              <a:ea typeface="微软雅黑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6276074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6610570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6945066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7279562" y="3309455"/>
            <a:ext cx="269947" cy="1366300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6276074" y="4334180"/>
            <a:ext cx="269947" cy="341575"/>
          </a:xfrm>
          <a:prstGeom prst="round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6610570" y="3534827"/>
            <a:ext cx="269947" cy="1140930"/>
          </a:xfrm>
          <a:prstGeom prst="round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6945066" y="3992605"/>
            <a:ext cx="269947" cy="683150"/>
          </a:xfrm>
          <a:prstGeom prst="round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7279562" y="3621864"/>
            <a:ext cx="269947" cy="1053891"/>
          </a:xfrm>
          <a:prstGeom prst="round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45669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580165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914661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249157" y="4733419"/>
            <a:ext cx="37702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03920" y="3832412"/>
            <a:ext cx="7136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下半年创收</a:t>
            </a:r>
            <a:endParaRPr kumimoji="0" lang="en-US" altLang="zh-CN" sz="82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（人民币）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9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4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9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6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 animBg="1"/>
      <p:bldP spid="56" grpId="0"/>
      <p:bldP spid="58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267744" y="3004965"/>
            <a:ext cx="914846" cy="9148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99992" y="3004384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5" name="矩形 14"/>
          <p:cNvSpPr/>
          <p:nvPr/>
        </p:nvSpPr>
        <p:spPr>
          <a:xfrm>
            <a:off x="4499992" y="2377684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6" name="椭圆 15"/>
          <p:cNvSpPr/>
          <p:nvPr/>
        </p:nvSpPr>
        <p:spPr>
          <a:xfrm>
            <a:off x="1403648" y="1853630"/>
            <a:ext cx="1580828" cy="158082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828600" y="4301902"/>
            <a:ext cx="2079426" cy="207942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600" y="2573710"/>
            <a:ext cx="628674" cy="62867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52320" y="4928643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19872" y="2285678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83207" y="2592465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2651022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621662" y="5238006"/>
            <a:ext cx="864840" cy="86484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4604137" y="1865547"/>
            <a:ext cx="1434261" cy="2200787"/>
          </a:xfrm>
          <a:custGeom>
            <a:avLst/>
            <a:gdLst>
              <a:gd name="T0" fmla="*/ 2409 w 2411"/>
              <a:gd name="T1" fmla="*/ 2400 h 3698"/>
              <a:gd name="T2" fmla="*/ 2399 w 2411"/>
              <a:gd name="T3" fmla="*/ 2214 h 3698"/>
              <a:gd name="T4" fmla="*/ 2373 w 2411"/>
              <a:gd name="T5" fmla="*/ 2032 h 3698"/>
              <a:gd name="T6" fmla="*/ 2335 w 2411"/>
              <a:gd name="T7" fmla="*/ 1855 h 3698"/>
              <a:gd name="T8" fmla="*/ 2284 w 2411"/>
              <a:gd name="T9" fmla="*/ 1683 h 3698"/>
              <a:gd name="T10" fmla="*/ 2222 w 2411"/>
              <a:gd name="T11" fmla="*/ 1515 h 3698"/>
              <a:gd name="T12" fmla="*/ 2149 w 2411"/>
              <a:gd name="T13" fmla="*/ 1355 h 3698"/>
              <a:gd name="T14" fmla="*/ 2063 w 2411"/>
              <a:gd name="T15" fmla="*/ 1199 h 3698"/>
              <a:gd name="T16" fmla="*/ 1967 w 2411"/>
              <a:gd name="T17" fmla="*/ 1053 h 3698"/>
              <a:gd name="T18" fmla="*/ 1862 w 2411"/>
              <a:gd name="T19" fmla="*/ 912 h 3698"/>
              <a:gd name="T20" fmla="*/ 1747 w 2411"/>
              <a:gd name="T21" fmla="*/ 780 h 3698"/>
              <a:gd name="T22" fmla="*/ 1622 w 2411"/>
              <a:gd name="T23" fmla="*/ 656 h 3698"/>
              <a:gd name="T24" fmla="*/ 1491 w 2411"/>
              <a:gd name="T25" fmla="*/ 542 h 3698"/>
              <a:gd name="T26" fmla="*/ 1351 w 2411"/>
              <a:gd name="T27" fmla="*/ 438 h 3698"/>
              <a:gd name="T28" fmla="*/ 1203 w 2411"/>
              <a:gd name="T29" fmla="*/ 342 h 3698"/>
              <a:gd name="T30" fmla="*/ 1047 w 2411"/>
              <a:gd name="T31" fmla="*/ 258 h 3698"/>
              <a:gd name="T32" fmla="*/ 887 w 2411"/>
              <a:gd name="T33" fmla="*/ 185 h 3698"/>
              <a:gd name="T34" fmla="*/ 719 w 2411"/>
              <a:gd name="T35" fmla="*/ 122 h 3698"/>
              <a:gd name="T36" fmla="*/ 547 w 2411"/>
              <a:gd name="T37" fmla="*/ 72 h 3698"/>
              <a:gd name="T38" fmla="*/ 368 w 2411"/>
              <a:gd name="T39" fmla="*/ 35 h 3698"/>
              <a:gd name="T40" fmla="*/ 187 w 2411"/>
              <a:gd name="T41" fmla="*/ 11 h 3698"/>
              <a:gd name="T42" fmla="*/ 0 w 2411"/>
              <a:gd name="T43" fmla="*/ 0 h 3698"/>
              <a:gd name="T44" fmla="*/ 13 w 2411"/>
              <a:gd name="T45" fmla="*/ 558 h 3698"/>
              <a:gd name="T46" fmla="*/ 154 w 2411"/>
              <a:gd name="T47" fmla="*/ 568 h 3698"/>
              <a:gd name="T48" fmla="*/ 293 w 2411"/>
              <a:gd name="T49" fmla="*/ 587 h 3698"/>
              <a:gd name="T50" fmla="*/ 429 w 2411"/>
              <a:gd name="T51" fmla="*/ 618 h 3698"/>
              <a:gd name="T52" fmla="*/ 562 w 2411"/>
              <a:gd name="T53" fmla="*/ 658 h 3698"/>
              <a:gd name="T54" fmla="*/ 690 w 2411"/>
              <a:gd name="T55" fmla="*/ 706 h 3698"/>
              <a:gd name="T56" fmla="*/ 814 w 2411"/>
              <a:gd name="T57" fmla="*/ 764 h 3698"/>
              <a:gd name="T58" fmla="*/ 931 w 2411"/>
              <a:gd name="T59" fmla="*/ 830 h 3698"/>
              <a:gd name="T60" fmla="*/ 1044 w 2411"/>
              <a:gd name="T61" fmla="*/ 903 h 3698"/>
              <a:gd name="T62" fmla="*/ 1151 w 2411"/>
              <a:gd name="T63" fmla="*/ 986 h 3698"/>
              <a:gd name="T64" fmla="*/ 1253 w 2411"/>
              <a:gd name="T65" fmla="*/ 1074 h 3698"/>
              <a:gd name="T66" fmla="*/ 1348 w 2411"/>
              <a:gd name="T67" fmla="*/ 1169 h 3698"/>
              <a:gd name="T68" fmla="*/ 1435 w 2411"/>
              <a:gd name="T69" fmla="*/ 1271 h 3698"/>
              <a:gd name="T70" fmla="*/ 1515 w 2411"/>
              <a:gd name="T71" fmla="*/ 1379 h 3698"/>
              <a:gd name="T72" fmla="*/ 1589 w 2411"/>
              <a:gd name="T73" fmla="*/ 1492 h 3698"/>
              <a:gd name="T74" fmla="*/ 1653 w 2411"/>
              <a:gd name="T75" fmla="*/ 1611 h 3698"/>
              <a:gd name="T76" fmla="*/ 1709 w 2411"/>
              <a:gd name="T77" fmla="*/ 1735 h 3698"/>
              <a:gd name="T78" fmla="*/ 1756 w 2411"/>
              <a:gd name="T79" fmla="*/ 1863 h 3698"/>
              <a:gd name="T80" fmla="*/ 1796 w 2411"/>
              <a:gd name="T81" fmla="*/ 1996 h 3698"/>
              <a:gd name="T82" fmla="*/ 1825 w 2411"/>
              <a:gd name="T83" fmla="*/ 2131 h 3698"/>
              <a:gd name="T84" fmla="*/ 1843 w 2411"/>
              <a:gd name="T85" fmla="*/ 2272 h 3698"/>
              <a:gd name="T86" fmla="*/ 1853 w 2411"/>
              <a:gd name="T87" fmla="*/ 2415 h 3698"/>
              <a:gd name="T88" fmla="*/ 1853 w 2411"/>
              <a:gd name="T89" fmla="*/ 2523 h 3698"/>
              <a:gd name="T90" fmla="*/ 1839 w 2411"/>
              <a:gd name="T91" fmla="*/ 2702 h 3698"/>
              <a:gd name="T92" fmla="*/ 1808 w 2411"/>
              <a:gd name="T93" fmla="*/ 2874 h 3698"/>
              <a:gd name="T94" fmla="*/ 1764 w 2411"/>
              <a:gd name="T95" fmla="*/ 3042 h 3698"/>
              <a:gd name="T96" fmla="*/ 1705 w 2411"/>
              <a:gd name="T97" fmla="*/ 3204 h 3698"/>
              <a:gd name="T98" fmla="*/ 1630 w 2411"/>
              <a:gd name="T99" fmla="*/ 3358 h 3698"/>
              <a:gd name="T100" fmla="*/ 2229 w 2411"/>
              <a:gd name="T101" fmla="*/ 3690 h 3698"/>
              <a:gd name="T102" fmla="*/ 2152 w 2411"/>
              <a:gd name="T103" fmla="*/ 3562 h 3698"/>
              <a:gd name="T104" fmla="*/ 2243 w 2411"/>
              <a:gd name="T105" fmla="*/ 3359 h 3698"/>
              <a:gd name="T106" fmla="*/ 2315 w 2411"/>
              <a:gd name="T107" fmla="*/ 3146 h 3698"/>
              <a:gd name="T108" fmla="*/ 2367 w 2411"/>
              <a:gd name="T109" fmla="*/ 2925 h 3698"/>
              <a:gd name="T110" fmla="*/ 2400 w 2411"/>
              <a:gd name="T111" fmla="*/ 2697 h 3698"/>
              <a:gd name="T112" fmla="*/ 2411 w 2411"/>
              <a:gd name="T113" fmla="*/ 2462 h 3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11" h="3698">
                <a:moveTo>
                  <a:pt x="2411" y="2462"/>
                </a:moveTo>
                <a:lnTo>
                  <a:pt x="2411" y="2462"/>
                </a:lnTo>
                <a:lnTo>
                  <a:pt x="2409" y="2400"/>
                </a:lnTo>
                <a:lnTo>
                  <a:pt x="2408" y="2337"/>
                </a:lnTo>
                <a:lnTo>
                  <a:pt x="2403" y="2275"/>
                </a:lnTo>
                <a:lnTo>
                  <a:pt x="2399" y="2214"/>
                </a:lnTo>
                <a:lnTo>
                  <a:pt x="2391" y="2153"/>
                </a:lnTo>
                <a:lnTo>
                  <a:pt x="2384" y="2092"/>
                </a:lnTo>
                <a:lnTo>
                  <a:pt x="2373" y="2032"/>
                </a:lnTo>
                <a:lnTo>
                  <a:pt x="2362" y="1973"/>
                </a:lnTo>
                <a:lnTo>
                  <a:pt x="2350" y="1913"/>
                </a:lnTo>
                <a:lnTo>
                  <a:pt x="2335" y="1855"/>
                </a:lnTo>
                <a:lnTo>
                  <a:pt x="2319" y="1797"/>
                </a:lnTo>
                <a:lnTo>
                  <a:pt x="2303" y="1739"/>
                </a:lnTo>
                <a:lnTo>
                  <a:pt x="2284" y="1683"/>
                </a:lnTo>
                <a:lnTo>
                  <a:pt x="2265" y="1626"/>
                </a:lnTo>
                <a:lnTo>
                  <a:pt x="2245" y="1570"/>
                </a:lnTo>
                <a:lnTo>
                  <a:pt x="2222" y="1515"/>
                </a:lnTo>
                <a:lnTo>
                  <a:pt x="2199" y="1462"/>
                </a:lnTo>
                <a:lnTo>
                  <a:pt x="2175" y="1407"/>
                </a:lnTo>
                <a:lnTo>
                  <a:pt x="2149" y="1355"/>
                </a:lnTo>
                <a:lnTo>
                  <a:pt x="2121" y="1301"/>
                </a:lnTo>
                <a:lnTo>
                  <a:pt x="2092" y="1251"/>
                </a:lnTo>
                <a:lnTo>
                  <a:pt x="2063" y="1199"/>
                </a:lnTo>
                <a:lnTo>
                  <a:pt x="2033" y="1150"/>
                </a:lnTo>
                <a:lnTo>
                  <a:pt x="2001" y="1100"/>
                </a:lnTo>
                <a:lnTo>
                  <a:pt x="1967" y="1053"/>
                </a:lnTo>
                <a:lnTo>
                  <a:pt x="1933" y="1005"/>
                </a:lnTo>
                <a:lnTo>
                  <a:pt x="1898" y="958"/>
                </a:lnTo>
                <a:lnTo>
                  <a:pt x="1862" y="912"/>
                </a:lnTo>
                <a:lnTo>
                  <a:pt x="1825" y="868"/>
                </a:lnTo>
                <a:lnTo>
                  <a:pt x="1787" y="824"/>
                </a:lnTo>
                <a:lnTo>
                  <a:pt x="1747" y="780"/>
                </a:lnTo>
                <a:lnTo>
                  <a:pt x="1706" y="738"/>
                </a:lnTo>
                <a:lnTo>
                  <a:pt x="1665" y="697"/>
                </a:lnTo>
                <a:lnTo>
                  <a:pt x="1622" y="656"/>
                </a:lnTo>
                <a:lnTo>
                  <a:pt x="1579" y="618"/>
                </a:lnTo>
                <a:lnTo>
                  <a:pt x="1535" y="580"/>
                </a:lnTo>
                <a:lnTo>
                  <a:pt x="1491" y="542"/>
                </a:lnTo>
                <a:lnTo>
                  <a:pt x="1445" y="507"/>
                </a:lnTo>
                <a:lnTo>
                  <a:pt x="1398" y="472"/>
                </a:lnTo>
                <a:lnTo>
                  <a:pt x="1351" y="438"/>
                </a:lnTo>
                <a:lnTo>
                  <a:pt x="1302" y="404"/>
                </a:lnTo>
                <a:lnTo>
                  <a:pt x="1253" y="372"/>
                </a:lnTo>
                <a:lnTo>
                  <a:pt x="1203" y="342"/>
                </a:lnTo>
                <a:lnTo>
                  <a:pt x="1151" y="313"/>
                </a:lnTo>
                <a:lnTo>
                  <a:pt x="1100" y="285"/>
                </a:lnTo>
                <a:lnTo>
                  <a:pt x="1047" y="258"/>
                </a:lnTo>
                <a:lnTo>
                  <a:pt x="994" y="232"/>
                </a:lnTo>
                <a:lnTo>
                  <a:pt x="940" y="208"/>
                </a:lnTo>
                <a:lnTo>
                  <a:pt x="887" y="185"/>
                </a:lnTo>
                <a:lnTo>
                  <a:pt x="830" y="162"/>
                </a:lnTo>
                <a:lnTo>
                  <a:pt x="775" y="142"/>
                </a:lnTo>
                <a:lnTo>
                  <a:pt x="719" y="122"/>
                </a:lnTo>
                <a:lnTo>
                  <a:pt x="663" y="104"/>
                </a:lnTo>
                <a:lnTo>
                  <a:pt x="605" y="87"/>
                </a:lnTo>
                <a:lnTo>
                  <a:pt x="547" y="72"/>
                </a:lnTo>
                <a:lnTo>
                  <a:pt x="487" y="58"/>
                </a:lnTo>
                <a:lnTo>
                  <a:pt x="428" y="46"/>
                </a:lnTo>
                <a:lnTo>
                  <a:pt x="368" y="35"/>
                </a:lnTo>
                <a:lnTo>
                  <a:pt x="309" y="26"/>
                </a:lnTo>
                <a:lnTo>
                  <a:pt x="248" y="17"/>
                </a:lnTo>
                <a:lnTo>
                  <a:pt x="187" y="11"/>
                </a:lnTo>
                <a:lnTo>
                  <a:pt x="124" y="5"/>
                </a:lnTo>
                <a:lnTo>
                  <a:pt x="63" y="2"/>
                </a:lnTo>
                <a:lnTo>
                  <a:pt x="0" y="0"/>
                </a:lnTo>
                <a:lnTo>
                  <a:pt x="167" y="295"/>
                </a:lnTo>
                <a:lnTo>
                  <a:pt x="13" y="558"/>
                </a:lnTo>
                <a:lnTo>
                  <a:pt x="13" y="558"/>
                </a:lnTo>
                <a:lnTo>
                  <a:pt x="60" y="560"/>
                </a:lnTo>
                <a:lnTo>
                  <a:pt x="107" y="563"/>
                </a:lnTo>
                <a:lnTo>
                  <a:pt x="154" y="568"/>
                </a:lnTo>
                <a:lnTo>
                  <a:pt x="202" y="574"/>
                </a:lnTo>
                <a:lnTo>
                  <a:pt x="248" y="580"/>
                </a:lnTo>
                <a:lnTo>
                  <a:pt x="293" y="587"/>
                </a:lnTo>
                <a:lnTo>
                  <a:pt x="339" y="597"/>
                </a:lnTo>
                <a:lnTo>
                  <a:pt x="385" y="607"/>
                </a:lnTo>
                <a:lnTo>
                  <a:pt x="429" y="618"/>
                </a:lnTo>
                <a:lnTo>
                  <a:pt x="475" y="630"/>
                </a:lnTo>
                <a:lnTo>
                  <a:pt x="518" y="644"/>
                </a:lnTo>
                <a:lnTo>
                  <a:pt x="562" y="658"/>
                </a:lnTo>
                <a:lnTo>
                  <a:pt x="605" y="673"/>
                </a:lnTo>
                <a:lnTo>
                  <a:pt x="647" y="690"/>
                </a:lnTo>
                <a:lnTo>
                  <a:pt x="690" y="706"/>
                </a:lnTo>
                <a:lnTo>
                  <a:pt x="731" y="725"/>
                </a:lnTo>
                <a:lnTo>
                  <a:pt x="772" y="745"/>
                </a:lnTo>
                <a:lnTo>
                  <a:pt x="814" y="764"/>
                </a:lnTo>
                <a:lnTo>
                  <a:pt x="853" y="786"/>
                </a:lnTo>
                <a:lnTo>
                  <a:pt x="893" y="807"/>
                </a:lnTo>
                <a:lnTo>
                  <a:pt x="931" y="830"/>
                </a:lnTo>
                <a:lnTo>
                  <a:pt x="969" y="854"/>
                </a:lnTo>
                <a:lnTo>
                  <a:pt x="1007" y="879"/>
                </a:lnTo>
                <a:lnTo>
                  <a:pt x="1044" y="903"/>
                </a:lnTo>
                <a:lnTo>
                  <a:pt x="1081" y="931"/>
                </a:lnTo>
                <a:lnTo>
                  <a:pt x="1116" y="957"/>
                </a:lnTo>
                <a:lnTo>
                  <a:pt x="1151" y="986"/>
                </a:lnTo>
                <a:lnTo>
                  <a:pt x="1186" y="1013"/>
                </a:lnTo>
                <a:lnTo>
                  <a:pt x="1219" y="1044"/>
                </a:lnTo>
                <a:lnTo>
                  <a:pt x="1253" y="1074"/>
                </a:lnTo>
                <a:lnTo>
                  <a:pt x="1285" y="1105"/>
                </a:lnTo>
                <a:lnTo>
                  <a:pt x="1316" y="1137"/>
                </a:lnTo>
                <a:lnTo>
                  <a:pt x="1348" y="1169"/>
                </a:lnTo>
                <a:lnTo>
                  <a:pt x="1377" y="1202"/>
                </a:lnTo>
                <a:lnTo>
                  <a:pt x="1406" y="1236"/>
                </a:lnTo>
                <a:lnTo>
                  <a:pt x="1435" y="1271"/>
                </a:lnTo>
                <a:lnTo>
                  <a:pt x="1462" y="1306"/>
                </a:lnTo>
                <a:lnTo>
                  <a:pt x="1489" y="1343"/>
                </a:lnTo>
                <a:lnTo>
                  <a:pt x="1515" y="1379"/>
                </a:lnTo>
                <a:lnTo>
                  <a:pt x="1540" y="1416"/>
                </a:lnTo>
                <a:lnTo>
                  <a:pt x="1564" y="1454"/>
                </a:lnTo>
                <a:lnTo>
                  <a:pt x="1589" y="1492"/>
                </a:lnTo>
                <a:lnTo>
                  <a:pt x="1610" y="1532"/>
                </a:lnTo>
                <a:lnTo>
                  <a:pt x="1633" y="1571"/>
                </a:lnTo>
                <a:lnTo>
                  <a:pt x="1653" y="1611"/>
                </a:lnTo>
                <a:lnTo>
                  <a:pt x="1673" y="1652"/>
                </a:lnTo>
                <a:lnTo>
                  <a:pt x="1691" y="1693"/>
                </a:lnTo>
                <a:lnTo>
                  <a:pt x="1709" y="1735"/>
                </a:lnTo>
                <a:lnTo>
                  <a:pt x="1726" y="1777"/>
                </a:lnTo>
                <a:lnTo>
                  <a:pt x="1743" y="1820"/>
                </a:lnTo>
                <a:lnTo>
                  <a:pt x="1756" y="1863"/>
                </a:lnTo>
                <a:lnTo>
                  <a:pt x="1772" y="1907"/>
                </a:lnTo>
                <a:lnTo>
                  <a:pt x="1784" y="1951"/>
                </a:lnTo>
                <a:lnTo>
                  <a:pt x="1796" y="1996"/>
                </a:lnTo>
                <a:lnTo>
                  <a:pt x="1807" y="2041"/>
                </a:lnTo>
                <a:lnTo>
                  <a:pt x="1816" y="2086"/>
                </a:lnTo>
                <a:lnTo>
                  <a:pt x="1825" y="2131"/>
                </a:lnTo>
                <a:lnTo>
                  <a:pt x="1833" y="2179"/>
                </a:lnTo>
                <a:lnTo>
                  <a:pt x="1839" y="2224"/>
                </a:lnTo>
                <a:lnTo>
                  <a:pt x="1843" y="2272"/>
                </a:lnTo>
                <a:lnTo>
                  <a:pt x="1848" y="2319"/>
                </a:lnTo>
                <a:lnTo>
                  <a:pt x="1851" y="2366"/>
                </a:lnTo>
                <a:lnTo>
                  <a:pt x="1853" y="2415"/>
                </a:lnTo>
                <a:lnTo>
                  <a:pt x="1853" y="2462"/>
                </a:lnTo>
                <a:lnTo>
                  <a:pt x="1853" y="2462"/>
                </a:lnTo>
                <a:lnTo>
                  <a:pt x="1853" y="2523"/>
                </a:lnTo>
                <a:lnTo>
                  <a:pt x="1850" y="2583"/>
                </a:lnTo>
                <a:lnTo>
                  <a:pt x="1845" y="2642"/>
                </a:lnTo>
                <a:lnTo>
                  <a:pt x="1839" y="2702"/>
                </a:lnTo>
                <a:lnTo>
                  <a:pt x="1830" y="2760"/>
                </a:lnTo>
                <a:lnTo>
                  <a:pt x="1821" y="2818"/>
                </a:lnTo>
                <a:lnTo>
                  <a:pt x="1808" y="2874"/>
                </a:lnTo>
                <a:lnTo>
                  <a:pt x="1795" y="2931"/>
                </a:lnTo>
                <a:lnTo>
                  <a:pt x="1781" y="2987"/>
                </a:lnTo>
                <a:lnTo>
                  <a:pt x="1764" y="3042"/>
                </a:lnTo>
                <a:lnTo>
                  <a:pt x="1746" y="3097"/>
                </a:lnTo>
                <a:lnTo>
                  <a:pt x="1726" y="3150"/>
                </a:lnTo>
                <a:lnTo>
                  <a:pt x="1705" y="3204"/>
                </a:lnTo>
                <a:lnTo>
                  <a:pt x="1680" y="3256"/>
                </a:lnTo>
                <a:lnTo>
                  <a:pt x="1656" y="3307"/>
                </a:lnTo>
                <a:lnTo>
                  <a:pt x="1630" y="3358"/>
                </a:lnTo>
                <a:lnTo>
                  <a:pt x="1493" y="3280"/>
                </a:lnTo>
                <a:lnTo>
                  <a:pt x="1743" y="3698"/>
                </a:lnTo>
                <a:lnTo>
                  <a:pt x="2229" y="3690"/>
                </a:lnTo>
                <a:lnTo>
                  <a:pt x="2118" y="3628"/>
                </a:lnTo>
                <a:lnTo>
                  <a:pt x="2118" y="3628"/>
                </a:lnTo>
                <a:lnTo>
                  <a:pt x="2152" y="3562"/>
                </a:lnTo>
                <a:lnTo>
                  <a:pt x="2184" y="3497"/>
                </a:lnTo>
                <a:lnTo>
                  <a:pt x="2214" y="3428"/>
                </a:lnTo>
                <a:lnTo>
                  <a:pt x="2243" y="3359"/>
                </a:lnTo>
                <a:lnTo>
                  <a:pt x="2269" y="3289"/>
                </a:lnTo>
                <a:lnTo>
                  <a:pt x="2292" y="3219"/>
                </a:lnTo>
                <a:lnTo>
                  <a:pt x="2315" y="3146"/>
                </a:lnTo>
                <a:lnTo>
                  <a:pt x="2335" y="3074"/>
                </a:lnTo>
                <a:lnTo>
                  <a:pt x="2351" y="2999"/>
                </a:lnTo>
                <a:lnTo>
                  <a:pt x="2367" y="2925"/>
                </a:lnTo>
                <a:lnTo>
                  <a:pt x="2380" y="2850"/>
                </a:lnTo>
                <a:lnTo>
                  <a:pt x="2391" y="2774"/>
                </a:lnTo>
                <a:lnTo>
                  <a:pt x="2400" y="2697"/>
                </a:lnTo>
                <a:lnTo>
                  <a:pt x="2406" y="2619"/>
                </a:lnTo>
                <a:lnTo>
                  <a:pt x="2409" y="2542"/>
                </a:lnTo>
                <a:lnTo>
                  <a:pt x="2411" y="2462"/>
                </a:lnTo>
                <a:lnTo>
                  <a:pt x="2411" y="2462"/>
                </a:lnTo>
                <a:close/>
              </a:path>
            </a:pathLst>
          </a:cu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3105602" y="1788776"/>
            <a:ext cx="1562809" cy="2237684"/>
          </a:xfrm>
          <a:custGeom>
            <a:avLst/>
            <a:gdLst>
              <a:gd name="T0" fmla="*/ 777 w 2626"/>
              <a:gd name="T1" fmla="*/ 3478 h 3760"/>
              <a:gd name="T2" fmla="*/ 705 w 2626"/>
              <a:gd name="T3" fmla="*/ 3326 h 3760"/>
              <a:gd name="T4" fmla="*/ 647 w 2626"/>
              <a:gd name="T5" fmla="*/ 3165 h 3760"/>
              <a:gd name="T6" fmla="*/ 603 w 2626"/>
              <a:gd name="T7" fmla="*/ 2999 h 3760"/>
              <a:gd name="T8" fmla="*/ 572 w 2626"/>
              <a:gd name="T9" fmla="*/ 2827 h 3760"/>
              <a:gd name="T10" fmla="*/ 558 w 2626"/>
              <a:gd name="T11" fmla="*/ 2650 h 3760"/>
              <a:gd name="T12" fmla="*/ 558 w 2626"/>
              <a:gd name="T13" fmla="*/ 2543 h 3760"/>
              <a:gd name="T14" fmla="*/ 568 w 2626"/>
              <a:gd name="T15" fmla="*/ 2400 h 3760"/>
              <a:gd name="T16" fmla="*/ 586 w 2626"/>
              <a:gd name="T17" fmla="*/ 2261 h 3760"/>
              <a:gd name="T18" fmla="*/ 615 w 2626"/>
              <a:gd name="T19" fmla="*/ 2125 h 3760"/>
              <a:gd name="T20" fmla="*/ 653 w 2626"/>
              <a:gd name="T21" fmla="*/ 1994 h 3760"/>
              <a:gd name="T22" fmla="*/ 700 w 2626"/>
              <a:gd name="T23" fmla="*/ 1866 h 3760"/>
              <a:gd name="T24" fmla="*/ 757 w 2626"/>
              <a:gd name="T25" fmla="*/ 1742 h 3760"/>
              <a:gd name="T26" fmla="*/ 821 w 2626"/>
              <a:gd name="T27" fmla="*/ 1623 h 3760"/>
              <a:gd name="T28" fmla="*/ 894 w 2626"/>
              <a:gd name="T29" fmla="*/ 1510 h 3760"/>
              <a:gd name="T30" fmla="*/ 973 w 2626"/>
              <a:gd name="T31" fmla="*/ 1402 h 3760"/>
              <a:gd name="T32" fmla="*/ 1060 w 2626"/>
              <a:gd name="T33" fmla="*/ 1301 h 3760"/>
              <a:gd name="T34" fmla="*/ 1155 w 2626"/>
              <a:gd name="T35" fmla="*/ 1205 h 3760"/>
              <a:gd name="T36" fmla="*/ 1256 w 2626"/>
              <a:gd name="T37" fmla="*/ 1117 h 3760"/>
              <a:gd name="T38" fmla="*/ 1361 w 2626"/>
              <a:gd name="T39" fmla="*/ 1036 h 3760"/>
              <a:gd name="T40" fmla="*/ 1474 w 2626"/>
              <a:gd name="T41" fmla="*/ 963 h 3760"/>
              <a:gd name="T42" fmla="*/ 1591 w 2626"/>
              <a:gd name="T43" fmla="*/ 895 h 3760"/>
              <a:gd name="T44" fmla="*/ 1713 w 2626"/>
              <a:gd name="T45" fmla="*/ 838 h 3760"/>
              <a:gd name="T46" fmla="*/ 1840 w 2626"/>
              <a:gd name="T47" fmla="*/ 789 h 3760"/>
              <a:gd name="T48" fmla="*/ 1971 w 2626"/>
              <a:gd name="T49" fmla="*/ 749 h 3760"/>
              <a:gd name="T50" fmla="*/ 2107 w 2626"/>
              <a:gd name="T51" fmla="*/ 719 h 3760"/>
              <a:gd name="T52" fmla="*/ 2246 w 2626"/>
              <a:gd name="T53" fmla="*/ 697 h 3760"/>
              <a:gd name="T54" fmla="*/ 2388 w 2626"/>
              <a:gd name="T55" fmla="*/ 686 h 3760"/>
              <a:gd name="T56" fmla="*/ 2374 w 2626"/>
              <a:gd name="T57" fmla="*/ 0 h 3760"/>
              <a:gd name="T58" fmla="*/ 2314 w 2626"/>
              <a:gd name="T59" fmla="*/ 131 h 3760"/>
              <a:gd name="T60" fmla="*/ 2133 w 2626"/>
              <a:gd name="T61" fmla="*/ 149 h 3760"/>
              <a:gd name="T62" fmla="*/ 1954 w 2626"/>
              <a:gd name="T63" fmla="*/ 180 h 3760"/>
              <a:gd name="T64" fmla="*/ 1780 w 2626"/>
              <a:gd name="T65" fmla="*/ 223 h 3760"/>
              <a:gd name="T66" fmla="*/ 1611 w 2626"/>
              <a:gd name="T67" fmla="*/ 279 h 3760"/>
              <a:gd name="T68" fmla="*/ 1448 w 2626"/>
              <a:gd name="T69" fmla="*/ 345 h 3760"/>
              <a:gd name="T70" fmla="*/ 1292 w 2626"/>
              <a:gd name="T71" fmla="*/ 424 h 3760"/>
              <a:gd name="T72" fmla="*/ 1141 w 2626"/>
              <a:gd name="T73" fmla="*/ 513 h 3760"/>
              <a:gd name="T74" fmla="*/ 998 w 2626"/>
              <a:gd name="T75" fmla="*/ 610 h 3760"/>
              <a:gd name="T76" fmla="*/ 862 w 2626"/>
              <a:gd name="T77" fmla="*/ 719 h 3760"/>
              <a:gd name="T78" fmla="*/ 734 w 2626"/>
              <a:gd name="T79" fmla="*/ 836 h 3760"/>
              <a:gd name="T80" fmla="*/ 615 w 2626"/>
              <a:gd name="T81" fmla="*/ 963 h 3760"/>
              <a:gd name="T82" fmla="*/ 505 w 2626"/>
              <a:gd name="T83" fmla="*/ 1097 h 3760"/>
              <a:gd name="T84" fmla="*/ 404 w 2626"/>
              <a:gd name="T85" fmla="*/ 1239 h 3760"/>
              <a:gd name="T86" fmla="*/ 314 w 2626"/>
              <a:gd name="T87" fmla="*/ 1388 h 3760"/>
              <a:gd name="T88" fmla="*/ 233 w 2626"/>
              <a:gd name="T89" fmla="*/ 1544 h 3760"/>
              <a:gd name="T90" fmla="*/ 165 w 2626"/>
              <a:gd name="T91" fmla="*/ 1706 h 3760"/>
              <a:gd name="T92" fmla="*/ 107 w 2626"/>
              <a:gd name="T93" fmla="*/ 1873 h 3760"/>
              <a:gd name="T94" fmla="*/ 61 w 2626"/>
              <a:gd name="T95" fmla="*/ 2046 h 3760"/>
              <a:gd name="T96" fmla="*/ 27 w 2626"/>
              <a:gd name="T97" fmla="*/ 2223 h 3760"/>
              <a:gd name="T98" fmla="*/ 8 w 2626"/>
              <a:gd name="T99" fmla="*/ 2406 h 3760"/>
              <a:gd name="T100" fmla="*/ 0 w 2626"/>
              <a:gd name="T101" fmla="*/ 2590 h 3760"/>
              <a:gd name="T102" fmla="*/ 6 w 2626"/>
              <a:gd name="T103" fmla="*/ 2747 h 3760"/>
              <a:gd name="T104" fmla="*/ 31 w 2626"/>
              <a:gd name="T105" fmla="*/ 2979 h 3760"/>
              <a:gd name="T106" fmla="*/ 78 w 2626"/>
              <a:gd name="T107" fmla="*/ 3204 h 3760"/>
              <a:gd name="T108" fmla="*/ 143 w 2626"/>
              <a:gd name="T109" fmla="*/ 3420 h 3760"/>
              <a:gd name="T110" fmla="*/ 229 w 2626"/>
              <a:gd name="T111" fmla="*/ 3628 h 3760"/>
              <a:gd name="T112" fmla="*/ 467 w 2626"/>
              <a:gd name="T113" fmla="*/ 3474 h 3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26" h="3760">
                <a:moveTo>
                  <a:pt x="467" y="3474"/>
                </a:moveTo>
                <a:lnTo>
                  <a:pt x="777" y="3478"/>
                </a:lnTo>
                <a:lnTo>
                  <a:pt x="777" y="3478"/>
                </a:lnTo>
                <a:lnTo>
                  <a:pt x="752" y="3428"/>
                </a:lnTo>
                <a:lnTo>
                  <a:pt x="728" y="3377"/>
                </a:lnTo>
                <a:lnTo>
                  <a:pt x="705" y="3326"/>
                </a:lnTo>
                <a:lnTo>
                  <a:pt x="684" y="3272"/>
                </a:lnTo>
                <a:lnTo>
                  <a:pt x="664" y="3219"/>
                </a:lnTo>
                <a:lnTo>
                  <a:pt x="647" y="3165"/>
                </a:lnTo>
                <a:lnTo>
                  <a:pt x="630" y="3111"/>
                </a:lnTo>
                <a:lnTo>
                  <a:pt x="615" y="3056"/>
                </a:lnTo>
                <a:lnTo>
                  <a:pt x="603" y="2999"/>
                </a:lnTo>
                <a:lnTo>
                  <a:pt x="590" y="2943"/>
                </a:lnTo>
                <a:lnTo>
                  <a:pt x="581" y="2885"/>
                </a:lnTo>
                <a:lnTo>
                  <a:pt x="572" y="2827"/>
                </a:lnTo>
                <a:lnTo>
                  <a:pt x="566" y="2769"/>
                </a:lnTo>
                <a:lnTo>
                  <a:pt x="561" y="2709"/>
                </a:lnTo>
                <a:lnTo>
                  <a:pt x="558" y="2650"/>
                </a:lnTo>
                <a:lnTo>
                  <a:pt x="558" y="2590"/>
                </a:lnTo>
                <a:lnTo>
                  <a:pt x="558" y="2590"/>
                </a:lnTo>
                <a:lnTo>
                  <a:pt x="558" y="2543"/>
                </a:lnTo>
                <a:lnTo>
                  <a:pt x="560" y="2494"/>
                </a:lnTo>
                <a:lnTo>
                  <a:pt x="563" y="2447"/>
                </a:lnTo>
                <a:lnTo>
                  <a:pt x="568" y="2400"/>
                </a:lnTo>
                <a:lnTo>
                  <a:pt x="572" y="2354"/>
                </a:lnTo>
                <a:lnTo>
                  <a:pt x="578" y="2307"/>
                </a:lnTo>
                <a:lnTo>
                  <a:pt x="586" y="2261"/>
                </a:lnTo>
                <a:lnTo>
                  <a:pt x="595" y="2215"/>
                </a:lnTo>
                <a:lnTo>
                  <a:pt x="604" y="2171"/>
                </a:lnTo>
                <a:lnTo>
                  <a:pt x="615" y="2125"/>
                </a:lnTo>
                <a:lnTo>
                  <a:pt x="627" y="2081"/>
                </a:lnTo>
                <a:lnTo>
                  <a:pt x="639" y="2037"/>
                </a:lnTo>
                <a:lnTo>
                  <a:pt x="653" y="1994"/>
                </a:lnTo>
                <a:lnTo>
                  <a:pt x="668" y="1950"/>
                </a:lnTo>
                <a:lnTo>
                  <a:pt x="684" y="1908"/>
                </a:lnTo>
                <a:lnTo>
                  <a:pt x="700" y="1866"/>
                </a:lnTo>
                <a:lnTo>
                  <a:pt x="719" y="1825"/>
                </a:lnTo>
                <a:lnTo>
                  <a:pt x="737" y="1783"/>
                </a:lnTo>
                <a:lnTo>
                  <a:pt x="757" y="1742"/>
                </a:lnTo>
                <a:lnTo>
                  <a:pt x="777" y="1702"/>
                </a:lnTo>
                <a:lnTo>
                  <a:pt x="799" y="1663"/>
                </a:lnTo>
                <a:lnTo>
                  <a:pt x="821" y="1623"/>
                </a:lnTo>
                <a:lnTo>
                  <a:pt x="844" y="1585"/>
                </a:lnTo>
                <a:lnTo>
                  <a:pt x="868" y="1547"/>
                </a:lnTo>
                <a:lnTo>
                  <a:pt x="894" y="1510"/>
                </a:lnTo>
                <a:lnTo>
                  <a:pt x="920" y="1474"/>
                </a:lnTo>
                <a:lnTo>
                  <a:pt x="946" y="1439"/>
                </a:lnTo>
                <a:lnTo>
                  <a:pt x="973" y="1402"/>
                </a:lnTo>
                <a:lnTo>
                  <a:pt x="1002" y="1368"/>
                </a:lnTo>
                <a:lnTo>
                  <a:pt x="1031" y="1335"/>
                </a:lnTo>
                <a:lnTo>
                  <a:pt x="1060" y="1301"/>
                </a:lnTo>
                <a:lnTo>
                  <a:pt x="1091" y="1269"/>
                </a:lnTo>
                <a:lnTo>
                  <a:pt x="1123" y="1237"/>
                </a:lnTo>
                <a:lnTo>
                  <a:pt x="1155" y="1205"/>
                </a:lnTo>
                <a:lnTo>
                  <a:pt x="1187" y="1176"/>
                </a:lnTo>
                <a:lnTo>
                  <a:pt x="1221" y="1146"/>
                </a:lnTo>
                <a:lnTo>
                  <a:pt x="1256" y="1117"/>
                </a:lnTo>
                <a:lnTo>
                  <a:pt x="1289" y="1089"/>
                </a:lnTo>
                <a:lnTo>
                  <a:pt x="1326" y="1062"/>
                </a:lnTo>
                <a:lnTo>
                  <a:pt x="1361" y="1036"/>
                </a:lnTo>
                <a:lnTo>
                  <a:pt x="1398" y="1010"/>
                </a:lnTo>
                <a:lnTo>
                  <a:pt x="1436" y="985"/>
                </a:lnTo>
                <a:lnTo>
                  <a:pt x="1474" y="963"/>
                </a:lnTo>
                <a:lnTo>
                  <a:pt x="1512" y="940"/>
                </a:lnTo>
                <a:lnTo>
                  <a:pt x="1552" y="917"/>
                </a:lnTo>
                <a:lnTo>
                  <a:pt x="1591" y="895"/>
                </a:lnTo>
                <a:lnTo>
                  <a:pt x="1631" y="876"/>
                </a:lnTo>
                <a:lnTo>
                  <a:pt x="1672" y="856"/>
                </a:lnTo>
                <a:lnTo>
                  <a:pt x="1713" y="838"/>
                </a:lnTo>
                <a:lnTo>
                  <a:pt x="1756" y="821"/>
                </a:lnTo>
                <a:lnTo>
                  <a:pt x="1797" y="804"/>
                </a:lnTo>
                <a:lnTo>
                  <a:pt x="1840" y="789"/>
                </a:lnTo>
                <a:lnTo>
                  <a:pt x="1884" y="775"/>
                </a:lnTo>
                <a:lnTo>
                  <a:pt x="1927" y="761"/>
                </a:lnTo>
                <a:lnTo>
                  <a:pt x="1971" y="749"/>
                </a:lnTo>
                <a:lnTo>
                  <a:pt x="2017" y="738"/>
                </a:lnTo>
                <a:lnTo>
                  <a:pt x="2061" y="728"/>
                </a:lnTo>
                <a:lnTo>
                  <a:pt x="2107" y="719"/>
                </a:lnTo>
                <a:lnTo>
                  <a:pt x="2153" y="709"/>
                </a:lnTo>
                <a:lnTo>
                  <a:pt x="2199" y="703"/>
                </a:lnTo>
                <a:lnTo>
                  <a:pt x="2246" y="697"/>
                </a:lnTo>
                <a:lnTo>
                  <a:pt x="2292" y="693"/>
                </a:lnTo>
                <a:lnTo>
                  <a:pt x="2339" y="688"/>
                </a:lnTo>
                <a:lnTo>
                  <a:pt x="2388" y="686"/>
                </a:lnTo>
                <a:lnTo>
                  <a:pt x="2389" y="844"/>
                </a:lnTo>
                <a:lnTo>
                  <a:pt x="2626" y="418"/>
                </a:lnTo>
                <a:lnTo>
                  <a:pt x="2374" y="0"/>
                </a:lnTo>
                <a:lnTo>
                  <a:pt x="2377" y="128"/>
                </a:lnTo>
                <a:lnTo>
                  <a:pt x="2377" y="128"/>
                </a:lnTo>
                <a:lnTo>
                  <a:pt x="2314" y="131"/>
                </a:lnTo>
                <a:lnTo>
                  <a:pt x="2253" y="136"/>
                </a:lnTo>
                <a:lnTo>
                  <a:pt x="2192" y="142"/>
                </a:lnTo>
                <a:lnTo>
                  <a:pt x="2133" y="149"/>
                </a:lnTo>
                <a:lnTo>
                  <a:pt x="2073" y="159"/>
                </a:lnTo>
                <a:lnTo>
                  <a:pt x="2014" y="168"/>
                </a:lnTo>
                <a:lnTo>
                  <a:pt x="1954" y="180"/>
                </a:lnTo>
                <a:lnTo>
                  <a:pt x="1896" y="194"/>
                </a:lnTo>
                <a:lnTo>
                  <a:pt x="1838" y="207"/>
                </a:lnTo>
                <a:lnTo>
                  <a:pt x="1780" y="223"/>
                </a:lnTo>
                <a:lnTo>
                  <a:pt x="1724" y="241"/>
                </a:lnTo>
                <a:lnTo>
                  <a:pt x="1668" y="259"/>
                </a:lnTo>
                <a:lnTo>
                  <a:pt x="1611" y="279"/>
                </a:lnTo>
                <a:lnTo>
                  <a:pt x="1556" y="299"/>
                </a:lnTo>
                <a:lnTo>
                  <a:pt x="1503" y="322"/>
                </a:lnTo>
                <a:lnTo>
                  <a:pt x="1448" y="345"/>
                </a:lnTo>
                <a:lnTo>
                  <a:pt x="1396" y="371"/>
                </a:lnTo>
                <a:lnTo>
                  <a:pt x="1343" y="397"/>
                </a:lnTo>
                <a:lnTo>
                  <a:pt x="1292" y="424"/>
                </a:lnTo>
                <a:lnTo>
                  <a:pt x="1240" y="452"/>
                </a:lnTo>
                <a:lnTo>
                  <a:pt x="1190" y="482"/>
                </a:lnTo>
                <a:lnTo>
                  <a:pt x="1141" y="513"/>
                </a:lnTo>
                <a:lnTo>
                  <a:pt x="1092" y="545"/>
                </a:lnTo>
                <a:lnTo>
                  <a:pt x="1045" y="577"/>
                </a:lnTo>
                <a:lnTo>
                  <a:pt x="998" y="610"/>
                </a:lnTo>
                <a:lnTo>
                  <a:pt x="952" y="645"/>
                </a:lnTo>
                <a:lnTo>
                  <a:pt x="906" y="682"/>
                </a:lnTo>
                <a:lnTo>
                  <a:pt x="862" y="719"/>
                </a:lnTo>
                <a:lnTo>
                  <a:pt x="818" y="757"/>
                </a:lnTo>
                <a:lnTo>
                  <a:pt x="777" y="796"/>
                </a:lnTo>
                <a:lnTo>
                  <a:pt x="734" y="836"/>
                </a:lnTo>
                <a:lnTo>
                  <a:pt x="694" y="877"/>
                </a:lnTo>
                <a:lnTo>
                  <a:pt x="655" y="920"/>
                </a:lnTo>
                <a:lnTo>
                  <a:pt x="615" y="963"/>
                </a:lnTo>
                <a:lnTo>
                  <a:pt x="577" y="1007"/>
                </a:lnTo>
                <a:lnTo>
                  <a:pt x="540" y="1051"/>
                </a:lnTo>
                <a:lnTo>
                  <a:pt x="505" y="1097"/>
                </a:lnTo>
                <a:lnTo>
                  <a:pt x="470" y="1143"/>
                </a:lnTo>
                <a:lnTo>
                  <a:pt x="436" y="1190"/>
                </a:lnTo>
                <a:lnTo>
                  <a:pt x="404" y="1239"/>
                </a:lnTo>
                <a:lnTo>
                  <a:pt x="372" y="1288"/>
                </a:lnTo>
                <a:lnTo>
                  <a:pt x="343" y="1338"/>
                </a:lnTo>
                <a:lnTo>
                  <a:pt x="314" y="1388"/>
                </a:lnTo>
                <a:lnTo>
                  <a:pt x="285" y="1439"/>
                </a:lnTo>
                <a:lnTo>
                  <a:pt x="259" y="1490"/>
                </a:lnTo>
                <a:lnTo>
                  <a:pt x="233" y="1544"/>
                </a:lnTo>
                <a:lnTo>
                  <a:pt x="209" y="1597"/>
                </a:lnTo>
                <a:lnTo>
                  <a:pt x="186" y="1651"/>
                </a:lnTo>
                <a:lnTo>
                  <a:pt x="165" y="1706"/>
                </a:lnTo>
                <a:lnTo>
                  <a:pt x="143" y="1760"/>
                </a:lnTo>
                <a:lnTo>
                  <a:pt x="125" y="1817"/>
                </a:lnTo>
                <a:lnTo>
                  <a:pt x="107" y="1873"/>
                </a:lnTo>
                <a:lnTo>
                  <a:pt x="90" y="1930"/>
                </a:lnTo>
                <a:lnTo>
                  <a:pt x="75" y="1988"/>
                </a:lnTo>
                <a:lnTo>
                  <a:pt x="61" y="2046"/>
                </a:lnTo>
                <a:lnTo>
                  <a:pt x="49" y="2104"/>
                </a:lnTo>
                <a:lnTo>
                  <a:pt x="37" y="2163"/>
                </a:lnTo>
                <a:lnTo>
                  <a:pt x="27" y="2223"/>
                </a:lnTo>
                <a:lnTo>
                  <a:pt x="20" y="2284"/>
                </a:lnTo>
                <a:lnTo>
                  <a:pt x="12" y="2345"/>
                </a:lnTo>
                <a:lnTo>
                  <a:pt x="8" y="2406"/>
                </a:lnTo>
                <a:lnTo>
                  <a:pt x="3" y="2467"/>
                </a:lnTo>
                <a:lnTo>
                  <a:pt x="2" y="2528"/>
                </a:lnTo>
                <a:lnTo>
                  <a:pt x="0" y="2590"/>
                </a:lnTo>
                <a:lnTo>
                  <a:pt x="0" y="2590"/>
                </a:lnTo>
                <a:lnTo>
                  <a:pt x="2" y="2670"/>
                </a:lnTo>
                <a:lnTo>
                  <a:pt x="6" y="2747"/>
                </a:lnTo>
                <a:lnTo>
                  <a:pt x="12" y="2825"/>
                </a:lnTo>
                <a:lnTo>
                  <a:pt x="20" y="2903"/>
                </a:lnTo>
                <a:lnTo>
                  <a:pt x="31" y="2979"/>
                </a:lnTo>
                <a:lnTo>
                  <a:pt x="44" y="3056"/>
                </a:lnTo>
                <a:lnTo>
                  <a:pt x="60" y="3130"/>
                </a:lnTo>
                <a:lnTo>
                  <a:pt x="78" y="3204"/>
                </a:lnTo>
                <a:lnTo>
                  <a:pt x="98" y="3277"/>
                </a:lnTo>
                <a:lnTo>
                  <a:pt x="119" y="3348"/>
                </a:lnTo>
                <a:lnTo>
                  <a:pt x="143" y="3420"/>
                </a:lnTo>
                <a:lnTo>
                  <a:pt x="169" y="3490"/>
                </a:lnTo>
                <a:lnTo>
                  <a:pt x="198" y="3559"/>
                </a:lnTo>
                <a:lnTo>
                  <a:pt x="229" y="3628"/>
                </a:lnTo>
                <a:lnTo>
                  <a:pt x="261" y="3695"/>
                </a:lnTo>
                <a:lnTo>
                  <a:pt x="296" y="3760"/>
                </a:lnTo>
                <a:lnTo>
                  <a:pt x="467" y="3474"/>
                </a:lnTo>
                <a:close/>
              </a:path>
            </a:pathLst>
          </a:custGeom>
          <a:solidFill>
            <a:srgbClr val="3BA9F8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3255575" y="3884224"/>
            <a:ext cx="2566195" cy="912928"/>
          </a:xfrm>
          <a:custGeom>
            <a:avLst/>
            <a:gdLst>
              <a:gd name="T0" fmla="*/ 3793 w 4313"/>
              <a:gd name="T1" fmla="*/ 136 h 1533"/>
              <a:gd name="T2" fmla="*/ 3686 w 4313"/>
              <a:gd name="T3" fmla="*/ 278 h 1533"/>
              <a:gd name="T4" fmla="*/ 3567 w 4313"/>
              <a:gd name="T5" fmla="*/ 410 h 1533"/>
              <a:gd name="T6" fmla="*/ 3437 w 4313"/>
              <a:gd name="T7" fmla="*/ 529 h 1533"/>
              <a:gd name="T8" fmla="*/ 3297 w 4313"/>
              <a:gd name="T9" fmla="*/ 638 h 1533"/>
              <a:gd name="T10" fmla="*/ 3146 w 4313"/>
              <a:gd name="T11" fmla="*/ 732 h 1533"/>
              <a:gd name="T12" fmla="*/ 2987 w 4313"/>
              <a:gd name="T13" fmla="*/ 811 h 1533"/>
              <a:gd name="T14" fmla="*/ 2819 w 4313"/>
              <a:gd name="T15" fmla="*/ 877 h 1533"/>
              <a:gd name="T16" fmla="*/ 2644 w 4313"/>
              <a:gd name="T17" fmla="*/ 926 h 1533"/>
              <a:gd name="T18" fmla="*/ 2462 w 4313"/>
              <a:gd name="T19" fmla="*/ 959 h 1533"/>
              <a:gd name="T20" fmla="*/ 2276 w 4313"/>
              <a:gd name="T21" fmla="*/ 975 h 1533"/>
              <a:gd name="T22" fmla="*/ 2148 w 4313"/>
              <a:gd name="T23" fmla="*/ 975 h 1533"/>
              <a:gd name="T24" fmla="*/ 1960 w 4313"/>
              <a:gd name="T25" fmla="*/ 959 h 1533"/>
              <a:gd name="T26" fmla="*/ 1779 w 4313"/>
              <a:gd name="T27" fmla="*/ 926 h 1533"/>
              <a:gd name="T28" fmla="*/ 1602 w 4313"/>
              <a:gd name="T29" fmla="*/ 876 h 1533"/>
              <a:gd name="T30" fmla="*/ 1434 w 4313"/>
              <a:gd name="T31" fmla="*/ 810 h 1533"/>
              <a:gd name="T32" fmla="*/ 1274 w 4313"/>
              <a:gd name="T33" fmla="*/ 729 h 1533"/>
              <a:gd name="T34" fmla="*/ 1123 w 4313"/>
              <a:gd name="T35" fmla="*/ 633 h 1533"/>
              <a:gd name="T36" fmla="*/ 981 w 4313"/>
              <a:gd name="T37" fmla="*/ 525 h 1533"/>
              <a:gd name="T38" fmla="*/ 851 w 4313"/>
              <a:gd name="T39" fmla="*/ 404 h 1533"/>
              <a:gd name="T40" fmla="*/ 732 w 4313"/>
              <a:gd name="T41" fmla="*/ 271 h 1533"/>
              <a:gd name="T42" fmla="*/ 627 w 4313"/>
              <a:gd name="T43" fmla="*/ 128 h 1533"/>
              <a:gd name="T44" fmla="*/ 239 w 4313"/>
              <a:gd name="T45" fmla="*/ 6 h 1533"/>
              <a:gd name="T46" fmla="*/ 116 w 4313"/>
              <a:gd name="T47" fmla="*/ 363 h 1533"/>
              <a:gd name="T48" fmla="*/ 245 w 4313"/>
              <a:gd name="T49" fmla="*/ 554 h 1533"/>
              <a:gd name="T50" fmla="*/ 393 w 4313"/>
              <a:gd name="T51" fmla="*/ 732 h 1533"/>
              <a:gd name="T52" fmla="*/ 558 w 4313"/>
              <a:gd name="T53" fmla="*/ 894 h 1533"/>
              <a:gd name="T54" fmla="*/ 735 w 4313"/>
              <a:gd name="T55" fmla="*/ 1042 h 1533"/>
              <a:gd name="T56" fmla="*/ 927 w 4313"/>
              <a:gd name="T57" fmla="*/ 1171 h 1533"/>
              <a:gd name="T58" fmla="*/ 1132 w 4313"/>
              <a:gd name="T59" fmla="*/ 1284 h 1533"/>
              <a:gd name="T60" fmla="*/ 1347 w 4313"/>
              <a:gd name="T61" fmla="*/ 1376 h 1533"/>
              <a:gd name="T62" fmla="*/ 1571 w 4313"/>
              <a:gd name="T63" fmla="*/ 1449 h 1533"/>
              <a:gd name="T64" fmla="*/ 1806 w 4313"/>
              <a:gd name="T65" fmla="*/ 1499 h 1533"/>
              <a:gd name="T66" fmla="*/ 2047 w 4313"/>
              <a:gd name="T67" fmla="*/ 1527 h 1533"/>
              <a:gd name="T68" fmla="*/ 2212 w 4313"/>
              <a:gd name="T69" fmla="*/ 1533 h 1533"/>
              <a:gd name="T70" fmla="*/ 2459 w 4313"/>
              <a:gd name="T71" fmla="*/ 1521 h 1533"/>
              <a:gd name="T72" fmla="*/ 2699 w 4313"/>
              <a:gd name="T73" fmla="*/ 1484 h 1533"/>
              <a:gd name="T74" fmla="*/ 2931 w 4313"/>
              <a:gd name="T75" fmla="*/ 1426 h 1533"/>
              <a:gd name="T76" fmla="*/ 3153 w 4313"/>
              <a:gd name="T77" fmla="*/ 1347 h 1533"/>
              <a:gd name="T78" fmla="*/ 3365 w 4313"/>
              <a:gd name="T79" fmla="*/ 1248 h 1533"/>
              <a:gd name="T80" fmla="*/ 3565 w 4313"/>
              <a:gd name="T81" fmla="*/ 1129 h 1533"/>
              <a:gd name="T82" fmla="*/ 3753 w 4313"/>
              <a:gd name="T83" fmla="*/ 991 h 1533"/>
              <a:gd name="T84" fmla="*/ 3927 w 4313"/>
              <a:gd name="T85" fmla="*/ 839 h 1533"/>
              <a:gd name="T86" fmla="*/ 4086 w 4313"/>
              <a:gd name="T87" fmla="*/ 670 h 1533"/>
              <a:gd name="T88" fmla="*/ 4227 w 4313"/>
              <a:gd name="T89" fmla="*/ 487 h 1533"/>
              <a:gd name="T90" fmla="*/ 3974 w 4313"/>
              <a:gd name="T91" fmla="*/ 354 h 1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13" h="1533">
                <a:moveTo>
                  <a:pt x="3825" y="87"/>
                </a:moveTo>
                <a:lnTo>
                  <a:pt x="3825" y="87"/>
                </a:lnTo>
                <a:lnTo>
                  <a:pt x="3793" y="136"/>
                </a:lnTo>
                <a:lnTo>
                  <a:pt x="3758" y="184"/>
                </a:lnTo>
                <a:lnTo>
                  <a:pt x="3722" y="232"/>
                </a:lnTo>
                <a:lnTo>
                  <a:pt x="3686" y="278"/>
                </a:lnTo>
                <a:lnTo>
                  <a:pt x="3648" y="323"/>
                </a:lnTo>
                <a:lnTo>
                  <a:pt x="3608" y="368"/>
                </a:lnTo>
                <a:lnTo>
                  <a:pt x="3567" y="410"/>
                </a:lnTo>
                <a:lnTo>
                  <a:pt x="3526" y="451"/>
                </a:lnTo>
                <a:lnTo>
                  <a:pt x="3481" y="491"/>
                </a:lnTo>
                <a:lnTo>
                  <a:pt x="3437" y="529"/>
                </a:lnTo>
                <a:lnTo>
                  <a:pt x="3391" y="567"/>
                </a:lnTo>
                <a:lnTo>
                  <a:pt x="3344" y="602"/>
                </a:lnTo>
                <a:lnTo>
                  <a:pt x="3297" y="638"/>
                </a:lnTo>
                <a:lnTo>
                  <a:pt x="3248" y="670"/>
                </a:lnTo>
                <a:lnTo>
                  <a:pt x="3198" y="702"/>
                </a:lnTo>
                <a:lnTo>
                  <a:pt x="3146" y="732"/>
                </a:lnTo>
                <a:lnTo>
                  <a:pt x="3094" y="760"/>
                </a:lnTo>
                <a:lnTo>
                  <a:pt x="3040" y="787"/>
                </a:lnTo>
                <a:lnTo>
                  <a:pt x="2987" y="811"/>
                </a:lnTo>
                <a:lnTo>
                  <a:pt x="2932" y="836"/>
                </a:lnTo>
                <a:lnTo>
                  <a:pt x="2876" y="857"/>
                </a:lnTo>
                <a:lnTo>
                  <a:pt x="2819" y="877"/>
                </a:lnTo>
                <a:lnTo>
                  <a:pt x="2761" y="895"/>
                </a:lnTo>
                <a:lnTo>
                  <a:pt x="2703" y="912"/>
                </a:lnTo>
                <a:lnTo>
                  <a:pt x="2644" y="926"/>
                </a:lnTo>
                <a:lnTo>
                  <a:pt x="2584" y="940"/>
                </a:lnTo>
                <a:lnTo>
                  <a:pt x="2523" y="950"/>
                </a:lnTo>
                <a:lnTo>
                  <a:pt x="2462" y="959"/>
                </a:lnTo>
                <a:lnTo>
                  <a:pt x="2401" y="966"/>
                </a:lnTo>
                <a:lnTo>
                  <a:pt x="2339" y="972"/>
                </a:lnTo>
                <a:lnTo>
                  <a:pt x="2276" y="975"/>
                </a:lnTo>
                <a:lnTo>
                  <a:pt x="2212" y="976"/>
                </a:lnTo>
                <a:lnTo>
                  <a:pt x="2212" y="976"/>
                </a:lnTo>
                <a:lnTo>
                  <a:pt x="2148" y="975"/>
                </a:lnTo>
                <a:lnTo>
                  <a:pt x="2085" y="972"/>
                </a:lnTo>
                <a:lnTo>
                  <a:pt x="2023" y="966"/>
                </a:lnTo>
                <a:lnTo>
                  <a:pt x="1960" y="959"/>
                </a:lnTo>
                <a:lnTo>
                  <a:pt x="1899" y="950"/>
                </a:lnTo>
                <a:lnTo>
                  <a:pt x="1838" y="940"/>
                </a:lnTo>
                <a:lnTo>
                  <a:pt x="1779" y="926"/>
                </a:lnTo>
                <a:lnTo>
                  <a:pt x="1719" y="911"/>
                </a:lnTo>
                <a:lnTo>
                  <a:pt x="1660" y="894"/>
                </a:lnTo>
                <a:lnTo>
                  <a:pt x="1602" y="876"/>
                </a:lnTo>
                <a:lnTo>
                  <a:pt x="1545" y="856"/>
                </a:lnTo>
                <a:lnTo>
                  <a:pt x="1489" y="834"/>
                </a:lnTo>
                <a:lnTo>
                  <a:pt x="1434" y="810"/>
                </a:lnTo>
                <a:lnTo>
                  <a:pt x="1379" y="784"/>
                </a:lnTo>
                <a:lnTo>
                  <a:pt x="1326" y="758"/>
                </a:lnTo>
                <a:lnTo>
                  <a:pt x="1274" y="729"/>
                </a:lnTo>
                <a:lnTo>
                  <a:pt x="1222" y="699"/>
                </a:lnTo>
                <a:lnTo>
                  <a:pt x="1171" y="667"/>
                </a:lnTo>
                <a:lnTo>
                  <a:pt x="1123" y="633"/>
                </a:lnTo>
                <a:lnTo>
                  <a:pt x="1074" y="599"/>
                </a:lnTo>
                <a:lnTo>
                  <a:pt x="1028" y="563"/>
                </a:lnTo>
                <a:lnTo>
                  <a:pt x="981" y="525"/>
                </a:lnTo>
                <a:lnTo>
                  <a:pt x="937" y="487"/>
                </a:lnTo>
                <a:lnTo>
                  <a:pt x="894" y="445"/>
                </a:lnTo>
                <a:lnTo>
                  <a:pt x="851" y="404"/>
                </a:lnTo>
                <a:lnTo>
                  <a:pt x="810" y="361"/>
                </a:lnTo>
                <a:lnTo>
                  <a:pt x="770" y="317"/>
                </a:lnTo>
                <a:lnTo>
                  <a:pt x="732" y="271"/>
                </a:lnTo>
                <a:lnTo>
                  <a:pt x="695" y="224"/>
                </a:lnTo>
                <a:lnTo>
                  <a:pt x="660" y="177"/>
                </a:lnTo>
                <a:lnTo>
                  <a:pt x="627" y="128"/>
                </a:lnTo>
                <a:lnTo>
                  <a:pt x="595" y="78"/>
                </a:lnTo>
                <a:lnTo>
                  <a:pt x="726" y="0"/>
                </a:lnTo>
                <a:lnTo>
                  <a:pt x="239" y="6"/>
                </a:lnTo>
                <a:lnTo>
                  <a:pt x="0" y="432"/>
                </a:lnTo>
                <a:lnTo>
                  <a:pt x="116" y="363"/>
                </a:lnTo>
                <a:lnTo>
                  <a:pt x="116" y="363"/>
                </a:lnTo>
                <a:lnTo>
                  <a:pt x="157" y="429"/>
                </a:lnTo>
                <a:lnTo>
                  <a:pt x="201" y="491"/>
                </a:lnTo>
                <a:lnTo>
                  <a:pt x="245" y="554"/>
                </a:lnTo>
                <a:lnTo>
                  <a:pt x="294" y="615"/>
                </a:lnTo>
                <a:lnTo>
                  <a:pt x="343" y="674"/>
                </a:lnTo>
                <a:lnTo>
                  <a:pt x="393" y="732"/>
                </a:lnTo>
                <a:lnTo>
                  <a:pt x="447" y="787"/>
                </a:lnTo>
                <a:lnTo>
                  <a:pt x="502" y="842"/>
                </a:lnTo>
                <a:lnTo>
                  <a:pt x="558" y="894"/>
                </a:lnTo>
                <a:lnTo>
                  <a:pt x="615" y="946"/>
                </a:lnTo>
                <a:lnTo>
                  <a:pt x="674" y="994"/>
                </a:lnTo>
                <a:lnTo>
                  <a:pt x="735" y="1042"/>
                </a:lnTo>
                <a:lnTo>
                  <a:pt x="798" y="1088"/>
                </a:lnTo>
                <a:lnTo>
                  <a:pt x="862" y="1130"/>
                </a:lnTo>
                <a:lnTo>
                  <a:pt x="927" y="1171"/>
                </a:lnTo>
                <a:lnTo>
                  <a:pt x="994" y="1211"/>
                </a:lnTo>
                <a:lnTo>
                  <a:pt x="1062" y="1249"/>
                </a:lnTo>
                <a:lnTo>
                  <a:pt x="1132" y="1284"/>
                </a:lnTo>
                <a:lnTo>
                  <a:pt x="1202" y="1316"/>
                </a:lnTo>
                <a:lnTo>
                  <a:pt x="1274" y="1348"/>
                </a:lnTo>
                <a:lnTo>
                  <a:pt x="1347" y="1376"/>
                </a:lnTo>
                <a:lnTo>
                  <a:pt x="1420" y="1403"/>
                </a:lnTo>
                <a:lnTo>
                  <a:pt x="1495" y="1428"/>
                </a:lnTo>
                <a:lnTo>
                  <a:pt x="1571" y="1449"/>
                </a:lnTo>
                <a:lnTo>
                  <a:pt x="1649" y="1469"/>
                </a:lnTo>
                <a:lnTo>
                  <a:pt x="1727" y="1486"/>
                </a:lnTo>
                <a:lnTo>
                  <a:pt x="1806" y="1499"/>
                </a:lnTo>
                <a:lnTo>
                  <a:pt x="1886" y="1512"/>
                </a:lnTo>
                <a:lnTo>
                  <a:pt x="1966" y="1521"/>
                </a:lnTo>
                <a:lnTo>
                  <a:pt x="2047" y="1527"/>
                </a:lnTo>
                <a:lnTo>
                  <a:pt x="2130" y="1531"/>
                </a:lnTo>
                <a:lnTo>
                  <a:pt x="2212" y="1533"/>
                </a:lnTo>
                <a:lnTo>
                  <a:pt x="2212" y="1533"/>
                </a:lnTo>
                <a:lnTo>
                  <a:pt x="2294" y="1531"/>
                </a:lnTo>
                <a:lnTo>
                  <a:pt x="2377" y="1527"/>
                </a:lnTo>
                <a:lnTo>
                  <a:pt x="2459" y="1521"/>
                </a:lnTo>
                <a:lnTo>
                  <a:pt x="2540" y="1512"/>
                </a:lnTo>
                <a:lnTo>
                  <a:pt x="2619" y="1499"/>
                </a:lnTo>
                <a:lnTo>
                  <a:pt x="2699" y="1484"/>
                </a:lnTo>
                <a:lnTo>
                  <a:pt x="2777" y="1467"/>
                </a:lnTo>
                <a:lnTo>
                  <a:pt x="2854" y="1449"/>
                </a:lnTo>
                <a:lnTo>
                  <a:pt x="2931" y="1426"/>
                </a:lnTo>
                <a:lnTo>
                  <a:pt x="3005" y="1402"/>
                </a:lnTo>
                <a:lnTo>
                  <a:pt x="3080" y="1376"/>
                </a:lnTo>
                <a:lnTo>
                  <a:pt x="3153" y="1347"/>
                </a:lnTo>
                <a:lnTo>
                  <a:pt x="3225" y="1316"/>
                </a:lnTo>
                <a:lnTo>
                  <a:pt x="3295" y="1283"/>
                </a:lnTo>
                <a:lnTo>
                  <a:pt x="3365" y="1248"/>
                </a:lnTo>
                <a:lnTo>
                  <a:pt x="3433" y="1210"/>
                </a:lnTo>
                <a:lnTo>
                  <a:pt x="3500" y="1170"/>
                </a:lnTo>
                <a:lnTo>
                  <a:pt x="3565" y="1129"/>
                </a:lnTo>
                <a:lnTo>
                  <a:pt x="3629" y="1085"/>
                </a:lnTo>
                <a:lnTo>
                  <a:pt x="3692" y="1039"/>
                </a:lnTo>
                <a:lnTo>
                  <a:pt x="3753" y="991"/>
                </a:lnTo>
                <a:lnTo>
                  <a:pt x="3812" y="943"/>
                </a:lnTo>
                <a:lnTo>
                  <a:pt x="3870" y="891"/>
                </a:lnTo>
                <a:lnTo>
                  <a:pt x="3927" y="839"/>
                </a:lnTo>
                <a:lnTo>
                  <a:pt x="3982" y="784"/>
                </a:lnTo>
                <a:lnTo>
                  <a:pt x="4034" y="728"/>
                </a:lnTo>
                <a:lnTo>
                  <a:pt x="4086" y="670"/>
                </a:lnTo>
                <a:lnTo>
                  <a:pt x="4134" y="610"/>
                </a:lnTo>
                <a:lnTo>
                  <a:pt x="4182" y="549"/>
                </a:lnTo>
                <a:lnTo>
                  <a:pt x="4227" y="487"/>
                </a:lnTo>
                <a:lnTo>
                  <a:pt x="4272" y="422"/>
                </a:lnTo>
                <a:lnTo>
                  <a:pt x="4313" y="357"/>
                </a:lnTo>
                <a:lnTo>
                  <a:pt x="3974" y="354"/>
                </a:lnTo>
                <a:lnTo>
                  <a:pt x="3825" y="87"/>
                </a:lnTo>
                <a:close/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18495" y="2517619"/>
            <a:ext cx="1507011" cy="1591825"/>
            <a:chOff x="5090222" y="2830434"/>
            <a:chExt cx="2009969" cy="2123088"/>
          </a:xfrm>
          <a:effectLst/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 rot="5400000">
              <a:off x="4601809" y="3318847"/>
              <a:ext cx="2058599" cy="1081774"/>
            </a:xfrm>
            <a:custGeom>
              <a:avLst/>
              <a:gdLst>
                <a:gd name="T0" fmla="*/ 5092 w 5100"/>
                <a:gd name="T1" fmla="*/ 385 h 2679"/>
                <a:gd name="T2" fmla="*/ 5049 w 5100"/>
                <a:gd name="T3" fmla="*/ 694 h 2679"/>
                <a:gd name="T4" fmla="*/ 4969 w 5100"/>
                <a:gd name="T5" fmla="*/ 990 h 2679"/>
                <a:gd name="T6" fmla="*/ 4855 w 5100"/>
                <a:gd name="T7" fmla="*/ 1272 h 2679"/>
                <a:gd name="T8" fmla="*/ 4709 w 5100"/>
                <a:gd name="T9" fmla="*/ 1533 h 2679"/>
                <a:gd name="T10" fmla="*/ 4532 w 5100"/>
                <a:gd name="T11" fmla="*/ 1775 h 2679"/>
                <a:gd name="T12" fmla="*/ 4329 w 5100"/>
                <a:gd name="T13" fmla="*/ 1992 h 2679"/>
                <a:gd name="T14" fmla="*/ 4101 w 5100"/>
                <a:gd name="T15" fmla="*/ 2186 h 2679"/>
                <a:gd name="T16" fmla="*/ 3851 w 5100"/>
                <a:gd name="T17" fmla="*/ 2349 h 2679"/>
                <a:gd name="T18" fmla="*/ 3582 w 5100"/>
                <a:gd name="T19" fmla="*/ 2483 h 2679"/>
                <a:gd name="T20" fmla="*/ 3294 w 5100"/>
                <a:gd name="T21" fmla="*/ 2585 h 2679"/>
                <a:gd name="T22" fmla="*/ 2993 w 5100"/>
                <a:gd name="T23" fmla="*/ 2651 h 2679"/>
                <a:gd name="T24" fmla="*/ 2678 w 5100"/>
                <a:gd name="T25" fmla="*/ 2679 h 2679"/>
                <a:gd name="T26" fmla="*/ 2426 w 5100"/>
                <a:gd name="T27" fmla="*/ 2673 h 2679"/>
                <a:gd name="T28" fmla="*/ 2120 w 5100"/>
                <a:gd name="T29" fmla="*/ 2630 h 2679"/>
                <a:gd name="T30" fmla="*/ 1827 w 5100"/>
                <a:gd name="T31" fmla="*/ 2553 h 2679"/>
                <a:gd name="T32" fmla="*/ 1549 w 5100"/>
                <a:gd name="T33" fmla="*/ 2440 h 2679"/>
                <a:gd name="T34" fmla="*/ 1290 w 5100"/>
                <a:gd name="T35" fmla="*/ 2297 h 2679"/>
                <a:gd name="T36" fmla="*/ 1050 w 5100"/>
                <a:gd name="T37" fmla="*/ 2125 h 2679"/>
                <a:gd name="T38" fmla="*/ 833 w 5100"/>
                <a:gd name="T39" fmla="*/ 1926 h 2679"/>
                <a:gd name="T40" fmla="*/ 640 w 5100"/>
                <a:gd name="T41" fmla="*/ 1704 h 2679"/>
                <a:gd name="T42" fmla="*/ 474 w 5100"/>
                <a:gd name="T43" fmla="*/ 1459 h 2679"/>
                <a:gd name="T44" fmla="*/ 339 w 5100"/>
                <a:gd name="T45" fmla="*/ 1195 h 2679"/>
                <a:gd name="T46" fmla="*/ 234 w 5100"/>
                <a:gd name="T47" fmla="*/ 914 h 2679"/>
                <a:gd name="T48" fmla="*/ 165 w 5100"/>
                <a:gd name="T49" fmla="*/ 617 h 2679"/>
                <a:gd name="T50" fmla="*/ 131 w 5100"/>
                <a:gd name="T51" fmla="*/ 309 h 2679"/>
                <a:gd name="T52" fmla="*/ 703 w 5100"/>
                <a:gd name="T53" fmla="*/ 161 h 2679"/>
                <a:gd name="T54" fmla="*/ 697 w 5100"/>
                <a:gd name="T55" fmla="*/ 343 h 2679"/>
                <a:gd name="T56" fmla="*/ 730 w 5100"/>
                <a:gd name="T57" fmla="*/ 579 h 2679"/>
                <a:gd name="T58" fmla="*/ 790 w 5100"/>
                <a:gd name="T59" fmla="*/ 804 h 2679"/>
                <a:gd name="T60" fmla="*/ 876 w 5100"/>
                <a:gd name="T61" fmla="*/ 1018 h 2679"/>
                <a:gd name="T62" fmla="*/ 987 w 5100"/>
                <a:gd name="T63" fmla="*/ 1218 h 2679"/>
                <a:gd name="T64" fmla="*/ 1119 w 5100"/>
                <a:gd name="T65" fmla="*/ 1403 h 2679"/>
                <a:gd name="T66" fmla="*/ 1272 w 5100"/>
                <a:gd name="T67" fmla="*/ 1570 h 2679"/>
                <a:gd name="T68" fmla="*/ 1444 w 5100"/>
                <a:gd name="T69" fmla="*/ 1720 h 2679"/>
                <a:gd name="T70" fmla="*/ 1632 w 5100"/>
                <a:gd name="T71" fmla="*/ 1848 h 2679"/>
                <a:gd name="T72" fmla="*/ 1835 w 5100"/>
                <a:gd name="T73" fmla="*/ 1952 h 2679"/>
                <a:gd name="T74" fmla="*/ 2052 w 5100"/>
                <a:gd name="T75" fmla="*/ 2034 h 2679"/>
                <a:gd name="T76" fmla="*/ 2280 w 5100"/>
                <a:gd name="T77" fmla="*/ 2088 h 2679"/>
                <a:gd name="T78" fmla="*/ 2517 w 5100"/>
                <a:gd name="T79" fmla="*/ 2114 h 2679"/>
                <a:gd name="T80" fmla="*/ 2714 w 5100"/>
                <a:gd name="T81" fmla="*/ 2114 h 2679"/>
                <a:gd name="T82" fmla="*/ 2954 w 5100"/>
                <a:gd name="T83" fmla="*/ 2086 h 2679"/>
                <a:gd name="T84" fmla="*/ 3186 w 5100"/>
                <a:gd name="T85" fmla="*/ 2031 h 2679"/>
                <a:gd name="T86" fmla="*/ 3405 w 5100"/>
                <a:gd name="T87" fmla="*/ 1948 h 2679"/>
                <a:gd name="T88" fmla="*/ 3611 w 5100"/>
                <a:gd name="T89" fmla="*/ 1838 h 2679"/>
                <a:gd name="T90" fmla="*/ 3802 w 5100"/>
                <a:gd name="T91" fmla="*/ 1707 h 2679"/>
                <a:gd name="T92" fmla="*/ 3975 w 5100"/>
                <a:gd name="T93" fmla="*/ 1553 h 2679"/>
                <a:gd name="T94" fmla="*/ 4127 w 5100"/>
                <a:gd name="T95" fmla="*/ 1381 h 2679"/>
                <a:gd name="T96" fmla="*/ 4259 w 5100"/>
                <a:gd name="T97" fmla="*/ 1190 h 2679"/>
                <a:gd name="T98" fmla="*/ 4367 w 5100"/>
                <a:gd name="T99" fmla="*/ 985 h 2679"/>
                <a:gd name="T100" fmla="*/ 4450 w 5100"/>
                <a:gd name="T101" fmla="*/ 765 h 2679"/>
                <a:gd name="T102" fmla="*/ 4507 w 5100"/>
                <a:gd name="T103" fmla="*/ 534 h 2679"/>
                <a:gd name="T104" fmla="*/ 4535 w 5100"/>
                <a:gd name="T105" fmla="*/ 292 h 2679"/>
                <a:gd name="T106" fmla="*/ 4535 w 5100"/>
                <a:gd name="T107" fmla="*/ 100 h 2679"/>
                <a:gd name="T108" fmla="*/ 5095 w 5100"/>
                <a:gd name="T109" fmla="*/ 34 h 2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00" h="2679">
                  <a:moveTo>
                    <a:pt x="5100" y="194"/>
                  </a:moveTo>
                  <a:lnTo>
                    <a:pt x="5100" y="194"/>
                  </a:lnTo>
                  <a:lnTo>
                    <a:pt x="5100" y="257"/>
                  </a:lnTo>
                  <a:lnTo>
                    <a:pt x="5097" y="322"/>
                  </a:lnTo>
                  <a:lnTo>
                    <a:pt x="5092" y="385"/>
                  </a:lnTo>
                  <a:lnTo>
                    <a:pt x="5088" y="448"/>
                  </a:lnTo>
                  <a:lnTo>
                    <a:pt x="5080" y="509"/>
                  </a:lnTo>
                  <a:lnTo>
                    <a:pt x="5071" y="573"/>
                  </a:lnTo>
                  <a:lnTo>
                    <a:pt x="5061" y="633"/>
                  </a:lnTo>
                  <a:lnTo>
                    <a:pt x="5049" y="694"/>
                  </a:lnTo>
                  <a:lnTo>
                    <a:pt x="5037" y="754"/>
                  </a:lnTo>
                  <a:lnTo>
                    <a:pt x="5021" y="814"/>
                  </a:lnTo>
                  <a:lnTo>
                    <a:pt x="5006" y="874"/>
                  </a:lnTo>
                  <a:lnTo>
                    <a:pt x="4988" y="933"/>
                  </a:lnTo>
                  <a:lnTo>
                    <a:pt x="4969" y="990"/>
                  </a:lnTo>
                  <a:lnTo>
                    <a:pt x="4949" y="1048"/>
                  </a:lnTo>
                  <a:lnTo>
                    <a:pt x="4927" y="1105"/>
                  </a:lnTo>
                  <a:lnTo>
                    <a:pt x="4904" y="1161"/>
                  </a:lnTo>
                  <a:lnTo>
                    <a:pt x="4880" y="1216"/>
                  </a:lnTo>
                  <a:lnTo>
                    <a:pt x="4855" y="1272"/>
                  </a:lnTo>
                  <a:lnTo>
                    <a:pt x="4827" y="1326"/>
                  </a:lnTo>
                  <a:lnTo>
                    <a:pt x="4800" y="1378"/>
                  </a:lnTo>
                  <a:lnTo>
                    <a:pt x="4770" y="1430"/>
                  </a:lnTo>
                  <a:lnTo>
                    <a:pt x="4740" y="1483"/>
                  </a:lnTo>
                  <a:lnTo>
                    <a:pt x="4709" y="1533"/>
                  </a:lnTo>
                  <a:lnTo>
                    <a:pt x="4675" y="1583"/>
                  </a:lnTo>
                  <a:lnTo>
                    <a:pt x="4641" y="1632"/>
                  </a:lnTo>
                  <a:lnTo>
                    <a:pt x="4606" y="1681"/>
                  </a:lnTo>
                  <a:lnTo>
                    <a:pt x="4570" y="1729"/>
                  </a:lnTo>
                  <a:lnTo>
                    <a:pt x="4532" y="1775"/>
                  </a:lnTo>
                  <a:lnTo>
                    <a:pt x="4493" y="1820"/>
                  </a:lnTo>
                  <a:lnTo>
                    <a:pt x="4455" y="1864"/>
                  </a:lnTo>
                  <a:lnTo>
                    <a:pt x="4413" y="1909"/>
                  </a:lnTo>
                  <a:lnTo>
                    <a:pt x="4372" y="1951"/>
                  </a:lnTo>
                  <a:lnTo>
                    <a:pt x="4329" y="1992"/>
                  </a:lnTo>
                  <a:lnTo>
                    <a:pt x="4286" y="2034"/>
                  </a:lnTo>
                  <a:lnTo>
                    <a:pt x="4241" y="2074"/>
                  </a:lnTo>
                  <a:lnTo>
                    <a:pt x="4195" y="2112"/>
                  </a:lnTo>
                  <a:lnTo>
                    <a:pt x="4149" y="2149"/>
                  </a:lnTo>
                  <a:lnTo>
                    <a:pt x="4101" y="2186"/>
                  </a:lnTo>
                  <a:lnTo>
                    <a:pt x="4053" y="2220"/>
                  </a:lnTo>
                  <a:lnTo>
                    <a:pt x="4004" y="2256"/>
                  </a:lnTo>
                  <a:lnTo>
                    <a:pt x="3955" y="2288"/>
                  </a:lnTo>
                  <a:lnTo>
                    <a:pt x="3904" y="2320"/>
                  </a:lnTo>
                  <a:lnTo>
                    <a:pt x="3851" y="2349"/>
                  </a:lnTo>
                  <a:lnTo>
                    <a:pt x="3799" y="2379"/>
                  </a:lnTo>
                  <a:lnTo>
                    <a:pt x="3745" y="2408"/>
                  </a:lnTo>
                  <a:lnTo>
                    <a:pt x="3691" y="2434"/>
                  </a:lnTo>
                  <a:lnTo>
                    <a:pt x="3638" y="2460"/>
                  </a:lnTo>
                  <a:lnTo>
                    <a:pt x="3582" y="2483"/>
                  </a:lnTo>
                  <a:lnTo>
                    <a:pt x="3525" y="2507"/>
                  </a:lnTo>
                  <a:lnTo>
                    <a:pt x="3468" y="2528"/>
                  </a:lnTo>
                  <a:lnTo>
                    <a:pt x="3411" y="2550"/>
                  </a:lnTo>
                  <a:lnTo>
                    <a:pt x="3353" y="2568"/>
                  </a:lnTo>
                  <a:lnTo>
                    <a:pt x="3294" y="2585"/>
                  </a:lnTo>
                  <a:lnTo>
                    <a:pt x="3236" y="2602"/>
                  </a:lnTo>
                  <a:lnTo>
                    <a:pt x="3176" y="2616"/>
                  </a:lnTo>
                  <a:lnTo>
                    <a:pt x="3116" y="2630"/>
                  </a:lnTo>
                  <a:lnTo>
                    <a:pt x="3054" y="2641"/>
                  </a:lnTo>
                  <a:lnTo>
                    <a:pt x="2993" y="2651"/>
                  </a:lnTo>
                  <a:lnTo>
                    <a:pt x="2931" y="2659"/>
                  </a:lnTo>
                  <a:lnTo>
                    <a:pt x="2868" y="2667"/>
                  </a:lnTo>
                  <a:lnTo>
                    <a:pt x="2805" y="2673"/>
                  </a:lnTo>
                  <a:lnTo>
                    <a:pt x="2742" y="2676"/>
                  </a:lnTo>
                  <a:lnTo>
                    <a:pt x="2678" y="2679"/>
                  </a:lnTo>
                  <a:lnTo>
                    <a:pt x="2614" y="2679"/>
                  </a:lnTo>
                  <a:lnTo>
                    <a:pt x="2614" y="2679"/>
                  </a:lnTo>
                  <a:lnTo>
                    <a:pt x="2551" y="2679"/>
                  </a:lnTo>
                  <a:lnTo>
                    <a:pt x="2488" y="2676"/>
                  </a:lnTo>
                  <a:lnTo>
                    <a:pt x="2426" y="2673"/>
                  </a:lnTo>
                  <a:lnTo>
                    <a:pt x="2363" y="2667"/>
                  </a:lnTo>
                  <a:lnTo>
                    <a:pt x="2301" y="2661"/>
                  </a:lnTo>
                  <a:lnTo>
                    <a:pt x="2240" y="2651"/>
                  </a:lnTo>
                  <a:lnTo>
                    <a:pt x="2180" y="2642"/>
                  </a:lnTo>
                  <a:lnTo>
                    <a:pt x="2120" y="2630"/>
                  </a:lnTo>
                  <a:lnTo>
                    <a:pt x="2060" y="2617"/>
                  </a:lnTo>
                  <a:lnTo>
                    <a:pt x="2001" y="2604"/>
                  </a:lnTo>
                  <a:lnTo>
                    <a:pt x="1943" y="2588"/>
                  </a:lnTo>
                  <a:lnTo>
                    <a:pt x="1884" y="2571"/>
                  </a:lnTo>
                  <a:lnTo>
                    <a:pt x="1827" y="2553"/>
                  </a:lnTo>
                  <a:lnTo>
                    <a:pt x="1770" y="2533"/>
                  </a:lnTo>
                  <a:lnTo>
                    <a:pt x="1713" y="2511"/>
                  </a:lnTo>
                  <a:lnTo>
                    <a:pt x="1658" y="2490"/>
                  </a:lnTo>
                  <a:lnTo>
                    <a:pt x="1604" y="2465"/>
                  </a:lnTo>
                  <a:lnTo>
                    <a:pt x="1549" y="2440"/>
                  </a:lnTo>
                  <a:lnTo>
                    <a:pt x="1496" y="2414"/>
                  </a:lnTo>
                  <a:lnTo>
                    <a:pt x="1442" y="2386"/>
                  </a:lnTo>
                  <a:lnTo>
                    <a:pt x="1392" y="2359"/>
                  </a:lnTo>
                  <a:lnTo>
                    <a:pt x="1339" y="2328"/>
                  </a:lnTo>
                  <a:lnTo>
                    <a:pt x="1290" y="2297"/>
                  </a:lnTo>
                  <a:lnTo>
                    <a:pt x="1239" y="2265"/>
                  </a:lnTo>
                  <a:lnTo>
                    <a:pt x="1191" y="2232"/>
                  </a:lnTo>
                  <a:lnTo>
                    <a:pt x="1142" y="2197"/>
                  </a:lnTo>
                  <a:lnTo>
                    <a:pt x="1096" y="2162"/>
                  </a:lnTo>
                  <a:lnTo>
                    <a:pt x="1050" y="2125"/>
                  </a:lnTo>
                  <a:lnTo>
                    <a:pt x="1004" y="2088"/>
                  </a:lnTo>
                  <a:lnTo>
                    <a:pt x="961" y="2049"/>
                  </a:lnTo>
                  <a:lnTo>
                    <a:pt x="916" y="2009"/>
                  </a:lnTo>
                  <a:lnTo>
                    <a:pt x="874" y="1969"/>
                  </a:lnTo>
                  <a:lnTo>
                    <a:pt x="833" y="1926"/>
                  </a:lnTo>
                  <a:lnTo>
                    <a:pt x="791" y="1884"/>
                  </a:lnTo>
                  <a:lnTo>
                    <a:pt x="753" y="1840"/>
                  </a:lnTo>
                  <a:lnTo>
                    <a:pt x="714" y="1795"/>
                  </a:lnTo>
                  <a:lnTo>
                    <a:pt x="676" y="1751"/>
                  </a:lnTo>
                  <a:lnTo>
                    <a:pt x="640" y="1704"/>
                  </a:lnTo>
                  <a:lnTo>
                    <a:pt x="605" y="1657"/>
                  </a:lnTo>
                  <a:lnTo>
                    <a:pt x="570" y="1609"/>
                  </a:lnTo>
                  <a:lnTo>
                    <a:pt x="537" y="1560"/>
                  </a:lnTo>
                  <a:lnTo>
                    <a:pt x="505" y="1510"/>
                  </a:lnTo>
                  <a:lnTo>
                    <a:pt x="474" y="1459"/>
                  </a:lnTo>
                  <a:lnTo>
                    <a:pt x="445" y="1409"/>
                  </a:lnTo>
                  <a:lnTo>
                    <a:pt x="417" y="1356"/>
                  </a:lnTo>
                  <a:lnTo>
                    <a:pt x="389" y="1302"/>
                  </a:lnTo>
                  <a:lnTo>
                    <a:pt x="363" y="1250"/>
                  </a:lnTo>
                  <a:lnTo>
                    <a:pt x="339" y="1195"/>
                  </a:lnTo>
                  <a:lnTo>
                    <a:pt x="316" y="1141"/>
                  </a:lnTo>
                  <a:lnTo>
                    <a:pt x="292" y="1084"/>
                  </a:lnTo>
                  <a:lnTo>
                    <a:pt x="272" y="1028"/>
                  </a:lnTo>
                  <a:lnTo>
                    <a:pt x="252" y="971"/>
                  </a:lnTo>
                  <a:lnTo>
                    <a:pt x="234" y="914"/>
                  </a:lnTo>
                  <a:lnTo>
                    <a:pt x="217" y="856"/>
                  </a:lnTo>
                  <a:lnTo>
                    <a:pt x="202" y="797"/>
                  </a:lnTo>
                  <a:lnTo>
                    <a:pt x="188" y="737"/>
                  </a:lnTo>
                  <a:lnTo>
                    <a:pt x="175" y="677"/>
                  </a:lnTo>
                  <a:lnTo>
                    <a:pt x="165" y="617"/>
                  </a:lnTo>
                  <a:lnTo>
                    <a:pt x="155" y="557"/>
                  </a:lnTo>
                  <a:lnTo>
                    <a:pt x="146" y="496"/>
                  </a:lnTo>
                  <a:lnTo>
                    <a:pt x="140" y="434"/>
                  </a:lnTo>
                  <a:lnTo>
                    <a:pt x="135" y="371"/>
                  </a:lnTo>
                  <a:lnTo>
                    <a:pt x="131" y="309"/>
                  </a:lnTo>
                  <a:lnTo>
                    <a:pt x="129" y="246"/>
                  </a:lnTo>
                  <a:lnTo>
                    <a:pt x="0" y="246"/>
                  </a:lnTo>
                  <a:lnTo>
                    <a:pt x="123" y="174"/>
                  </a:lnTo>
                  <a:lnTo>
                    <a:pt x="425" y="0"/>
                  </a:lnTo>
                  <a:lnTo>
                    <a:pt x="703" y="161"/>
                  </a:lnTo>
                  <a:lnTo>
                    <a:pt x="851" y="246"/>
                  </a:lnTo>
                  <a:lnTo>
                    <a:pt x="691" y="246"/>
                  </a:lnTo>
                  <a:lnTo>
                    <a:pt x="691" y="246"/>
                  </a:lnTo>
                  <a:lnTo>
                    <a:pt x="694" y="294"/>
                  </a:lnTo>
                  <a:lnTo>
                    <a:pt x="697" y="343"/>
                  </a:lnTo>
                  <a:lnTo>
                    <a:pt x="700" y="391"/>
                  </a:lnTo>
                  <a:lnTo>
                    <a:pt x="707" y="439"/>
                  </a:lnTo>
                  <a:lnTo>
                    <a:pt x="713" y="485"/>
                  </a:lnTo>
                  <a:lnTo>
                    <a:pt x="720" y="533"/>
                  </a:lnTo>
                  <a:lnTo>
                    <a:pt x="730" y="579"/>
                  </a:lnTo>
                  <a:lnTo>
                    <a:pt x="739" y="625"/>
                  </a:lnTo>
                  <a:lnTo>
                    <a:pt x="751" y="670"/>
                  </a:lnTo>
                  <a:lnTo>
                    <a:pt x="762" y="716"/>
                  </a:lnTo>
                  <a:lnTo>
                    <a:pt x="776" y="760"/>
                  </a:lnTo>
                  <a:lnTo>
                    <a:pt x="790" y="804"/>
                  </a:lnTo>
                  <a:lnTo>
                    <a:pt x="805" y="848"/>
                  </a:lnTo>
                  <a:lnTo>
                    <a:pt x="822" y="891"/>
                  </a:lnTo>
                  <a:lnTo>
                    <a:pt x="839" y="934"/>
                  </a:lnTo>
                  <a:lnTo>
                    <a:pt x="857" y="976"/>
                  </a:lnTo>
                  <a:lnTo>
                    <a:pt x="876" y="1018"/>
                  </a:lnTo>
                  <a:lnTo>
                    <a:pt x="896" y="1059"/>
                  </a:lnTo>
                  <a:lnTo>
                    <a:pt x="917" y="1099"/>
                  </a:lnTo>
                  <a:lnTo>
                    <a:pt x="939" y="1139"/>
                  </a:lnTo>
                  <a:lnTo>
                    <a:pt x="962" y="1179"/>
                  </a:lnTo>
                  <a:lnTo>
                    <a:pt x="987" y="1218"/>
                  </a:lnTo>
                  <a:lnTo>
                    <a:pt x="1011" y="1256"/>
                  </a:lnTo>
                  <a:lnTo>
                    <a:pt x="1038" y="1295"/>
                  </a:lnTo>
                  <a:lnTo>
                    <a:pt x="1064" y="1332"/>
                  </a:lnTo>
                  <a:lnTo>
                    <a:pt x="1091" y="1367"/>
                  </a:lnTo>
                  <a:lnTo>
                    <a:pt x="1119" y="1403"/>
                  </a:lnTo>
                  <a:lnTo>
                    <a:pt x="1148" y="1438"/>
                  </a:lnTo>
                  <a:lnTo>
                    <a:pt x="1178" y="1472"/>
                  </a:lnTo>
                  <a:lnTo>
                    <a:pt x="1208" y="1506"/>
                  </a:lnTo>
                  <a:lnTo>
                    <a:pt x="1239" y="1538"/>
                  </a:lnTo>
                  <a:lnTo>
                    <a:pt x="1272" y="1570"/>
                  </a:lnTo>
                  <a:lnTo>
                    <a:pt x="1304" y="1603"/>
                  </a:lnTo>
                  <a:lnTo>
                    <a:pt x="1338" y="1632"/>
                  </a:lnTo>
                  <a:lnTo>
                    <a:pt x="1373" y="1663"/>
                  </a:lnTo>
                  <a:lnTo>
                    <a:pt x="1407" y="1690"/>
                  </a:lnTo>
                  <a:lnTo>
                    <a:pt x="1444" y="1720"/>
                  </a:lnTo>
                  <a:lnTo>
                    <a:pt x="1479" y="1746"/>
                  </a:lnTo>
                  <a:lnTo>
                    <a:pt x="1516" y="1774"/>
                  </a:lnTo>
                  <a:lnTo>
                    <a:pt x="1555" y="1798"/>
                  </a:lnTo>
                  <a:lnTo>
                    <a:pt x="1593" y="1823"/>
                  </a:lnTo>
                  <a:lnTo>
                    <a:pt x="1632" y="1848"/>
                  </a:lnTo>
                  <a:lnTo>
                    <a:pt x="1672" y="1871"/>
                  </a:lnTo>
                  <a:lnTo>
                    <a:pt x="1712" y="1892"/>
                  </a:lnTo>
                  <a:lnTo>
                    <a:pt x="1752" y="1914"/>
                  </a:lnTo>
                  <a:lnTo>
                    <a:pt x="1793" y="1934"/>
                  </a:lnTo>
                  <a:lnTo>
                    <a:pt x="1835" y="1952"/>
                  </a:lnTo>
                  <a:lnTo>
                    <a:pt x="1876" y="1971"/>
                  </a:lnTo>
                  <a:lnTo>
                    <a:pt x="1920" y="1988"/>
                  </a:lnTo>
                  <a:lnTo>
                    <a:pt x="1963" y="2005"/>
                  </a:lnTo>
                  <a:lnTo>
                    <a:pt x="2007" y="2018"/>
                  </a:lnTo>
                  <a:lnTo>
                    <a:pt x="2052" y="2034"/>
                  </a:lnTo>
                  <a:lnTo>
                    <a:pt x="2097" y="2046"/>
                  </a:lnTo>
                  <a:lnTo>
                    <a:pt x="2141" y="2058"/>
                  </a:lnTo>
                  <a:lnTo>
                    <a:pt x="2187" y="2069"/>
                  </a:lnTo>
                  <a:lnTo>
                    <a:pt x="2234" y="2078"/>
                  </a:lnTo>
                  <a:lnTo>
                    <a:pt x="2280" y="2088"/>
                  </a:lnTo>
                  <a:lnTo>
                    <a:pt x="2326" y="2095"/>
                  </a:lnTo>
                  <a:lnTo>
                    <a:pt x="2374" y="2102"/>
                  </a:lnTo>
                  <a:lnTo>
                    <a:pt x="2421" y="2108"/>
                  </a:lnTo>
                  <a:lnTo>
                    <a:pt x="2469" y="2111"/>
                  </a:lnTo>
                  <a:lnTo>
                    <a:pt x="2517" y="2114"/>
                  </a:lnTo>
                  <a:lnTo>
                    <a:pt x="2566" y="2117"/>
                  </a:lnTo>
                  <a:lnTo>
                    <a:pt x="2614" y="2117"/>
                  </a:lnTo>
                  <a:lnTo>
                    <a:pt x="2614" y="2117"/>
                  </a:lnTo>
                  <a:lnTo>
                    <a:pt x="2665" y="2117"/>
                  </a:lnTo>
                  <a:lnTo>
                    <a:pt x="2714" y="2114"/>
                  </a:lnTo>
                  <a:lnTo>
                    <a:pt x="2762" y="2111"/>
                  </a:lnTo>
                  <a:lnTo>
                    <a:pt x="2811" y="2108"/>
                  </a:lnTo>
                  <a:lnTo>
                    <a:pt x="2859" y="2102"/>
                  </a:lnTo>
                  <a:lnTo>
                    <a:pt x="2908" y="2095"/>
                  </a:lnTo>
                  <a:lnTo>
                    <a:pt x="2954" y="2086"/>
                  </a:lnTo>
                  <a:lnTo>
                    <a:pt x="3002" y="2078"/>
                  </a:lnTo>
                  <a:lnTo>
                    <a:pt x="3048" y="2068"/>
                  </a:lnTo>
                  <a:lnTo>
                    <a:pt x="3096" y="2057"/>
                  </a:lnTo>
                  <a:lnTo>
                    <a:pt x="3140" y="2045"/>
                  </a:lnTo>
                  <a:lnTo>
                    <a:pt x="3186" y="2031"/>
                  </a:lnTo>
                  <a:lnTo>
                    <a:pt x="3231" y="2015"/>
                  </a:lnTo>
                  <a:lnTo>
                    <a:pt x="3276" y="2000"/>
                  </a:lnTo>
                  <a:lnTo>
                    <a:pt x="3319" y="1983"/>
                  </a:lnTo>
                  <a:lnTo>
                    <a:pt x="3364" y="1966"/>
                  </a:lnTo>
                  <a:lnTo>
                    <a:pt x="3405" y="1948"/>
                  </a:lnTo>
                  <a:lnTo>
                    <a:pt x="3448" y="1928"/>
                  </a:lnTo>
                  <a:lnTo>
                    <a:pt x="3490" y="1906"/>
                  </a:lnTo>
                  <a:lnTo>
                    <a:pt x="3531" y="1884"/>
                  </a:lnTo>
                  <a:lnTo>
                    <a:pt x="3571" y="1861"/>
                  </a:lnTo>
                  <a:lnTo>
                    <a:pt x="3611" y="1838"/>
                  </a:lnTo>
                  <a:lnTo>
                    <a:pt x="3651" y="1814"/>
                  </a:lnTo>
                  <a:lnTo>
                    <a:pt x="3690" y="1789"/>
                  </a:lnTo>
                  <a:lnTo>
                    <a:pt x="3728" y="1761"/>
                  </a:lnTo>
                  <a:lnTo>
                    <a:pt x="3765" y="1735"/>
                  </a:lnTo>
                  <a:lnTo>
                    <a:pt x="3802" y="1707"/>
                  </a:lnTo>
                  <a:lnTo>
                    <a:pt x="3838" y="1678"/>
                  </a:lnTo>
                  <a:lnTo>
                    <a:pt x="3873" y="1647"/>
                  </a:lnTo>
                  <a:lnTo>
                    <a:pt x="3907" y="1617"/>
                  </a:lnTo>
                  <a:lnTo>
                    <a:pt x="3941" y="1586"/>
                  </a:lnTo>
                  <a:lnTo>
                    <a:pt x="3975" y="1553"/>
                  </a:lnTo>
                  <a:lnTo>
                    <a:pt x="4007" y="1521"/>
                  </a:lnTo>
                  <a:lnTo>
                    <a:pt x="4038" y="1487"/>
                  </a:lnTo>
                  <a:lnTo>
                    <a:pt x="4069" y="1452"/>
                  </a:lnTo>
                  <a:lnTo>
                    <a:pt x="4098" y="1416"/>
                  </a:lnTo>
                  <a:lnTo>
                    <a:pt x="4127" y="1381"/>
                  </a:lnTo>
                  <a:lnTo>
                    <a:pt x="4155" y="1344"/>
                  </a:lnTo>
                  <a:lnTo>
                    <a:pt x="4182" y="1307"/>
                  </a:lnTo>
                  <a:lnTo>
                    <a:pt x="4209" y="1269"/>
                  </a:lnTo>
                  <a:lnTo>
                    <a:pt x="4235" y="1230"/>
                  </a:lnTo>
                  <a:lnTo>
                    <a:pt x="4259" y="1190"/>
                  </a:lnTo>
                  <a:lnTo>
                    <a:pt x="4283" y="1150"/>
                  </a:lnTo>
                  <a:lnTo>
                    <a:pt x="4306" y="1110"/>
                  </a:lnTo>
                  <a:lnTo>
                    <a:pt x="4327" y="1068"/>
                  </a:lnTo>
                  <a:lnTo>
                    <a:pt x="4347" y="1027"/>
                  </a:lnTo>
                  <a:lnTo>
                    <a:pt x="4367" y="985"/>
                  </a:lnTo>
                  <a:lnTo>
                    <a:pt x="4386" y="942"/>
                  </a:lnTo>
                  <a:lnTo>
                    <a:pt x="4404" y="899"/>
                  </a:lnTo>
                  <a:lnTo>
                    <a:pt x="4421" y="854"/>
                  </a:lnTo>
                  <a:lnTo>
                    <a:pt x="4436" y="810"/>
                  </a:lnTo>
                  <a:lnTo>
                    <a:pt x="4450" y="765"/>
                  </a:lnTo>
                  <a:lnTo>
                    <a:pt x="4464" y="720"/>
                  </a:lnTo>
                  <a:lnTo>
                    <a:pt x="4476" y="674"/>
                  </a:lnTo>
                  <a:lnTo>
                    <a:pt x="4489" y="628"/>
                  </a:lnTo>
                  <a:lnTo>
                    <a:pt x="4498" y="580"/>
                  </a:lnTo>
                  <a:lnTo>
                    <a:pt x="4507" y="534"/>
                  </a:lnTo>
                  <a:lnTo>
                    <a:pt x="4515" y="486"/>
                  </a:lnTo>
                  <a:lnTo>
                    <a:pt x="4523" y="439"/>
                  </a:lnTo>
                  <a:lnTo>
                    <a:pt x="4527" y="389"/>
                  </a:lnTo>
                  <a:lnTo>
                    <a:pt x="4532" y="342"/>
                  </a:lnTo>
                  <a:lnTo>
                    <a:pt x="4535" y="292"/>
                  </a:lnTo>
                  <a:lnTo>
                    <a:pt x="4536" y="243"/>
                  </a:lnTo>
                  <a:lnTo>
                    <a:pt x="4538" y="194"/>
                  </a:lnTo>
                  <a:lnTo>
                    <a:pt x="4538" y="194"/>
                  </a:lnTo>
                  <a:lnTo>
                    <a:pt x="4536" y="146"/>
                  </a:lnTo>
                  <a:lnTo>
                    <a:pt x="4535" y="100"/>
                  </a:lnTo>
                  <a:lnTo>
                    <a:pt x="4532" y="54"/>
                  </a:lnTo>
                  <a:lnTo>
                    <a:pt x="4529" y="7"/>
                  </a:lnTo>
                  <a:lnTo>
                    <a:pt x="4834" y="185"/>
                  </a:lnTo>
                  <a:lnTo>
                    <a:pt x="5095" y="34"/>
                  </a:lnTo>
                  <a:lnTo>
                    <a:pt x="5095" y="34"/>
                  </a:lnTo>
                  <a:lnTo>
                    <a:pt x="5098" y="112"/>
                  </a:lnTo>
                  <a:lnTo>
                    <a:pt x="5100" y="194"/>
                  </a:lnTo>
                  <a:lnTo>
                    <a:pt x="5100" y="194"/>
                  </a:lnTo>
                  <a:close/>
                </a:path>
              </a:pathLst>
            </a:custGeom>
            <a:solidFill>
              <a:srgbClr val="FFAC6A"/>
            </a:soli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 rot="5400000">
              <a:off x="5576985" y="3430315"/>
              <a:ext cx="2070100" cy="976313"/>
            </a:xfrm>
            <a:custGeom>
              <a:avLst/>
              <a:gdLst>
                <a:gd name="T0" fmla="*/ 4280 w 5131"/>
                <a:gd name="T1" fmla="*/ 2171 h 2417"/>
                <a:gd name="T2" fmla="*/ 4367 w 5131"/>
                <a:gd name="T3" fmla="*/ 2086 h 2417"/>
                <a:gd name="T4" fmla="*/ 4324 w 5131"/>
                <a:gd name="T5" fmla="*/ 1922 h 2417"/>
                <a:gd name="T6" fmla="*/ 4267 w 5131"/>
                <a:gd name="T7" fmla="*/ 1762 h 2417"/>
                <a:gd name="T8" fmla="*/ 4158 w 5131"/>
                <a:gd name="T9" fmla="*/ 1535 h 2417"/>
                <a:gd name="T10" fmla="*/ 3969 w 5131"/>
                <a:gd name="T11" fmla="*/ 1261 h 2417"/>
                <a:gd name="T12" fmla="*/ 3736 w 5131"/>
                <a:gd name="T13" fmla="*/ 1024 h 2417"/>
                <a:gd name="T14" fmla="*/ 3465 w 5131"/>
                <a:gd name="T15" fmla="*/ 831 h 2417"/>
                <a:gd name="T16" fmla="*/ 3242 w 5131"/>
                <a:gd name="T17" fmla="*/ 718 h 2417"/>
                <a:gd name="T18" fmla="*/ 3084 w 5131"/>
                <a:gd name="T19" fmla="*/ 657 h 2417"/>
                <a:gd name="T20" fmla="*/ 2919 w 5131"/>
                <a:gd name="T21" fmla="*/ 611 h 2417"/>
                <a:gd name="T22" fmla="*/ 2750 w 5131"/>
                <a:gd name="T23" fmla="*/ 581 h 2417"/>
                <a:gd name="T24" fmla="*/ 2574 w 5131"/>
                <a:gd name="T25" fmla="*/ 564 h 2417"/>
                <a:gd name="T26" fmla="*/ 2437 w 5131"/>
                <a:gd name="T27" fmla="*/ 564 h 2417"/>
                <a:gd name="T28" fmla="*/ 2248 w 5131"/>
                <a:gd name="T29" fmla="*/ 577 h 2417"/>
                <a:gd name="T30" fmla="*/ 2065 w 5131"/>
                <a:gd name="T31" fmla="*/ 608 h 2417"/>
                <a:gd name="T32" fmla="*/ 1886 w 5131"/>
                <a:gd name="T33" fmla="*/ 657 h 2417"/>
                <a:gd name="T34" fmla="*/ 1717 w 5131"/>
                <a:gd name="T35" fmla="*/ 722 h 2417"/>
                <a:gd name="T36" fmla="*/ 1555 w 5131"/>
                <a:gd name="T37" fmla="*/ 802 h 2417"/>
                <a:gd name="T38" fmla="*/ 1401 w 5131"/>
                <a:gd name="T39" fmla="*/ 896 h 2417"/>
                <a:gd name="T40" fmla="*/ 1260 w 5131"/>
                <a:gd name="T41" fmla="*/ 1004 h 2417"/>
                <a:gd name="T42" fmla="*/ 1127 w 5131"/>
                <a:gd name="T43" fmla="*/ 1124 h 2417"/>
                <a:gd name="T44" fmla="*/ 1006 w 5131"/>
                <a:gd name="T45" fmla="*/ 1256 h 2417"/>
                <a:gd name="T46" fmla="*/ 898 w 5131"/>
                <a:gd name="T47" fmla="*/ 1400 h 2417"/>
                <a:gd name="T48" fmla="*/ 804 w 5131"/>
                <a:gd name="T49" fmla="*/ 1552 h 2417"/>
                <a:gd name="T50" fmla="*/ 724 w 5131"/>
                <a:gd name="T51" fmla="*/ 1714 h 2417"/>
                <a:gd name="T52" fmla="*/ 658 w 5131"/>
                <a:gd name="T53" fmla="*/ 1883 h 2417"/>
                <a:gd name="T54" fmla="*/ 610 w 5131"/>
                <a:gd name="T55" fmla="*/ 2060 h 2417"/>
                <a:gd name="T56" fmla="*/ 578 w 5131"/>
                <a:gd name="T57" fmla="*/ 2245 h 2417"/>
                <a:gd name="T58" fmla="*/ 296 w 5131"/>
                <a:gd name="T59" fmla="*/ 2231 h 2417"/>
                <a:gd name="T60" fmla="*/ 8 w 5131"/>
                <a:gd name="T61" fmla="*/ 2277 h 2417"/>
                <a:gd name="T62" fmla="*/ 40 w 5131"/>
                <a:gd name="T63" fmla="*/ 2034 h 2417"/>
                <a:gd name="T64" fmla="*/ 96 w 5131"/>
                <a:gd name="T65" fmla="*/ 1798 h 2417"/>
                <a:gd name="T66" fmla="*/ 173 w 5131"/>
                <a:gd name="T67" fmla="*/ 1572 h 2417"/>
                <a:gd name="T68" fmla="*/ 270 w 5131"/>
                <a:gd name="T69" fmla="*/ 1357 h 2417"/>
                <a:gd name="T70" fmla="*/ 387 w 5131"/>
                <a:gd name="T71" fmla="*/ 1153 h 2417"/>
                <a:gd name="T72" fmla="*/ 522 w 5131"/>
                <a:gd name="T73" fmla="*/ 961 h 2417"/>
                <a:gd name="T74" fmla="*/ 673 w 5131"/>
                <a:gd name="T75" fmla="*/ 784 h 2417"/>
                <a:gd name="T76" fmla="*/ 841 w 5131"/>
                <a:gd name="T77" fmla="*/ 621 h 2417"/>
                <a:gd name="T78" fmla="*/ 1024 w 5131"/>
                <a:gd name="T79" fmla="*/ 474 h 2417"/>
                <a:gd name="T80" fmla="*/ 1219 w 5131"/>
                <a:gd name="T81" fmla="*/ 345 h 2417"/>
                <a:gd name="T82" fmla="*/ 1427 w 5131"/>
                <a:gd name="T83" fmla="*/ 236 h 2417"/>
                <a:gd name="T84" fmla="*/ 1647 w 5131"/>
                <a:gd name="T85" fmla="*/ 145 h 2417"/>
                <a:gd name="T86" fmla="*/ 1877 w 5131"/>
                <a:gd name="T87" fmla="*/ 75 h 2417"/>
                <a:gd name="T88" fmla="*/ 2114 w 5131"/>
                <a:gd name="T89" fmla="*/ 28 h 2417"/>
                <a:gd name="T90" fmla="*/ 2360 w 5131"/>
                <a:gd name="T91" fmla="*/ 3 h 2417"/>
                <a:gd name="T92" fmla="*/ 2545 w 5131"/>
                <a:gd name="T93" fmla="*/ 0 h 2417"/>
                <a:gd name="T94" fmla="*/ 2777 w 5131"/>
                <a:gd name="T95" fmla="*/ 17 h 2417"/>
                <a:gd name="T96" fmla="*/ 3005 w 5131"/>
                <a:gd name="T97" fmla="*/ 54 h 2417"/>
                <a:gd name="T98" fmla="*/ 3224 w 5131"/>
                <a:gd name="T99" fmla="*/ 111 h 2417"/>
                <a:gd name="T100" fmla="*/ 3435 w 5131"/>
                <a:gd name="T101" fmla="*/ 188 h 2417"/>
                <a:gd name="T102" fmla="*/ 3636 w 5131"/>
                <a:gd name="T103" fmla="*/ 282 h 2417"/>
                <a:gd name="T104" fmla="*/ 3829 w 5131"/>
                <a:gd name="T105" fmla="*/ 393 h 2417"/>
                <a:gd name="T106" fmla="*/ 4009 w 5131"/>
                <a:gd name="T107" fmla="*/ 520 h 2417"/>
                <a:gd name="T108" fmla="*/ 4177 w 5131"/>
                <a:gd name="T109" fmla="*/ 664 h 2417"/>
                <a:gd name="T110" fmla="*/ 4331 w 5131"/>
                <a:gd name="T111" fmla="*/ 821 h 2417"/>
                <a:gd name="T112" fmla="*/ 4471 w 5131"/>
                <a:gd name="T113" fmla="*/ 990 h 2417"/>
                <a:gd name="T114" fmla="*/ 4595 w 5131"/>
                <a:gd name="T115" fmla="*/ 1172 h 2417"/>
                <a:gd name="T116" fmla="*/ 4705 w 5131"/>
                <a:gd name="T117" fmla="*/ 1364 h 2417"/>
                <a:gd name="T118" fmla="*/ 4797 w 5131"/>
                <a:gd name="T119" fmla="*/ 1568 h 2417"/>
                <a:gd name="T120" fmla="*/ 4869 w 5131"/>
                <a:gd name="T121" fmla="*/ 1780 h 2417"/>
                <a:gd name="T122" fmla="*/ 4923 w 5131"/>
                <a:gd name="T123" fmla="*/ 2002 h 2417"/>
                <a:gd name="T124" fmla="*/ 5131 w 5131"/>
                <a:gd name="T125" fmla="*/ 2171 h 2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1" h="2417">
                  <a:moveTo>
                    <a:pt x="5131" y="2171"/>
                  </a:moveTo>
                  <a:lnTo>
                    <a:pt x="4976" y="2262"/>
                  </a:lnTo>
                  <a:lnTo>
                    <a:pt x="4705" y="2417"/>
                  </a:lnTo>
                  <a:lnTo>
                    <a:pt x="4280" y="2171"/>
                  </a:lnTo>
                  <a:lnTo>
                    <a:pt x="4383" y="2171"/>
                  </a:lnTo>
                  <a:lnTo>
                    <a:pt x="4383" y="2171"/>
                  </a:lnTo>
                  <a:lnTo>
                    <a:pt x="4375" y="2130"/>
                  </a:lnTo>
                  <a:lnTo>
                    <a:pt x="4367" y="2086"/>
                  </a:lnTo>
                  <a:lnTo>
                    <a:pt x="4358" y="2045"/>
                  </a:lnTo>
                  <a:lnTo>
                    <a:pt x="4347" y="2003"/>
                  </a:lnTo>
                  <a:lnTo>
                    <a:pt x="4337" y="1962"/>
                  </a:lnTo>
                  <a:lnTo>
                    <a:pt x="4324" y="1922"/>
                  </a:lnTo>
                  <a:lnTo>
                    <a:pt x="4311" y="1880"/>
                  </a:lnTo>
                  <a:lnTo>
                    <a:pt x="4298" y="1840"/>
                  </a:lnTo>
                  <a:lnTo>
                    <a:pt x="4283" y="1802"/>
                  </a:lnTo>
                  <a:lnTo>
                    <a:pt x="4267" y="1762"/>
                  </a:lnTo>
                  <a:lnTo>
                    <a:pt x="4250" y="1723"/>
                  </a:lnTo>
                  <a:lnTo>
                    <a:pt x="4234" y="1685"/>
                  </a:lnTo>
                  <a:lnTo>
                    <a:pt x="4197" y="1609"/>
                  </a:lnTo>
                  <a:lnTo>
                    <a:pt x="4158" y="1535"/>
                  </a:lnTo>
                  <a:lnTo>
                    <a:pt x="4115" y="1463"/>
                  </a:lnTo>
                  <a:lnTo>
                    <a:pt x="4069" y="1394"/>
                  </a:lnTo>
                  <a:lnTo>
                    <a:pt x="4020" y="1327"/>
                  </a:lnTo>
                  <a:lnTo>
                    <a:pt x="3969" y="1261"/>
                  </a:lnTo>
                  <a:lnTo>
                    <a:pt x="3915" y="1198"/>
                  </a:lnTo>
                  <a:lnTo>
                    <a:pt x="3858" y="1138"/>
                  </a:lnTo>
                  <a:lnTo>
                    <a:pt x="3798" y="1079"/>
                  </a:lnTo>
                  <a:lnTo>
                    <a:pt x="3736" y="1024"/>
                  </a:lnTo>
                  <a:lnTo>
                    <a:pt x="3672" y="972"/>
                  </a:lnTo>
                  <a:lnTo>
                    <a:pt x="3605" y="922"/>
                  </a:lnTo>
                  <a:lnTo>
                    <a:pt x="3536" y="875"/>
                  </a:lnTo>
                  <a:lnTo>
                    <a:pt x="3465" y="831"/>
                  </a:lnTo>
                  <a:lnTo>
                    <a:pt x="3393" y="790"/>
                  </a:lnTo>
                  <a:lnTo>
                    <a:pt x="3319" y="751"/>
                  </a:lnTo>
                  <a:lnTo>
                    <a:pt x="3281" y="734"/>
                  </a:lnTo>
                  <a:lnTo>
                    <a:pt x="3242" y="718"/>
                  </a:lnTo>
                  <a:lnTo>
                    <a:pt x="3204" y="701"/>
                  </a:lnTo>
                  <a:lnTo>
                    <a:pt x="3164" y="685"/>
                  </a:lnTo>
                  <a:lnTo>
                    <a:pt x="3124" y="671"/>
                  </a:lnTo>
                  <a:lnTo>
                    <a:pt x="3084" y="657"/>
                  </a:lnTo>
                  <a:lnTo>
                    <a:pt x="3044" y="645"/>
                  </a:lnTo>
                  <a:lnTo>
                    <a:pt x="3002" y="633"/>
                  </a:lnTo>
                  <a:lnTo>
                    <a:pt x="2960" y="622"/>
                  </a:lnTo>
                  <a:lnTo>
                    <a:pt x="2919" y="611"/>
                  </a:lnTo>
                  <a:lnTo>
                    <a:pt x="2877" y="602"/>
                  </a:lnTo>
                  <a:lnTo>
                    <a:pt x="2834" y="594"/>
                  </a:lnTo>
                  <a:lnTo>
                    <a:pt x="2793" y="587"/>
                  </a:lnTo>
                  <a:lnTo>
                    <a:pt x="2750" y="581"/>
                  </a:lnTo>
                  <a:lnTo>
                    <a:pt x="2707" y="574"/>
                  </a:lnTo>
                  <a:lnTo>
                    <a:pt x="2662" y="570"/>
                  </a:lnTo>
                  <a:lnTo>
                    <a:pt x="2619" y="567"/>
                  </a:lnTo>
                  <a:lnTo>
                    <a:pt x="2574" y="564"/>
                  </a:lnTo>
                  <a:lnTo>
                    <a:pt x="2529" y="564"/>
                  </a:lnTo>
                  <a:lnTo>
                    <a:pt x="2485" y="562"/>
                  </a:lnTo>
                  <a:lnTo>
                    <a:pt x="2485" y="562"/>
                  </a:lnTo>
                  <a:lnTo>
                    <a:pt x="2437" y="564"/>
                  </a:lnTo>
                  <a:lnTo>
                    <a:pt x="2389" y="565"/>
                  </a:lnTo>
                  <a:lnTo>
                    <a:pt x="2342" y="568"/>
                  </a:lnTo>
                  <a:lnTo>
                    <a:pt x="2294" y="571"/>
                  </a:lnTo>
                  <a:lnTo>
                    <a:pt x="2248" y="577"/>
                  </a:lnTo>
                  <a:lnTo>
                    <a:pt x="2202" y="584"/>
                  </a:lnTo>
                  <a:lnTo>
                    <a:pt x="2155" y="590"/>
                  </a:lnTo>
                  <a:lnTo>
                    <a:pt x="2109" y="599"/>
                  </a:lnTo>
                  <a:lnTo>
                    <a:pt x="2065" y="608"/>
                  </a:lnTo>
                  <a:lnTo>
                    <a:pt x="2018" y="619"/>
                  </a:lnTo>
                  <a:lnTo>
                    <a:pt x="1975" y="631"/>
                  </a:lnTo>
                  <a:lnTo>
                    <a:pt x="1931" y="644"/>
                  </a:lnTo>
                  <a:lnTo>
                    <a:pt x="1886" y="657"/>
                  </a:lnTo>
                  <a:lnTo>
                    <a:pt x="1843" y="671"/>
                  </a:lnTo>
                  <a:lnTo>
                    <a:pt x="1801" y="688"/>
                  </a:lnTo>
                  <a:lnTo>
                    <a:pt x="1758" y="704"/>
                  </a:lnTo>
                  <a:lnTo>
                    <a:pt x="1717" y="722"/>
                  </a:lnTo>
                  <a:lnTo>
                    <a:pt x="1675" y="741"/>
                  </a:lnTo>
                  <a:lnTo>
                    <a:pt x="1635" y="761"/>
                  </a:lnTo>
                  <a:lnTo>
                    <a:pt x="1595" y="781"/>
                  </a:lnTo>
                  <a:lnTo>
                    <a:pt x="1555" y="802"/>
                  </a:lnTo>
                  <a:lnTo>
                    <a:pt x="1515" y="824"/>
                  </a:lnTo>
                  <a:lnTo>
                    <a:pt x="1477" y="847"/>
                  </a:lnTo>
                  <a:lnTo>
                    <a:pt x="1440" y="872"/>
                  </a:lnTo>
                  <a:lnTo>
                    <a:pt x="1401" y="896"/>
                  </a:lnTo>
                  <a:lnTo>
                    <a:pt x="1366" y="922"/>
                  </a:lnTo>
                  <a:lnTo>
                    <a:pt x="1329" y="949"/>
                  </a:lnTo>
                  <a:lnTo>
                    <a:pt x="1293" y="976"/>
                  </a:lnTo>
                  <a:lnTo>
                    <a:pt x="1260" y="1004"/>
                  </a:lnTo>
                  <a:lnTo>
                    <a:pt x="1224" y="1033"/>
                  </a:lnTo>
                  <a:lnTo>
                    <a:pt x="1192" y="1062"/>
                  </a:lnTo>
                  <a:lnTo>
                    <a:pt x="1159" y="1093"/>
                  </a:lnTo>
                  <a:lnTo>
                    <a:pt x="1127" y="1124"/>
                  </a:lnTo>
                  <a:lnTo>
                    <a:pt x="1095" y="1156"/>
                  </a:lnTo>
                  <a:lnTo>
                    <a:pt x="1066" y="1189"/>
                  </a:lnTo>
                  <a:lnTo>
                    <a:pt x="1035" y="1223"/>
                  </a:lnTo>
                  <a:lnTo>
                    <a:pt x="1006" y="1256"/>
                  </a:lnTo>
                  <a:lnTo>
                    <a:pt x="978" y="1292"/>
                  </a:lnTo>
                  <a:lnTo>
                    <a:pt x="950" y="1327"/>
                  </a:lnTo>
                  <a:lnTo>
                    <a:pt x="924" y="1363"/>
                  </a:lnTo>
                  <a:lnTo>
                    <a:pt x="898" y="1400"/>
                  </a:lnTo>
                  <a:lnTo>
                    <a:pt x="873" y="1437"/>
                  </a:lnTo>
                  <a:lnTo>
                    <a:pt x="848" y="1475"/>
                  </a:lnTo>
                  <a:lnTo>
                    <a:pt x="825" y="1514"/>
                  </a:lnTo>
                  <a:lnTo>
                    <a:pt x="804" y="1552"/>
                  </a:lnTo>
                  <a:lnTo>
                    <a:pt x="782" y="1592"/>
                  </a:lnTo>
                  <a:lnTo>
                    <a:pt x="762" y="1632"/>
                  </a:lnTo>
                  <a:lnTo>
                    <a:pt x="742" y="1672"/>
                  </a:lnTo>
                  <a:lnTo>
                    <a:pt x="724" y="1714"/>
                  </a:lnTo>
                  <a:lnTo>
                    <a:pt x="705" y="1755"/>
                  </a:lnTo>
                  <a:lnTo>
                    <a:pt x="688" y="1798"/>
                  </a:lnTo>
                  <a:lnTo>
                    <a:pt x="673" y="1840"/>
                  </a:lnTo>
                  <a:lnTo>
                    <a:pt x="658" y="1883"/>
                  </a:lnTo>
                  <a:lnTo>
                    <a:pt x="644" y="1928"/>
                  </a:lnTo>
                  <a:lnTo>
                    <a:pt x="631" y="1971"/>
                  </a:lnTo>
                  <a:lnTo>
                    <a:pt x="619" y="2016"/>
                  </a:lnTo>
                  <a:lnTo>
                    <a:pt x="610" y="2060"/>
                  </a:lnTo>
                  <a:lnTo>
                    <a:pt x="599" y="2106"/>
                  </a:lnTo>
                  <a:lnTo>
                    <a:pt x="591" y="2153"/>
                  </a:lnTo>
                  <a:lnTo>
                    <a:pt x="584" y="2199"/>
                  </a:lnTo>
                  <a:lnTo>
                    <a:pt x="578" y="2245"/>
                  </a:lnTo>
                  <a:lnTo>
                    <a:pt x="571" y="2291"/>
                  </a:lnTo>
                  <a:lnTo>
                    <a:pt x="568" y="2339"/>
                  </a:lnTo>
                  <a:lnTo>
                    <a:pt x="565" y="2387"/>
                  </a:lnTo>
                  <a:lnTo>
                    <a:pt x="296" y="2231"/>
                  </a:lnTo>
                  <a:lnTo>
                    <a:pt x="0" y="2402"/>
                  </a:lnTo>
                  <a:lnTo>
                    <a:pt x="0" y="2402"/>
                  </a:lnTo>
                  <a:lnTo>
                    <a:pt x="3" y="2339"/>
                  </a:lnTo>
                  <a:lnTo>
                    <a:pt x="8" y="2277"/>
                  </a:lnTo>
                  <a:lnTo>
                    <a:pt x="14" y="2216"/>
                  </a:lnTo>
                  <a:lnTo>
                    <a:pt x="22" y="2154"/>
                  </a:lnTo>
                  <a:lnTo>
                    <a:pt x="30" y="2094"/>
                  </a:lnTo>
                  <a:lnTo>
                    <a:pt x="40" y="2034"/>
                  </a:lnTo>
                  <a:lnTo>
                    <a:pt x="53" y="1974"/>
                  </a:lnTo>
                  <a:lnTo>
                    <a:pt x="65" y="1916"/>
                  </a:lnTo>
                  <a:lnTo>
                    <a:pt x="80" y="1857"/>
                  </a:lnTo>
                  <a:lnTo>
                    <a:pt x="96" y="1798"/>
                  </a:lnTo>
                  <a:lnTo>
                    <a:pt x="113" y="1742"/>
                  </a:lnTo>
                  <a:lnTo>
                    <a:pt x="131" y="1685"/>
                  </a:lnTo>
                  <a:lnTo>
                    <a:pt x="151" y="1628"/>
                  </a:lnTo>
                  <a:lnTo>
                    <a:pt x="173" y="1572"/>
                  </a:lnTo>
                  <a:lnTo>
                    <a:pt x="196" y="1518"/>
                  </a:lnTo>
                  <a:lnTo>
                    <a:pt x="219" y="1463"/>
                  </a:lnTo>
                  <a:lnTo>
                    <a:pt x="244" y="1410"/>
                  </a:lnTo>
                  <a:lnTo>
                    <a:pt x="270" y="1357"/>
                  </a:lnTo>
                  <a:lnTo>
                    <a:pt x="297" y="1304"/>
                  </a:lnTo>
                  <a:lnTo>
                    <a:pt x="327" y="1253"/>
                  </a:lnTo>
                  <a:lnTo>
                    <a:pt x="356" y="1203"/>
                  </a:lnTo>
                  <a:lnTo>
                    <a:pt x="387" y="1153"/>
                  </a:lnTo>
                  <a:lnTo>
                    <a:pt x="419" y="1104"/>
                  </a:lnTo>
                  <a:lnTo>
                    <a:pt x="451" y="1055"/>
                  </a:lnTo>
                  <a:lnTo>
                    <a:pt x="487" y="1007"/>
                  </a:lnTo>
                  <a:lnTo>
                    <a:pt x="522" y="961"/>
                  </a:lnTo>
                  <a:lnTo>
                    <a:pt x="558" y="915"/>
                  </a:lnTo>
                  <a:lnTo>
                    <a:pt x="596" y="870"/>
                  </a:lnTo>
                  <a:lnTo>
                    <a:pt x="635" y="827"/>
                  </a:lnTo>
                  <a:lnTo>
                    <a:pt x="673" y="784"/>
                  </a:lnTo>
                  <a:lnTo>
                    <a:pt x="715" y="741"/>
                  </a:lnTo>
                  <a:lnTo>
                    <a:pt x="756" y="701"/>
                  </a:lnTo>
                  <a:lnTo>
                    <a:pt x="798" y="661"/>
                  </a:lnTo>
                  <a:lnTo>
                    <a:pt x="841" y="621"/>
                  </a:lnTo>
                  <a:lnTo>
                    <a:pt x="885" y="582"/>
                  </a:lnTo>
                  <a:lnTo>
                    <a:pt x="932" y="545"/>
                  </a:lnTo>
                  <a:lnTo>
                    <a:pt x="976" y="510"/>
                  </a:lnTo>
                  <a:lnTo>
                    <a:pt x="1024" y="474"/>
                  </a:lnTo>
                  <a:lnTo>
                    <a:pt x="1072" y="440"/>
                  </a:lnTo>
                  <a:lnTo>
                    <a:pt x="1119" y="408"/>
                  </a:lnTo>
                  <a:lnTo>
                    <a:pt x="1170" y="376"/>
                  </a:lnTo>
                  <a:lnTo>
                    <a:pt x="1219" y="345"/>
                  </a:lnTo>
                  <a:lnTo>
                    <a:pt x="1270" y="316"/>
                  </a:lnTo>
                  <a:lnTo>
                    <a:pt x="1323" y="288"/>
                  </a:lnTo>
                  <a:lnTo>
                    <a:pt x="1375" y="260"/>
                  </a:lnTo>
                  <a:lnTo>
                    <a:pt x="1427" y="236"/>
                  </a:lnTo>
                  <a:lnTo>
                    <a:pt x="1481" y="211"/>
                  </a:lnTo>
                  <a:lnTo>
                    <a:pt x="1537" y="188"/>
                  </a:lnTo>
                  <a:lnTo>
                    <a:pt x="1592" y="165"/>
                  </a:lnTo>
                  <a:lnTo>
                    <a:pt x="1647" y="145"/>
                  </a:lnTo>
                  <a:lnTo>
                    <a:pt x="1703" y="125"/>
                  </a:lnTo>
                  <a:lnTo>
                    <a:pt x="1760" y="106"/>
                  </a:lnTo>
                  <a:lnTo>
                    <a:pt x="1818" y="91"/>
                  </a:lnTo>
                  <a:lnTo>
                    <a:pt x="1877" y="75"/>
                  </a:lnTo>
                  <a:lnTo>
                    <a:pt x="1935" y="60"/>
                  </a:lnTo>
                  <a:lnTo>
                    <a:pt x="1994" y="48"/>
                  </a:lnTo>
                  <a:lnTo>
                    <a:pt x="2054" y="37"/>
                  </a:lnTo>
                  <a:lnTo>
                    <a:pt x="2114" y="28"/>
                  </a:lnTo>
                  <a:lnTo>
                    <a:pt x="2175" y="18"/>
                  </a:lnTo>
                  <a:lnTo>
                    <a:pt x="2237" y="12"/>
                  </a:lnTo>
                  <a:lnTo>
                    <a:pt x="2299" y="6"/>
                  </a:lnTo>
                  <a:lnTo>
                    <a:pt x="2360" y="3"/>
                  </a:lnTo>
                  <a:lnTo>
                    <a:pt x="2422" y="0"/>
                  </a:lnTo>
                  <a:lnTo>
                    <a:pt x="2485" y="0"/>
                  </a:lnTo>
                  <a:lnTo>
                    <a:pt x="2485" y="0"/>
                  </a:lnTo>
                  <a:lnTo>
                    <a:pt x="2545" y="0"/>
                  </a:lnTo>
                  <a:lnTo>
                    <a:pt x="2603" y="3"/>
                  </a:lnTo>
                  <a:lnTo>
                    <a:pt x="2662" y="6"/>
                  </a:lnTo>
                  <a:lnTo>
                    <a:pt x="2720" y="11"/>
                  </a:lnTo>
                  <a:lnTo>
                    <a:pt x="2777" y="17"/>
                  </a:lnTo>
                  <a:lnTo>
                    <a:pt x="2834" y="25"/>
                  </a:lnTo>
                  <a:lnTo>
                    <a:pt x="2891" y="32"/>
                  </a:lnTo>
                  <a:lnTo>
                    <a:pt x="2948" y="43"/>
                  </a:lnTo>
                  <a:lnTo>
                    <a:pt x="3005" y="54"/>
                  </a:lnTo>
                  <a:lnTo>
                    <a:pt x="3061" y="66"/>
                  </a:lnTo>
                  <a:lnTo>
                    <a:pt x="3116" y="80"/>
                  </a:lnTo>
                  <a:lnTo>
                    <a:pt x="3170" y="95"/>
                  </a:lnTo>
                  <a:lnTo>
                    <a:pt x="3224" y="111"/>
                  </a:lnTo>
                  <a:lnTo>
                    <a:pt x="3278" y="129"/>
                  </a:lnTo>
                  <a:lnTo>
                    <a:pt x="3330" y="148"/>
                  </a:lnTo>
                  <a:lnTo>
                    <a:pt x="3384" y="166"/>
                  </a:lnTo>
                  <a:lnTo>
                    <a:pt x="3435" y="188"/>
                  </a:lnTo>
                  <a:lnTo>
                    <a:pt x="3487" y="209"/>
                  </a:lnTo>
                  <a:lnTo>
                    <a:pt x="3538" y="233"/>
                  </a:lnTo>
                  <a:lnTo>
                    <a:pt x="3587" y="257"/>
                  </a:lnTo>
                  <a:lnTo>
                    <a:pt x="3636" y="282"/>
                  </a:lnTo>
                  <a:lnTo>
                    <a:pt x="3686" y="308"/>
                  </a:lnTo>
                  <a:lnTo>
                    <a:pt x="3733" y="336"/>
                  </a:lnTo>
                  <a:lnTo>
                    <a:pt x="3781" y="363"/>
                  </a:lnTo>
                  <a:lnTo>
                    <a:pt x="3829" y="393"/>
                  </a:lnTo>
                  <a:lnTo>
                    <a:pt x="3875" y="423"/>
                  </a:lnTo>
                  <a:lnTo>
                    <a:pt x="3920" y="456"/>
                  </a:lnTo>
                  <a:lnTo>
                    <a:pt x="3964" y="488"/>
                  </a:lnTo>
                  <a:lnTo>
                    <a:pt x="4009" y="520"/>
                  </a:lnTo>
                  <a:lnTo>
                    <a:pt x="4052" y="556"/>
                  </a:lnTo>
                  <a:lnTo>
                    <a:pt x="4093" y="590"/>
                  </a:lnTo>
                  <a:lnTo>
                    <a:pt x="4135" y="627"/>
                  </a:lnTo>
                  <a:lnTo>
                    <a:pt x="4177" y="664"/>
                  </a:lnTo>
                  <a:lnTo>
                    <a:pt x="4217" y="701"/>
                  </a:lnTo>
                  <a:lnTo>
                    <a:pt x="4255" y="741"/>
                  </a:lnTo>
                  <a:lnTo>
                    <a:pt x="4294" y="779"/>
                  </a:lnTo>
                  <a:lnTo>
                    <a:pt x="4331" y="821"/>
                  </a:lnTo>
                  <a:lnTo>
                    <a:pt x="4367" y="861"/>
                  </a:lnTo>
                  <a:lnTo>
                    <a:pt x="4403" y="904"/>
                  </a:lnTo>
                  <a:lnTo>
                    <a:pt x="4437" y="947"/>
                  </a:lnTo>
                  <a:lnTo>
                    <a:pt x="4471" y="990"/>
                  </a:lnTo>
                  <a:lnTo>
                    <a:pt x="4503" y="1035"/>
                  </a:lnTo>
                  <a:lnTo>
                    <a:pt x="4535" y="1079"/>
                  </a:lnTo>
                  <a:lnTo>
                    <a:pt x="4566" y="1126"/>
                  </a:lnTo>
                  <a:lnTo>
                    <a:pt x="4595" y="1172"/>
                  </a:lnTo>
                  <a:lnTo>
                    <a:pt x="4625" y="1220"/>
                  </a:lnTo>
                  <a:lnTo>
                    <a:pt x="4652" y="1267"/>
                  </a:lnTo>
                  <a:lnTo>
                    <a:pt x="4678" y="1315"/>
                  </a:lnTo>
                  <a:lnTo>
                    <a:pt x="4705" y="1364"/>
                  </a:lnTo>
                  <a:lnTo>
                    <a:pt x="4729" y="1415"/>
                  </a:lnTo>
                  <a:lnTo>
                    <a:pt x="4752" y="1466"/>
                  </a:lnTo>
                  <a:lnTo>
                    <a:pt x="4775" y="1517"/>
                  </a:lnTo>
                  <a:lnTo>
                    <a:pt x="4797" y="1568"/>
                  </a:lnTo>
                  <a:lnTo>
                    <a:pt x="4817" y="1620"/>
                  </a:lnTo>
                  <a:lnTo>
                    <a:pt x="4835" y="1674"/>
                  </a:lnTo>
                  <a:lnTo>
                    <a:pt x="4852" y="1726"/>
                  </a:lnTo>
                  <a:lnTo>
                    <a:pt x="4869" y="1780"/>
                  </a:lnTo>
                  <a:lnTo>
                    <a:pt x="4885" y="1835"/>
                  </a:lnTo>
                  <a:lnTo>
                    <a:pt x="4899" y="1891"/>
                  </a:lnTo>
                  <a:lnTo>
                    <a:pt x="4912" y="1946"/>
                  </a:lnTo>
                  <a:lnTo>
                    <a:pt x="4923" y="2002"/>
                  </a:lnTo>
                  <a:lnTo>
                    <a:pt x="4934" y="2057"/>
                  </a:lnTo>
                  <a:lnTo>
                    <a:pt x="4943" y="2114"/>
                  </a:lnTo>
                  <a:lnTo>
                    <a:pt x="4951" y="2171"/>
                  </a:lnTo>
                  <a:lnTo>
                    <a:pt x="5131" y="2171"/>
                  </a:lnTo>
                  <a:close/>
                </a:path>
              </a:pathLst>
            </a:custGeom>
            <a:solidFill>
              <a:srgbClr val="49C2DD"/>
            </a:soli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4333800" y="2925880"/>
            <a:ext cx="476400" cy="775305"/>
          </a:xfrm>
          <a:custGeom>
            <a:avLst/>
            <a:gdLst>
              <a:gd name="T0" fmla="*/ 907 w 1528"/>
              <a:gd name="T1" fmla="*/ 1340 h 2487"/>
              <a:gd name="T2" fmla="*/ 705 w 1528"/>
              <a:gd name="T3" fmla="*/ 1291 h 2487"/>
              <a:gd name="T4" fmla="*/ 702 w 1528"/>
              <a:gd name="T5" fmla="*/ 1384 h 2487"/>
              <a:gd name="T6" fmla="*/ 949 w 1528"/>
              <a:gd name="T7" fmla="*/ 1514 h 2487"/>
              <a:gd name="T8" fmla="*/ 1038 w 1528"/>
              <a:gd name="T9" fmla="*/ 1699 h 2487"/>
              <a:gd name="T10" fmla="*/ 950 w 1528"/>
              <a:gd name="T11" fmla="*/ 1884 h 2487"/>
              <a:gd name="T12" fmla="*/ 838 w 1528"/>
              <a:gd name="T13" fmla="*/ 2064 h 2487"/>
              <a:gd name="T14" fmla="*/ 739 w 1528"/>
              <a:gd name="T15" fmla="*/ 1930 h 2487"/>
              <a:gd name="T16" fmla="*/ 500 w 1528"/>
              <a:gd name="T17" fmla="*/ 1801 h 2487"/>
              <a:gd name="T18" fmla="*/ 785 w 1528"/>
              <a:gd name="T19" fmla="*/ 1801 h 2487"/>
              <a:gd name="T20" fmla="*/ 896 w 1528"/>
              <a:gd name="T21" fmla="*/ 1697 h 2487"/>
              <a:gd name="T22" fmla="*/ 792 w 1528"/>
              <a:gd name="T23" fmla="*/ 1581 h 2487"/>
              <a:gd name="T24" fmla="*/ 558 w 1528"/>
              <a:gd name="T25" fmla="*/ 1417 h 2487"/>
              <a:gd name="T26" fmla="*/ 594 w 1528"/>
              <a:gd name="T27" fmla="*/ 1197 h 2487"/>
              <a:gd name="T28" fmla="*/ 739 w 1528"/>
              <a:gd name="T29" fmla="*/ 1086 h 2487"/>
              <a:gd name="T30" fmla="*/ 838 w 1528"/>
              <a:gd name="T31" fmla="*/ 1144 h 2487"/>
              <a:gd name="T32" fmla="*/ 1008 w 1528"/>
              <a:gd name="T33" fmla="*/ 1243 h 2487"/>
              <a:gd name="T34" fmla="*/ 1043 w 1528"/>
              <a:gd name="T35" fmla="*/ 721 h 2487"/>
              <a:gd name="T36" fmla="*/ 998 w 1528"/>
              <a:gd name="T37" fmla="*/ 606 h 2487"/>
              <a:gd name="T38" fmla="*/ 1166 w 1528"/>
              <a:gd name="T39" fmla="*/ 350 h 2487"/>
              <a:gd name="T40" fmla="*/ 1307 w 1528"/>
              <a:gd name="T41" fmla="*/ 260 h 2487"/>
              <a:gd name="T42" fmla="*/ 1138 w 1528"/>
              <a:gd name="T43" fmla="*/ 264 h 2487"/>
              <a:gd name="T44" fmla="*/ 966 w 1528"/>
              <a:gd name="T45" fmla="*/ 211 h 2487"/>
              <a:gd name="T46" fmla="*/ 1001 w 1528"/>
              <a:gd name="T47" fmla="*/ 158 h 2487"/>
              <a:gd name="T48" fmla="*/ 1000 w 1528"/>
              <a:gd name="T49" fmla="*/ 102 h 2487"/>
              <a:gd name="T50" fmla="*/ 477 w 1528"/>
              <a:gd name="T51" fmla="*/ 64 h 2487"/>
              <a:gd name="T52" fmla="*/ 466 w 1528"/>
              <a:gd name="T53" fmla="*/ 127 h 2487"/>
              <a:gd name="T54" fmla="*/ 421 w 1528"/>
              <a:gd name="T55" fmla="*/ 249 h 2487"/>
              <a:gd name="T56" fmla="*/ 187 w 1528"/>
              <a:gd name="T57" fmla="*/ 279 h 2487"/>
              <a:gd name="T58" fmla="*/ 512 w 1528"/>
              <a:gd name="T59" fmla="*/ 504 h 2487"/>
              <a:gd name="T60" fmla="*/ 546 w 1528"/>
              <a:gd name="T61" fmla="*/ 583 h 2487"/>
              <a:gd name="T62" fmla="*/ 476 w 1528"/>
              <a:gd name="T63" fmla="*/ 731 h 2487"/>
              <a:gd name="T64" fmla="*/ 363 w 1528"/>
              <a:gd name="T65" fmla="*/ 812 h 2487"/>
              <a:gd name="T66" fmla="*/ 240 w 1528"/>
              <a:gd name="T67" fmla="*/ 2290 h 2487"/>
              <a:gd name="T68" fmla="*/ 1288 w 1528"/>
              <a:gd name="T69" fmla="*/ 2287 h 2487"/>
              <a:gd name="T70" fmla="*/ 1145 w 1528"/>
              <a:gd name="T71" fmla="*/ 780 h 2487"/>
              <a:gd name="T72" fmla="*/ 932 w 1528"/>
              <a:gd name="T73" fmla="*/ 552 h 2487"/>
              <a:gd name="T74" fmla="*/ 932 w 1528"/>
              <a:gd name="T75" fmla="*/ 289 h 2487"/>
              <a:gd name="T76" fmla="*/ 582 w 1528"/>
              <a:gd name="T77" fmla="*/ 108 h 2487"/>
              <a:gd name="T78" fmla="*/ 916 w 1528"/>
              <a:gd name="T79" fmla="*/ 136 h 2487"/>
              <a:gd name="T80" fmla="*/ 782 w 1528"/>
              <a:gd name="T81" fmla="*/ 516 h 2487"/>
              <a:gd name="T82" fmla="*/ 711 w 1528"/>
              <a:gd name="T83" fmla="*/ 522 h 2487"/>
              <a:gd name="T84" fmla="*/ 582 w 1528"/>
              <a:gd name="T85" fmla="*/ 108 h 2487"/>
              <a:gd name="T86" fmla="*/ 560 w 1528"/>
              <a:gd name="T87" fmla="*/ 279 h 2487"/>
              <a:gd name="T88" fmla="*/ 631 w 1528"/>
              <a:gd name="T89" fmla="*/ 538 h 2487"/>
              <a:gd name="T90" fmla="*/ 453 w 1528"/>
              <a:gd name="T91" fmla="*/ 324 h 2487"/>
              <a:gd name="T92" fmla="*/ 782 w 1528"/>
              <a:gd name="T93" fmla="*/ 596 h 2487"/>
              <a:gd name="T94" fmla="*/ 746 w 1528"/>
              <a:gd name="T95" fmla="*/ 644 h 2487"/>
              <a:gd name="T96" fmla="*/ 564 w 1528"/>
              <a:gd name="T97" fmla="*/ 693 h 2487"/>
              <a:gd name="T98" fmla="*/ 763 w 1528"/>
              <a:gd name="T99" fmla="*/ 2327 h 2487"/>
              <a:gd name="T100" fmla="*/ 466 w 1528"/>
              <a:gd name="T101" fmla="*/ 936 h 2487"/>
              <a:gd name="T102" fmla="*/ 734 w 1528"/>
              <a:gd name="T103" fmla="*/ 807 h 2487"/>
              <a:gd name="T104" fmla="*/ 839 w 1528"/>
              <a:gd name="T105" fmla="*/ 817 h 2487"/>
              <a:gd name="T106" fmla="*/ 763 w 1528"/>
              <a:gd name="T107" fmla="*/ 2327 h 2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8" h="2487">
                <a:moveTo>
                  <a:pt x="1008" y="1243"/>
                </a:moveTo>
                <a:cubicBezTo>
                  <a:pt x="907" y="1340"/>
                  <a:pt x="907" y="1340"/>
                  <a:pt x="907" y="1340"/>
                </a:cubicBezTo>
                <a:cubicBezTo>
                  <a:pt x="861" y="1293"/>
                  <a:pt x="815" y="1270"/>
                  <a:pt x="770" y="1270"/>
                </a:cubicBezTo>
                <a:cubicBezTo>
                  <a:pt x="743" y="1270"/>
                  <a:pt x="722" y="1277"/>
                  <a:pt x="705" y="1291"/>
                </a:cubicBezTo>
                <a:cubicBezTo>
                  <a:pt x="688" y="1305"/>
                  <a:pt x="680" y="1321"/>
                  <a:pt x="680" y="1339"/>
                </a:cubicBezTo>
                <a:cubicBezTo>
                  <a:pt x="680" y="1354"/>
                  <a:pt x="687" y="1369"/>
                  <a:pt x="702" y="1384"/>
                </a:cubicBezTo>
                <a:cubicBezTo>
                  <a:pt x="716" y="1400"/>
                  <a:pt x="746" y="1416"/>
                  <a:pt x="789" y="1434"/>
                </a:cubicBezTo>
                <a:cubicBezTo>
                  <a:pt x="867" y="1465"/>
                  <a:pt x="920" y="1492"/>
                  <a:pt x="949" y="1514"/>
                </a:cubicBezTo>
                <a:cubicBezTo>
                  <a:pt x="977" y="1536"/>
                  <a:pt x="999" y="1563"/>
                  <a:pt x="1015" y="1594"/>
                </a:cubicBezTo>
                <a:cubicBezTo>
                  <a:pt x="1030" y="1625"/>
                  <a:pt x="1038" y="1660"/>
                  <a:pt x="1038" y="1699"/>
                </a:cubicBezTo>
                <a:cubicBezTo>
                  <a:pt x="1038" y="1737"/>
                  <a:pt x="1030" y="1773"/>
                  <a:pt x="1013" y="1806"/>
                </a:cubicBezTo>
                <a:cubicBezTo>
                  <a:pt x="997" y="1839"/>
                  <a:pt x="976" y="1864"/>
                  <a:pt x="950" y="1884"/>
                </a:cubicBezTo>
                <a:cubicBezTo>
                  <a:pt x="924" y="1903"/>
                  <a:pt x="887" y="1917"/>
                  <a:pt x="838" y="1927"/>
                </a:cubicBezTo>
                <a:cubicBezTo>
                  <a:pt x="838" y="2064"/>
                  <a:pt x="838" y="2064"/>
                  <a:pt x="838" y="2064"/>
                </a:cubicBezTo>
                <a:cubicBezTo>
                  <a:pt x="739" y="2064"/>
                  <a:pt x="739" y="2064"/>
                  <a:pt x="739" y="2064"/>
                </a:cubicBezTo>
                <a:cubicBezTo>
                  <a:pt x="739" y="1930"/>
                  <a:pt x="739" y="1930"/>
                  <a:pt x="739" y="1930"/>
                </a:cubicBezTo>
                <a:cubicBezTo>
                  <a:pt x="694" y="1925"/>
                  <a:pt x="655" y="1914"/>
                  <a:pt x="622" y="1897"/>
                </a:cubicBezTo>
                <a:cubicBezTo>
                  <a:pt x="578" y="1873"/>
                  <a:pt x="537" y="1841"/>
                  <a:pt x="500" y="1801"/>
                </a:cubicBezTo>
                <a:cubicBezTo>
                  <a:pt x="599" y="1701"/>
                  <a:pt x="599" y="1701"/>
                  <a:pt x="599" y="1701"/>
                </a:cubicBezTo>
                <a:cubicBezTo>
                  <a:pt x="663" y="1768"/>
                  <a:pt x="725" y="1801"/>
                  <a:pt x="785" y="1801"/>
                </a:cubicBezTo>
                <a:cubicBezTo>
                  <a:pt x="815" y="1801"/>
                  <a:pt x="842" y="1791"/>
                  <a:pt x="863" y="1770"/>
                </a:cubicBezTo>
                <a:cubicBezTo>
                  <a:pt x="885" y="1749"/>
                  <a:pt x="896" y="1725"/>
                  <a:pt x="896" y="1697"/>
                </a:cubicBezTo>
                <a:cubicBezTo>
                  <a:pt x="896" y="1674"/>
                  <a:pt x="889" y="1653"/>
                  <a:pt x="875" y="1635"/>
                </a:cubicBezTo>
                <a:cubicBezTo>
                  <a:pt x="861" y="1617"/>
                  <a:pt x="833" y="1599"/>
                  <a:pt x="792" y="1581"/>
                </a:cubicBezTo>
                <a:cubicBezTo>
                  <a:pt x="709" y="1543"/>
                  <a:pt x="653" y="1513"/>
                  <a:pt x="623" y="1491"/>
                </a:cubicBezTo>
                <a:cubicBezTo>
                  <a:pt x="594" y="1469"/>
                  <a:pt x="572" y="1444"/>
                  <a:pt x="558" y="1417"/>
                </a:cubicBezTo>
                <a:cubicBezTo>
                  <a:pt x="543" y="1389"/>
                  <a:pt x="536" y="1360"/>
                  <a:pt x="536" y="1329"/>
                </a:cubicBezTo>
                <a:cubicBezTo>
                  <a:pt x="536" y="1277"/>
                  <a:pt x="555" y="1233"/>
                  <a:pt x="594" y="1197"/>
                </a:cubicBezTo>
                <a:cubicBezTo>
                  <a:pt x="632" y="1160"/>
                  <a:pt x="681" y="1140"/>
                  <a:pt x="739" y="1137"/>
                </a:cubicBezTo>
                <a:cubicBezTo>
                  <a:pt x="739" y="1086"/>
                  <a:pt x="739" y="1086"/>
                  <a:pt x="739" y="1086"/>
                </a:cubicBezTo>
                <a:cubicBezTo>
                  <a:pt x="838" y="1086"/>
                  <a:pt x="838" y="1086"/>
                  <a:pt x="838" y="1086"/>
                </a:cubicBezTo>
                <a:cubicBezTo>
                  <a:pt x="838" y="1144"/>
                  <a:pt x="838" y="1144"/>
                  <a:pt x="838" y="1144"/>
                </a:cubicBezTo>
                <a:cubicBezTo>
                  <a:pt x="872" y="1152"/>
                  <a:pt x="901" y="1162"/>
                  <a:pt x="924" y="1176"/>
                </a:cubicBezTo>
                <a:cubicBezTo>
                  <a:pt x="948" y="1189"/>
                  <a:pt x="976" y="1212"/>
                  <a:pt x="1008" y="1243"/>
                </a:cubicBezTo>
                <a:close/>
                <a:moveTo>
                  <a:pt x="1145" y="780"/>
                </a:moveTo>
                <a:cubicBezTo>
                  <a:pt x="1111" y="756"/>
                  <a:pt x="1076" y="738"/>
                  <a:pt x="1043" y="721"/>
                </a:cubicBezTo>
                <a:cubicBezTo>
                  <a:pt x="1043" y="721"/>
                  <a:pt x="1043" y="721"/>
                  <a:pt x="1043" y="720"/>
                </a:cubicBezTo>
                <a:cubicBezTo>
                  <a:pt x="1043" y="683"/>
                  <a:pt x="1027" y="641"/>
                  <a:pt x="998" y="606"/>
                </a:cubicBezTo>
                <a:cubicBezTo>
                  <a:pt x="1038" y="506"/>
                  <a:pt x="1083" y="439"/>
                  <a:pt x="1119" y="397"/>
                </a:cubicBezTo>
                <a:cubicBezTo>
                  <a:pt x="1138" y="375"/>
                  <a:pt x="1155" y="359"/>
                  <a:pt x="1166" y="350"/>
                </a:cubicBezTo>
                <a:cubicBezTo>
                  <a:pt x="1177" y="341"/>
                  <a:pt x="1182" y="338"/>
                  <a:pt x="1182" y="338"/>
                </a:cubicBezTo>
                <a:cubicBezTo>
                  <a:pt x="1307" y="260"/>
                  <a:pt x="1307" y="260"/>
                  <a:pt x="1307" y="260"/>
                </a:cubicBezTo>
                <a:cubicBezTo>
                  <a:pt x="1159" y="264"/>
                  <a:pt x="1159" y="264"/>
                  <a:pt x="1159" y="264"/>
                </a:cubicBezTo>
                <a:cubicBezTo>
                  <a:pt x="1151" y="264"/>
                  <a:pt x="1144" y="264"/>
                  <a:pt x="1138" y="264"/>
                </a:cubicBezTo>
                <a:cubicBezTo>
                  <a:pt x="1045" y="264"/>
                  <a:pt x="1001" y="242"/>
                  <a:pt x="979" y="225"/>
                </a:cubicBezTo>
                <a:cubicBezTo>
                  <a:pt x="973" y="220"/>
                  <a:pt x="969" y="215"/>
                  <a:pt x="966" y="211"/>
                </a:cubicBezTo>
                <a:cubicBezTo>
                  <a:pt x="973" y="198"/>
                  <a:pt x="980" y="186"/>
                  <a:pt x="986" y="177"/>
                </a:cubicBezTo>
                <a:cubicBezTo>
                  <a:pt x="996" y="163"/>
                  <a:pt x="1002" y="158"/>
                  <a:pt x="1001" y="158"/>
                </a:cubicBezTo>
                <a:cubicBezTo>
                  <a:pt x="1029" y="129"/>
                  <a:pt x="1029" y="129"/>
                  <a:pt x="1029" y="129"/>
                </a:cubicBezTo>
                <a:cubicBezTo>
                  <a:pt x="1000" y="102"/>
                  <a:pt x="1000" y="102"/>
                  <a:pt x="1000" y="102"/>
                </a:cubicBezTo>
                <a:cubicBezTo>
                  <a:pt x="921" y="24"/>
                  <a:pt x="824" y="0"/>
                  <a:pt x="739" y="0"/>
                </a:cubicBezTo>
                <a:cubicBezTo>
                  <a:pt x="596" y="1"/>
                  <a:pt x="480" y="63"/>
                  <a:pt x="477" y="64"/>
                </a:cubicBezTo>
                <a:cubicBezTo>
                  <a:pt x="431" y="89"/>
                  <a:pt x="431" y="89"/>
                  <a:pt x="431" y="89"/>
                </a:cubicBezTo>
                <a:cubicBezTo>
                  <a:pt x="466" y="127"/>
                  <a:pt x="466" y="127"/>
                  <a:pt x="466" y="127"/>
                </a:cubicBezTo>
                <a:cubicBezTo>
                  <a:pt x="488" y="151"/>
                  <a:pt x="507" y="178"/>
                  <a:pt x="524" y="208"/>
                </a:cubicBezTo>
                <a:cubicBezTo>
                  <a:pt x="494" y="226"/>
                  <a:pt x="456" y="241"/>
                  <a:pt x="421" y="249"/>
                </a:cubicBezTo>
                <a:cubicBezTo>
                  <a:pt x="374" y="262"/>
                  <a:pt x="337" y="265"/>
                  <a:pt x="336" y="265"/>
                </a:cubicBezTo>
                <a:cubicBezTo>
                  <a:pt x="187" y="279"/>
                  <a:pt x="187" y="279"/>
                  <a:pt x="187" y="279"/>
                </a:cubicBezTo>
                <a:cubicBezTo>
                  <a:pt x="323" y="342"/>
                  <a:pt x="323" y="342"/>
                  <a:pt x="323" y="342"/>
                </a:cubicBezTo>
                <a:cubicBezTo>
                  <a:pt x="424" y="387"/>
                  <a:pt x="480" y="451"/>
                  <a:pt x="512" y="504"/>
                </a:cubicBezTo>
                <a:cubicBezTo>
                  <a:pt x="527" y="530"/>
                  <a:pt x="537" y="553"/>
                  <a:pt x="543" y="570"/>
                </a:cubicBezTo>
                <a:cubicBezTo>
                  <a:pt x="545" y="575"/>
                  <a:pt x="545" y="579"/>
                  <a:pt x="546" y="583"/>
                </a:cubicBezTo>
                <a:cubicBezTo>
                  <a:pt x="543" y="586"/>
                  <a:pt x="538" y="588"/>
                  <a:pt x="534" y="592"/>
                </a:cubicBezTo>
                <a:cubicBezTo>
                  <a:pt x="488" y="635"/>
                  <a:pt x="476" y="690"/>
                  <a:pt x="476" y="731"/>
                </a:cubicBezTo>
                <a:cubicBezTo>
                  <a:pt x="476" y="733"/>
                  <a:pt x="476" y="734"/>
                  <a:pt x="477" y="736"/>
                </a:cubicBezTo>
                <a:cubicBezTo>
                  <a:pt x="440" y="756"/>
                  <a:pt x="401" y="781"/>
                  <a:pt x="363" y="812"/>
                </a:cubicBezTo>
                <a:cubicBezTo>
                  <a:pt x="178" y="958"/>
                  <a:pt x="0" y="1235"/>
                  <a:pt x="1" y="1712"/>
                </a:cubicBezTo>
                <a:cubicBezTo>
                  <a:pt x="1" y="1961"/>
                  <a:pt x="95" y="2159"/>
                  <a:pt x="240" y="2290"/>
                </a:cubicBezTo>
                <a:cubicBezTo>
                  <a:pt x="384" y="2422"/>
                  <a:pt x="574" y="2487"/>
                  <a:pt x="763" y="2487"/>
                </a:cubicBezTo>
                <a:cubicBezTo>
                  <a:pt x="953" y="2487"/>
                  <a:pt x="1143" y="2422"/>
                  <a:pt x="1288" y="2287"/>
                </a:cubicBezTo>
                <a:cubicBezTo>
                  <a:pt x="1433" y="2152"/>
                  <a:pt x="1526" y="1948"/>
                  <a:pt x="1526" y="1688"/>
                </a:cubicBezTo>
                <a:cubicBezTo>
                  <a:pt x="1528" y="1190"/>
                  <a:pt x="1342" y="916"/>
                  <a:pt x="1145" y="780"/>
                </a:cubicBezTo>
                <a:close/>
                <a:moveTo>
                  <a:pt x="1061" y="340"/>
                </a:moveTo>
                <a:cubicBezTo>
                  <a:pt x="1023" y="384"/>
                  <a:pt x="975" y="454"/>
                  <a:pt x="932" y="552"/>
                </a:cubicBezTo>
                <a:cubicBezTo>
                  <a:pt x="919" y="545"/>
                  <a:pt x="905" y="539"/>
                  <a:pt x="890" y="533"/>
                </a:cubicBezTo>
                <a:cubicBezTo>
                  <a:pt x="894" y="428"/>
                  <a:pt x="911" y="348"/>
                  <a:pt x="932" y="289"/>
                </a:cubicBezTo>
                <a:cubicBezTo>
                  <a:pt x="960" y="311"/>
                  <a:pt x="1001" y="331"/>
                  <a:pt x="1061" y="340"/>
                </a:cubicBezTo>
                <a:close/>
                <a:moveTo>
                  <a:pt x="582" y="108"/>
                </a:moveTo>
                <a:cubicBezTo>
                  <a:pt x="624" y="94"/>
                  <a:pt x="680" y="80"/>
                  <a:pt x="739" y="80"/>
                </a:cubicBezTo>
                <a:cubicBezTo>
                  <a:pt x="800" y="80"/>
                  <a:pt x="861" y="94"/>
                  <a:pt x="916" y="136"/>
                </a:cubicBezTo>
                <a:cubicBezTo>
                  <a:pt x="880" y="190"/>
                  <a:pt x="817" y="313"/>
                  <a:pt x="808" y="518"/>
                </a:cubicBezTo>
                <a:cubicBezTo>
                  <a:pt x="799" y="518"/>
                  <a:pt x="792" y="516"/>
                  <a:pt x="782" y="516"/>
                </a:cubicBezTo>
                <a:cubicBezTo>
                  <a:pt x="777" y="516"/>
                  <a:pt x="772" y="516"/>
                  <a:pt x="768" y="517"/>
                </a:cubicBezTo>
                <a:cubicBezTo>
                  <a:pt x="747" y="517"/>
                  <a:pt x="729" y="520"/>
                  <a:pt x="711" y="522"/>
                </a:cubicBezTo>
                <a:cubicBezTo>
                  <a:pt x="701" y="442"/>
                  <a:pt x="666" y="257"/>
                  <a:pt x="561" y="115"/>
                </a:cubicBezTo>
                <a:cubicBezTo>
                  <a:pt x="568" y="113"/>
                  <a:pt x="575" y="110"/>
                  <a:pt x="582" y="108"/>
                </a:cubicBezTo>
                <a:close/>
                <a:moveTo>
                  <a:pt x="453" y="324"/>
                </a:moveTo>
                <a:cubicBezTo>
                  <a:pt x="488" y="314"/>
                  <a:pt x="525" y="300"/>
                  <a:pt x="560" y="279"/>
                </a:cubicBezTo>
                <a:cubicBezTo>
                  <a:pt x="579" y="321"/>
                  <a:pt x="594" y="365"/>
                  <a:pt x="605" y="405"/>
                </a:cubicBezTo>
                <a:cubicBezTo>
                  <a:pt x="620" y="461"/>
                  <a:pt x="627" y="509"/>
                  <a:pt x="631" y="538"/>
                </a:cubicBezTo>
                <a:cubicBezTo>
                  <a:pt x="627" y="539"/>
                  <a:pt x="623" y="541"/>
                  <a:pt x="619" y="542"/>
                </a:cubicBezTo>
                <a:cubicBezTo>
                  <a:pt x="602" y="492"/>
                  <a:pt x="558" y="400"/>
                  <a:pt x="453" y="324"/>
                </a:cubicBezTo>
                <a:close/>
                <a:moveTo>
                  <a:pt x="770" y="597"/>
                </a:moveTo>
                <a:cubicBezTo>
                  <a:pt x="775" y="596"/>
                  <a:pt x="779" y="596"/>
                  <a:pt x="782" y="596"/>
                </a:cubicBezTo>
                <a:cubicBezTo>
                  <a:pt x="888" y="597"/>
                  <a:pt x="935" y="642"/>
                  <a:pt x="953" y="684"/>
                </a:cubicBezTo>
                <a:cubicBezTo>
                  <a:pt x="840" y="645"/>
                  <a:pt x="754" y="644"/>
                  <a:pt x="746" y="644"/>
                </a:cubicBezTo>
                <a:cubicBezTo>
                  <a:pt x="742" y="644"/>
                  <a:pt x="738" y="644"/>
                  <a:pt x="731" y="645"/>
                </a:cubicBezTo>
                <a:cubicBezTo>
                  <a:pt x="712" y="648"/>
                  <a:pt x="648" y="659"/>
                  <a:pt x="564" y="693"/>
                </a:cubicBezTo>
                <a:cubicBezTo>
                  <a:pt x="577" y="650"/>
                  <a:pt x="615" y="606"/>
                  <a:pt x="770" y="597"/>
                </a:cubicBezTo>
                <a:close/>
                <a:moveTo>
                  <a:pt x="763" y="2327"/>
                </a:moveTo>
                <a:cubicBezTo>
                  <a:pt x="461" y="2323"/>
                  <a:pt x="168" y="2128"/>
                  <a:pt x="165" y="1712"/>
                </a:cubicBezTo>
                <a:cubicBezTo>
                  <a:pt x="166" y="1271"/>
                  <a:pt x="320" y="1054"/>
                  <a:pt x="466" y="936"/>
                </a:cubicBezTo>
                <a:cubicBezTo>
                  <a:pt x="540" y="877"/>
                  <a:pt x="614" y="843"/>
                  <a:pt x="669" y="825"/>
                </a:cubicBezTo>
                <a:cubicBezTo>
                  <a:pt x="696" y="816"/>
                  <a:pt x="719" y="810"/>
                  <a:pt x="734" y="807"/>
                </a:cubicBezTo>
                <a:cubicBezTo>
                  <a:pt x="742" y="805"/>
                  <a:pt x="748" y="805"/>
                  <a:pt x="751" y="804"/>
                </a:cubicBezTo>
                <a:cubicBezTo>
                  <a:pt x="763" y="805"/>
                  <a:pt x="794" y="807"/>
                  <a:pt x="839" y="817"/>
                </a:cubicBezTo>
                <a:cubicBezTo>
                  <a:pt x="1012" y="864"/>
                  <a:pt x="1356" y="998"/>
                  <a:pt x="1362" y="1688"/>
                </a:cubicBezTo>
                <a:cubicBezTo>
                  <a:pt x="1358" y="2131"/>
                  <a:pt x="1066" y="2323"/>
                  <a:pt x="763" y="2327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7859" y="2448411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17858" y="2194502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31921" y="4142029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25188" y="3888120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25010" y="2748184"/>
            <a:ext cx="184911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18277" y="2494274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360data\重要数据\桌面\tt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890" y="1825644"/>
            <a:ext cx="1933286" cy="147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出售\PPT\______________图片素材\59f5225d4dd36b09f8ade3e55c75581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0482" y="1898776"/>
            <a:ext cx="1784102" cy="99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91126" y="3738590"/>
            <a:ext cx="1928213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91126" y="3471419"/>
            <a:ext cx="1110057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4230613779"/>
              </p:ext>
            </p:extLst>
          </p:nvPr>
        </p:nvGraphicFramePr>
        <p:xfrm>
          <a:off x="1349584" y="1967185"/>
          <a:ext cx="3853679" cy="2395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椭圆 75"/>
          <p:cNvSpPr/>
          <p:nvPr/>
        </p:nvSpPr>
        <p:spPr>
          <a:xfrm>
            <a:off x="900726" y="1833738"/>
            <a:ext cx="1187765" cy="1187765"/>
          </a:xfrm>
          <a:prstGeom prst="ellipse">
            <a:avLst/>
          </a:prstGeom>
          <a:solidFill>
            <a:srgbClr val="3BA9F8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7.8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77" name="椭圆 76"/>
          <p:cNvSpPr/>
          <p:nvPr/>
        </p:nvSpPr>
        <p:spPr>
          <a:xfrm>
            <a:off x="1764555" y="1833738"/>
            <a:ext cx="323936" cy="323936"/>
          </a:xfrm>
          <a:prstGeom prst="ellipse">
            <a:avLst/>
          </a:prstGeom>
          <a:solidFill>
            <a:srgbClr val="3BA9F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849050" y="1904998"/>
            <a:ext cx="154946" cy="181417"/>
            <a:chOff x="5767388" y="2987676"/>
            <a:chExt cx="696913" cy="815975"/>
          </a:xfrm>
          <a:solidFill>
            <a:sysClr val="window" lastClr="FFFFFF"/>
          </a:solidFill>
        </p:grpSpPr>
        <p:sp>
          <p:nvSpPr>
            <p:cNvPr id="79" name="Oval 591"/>
            <p:cNvSpPr>
              <a:spLocks noChangeArrowheads="1"/>
            </p:cNvSpPr>
            <p:nvPr/>
          </p:nvSpPr>
          <p:spPr bwMode="auto">
            <a:xfrm>
              <a:off x="5932488" y="2987676"/>
              <a:ext cx="1270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592"/>
            <p:cNvSpPr>
              <a:spLocks noEditPoints="1"/>
            </p:cNvSpPr>
            <p:nvPr/>
          </p:nvSpPr>
          <p:spPr bwMode="auto">
            <a:xfrm>
              <a:off x="5767388" y="3159126"/>
              <a:ext cx="454025" cy="641350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593"/>
            <p:cNvSpPr>
              <a:spLocks/>
            </p:cNvSpPr>
            <p:nvPr/>
          </p:nvSpPr>
          <p:spPr bwMode="auto">
            <a:xfrm>
              <a:off x="6007101" y="3692526"/>
              <a:ext cx="90488" cy="107950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594"/>
            <p:cNvSpPr>
              <a:spLocks noEditPoints="1"/>
            </p:cNvSpPr>
            <p:nvPr/>
          </p:nvSpPr>
          <p:spPr bwMode="auto">
            <a:xfrm>
              <a:off x="5999163" y="3340101"/>
              <a:ext cx="465138" cy="463550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595"/>
            <p:cNvSpPr>
              <a:spLocks/>
            </p:cNvSpPr>
            <p:nvPr/>
          </p:nvSpPr>
          <p:spPr bwMode="auto">
            <a:xfrm>
              <a:off x="6138863" y="3409951"/>
              <a:ext cx="33338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596"/>
            <p:cNvSpPr>
              <a:spLocks/>
            </p:cNvSpPr>
            <p:nvPr/>
          </p:nvSpPr>
          <p:spPr bwMode="auto">
            <a:xfrm>
              <a:off x="6292851" y="3409951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97"/>
            <p:cNvSpPr>
              <a:spLocks/>
            </p:cNvSpPr>
            <p:nvPr/>
          </p:nvSpPr>
          <p:spPr bwMode="auto">
            <a:xfrm>
              <a:off x="6351588" y="3475038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98"/>
            <p:cNvSpPr>
              <a:spLocks/>
            </p:cNvSpPr>
            <p:nvPr/>
          </p:nvSpPr>
          <p:spPr bwMode="auto">
            <a:xfrm>
              <a:off x="6078538" y="3475038"/>
              <a:ext cx="33338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99"/>
            <p:cNvSpPr>
              <a:spLocks/>
            </p:cNvSpPr>
            <p:nvPr/>
          </p:nvSpPr>
          <p:spPr bwMode="auto">
            <a:xfrm>
              <a:off x="6351588" y="3635376"/>
              <a:ext cx="34925" cy="30163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600"/>
            <p:cNvSpPr>
              <a:spLocks/>
            </p:cNvSpPr>
            <p:nvPr/>
          </p:nvSpPr>
          <p:spPr bwMode="auto">
            <a:xfrm>
              <a:off x="6078538" y="3635376"/>
              <a:ext cx="33338" cy="30163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601"/>
            <p:cNvSpPr>
              <a:spLocks/>
            </p:cNvSpPr>
            <p:nvPr/>
          </p:nvSpPr>
          <p:spPr bwMode="auto">
            <a:xfrm>
              <a:off x="6292851" y="3692526"/>
              <a:ext cx="33338" cy="36513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602"/>
            <p:cNvSpPr>
              <a:spLocks/>
            </p:cNvSpPr>
            <p:nvPr/>
          </p:nvSpPr>
          <p:spPr bwMode="auto">
            <a:xfrm>
              <a:off x="6138863" y="3692526"/>
              <a:ext cx="33338" cy="36513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Oval 603"/>
            <p:cNvSpPr>
              <a:spLocks noChangeArrowheads="1"/>
            </p:cNvSpPr>
            <p:nvPr/>
          </p:nvSpPr>
          <p:spPr bwMode="auto">
            <a:xfrm>
              <a:off x="6213476" y="3552826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604"/>
            <p:cNvSpPr>
              <a:spLocks/>
            </p:cNvSpPr>
            <p:nvPr/>
          </p:nvSpPr>
          <p:spPr bwMode="auto">
            <a:xfrm>
              <a:off x="6164263" y="3455988"/>
              <a:ext cx="82550" cy="96838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900727" y="3700193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900725" y="3460066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00726" y="3152335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01.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2358438" y="2676273"/>
            <a:ext cx="1187765" cy="1187765"/>
          </a:xfrm>
          <a:prstGeom prst="ellipse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3.2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97" name="椭圆 96"/>
          <p:cNvSpPr/>
          <p:nvPr/>
        </p:nvSpPr>
        <p:spPr>
          <a:xfrm>
            <a:off x="3222267" y="2676273"/>
            <a:ext cx="323936" cy="323936"/>
          </a:xfrm>
          <a:prstGeom prst="ellipse">
            <a:avLst/>
          </a:prstGeom>
          <a:solidFill>
            <a:srgbClr val="9DCB4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358438" y="4542728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358437" y="4302601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358438" y="3994870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02.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4032107" y="2191769"/>
            <a:ext cx="1187765" cy="1187765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1.0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02" name="椭圆 101"/>
          <p:cNvSpPr/>
          <p:nvPr/>
        </p:nvSpPr>
        <p:spPr>
          <a:xfrm>
            <a:off x="4895936" y="2191769"/>
            <a:ext cx="323936" cy="323936"/>
          </a:xfrm>
          <a:prstGeom prst="ellipse">
            <a:avLst/>
          </a:prstGeom>
          <a:solidFill>
            <a:srgbClr val="49C2D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032108" y="4058224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032106" y="3818097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032107" y="3510366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03.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5651787" y="1842888"/>
            <a:ext cx="1187765" cy="1187765"/>
          </a:xfrm>
          <a:prstGeom prst="ellipse">
            <a:avLst/>
          </a:pr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5.3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07" name="椭圆 106"/>
          <p:cNvSpPr/>
          <p:nvPr/>
        </p:nvSpPr>
        <p:spPr>
          <a:xfrm>
            <a:off x="6515616" y="1842888"/>
            <a:ext cx="323936" cy="323936"/>
          </a:xfrm>
          <a:prstGeom prst="ellipse">
            <a:avLst/>
          </a:prstGeom>
          <a:solidFill>
            <a:srgbClr val="FFAC6A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651788" y="3709343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651786" y="3469216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651787" y="3161485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04.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7109499" y="2630331"/>
            <a:ext cx="1187765" cy="1187765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8.8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12" name="椭圆 111"/>
          <p:cNvSpPr/>
          <p:nvPr/>
        </p:nvSpPr>
        <p:spPr>
          <a:xfrm>
            <a:off x="7973328" y="2630331"/>
            <a:ext cx="323936" cy="323936"/>
          </a:xfrm>
          <a:prstGeom prst="ellipse">
            <a:avLst/>
          </a:prstGeom>
          <a:solidFill>
            <a:srgbClr val="DF5947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109500" y="4519639"/>
            <a:ext cx="1241754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109498" y="4233806"/>
            <a:ext cx="985032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添加说明文字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109499" y="3948928"/>
            <a:ext cx="428322" cy="415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05.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8058543" y="2695066"/>
            <a:ext cx="153507" cy="194467"/>
            <a:chOff x="8950326" y="1212851"/>
            <a:chExt cx="636588" cy="806450"/>
          </a:xfrm>
          <a:solidFill>
            <a:sysClr val="window" lastClr="FFFFFF"/>
          </a:solidFill>
        </p:grpSpPr>
        <p:sp>
          <p:nvSpPr>
            <p:cNvPr id="117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594966" y="1924051"/>
            <a:ext cx="165235" cy="161612"/>
            <a:chOff x="8905875" y="4843463"/>
            <a:chExt cx="723900" cy="708025"/>
          </a:xfrm>
          <a:solidFill>
            <a:sysClr val="window" lastClr="FFFFFF"/>
          </a:solidFill>
        </p:grpSpPr>
        <p:sp>
          <p:nvSpPr>
            <p:cNvPr id="139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5001873" y="2266598"/>
            <a:ext cx="112062" cy="174280"/>
            <a:chOff x="4278313" y="6613525"/>
            <a:chExt cx="503238" cy="782638"/>
          </a:xfrm>
          <a:solidFill>
            <a:sysClr val="window" lastClr="FFFFFF"/>
          </a:solidFill>
        </p:grpSpPr>
        <p:sp>
          <p:nvSpPr>
            <p:cNvPr id="143" name="Freeform 913"/>
            <p:cNvSpPr>
              <a:spLocks noEditPoints="1"/>
            </p:cNvSpPr>
            <p:nvPr/>
          </p:nvSpPr>
          <p:spPr bwMode="auto">
            <a:xfrm>
              <a:off x="4278313" y="6613525"/>
              <a:ext cx="503238" cy="782638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Oval 914"/>
            <p:cNvSpPr>
              <a:spLocks noChangeArrowheads="1"/>
            </p:cNvSpPr>
            <p:nvPr/>
          </p:nvSpPr>
          <p:spPr bwMode="auto">
            <a:xfrm>
              <a:off x="4487863" y="6721475"/>
              <a:ext cx="8255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3291434" y="2747766"/>
            <a:ext cx="185601" cy="180951"/>
            <a:chOff x="5753100" y="4821238"/>
            <a:chExt cx="760413" cy="741362"/>
          </a:xfrm>
          <a:solidFill>
            <a:sysClr val="window" lastClr="FFFFFF"/>
          </a:solidFill>
        </p:grpSpPr>
        <p:sp>
          <p:nvSpPr>
            <p:cNvPr id="146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7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8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93" grpId="0"/>
      <p:bldP spid="94" grpId="0"/>
      <p:bldP spid="95" grpId="0"/>
      <p:bldP spid="96" grpId="0" animBg="1"/>
      <p:bldP spid="97" grpId="0" animBg="1"/>
      <p:bldP spid="98" grpId="0"/>
      <p:bldP spid="99" grpId="0"/>
      <p:bldP spid="100" grpId="0"/>
      <p:bldP spid="101" grpId="0" animBg="1"/>
      <p:bldP spid="102" grpId="0" animBg="1"/>
      <p:bldP spid="103" grpId="0"/>
      <p:bldP spid="104" grpId="0"/>
      <p:bldP spid="105" grpId="0"/>
      <p:bldP spid="106" grpId="0" animBg="1"/>
      <p:bldP spid="107" grpId="0" animBg="1"/>
      <p:bldP spid="108" grpId="0"/>
      <p:bldP spid="109" grpId="0"/>
      <p:bldP spid="110" grpId="0"/>
      <p:bldP spid="111" grpId="0" animBg="1"/>
      <p:bldP spid="112" grpId="0" animBg="1"/>
      <p:bldP spid="113" grpId="0"/>
      <p:bldP spid="114" grpId="0"/>
      <p:bldP spid="1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784001987"/>
              </p:ext>
            </p:extLst>
          </p:nvPr>
        </p:nvGraphicFramePr>
        <p:xfrm>
          <a:off x="630779" y="1881990"/>
          <a:ext cx="4211168" cy="2051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圆角矩形 2"/>
          <p:cNvSpPr/>
          <p:nvPr/>
        </p:nvSpPr>
        <p:spPr>
          <a:xfrm>
            <a:off x="5250673" y="2097947"/>
            <a:ext cx="765016" cy="765016"/>
          </a:xfrm>
          <a:prstGeom prst="roundRect">
            <a:avLst/>
          </a:prstGeom>
          <a:solidFill>
            <a:srgbClr val="FFAC6A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074536" y="2097947"/>
            <a:ext cx="765016" cy="765016"/>
          </a:xfrm>
          <a:prstGeom prst="roundRect">
            <a:avLst/>
          </a:prstGeom>
          <a:solidFill>
            <a:srgbClr val="DF5947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839208" y="2855608"/>
            <a:ext cx="765016" cy="765016"/>
          </a:xfrm>
          <a:prstGeom prst="roundRect">
            <a:avLst/>
          </a:prstGeom>
          <a:solidFill>
            <a:srgbClr val="49C2D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7663071" y="2855608"/>
            <a:ext cx="765016" cy="765016"/>
          </a:xfrm>
          <a:prstGeom prst="roundRect">
            <a:avLst/>
          </a:prstGeom>
          <a:solidFill>
            <a:srgbClr val="9DCB4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7531" y="2208562"/>
            <a:ext cx="151170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7640" y="3015879"/>
            <a:ext cx="151170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451257" y="2300745"/>
            <a:ext cx="363848" cy="359422"/>
            <a:chOff x="1023938" y="1382713"/>
            <a:chExt cx="652463" cy="644525"/>
          </a:xfrm>
          <a:solidFill>
            <a:schemeClr val="bg1"/>
          </a:solidFill>
        </p:grpSpPr>
        <p:sp>
          <p:nvSpPr>
            <p:cNvPr id="10" name="Freeform 824"/>
            <p:cNvSpPr>
              <a:spLocks noEditPoints="1"/>
            </p:cNvSpPr>
            <p:nvPr/>
          </p:nvSpPr>
          <p:spPr bwMode="auto">
            <a:xfrm>
              <a:off x="1023938" y="1382713"/>
              <a:ext cx="652463" cy="509588"/>
            </a:xfrm>
            <a:custGeom>
              <a:avLst/>
              <a:gdLst>
                <a:gd name="T0" fmla="*/ 165 w 174"/>
                <a:gd name="T1" fmla="*/ 0 h 136"/>
                <a:gd name="T2" fmla="*/ 9 w 174"/>
                <a:gd name="T3" fmla="*/ 0 h 136"/>
                <a:gd name="T4" fmla="*/ 0 w 174"/>
                <a:gd name="T5" fmla="*/ 9 h 136"/>
                <a:gd name="T6" fmla="*/ 0 w 174"/>
                <a:gd name="T7" fmla="*/ 128 h 136"/>
                <a:gd name="T8" fmla="*/ 9 w 174"/>
                <a:gd name="T9" fmla="*/ 136 h 136"/>
                <a:gd name="T10" fmla="*/ 50 w 174"/>
                <a:gd name="T11" fmla="*/ 136 h 136"/>
                <a:gd name="T12" fmla="*/ 41 w 174"/>
                <a:gd name="T13" fmla="*/ 121 h 136"/>
                <a:gd name="T14" fmla="*/ 17 w 174"/>
                <a:gd name="T15" fmla="*/ 121 h 136"/>
                <a:gd name="T16" fmla="*/ 17 w 174"/>
                <a:gd name="T17" fmla="*/ 16 h 136"/>
                <a:gd name="T18" fmla="*/ 157 w 174"/>
                <a:gd name="T19" fmla="*/ 16 h 136"/>
                <a:gd name="T20" fmla="*/ 157 w 174"/>
                <a:gd name="T21" fmla="*/ 121 h 136"/>
                <a:gd name="T22" fmla="*/ 133 w 174"/>
                <a:gd name="T23" fmla="*/ 121 h 136"/>
                <a:gd name="T24" fmla="*/ 133 w 174"/>
                <a:gd name="T25" fmla="*/ 127 h 136"/>
                <a:gd name="T26" fmla="*/ 131 w 174"/>
                <a:gd name="T27" fmla="*/ 136 h 136"/>
                <a:gd name="T28" fmla="*/ 165 w 174"/>
                <a:gd name="T29" fmla="*/ 136 h 136"/>
                <a:gd name="T30" fmla="*/ 174 w 174"/>
                <a:gd name="T31" fmla="*/ 128 h 136"/>
                <a:gd name="T32" fmla="*/ 174 w 174"/>
                <a:gd name="T33" fmla="*/ 9 h 136"/>
                <a:gd name="T34" fmla="*/ 165 w 174"/>
                <a:gd name="T35" fmla="*/ 0 h 136"/>
                <a:gd name="T36" fmla="*/ 8 w 174"/>
                <a:gd name="T37" fmla="*/ 74 h 136"/>
                <a:gd name="T38" fmla="*/ 3 w 174"/>
                <a:gd name="T39" fmla="*/ 68 h 136"/>
                <a:gd name="T40" fmla="*/ 8 w 174"/>
                <a:gd name="T41" fmla="*/ 63 h 136"/>
                <a:gd name="T42" fmla="*/ 14 w 174"/>
                <a:gd name="T43" fmla="*/ 68 h 136"/>
                <a:gd name="T44" fmla="*/ 8 w 174"/>
                <a:gd name="T45" fmla="*/ 7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4" h="136">
                  <a:moveTo>
                    <a:pt x="16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50" y="136"/>
                    <a:pt x="50" y="136"/>
                    <a:pt x="50" y="136"/>
                  </a:cubicBezTo>
                  <a:cubicBezTo>
                    <a:pt x="46" y="131"/>
                    <a:pt x="43" y="126"/>
                    <a:pt x="41" y="121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30"/>
                    <a:pt x="132" y="133"/>
                    <a:pt x="131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70" y="136"/>
                    <a:pt x="174" y="132"/>
                    <a:pt x="174" y="128"/>
                  </a:cubicBezTo>
                  <a:cubicBezTo>
                    <a:pt x="174" y="9"/>
                    <a:pt x="174" y="9"/>
                    <a:pt x="174" y="9"/>
                  </a:cubicBezTo>
                  <a:cubicBezTo>
                    <a:pt x="174" y="4"/>
                    <a:pt x="170" y="0"/>
                    <a:pt x="165" y="0"/>
                  </a:cubicBezTo>
                  <a:close/>
                  <a:moveTo>
                    <a:pt x="8" y="74"/>
                  </a:moveTo>
                  <a:cubicBezTo>
                    <a:pt x="5" y="74"/>
                    <a:pt x="3" y="71"/>
                    <a:pt x="3" y="68"/>
                  </a:cubicBezTo>
                  <a:cubicBezTo>
                    <a:pt x="3" y="65"/>
                    <a:pt x="5" y="63"/>
                    <a:pt x="8" y="63"/>
                  </a:cubicBezTo>
                  <a:cubicBezTo>
                    <a:pt x="11" y="63"/>
                    <a:pt x="14" y="65"/>
                    <a:pt x="14" y="68"/>
                  </a:cubicBezTo>
                  <a:cubicBezTo>
                    <a:pt x="14" y="71"/>
                    <a:pt x="11" y="74"/>
                    <a:pt x="8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1" name="Freeform 825"/>
            <p:cNvSpPr>
              <a:spLocks/>
            </p:cNvSpPr>
            <p:nvPr/>
          </p:nvSpPr>
          <p:spPr bwMode="auto">
            <a:xfrm>
              <a:off x="1166813" y="1517650"/>
              <a:ext cx="330200" cy="509588"/>
            </a:xfrm>
            <a:custGeom>
              <a:avLst/>
              <a:gdLst>
                <a:gd name="T0" fmla="*/ 88 w 88"/>
                <a:gd name="T1" fmla="*/ 72 h 136"/>
                <a:gd name="T2" fmla="*/ 88 w 88"/>
                <a:gd name="T3" fmla="*/ 69 h 136"/>
                <a:gd name="T4" fmla="*/ 88 w 88"/>
                <a:gd name="T5" fmla="*/ 47 h 136"/>
                <a:gd name="T6" fmla="*/ 81 w 88"/>
                <a:gd name="T7" fmla="*/ 40 h 136"/>
                <a:gd name="T8" fmla="*/ 73 w 88"/>
                <a:gd name="T9" fmla="*/ 47 h 136"/>
                <a:gd name="T10" fmla="*/ 73 w 88"/>
                <a:gd name="T11" fmla="*/ 49 h 136"/>
                <a:gd name="T12" fmla="*/ 72 w 88"/>
                <a:gd name="T13" fmla="*/ 48 h 136"/>
                <a:gd name="T14" fmla="*/ 72 w 88"/>
                <a:gd name="T15" fmla="*/ 37 h 136"/>
                <a:gd name="T16" fmla="*/ 64 w 88"/>
                <a:gd name="T17" fmla="*/ 30 h 136"/>
                <a:gd name="T18" fmla="*/ 57 w 88"/>
                <a:gd name="T19" fmla="*/ 37 h 136"/>
                <a:gd name="T20" fmla="*/ 57 w 88"/>
                <a:gd name="T21" fmla="*/ 43 h 136"/>
                <a:gd name="T22" fmla="*/ 55 w 88"/>
                <a:gd name="T23" fmla="*/ 43 h 136"/>
                <a:gd name="T24" fmla="*/ 55 w 88"/>
                <a:gd name="T25" fmla="*/ 31 h 136"/>
                <a:gd name="T26" fmla="*/ 48 w 88"/>
                <a:gd name="T27" fmla="*/ 24 h 136"/>
                <a:gd name="T28" fmla="*/ 40 w 88"/>
                <a:gd name="T29" fmla="*/ 31 h 136"/>
                <a:gd name="T30" fmla="*/ 40 w 88"/>
                <a:gd name="T31" fmla="*/ 40 h 136"/>
                <a:gd name="T32" fmla="*/ 38 w 88"/>
                <a:gd name="T33" fmla="*/ 41 h 136"/>
                <a:gd name="T34" fmla="*/ 38 w 88"/>
                <a:gd name="T35" fmla="*/ 7 h 136"/>
                <a:gd name="T36" fmla="*/ 31 w 88"/>
                <a:gd name="T37" fmla="*/ 0 h 136"/>
                <a:gd name="T38" fmla="*/ 24 w 88"/>
                <a:gd name="T39" fmla="*/ 7 h 136"/>
                <a:gd name="T40" fmla="*/ 24 w 88"/>
                <a:gd name="T41" fmla="*/ 67 h 136"/>
                <a:gd name="T42" fmla="*/ 22 w 88"/>
                <a:gd name="T43" fmla="*/ 56 h 136"/>
                <a:gd name="T44" fmla="*/ 8 w 88"/>
                <a:gd name="T45" fmla="*/ 40 h 136"/>
                <a:gd name="T46" fmla="*/ 1 w 88"/>
                <a:gd name="T47" fmla="*/ 46 h 136"/>
                <a:gd name="T48" fmla="*/ 8 w 88"/>
                <a:gd name="T49" fmla="*/ 73 h 136"/>
                <a:gd name="T50" fmla="*/ 20 w 88"/>
                <a:gd name="T51" fmla="*/ 98 h 136"/>
                <a:gd name="T52" fmla="*/ 22 w 88"/>
                <a:gd name="T53" fmla="*/ 101 h 136"/>
                <a:gd name="T54" fmla="*/ 32 w 88"/>
                <a:gd name="T55" fmla="*/ 111 h 136"/>
                <a:gd name="T56" fmla="*/ 32 w 88"/>
                <a:gd name="T57" fmla="*/ 136 h 136"/>
                <a:gd name="T58" fmla="*/ 81 w 88"/>
                <a:gd name="T59" fmla="*/ 136 h 136"/>
                <a:gd name="T60" fmla="*/ 81 w 88"/>
                <a:gd name="T61" fmla="*/ 110 h 136"/>
                <a:gd name="T62" fmla="*/ 87 w 88"/>
                <a:gd name="T63" fmla="*/ 91 h 136"/>
                <a:gd name="T64" fmla="*/ 88 w 88"/>
                <a:gd name="T65" fmla="*/ 72 h 136"/>
                <a:gd name="T66" fmla="*/ 88 w 88"/>
                <a:gd name="T67" fmla="*/ 72 h 136"/>
                <a:gd name="T68" fmla="*/ 88 w 88"/>
                <a:gd name="T69" fmla="*/ 7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8" h="136">
                  <a:moveTo>
                    <a:pt x="88" y="72"/>
                  </a:moveTo>
                  <a:cubicBezTo>
                    <a:pt x="88" y="71"/>
                    <a:pt x="88" y="70"/>
                    <a:pt x="88" y="69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8" y="43"/>
                    <a:pt x="85" y="40"/>
                    <a:pt x="81" y="40"/>
                  </a:cubicBezTo>
                  <a:cubicBezTo>
                    <a:pt x="77" y="40"/>
                    <a:pt x="73" y="43"/>
                    <a:pt x="73" y="47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2" y="48"/>
                    <a:pt x="72" y="48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3"/>
                    <a:pt x="68" y="30"/>
                    <a:pt x="64" y="30"/>
                  </a:cubicBezTo>
                  <a:cubicBezTo>
                    <a:pt x="60" y="30"/>
                    <a:pt x="57" y="33"/>
                    <a:pt x="57" y="37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3"/>
                    <a:pt x="56" y="43"/>
                    <a:pt x="55" y="43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27"/>
                    <a:pt x="52" y="24"/>
                    <a:pt x="48" y="24"/>
                  </a:cubicBezTo>
                  <a:cubicBezTo>
                    <a:pt x="44" y="24"/>
                    <a:pt x="40" y="27"/>
                    <a:pt x="40" y="3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39" y="40"/>
                    <a:pt x="38" y="41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2" y="63"/>
                    <a:pt x="22" y="59"/>
                    <a:pt x="22" y="56"/>
                  </a:cubicBezTo>
                  <a:cubicBezTo>
                    <a:pt x="19" y="44"/>
                    <a:pt x="12" y="39"/>
                    <a:pt x="8" y="40"/>
                  </a:cubicBezTo>
                  <a:cubicBezTo>
                    <a:pt x="7" y="40"/>
                    <a:pt x="0" y="43"/>
                    <a:pt x="1" y="46"/>
                  </a:cubicBezTo>
                  <a:cubicBezTo>
                    <a:pt x="2" y="48"/>
                    <a:pt x="7" y="60"/>
                    <a:pt x="8" y="73"/>
                  </a:cubicBezTo>
                  <a:cubicBezTo>
                    <a:pt x="8" y="82"/>
                    <a:pt x="14" y="91"/>
                    <a:pt x="20" y="98"/>
                  </a:cubicBezTo>
                  <a:cubicBezTo>
                    <a:pt x="20" y="99"/>
                    <a:pt x="21" y="100"/>
                    <a:pt x="22" y="10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5" y="104"/>
                    <a:pt x="87" y="97"/>
                    <a:pt x="87" y="91"/>
                  </a:cubicBezTo>
                  <a:cubicBezTo>
                    <a:pt x="88" y="85"/>
                    <a:pt x="88" y="78"/>
                    <a:pt x="88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2"/>
                    <a:pt x="88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2" name="Freeform 952"/>
          <p:cNvSpPr>
            <a:spLocks noEditPoints="1"/>
          </p:cNvSpPr>
          <p:nvPr/>
        </p:nvSpPr>
        <p:spPr bwMode="auto">
          <a:xfrm>
            <a:off x="7859746" y="3044577"/>
            <a:ext cx="371666" cy="387078"/>
          </a:xfrm>
          <a:custGeom>
            <a:avLst/>
            <a:gdLst>
              <a:gd name="T0" fmla="*/ 888 w 888"/>
              <a:gd name="T1" fmla="*/ 491 h 925"/>
              <a:gd name="T2" fmla="*/ 462 w 888"/>
              <a:gd name="T3" fmla="*/ 917 h 925"/>
              <a:gd name="T4" fmla="*/ 426 w 888"/>
              <a:gd name="T5" fmla="*/ 491 h 925"/>
              <a:gd name="T6" fmla="*/ 0 w 888"/>
              <a:gd name="T7" fmla="*/ 455 h 925"/>
              <a:gd name="T8" fmla="*/ 426 w 888"/>
              <a:gd name="T9" fmla="*/ 29 h 925"/>
              <a:gd name="T10" fmla="*/ 462 w 888"/>
              <a:gd name="T11" fmla="*/ 455 h 925"/>
              <a:gd name="T12" fmla="*/ 119 w 888"/>
              <a:gd name="T13" fmla="*/ 400 h 925"/>
              <a:gd name="T14" fmla="*/ 261 w 888"/>
              <a:gd name="T15" fmla="*/ 185 h 925"/>
              <a:gd name="T16" fmla="*/ 192 w 888"/>
              <a:gd name="T17" fmla="*/ 0 h 925"/>
              <a:gd name="T18" fmla="*/ 119 w 888"/>
              <a:gd name="T19" fmla="*/ 185 h 925"/>
              <a:gd name="T20" fmla="*/ 762 w 888"/>
              <a:gd name="T21" fmla="*/ 526 h 925"/>
              <a:gd name="T22" fmla="*/ 621 w 888"/>
              <a:gd name="T23" fmla="*/ 741 h 925"/>
              <a:gd name="T24" fmla="*/ 689 w 888"/>
              <a:gd name="T25" fmla="*/ 925 h 925"/>
              <a:gd name="T26" fmla="*/ 762 w 888"/>
              <a:gd name="T27" fmla="*/ 741 h 925"/>
              <a:gd name="T28" fmla="*/ 141 w 888"/>
              <a:gd name="T29" fmla="*/ 618 h 925"/>
              <a:gd name="T30" fmla="*/ 256 w 888"/>
              <a:gd name="T31" fmla="*/ 618 h 925"/>
              <a:gd name="T32" fmla="*/ 265 w 888"/>
              <a:gd name="T33" fmla="*/ 570 h 925"/>
              <a:gd name="T34" fmla="*/ 132 w 888"/>
              <a:gd name="T35" fmla="*/ 570 h 925"/>
              <a:gd name="T36" fmla="*/ 141 w 888"/>
              <a:gd name="T37" fmla="*/ 618 h 925"/>
              <a:gd name="T38" fmla="*/ 212 w 888"/>
              <a:gd name="T39" fmla="*/ 760 h 925"/>
              <a:gd name="T40" fmla="*/ 213 w 888"/>
              <a:gd name="T41" fmla="*/ 706 h 925"/>
              <a:gd name="T42" fmla="*/ 182 w 888"/>
              <a:gd name="T43" fmla="*/ 706 h 925"/>
              <a:gd name="T44" fmla="*/ 183 w 888"/>
              <a:gd name="T45" fmla="*/ 759 h 925"/>
              <a:gd name="T46" fmla="*/ 74 w 888"/>
              <a:gd name="T47" fmla="*/ 729 h 925"/>
              <a:gd name="T48" fmla="*/ 73 w 888"/>
              <a:gd name="T49" fmla="*/ 860 h 925"/>
              <a:gd name="T50" fmla="*/ 198 w 888"/>
              <a:gd name="T51" fmla="*/ 880 h 925"/>
              <a:gd name="T52" fmla="*/ 323 w 888"/>
              <a:gd name="T53" fmla="*/ 860 h 925"/>
              <a:gd name="T54" fmla="*/ 266 w 888"/>
              <a:gd name="T55" fmla="*/ 669 h 925"/>
              <a:gd name="T56" fmla="*/ 581 w 888"/>
              <a:gd name="T57" fmla="*/ 144 h 925"/>
              <a:gd name="T58" fmla="*/ 802 w 888"/>
              <a:gd name="T59" fmla="*/ 144 h 925"/>
              <a:gd name="T60" fmla="*/ 755 w 888"/>
              <a:gd name="T61" fmla="*/ 308 h 925"/>
              <a:gd name="T62" fmla="*/ 641 w 888"/>
              <a:gd name="T63" fmla="*/ 306 h 925"/>
              <a:gd name="T64" fmla="*/ 634 w 888"/>
              <a:gd name="T65" fmla="*/ 259 h 925"/>
              <a:gd name="T66" fmla="*/ 605 w 888"/>
              <a:gd name="T67" fmla="*/ 144 h 925"/>
              <a:gd name="T68" fmla="*/ 658 w 888"/>
              <a:gd name="T69" fmla="*/ 249 h 925"/>
              <a:gd name="T70" fmla="*/ 730 w 888"/>
              <a:gd name="T71" fmla="*/ 287 h 925"/>
              <a:gd name="T72" fmla="*/ 736 w 888"/>
              <a:gd name="T73" fmla="*/ 239 h 925"/>
              <a:gd name="T74" fmla="*/ 692 w 888"/>
              <a:gd name="T75" fmla="*/ 56 h 925"/>
              <a:gd name="T76" fmla="*/ 747 w 888"/>
              <a:gd name="T77" fmla="*/ 313 h 925"/>
              <a:gd name="T78" fmla="*/ 627 w 888"/>
              <a:gd name="T79" fmla="*/ 327 h 925"/>
              <a:gd name="T80" fmla="*/ 747 w 888"/>
              <a:gd name="T81" fmla="*/ 341 h 925"/>
              <a:gd name="T82" fmla="*/ 755 w 888"/>
              <a:gd name="T83" fmla="*/ 359 h 925"/>
              <a:gd name="T84" fmla="*/ 644 w 888"/>
              <a:gd name="T85" fmla="*/ 345 h 925"/>
              <a:gd name="T86" fmla="*/ 644 w 888"/>
              <a:gd name="T87" fmla="*/ 373 h 925"/>
              <a:gd name="T88" fmla="*/ 755 w 888"/>
              <a:gd name="T89" fmla="*/ 359 h 925"/>
              <a:gd name="T90" fmla="*/ 653 w 888"/>
              <a:gd name="T91" fmla="*/ 377 h 925"/>
              <a:gd name="T92" fmla="*/ 653 w 888"/>
              <a:gd name="T93" fmla="*/ 405 h 925"/>
              <a:gd name="T94" fmla="*/ 744 w 888"/>
              <a:gd name="T95" fmla="*/ 391 h 925"/>
              <a:gd name="T96" fmla="*/ 750 w 888"/>
              <a:gd name="T97" fmla="*/ 155 h 925"/>
              <a:gd name="T98" fmla="*/ 760 w 888"/>
              <a:gd name="T99" fmla="*/ 145 h 925"/>
              <a:gd name="T100" fmla="*/ 642 w 888"/>
              <a:gd name="T101" fmla="*/ 107 h 925"/>
              <a:gd name="T102" fmla="*/ 750 w 888"/>
              <a:gd name="T103" fmla="*/ 155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88" h="925">
                <a:moveTo>
                  <a:pt x="888" y="455"/>
                </a:moveTo>
                <a:cubicBezTo>
                  <a:pt x="888" y="491"/>
                  <a:pt x="888" y="491"/>
                  <a:pt x="888" y="491"/>
                </a:cubicBezTo>
                <a:cubicBezTo>
                  <a:pt x="462" y="491"/>
                  <a:pt x="462" y="491"/>
                  <a:pt x="462" y="491"/>
                </a:cubicBezTo>
                <a:cubicBezTo>
                  <a:pt x="462" y="917"/>
                  <a:pt x="462" y="917"/>
                  <a:pt x="462" y="917"/>
                </a:cubicBezTo>
                <a:cubicBezTo>
                  <a:pt x="426" y="917"/>
                  <a:pt x="426" y="917"/>
                  <a:pt x="426" y="917"/>
                </a:cubicBezTo>
                <a:cubicBezTo>
                  <a:pt x="426" y="491"/>
                  <a:pt x="426" y="491"/>
                  <a:pt x="426" y="491"/>
                </a:cubicBezTo>
                <a:cubicBezTo>
                  <a:pt x="0" y="491"/>
                  <a:pt x="0" y="491"/>
                  <a:pt x="0" y="491"/>
                </a:cubicBezTo>
                <a:cubicBezTo>
                  <a:pt x="0" y="455"/>
                  <a:pt x="0" y="455"/>
                  <a:pt x="0" y="455"/>
                </a:cubicBezTo>
                <a:cubicBezTo>
                  <a:pt x="426" y="455"/>
                  <a:pt x="426" y="455"/>
                  <a:pt x="426" y="455"/>
                </a:cubicBezTo>
                <a:cubicBezTo>
                  <a:pt x="426" y="29"/>
                  <a:pt x="426" y="29"/>
                  <a:pt x="426" y="29"/>
                </a:cubicBezTo>
                <a:cubicBezTo>
                  <a:pt x="462" y="29"/>
                  <a:pt x="462" y="29"/>
                  <a:pt x="462" y="29"/>
                </a:cubicBezTo>
                <a:cubicBezTo>
                  <a:pt x="462" y="455"/>
                  <a:pt x="462" y="455"/>
                  <a:pt x="462" y="455"/>
                </a:cubicBezTo>
                <a:lnTo>
                  <a:pt x="888" y="455"/>
                </a:lnTo>
                <a:close/>
                <a:moveTo>
                  <a:pt x="119" y="400"/>
                </a:moveTo>
                <a:cubicBezTo>
                  <a:pt x="261" y="400"/>
                  <a:pt x="261" y="400"/>
                  <a:pt x="261" y="400"/>
                </a:cubicBezTo>
                <a:cubicBezTo>
                  <a:pt x="261" y="185"/>
                  <a:pt x="261" y="185"/>
                  <a:pt x="261" y="185"/>
                </a:cubicBezTo>
                <a:cubicBezTo>
                  <a:pt x="330" y="185"/>
                  <a:pt x="330" y="185"/>
                  <a:pt x="330" y="185"/>
                </a:cubicBezTo>
                <a:cubicBezTo>
                  <a:pt x="192" y="0"/>
                  <a:pt x="192" y="0"/>
                  <a:pt x="192" y="0"/>
                </a:cubicBezTo>
                <a:cubicBezTo>
                  <a:pt x="49" y="185"/>
                  <a:pt x="49" y="185"/>
                  <a:pt x="49" y="185"/>
                </a:cubicBezTo>
                <a:cubicBezTo>
                  <a:pt x="119" y="185"/>
                  <a:pt x="119" y="185"/>
                  <a:pt x="119" y="185"/>
                </a:cubicBezTo>
                <a:lnTo>
                  <a:pt x="119" y="400"/>
                </a:lnTo>
                <a:close/>
                <a:moveTo>
                  <a:pt x="762" y="526"/>
                </a:moveTo>
                <a:cubicBezTo>
                  <a:pt x="621" y="526"/>
                  <a:pt x="621" y="526"/>
                  <a:pt x="621" y="526"/>
                </a:cubicBezTo>
                <a:cubicBezTo>
                  <a:pt x="621" y="741"/>
                  <a:pt x="621" y="741"/>
                  <a:pt x="621" y="741"/>
                </a:cubicBezTo>
                <a:cubicBezTo>
                  <a:pt x="551" y="741"/>
                  <a:pt x="551" y="741"/>
                  <a:pt x="551" y="741"/>
                </a:cubicBezTo>
                <a:cubicBezTo>
                  <a:pt x="689" y="925"/>
                  <a:pt x="689" y="925"/>
                  <a:pt x="689" y="925"/>
                </a:cubicBezTo>
                <a:cubicBezTo>
                  <a:pt x="832" y="741"/>
                  <a:pt x="832" y="741"/>
                  <a:pt x="832" y="741"/>
                </a:cubicBezTo>
                <a:cubicBezTo>
                  <a:pt x="762" y="741"/>
                  <a:pt x="762" y="741"/>
                  <a:pt x="762" y="741"/>
                </a:cubicBezTo>
                <a:lnTo>
                  <a:pt x="762" y="526"/>
                </a:lnTo>
                <a:close/>
                <a:moveTo>
                  <a:pt x="141" y="618"/>
                </a:moveTo>
                <a:cubicBezTo>
                  <a:pt x="153" y="649"/>
                  <a:pt x="175" y="677"/>
                  <a:pt x="200" y="677"/>
                </a:cubicBezTo>
                <a:cubicBezTo>
                  <a:pt x="224" y="677"/>
                  <a:pt x="245" y="649"/>
                  <a:pt x="256" y="618"/>
                </a:cubicBezTo>
                <a:cubicBezTo>
                  <a:pt x="264" y="618"/>
                  <a:pt x="271" y="610"/>
                  <a:pt x="274" y="599"/>
                </a:cubicBezTo>
                <a:cubicBezTo>
                  <a:pt x="277" y="586"/>
                  <a:pt x="273" y="574"/>
                  <a:pt x="265" y="570"/>
                </a:cubicBezTo>
                <a:cubicBezTo>
                  <a:pt x="262" y="533"/>
                  <a:pt x="233" y="503"/>
                  <a:pt x="198" y="503"/>
                </a:cubicBezTo>
                <a:cubicBezTo>
                  <a:pt x="163" y="503"/>
                  <a:pt x="134" y="533"/>
                  <a:pt x="132" y="570"/>
                </a:cubicBezTo>
                <a:cubicBezTo>
                  <a:pt x="123" y="574"/>
                  <a:pt x="119" y="586"/>
                  <a:pt x="122" y="599"/>
                </a:cubicBezTo>
                <a:cubicBezTo>
                  <a:pt x="125" y="610"/>
                  <a:pt x="133" y="618"/>
                  <a:pt x="141" y="618"/>
                </a:cubicBezTo>
                <a:moveTo>
                  <a:pt x="266" y="669"/>
                </a:moveTo>
                <a:cubicBezTo>
                  <a:pt x="212" y="760"/>
                  <a:pt x="212" y="760"/>
                  <a:pt x="212" y="760"/>
                </a:cubicBezTo>
                <a:cubicBezTo>
                  <a:pt x="206" y="719"/>
                  <a:pt x="206" y="719"/>
                  <a:pt x="206" y="719"/>
                </a:cubicBezTo>
                <a:cubicBezTo>
                  <a:pt x="210" y="716"/>
                  <a:pt x="213" y="712"/>
                  <a:pt x="213" y="706"/>
                </a:cubicBezTo>
                <a:cubicBezTo>
                  <a:pt x="213" y="698"/>
                  <a:pt x="206" y="691"/>
                  <a:pt x="198" y="691"/>
                </a:cubicBezTo>
                <a:cubicBezTo>
                  <a:pt x="189" y="691"/>
                  <a:pt x="182" y="698"/>
                  <a:pt x="182" y="706"/>
                </a:cubicBezTo>
                <a:cubicBezTo>
                  <a:pt x="182" y="712"/>
                  <a:pt x="185" y="716"/>
                  <a:pt x="190" y="719"/>
                </a:cubicBezTo>
                <a:cubicBezTo>
                  <a:pt x="183" y="759"/>
                  <a:pt x="183" y="759"/>
                  <a:pt x="183" y="759"/>
                </a:cubicBezTo>
                <a:cubicBezTo>
                  <a:pt x="130" y="669"/>
                  <a:pt x="130" y="669"/>
                  <a:pt x="130" y="669"/>
                </a:cubicBezTo>
                <a:cubicBezTo>
                  <a:pt x="100" y="682"/>
                  <a:pt x="78" y="704"/>
                  <a:pt x="74" y="729"/>
                </a:cubicBezTo>
                <a:cubicBezTo>
                  <a:pt x="73" y="729"/>
                  <a:pt x="73" y="729"/>
                  <a:pt x="73" y="729"/>
                </a:cubicBezTo>
                <a:cubicBezTo>
                  <a:pt x="73" y="860"/>
                  <a:pt x="73" y="860"/>
                  <a:pt x="73" y="860"/>
                </a:cubicBezTo>
                <a:cubicBezTo>
                  <a:pt x="74" y="860"/>
                  <a:pt x="74" y="860"/>
                  <a:pt x="74" y="860"/>
                </a:cubicBezTo>
                <a:cubicBezTo>
                  <a:pt x="79" y="871"/>
                  <a:pt x="133" y="880"/>
                  <a:pt x="198" y="880"/>
                </a:cubicBezTo>
                <a:cubicBezTo>
                  <a:pt x="263" y="880"/>
                  <a:pt x="317" y="871"/>
                  <a:pt x="322" y="860"/>
                </a:cubicBezTo>
                <a:cubicBezTo>
                  <a:pt x="323" y="860"/>
                  <a:pt x="323" y="860"/>
                  <a:pt x="323" y="860"/>
                </a:cubicBezTo>
                <a:cubicBezTo>
                  <a:pt x="322" y="729"/>
                  <a:pt x="322" y="729"/>
                  <a:pt x="322" y="729"/>
                </a:cubicBezTo>
                <a:cubicBezTo>
                  <a:pt x="317" y="704"/>
                  <a:pt x="296" y="682"/>
                  <a:pt x="266" y="669"/>
                </a:cubicBezTo>
                <a:moveTo>
                  <a:pt x="634" y="259"/>
                </a:moveTo>
                <a:cubicBezTo>
                  <a:pt x="602" y="231"/>
                  <a:pt x="581" y="184"/>
                  <a:pt x="581" y="144"/>
                </a:cubicBezTo>
                <a:cubicBezTo>
                  <a:pt x="581" y="83"/>
                  <a:pt x="631" y="33"/>
                  <a:pt x="692" y="33"/>
                </a:cubicBezTo>
                <a:cubicBezTo>
                  <a:pt x="753" y="33"/>
                  <a:pt x="802" y="83"/>
                  <a:pt x="802" y="144"/>
                </a:cubicBezTo>
                <a:cubicBezTo>
                  <a:pt x="802" y="183"/>
                  <a:pt x="782" y="228"/>
                  <a:pt x="752" y="256"/>
                </a:cubicBezTo>
                <a:cubicBezTo>
                  <a:pt x="755" y="308"/>
                  <a:pt x="755" y="308"/>
                  <a:pt x="755" y="308"/>
                </a:cubicBezTo>
                <a:cubicBezTo>
                  <a:pt x="753" y="307"/>
                  <a:pt x="750" y="306"/>
                  <a:pt x="747" y="306"/>
                </a:cubicBezTo>
                <a:cubicBezTo>
                  <a:pt x="641" y="306"/>
                  <a:pt x="641" y="306"/>
                  <a:pt x="641" y="306"/>
                </a:cubicBezTo>
                <a:cubicBezTo>
                  <a:pt x="637" y="306"/>
                  <a:pt x="634" y="307"/>
                  <a:pt x="631" y="309"/>
                </a:cubicBezTo>
                <a:cubicBezTo>
                  <a:pt x="634" y="259"/>
                  <a:pt x="634" y="259"/>
                  <a:pt x="634" y="259"/>
                </a:cubicBezTo>
                <a:moveTo>
                  <a:pt x="692" y="56"/>
                </a:moveTo>
                <a:cubicBezTo>
                  <a:pt x="644" y="56"/>
                  <a:pt x="605" y="96"/>
                  <a:pt x="605" y="144"/>
                </a:cubicBezTo>
                <a:cubicBezTo>
                  <a:pt x="605" y="178"/>
                  <a:pt x="623" y="218"/>
                  <a:pt x="649" y="241"/>
                </a:cubicBezTo>
                <a:cubicBezTo>
                  <a:pt x="658" y="249"/>
                  <a:pt x="658" y="249"/>
                  <a:pt x="658" y="249"/>
                </a:cubicBezTo>
                <a:cubicBezTo>
                  <a:pt x="656" y="287"/>
                  <a:pt x="656" y="287"/>
                  <a:pt x="656" y="287"/>
                </a:cubicBezTo>
                <a:cubicBezTo>
                  <a:pt x="730" y="287"/>
                  <a:pt x="730" y="287"/>
                  <a:pt x="730" y="287"/>
                </a:cubicBezTo>
                <a:cubicBezTo>
                  <a:pt x="728" y="247"/>
                  <a:pt x="728" y="247"/>
                  <a:pt x="728" y="247"/>
                </a:cubicBezTo>
                <a:cubicBezTo>
                  <a:pt x="736" y="239"/>
                  <a:pt x="736" y="239"/>
                  <a:pt x="736" y="239"/>
                </a:cubicBezTo>
                <a:cubicBezTo>
                  <a:pt x="761" y="216"/>
                  <a:pt x="779" y="177"/>
                  <a:pt x="779" y="144"/>
                </a:cubicBezTo>
                <a:cubicBezTo>
                  <a:pt x="779" y="96"/>
                  <a:pt x="740" y="56"/>
                  <a:pt x="692" y="56"/>
                </a:cubicBezTo>
                <a:moveTo>
                  <a:pt x="761" y="327"/>
                </a:moveTo>
                <a:cubicBezTo>
                  <a:pt x="761" y="319"/>
                  <a:pt x="755" y="313"/>
                  <a:pt x="747" y="313"/>
                </a:cubicBezTo>
                <a:cubicBezTo>
                  <a:pt x="641" y="313"/>
                  <a:pt x="641" y="313"/>
                  <a:pt x="641" y="313"/>
                </a:cubicBezTo>
                <a:cubicBezTo>
                  <a:pt x="633" y="313"/>
                  <a:pt x="627" y="319"/>
                  <a:pt x="627" y="327"/>
                </a:cubicBezTo>
                <a:cubicBezTo>
                  <a:pt x="627" y="334"/>
                  <a:pt x="633" y="341"/>
                  <a:pt x="641" y="341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55" y="341"/>
                  <a:pt x="761" y="334"/>
                  <a:pt x="761" y="327"/>
                </a:cubicBezTo>
                <a:moveTo>
                  <a:pt x="755" y="359"/>
                </a:moveTo>
                <a:cubicBezTo>
                  <a:pt x="755" y="351"/>
                  <a:pt x="749" y="345"/>
                  <a:pt x="742" y="345"/>
                </a:cubicBezTo>
                <a:cubicBezTo>
                  <a:pt x="644" y="345"/>
                  <a:pt x="644" y="345"/>
                  <a:pt x="644" y="345"/>
                </a:cubicBezTo>
                <a:cubicBezTo>
                  <a:pt x="637" y="345"/>
                  <a:pt x="631" y="351"/>
                  <a:pt x="631" y="359"/>
                </a:cubicBezTo>
                <a:cubicBezTo>
                  <a:pt x="631" y="367"/>
                  <a:pt x="637" y="373"/>
                  <a:pt x="644" y="373"/>
                </a:cubicBezTo>
                <a:cubicBezTo>
                  <a:pt x="742" y="373"/>
                  <a:pt x="742" y="373"/>
                  <a:pt x="742" y="373"/>
                </a:cubicBezTo>
                <a:cubicBezTo>
                  <a:pt x="749" y="373"/>
                  <a:pt x="755" y="367"/>
                  <a:pt x="755" y="359"/>
                </a:cubicBezTo>
                <a:moveTo>
                  <a:pt x="734" y="377"/>
                </a:moveTo>
                <a:cubicBezTo>
                  <a:pt x="653" y="377"/>
                  <a:pt x="653" y="377"/>
                  <a:pt x="653" y="377"/>
                </a:cubicBezTo>
                <a:cubicBezTo>
                  <a:pt x="647" y="377"/>
                  <a:pt x="642" y="384"/>
                  <a:pt x="642" y="391"/>
                </a:cubicBezTo>
                <a:cubicBezTo>
                  <a:pt x="642" y="399"/>
                  <a:pt x="647" y="405"/>
                  <a:pt x="653" y="405"/>
                </a:cubicBezTo>
                <a:cubicBezTo>
                  <a:pt x="734" y="405"/>
                  <a:pt x="734" y="405"/>
                  <a:pt x="734" y="405"/>
                </a:cubicBezTo>
                <a:cubicBezTo>
                  <a:pt x="740" y="405"/>
                  <a:pt x="744" y="399"/>
                  <a:pt x="744" y="391"/>
                </a:cubicBezTo>
                <a:cubicBezTo>
                  <a:pt x="744" y="384"/>
                  <a:pt x="740" y="377"/>
                  <a:pt x="734" y="377"/>
                </a:cubicBezTo>
                <a:moveTo>
                  <a:pt x="750" y="155"/>
                </a:moveTo>
                <a:cubicBezTo>
                  <a:pt x="750" y="169"/>
                  <a:pt x="746" y="182"/>
                  <a:pt x="738" y="193"/>
                </a:cubicBezTo>
                <a:cubicBezTo>
                  <a:pt x="751" y="181"/>
                  <a:pt x="760" y="164"/>
                  <a:pt x="760" y="145"/>
                </a:cubicBezTo>
                <a:cubicBezTo>
                  <a:pt x="760" y="110"/>
                  <a:pt x="731" y="81"/>
                  <a:pt x="695" y="81"/>
                </a:cubicBezTo>
                <a:cubicBezTo>
                  <a:pt x="673" y="81"/>
                  <a:pt x="654" y="92"/>
                  <a:pt x="642" y="107"/>
                </a:cubicBezTo>
                <a:cubicBezTo>
                  <a:pt x="654" y="97"/>
                  <a:pt x="669" y="91"/>
                  <a:pt x="685" y="91"/>
                </a:cubicBezTo>
                <a:cubicBezTo>
                  <a:pt x="721" y="91"/>
                  <a:pt x="750" y="120"/>
                  <a:pt x="750" y="15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013867" y="4473478"/>
            <a:ext cx="3563296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3867" y="4242716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27640" y="4473478"/>
            <a:ext cx="323159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您的内容打在这里，或者通过复制您的文本后，在此框中选择粘贴，并选择只保留文字。您的内容打在这里，或者通过通过复制您的文本。您的内容打在这里，或者通过通过复制您的文本。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7641" y="4242716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 animBg="1"/>
      <p:bldP spid="5" grpId="0" animBg="1"/>
      <p:bldP spid="6" grpId="0" animBg="1"/>
      <p:bldP spid="7" grpId="0"/>
      <p:bldP spid="8" grpId="0"/>
      <p:bldP spid="12" grpId="0" animBg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4375572" y="2445125"/>
            <a:ext cx="490139" cy="3673571"/>
          </a:xfrm>
          <a:custGeom>
            <a:avLst/>
            <a:gdLst>
              <a:gd name="T0" fmla="*/ 182 w 260"/>
              <a:gd name="T1" fmla="*/ 130 h 1902"/>
              <a:gd name="T2" fmla="*/ 182 w 260"/>
              <a:gd name="T3" fmla="*/ 1902 h 1902"/>
              <a:gd name="T4" fmla="*/ 75 w 260"/>
              <a:gd name="T5" fmla="*/ 1902 h 1902"/>
              <a:gd name="T6" fmla="*/ 75 w 260"/>
              <a:gd name="T7" fmla="*/ 130 h 1902"/>
              <a:gd name="T8" fmla="*/ 0 w 260"/>
              <a:gd name="T9" fmla="*/ 130 h 1902"/>
              <a:gd name="T10" fmla="*/ 130 w 260"/>
              <a:gd name="T11" fmla="*/ 0 h 1902"/>
              <a:gd name="T12" fmla="*/ 260 w 260"/>
              <a:gd name="T13" fmla="*/ 130 h 1902"/>
              <a:gd name="T14" fmla="*/ 182 w 260"/>
              <a:gd name="T15" fmla="*/ 130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0" h="1902">
                <a:moveTo>
                  <a:pt x="182" y="130"/>
                </a:moveTo>
                <a:lnTo>
                  <a:pt x="182" y="1902"/>
                </a:lnTo>
                <a:lnTo>
                  <a:pt x="75" y="1902"/>
                </a:lnTo>
                <a:lnTo>
                  <a:pt x="75" y="130"/>
                </a:lnTo>
                <a:lnTo>
                  <a:pt x="0" y="130"/>
                </a:lnTo>
                <a:lnTo>
                  <a:pt x="130" y="0"/>
                </a:lnTo>
                <a:lnTo>
                  <a:pt x="260" y="130"/>
                </a:lnTo>
                <a:lnTo>
                  <a:pt x="182" y="13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3088014" y="3975279"/>
            <a:ext cx="2020880" cy="2143416"/>
          </a:xfrm>
          <a:custGeom>
            <a:avLst/>
            <a:gdLst>
              <a:gd name="T0" fmla="*/ 225 w 454"/>
              <a:gd name="T1" fmla="*/ 35 h 481"/>
              <a:gd name="T2" fmla="*/ 55 w 454"/>
              <a:gd name="T3" fmla="*/ 35 h 481"/>
              <a:gd name="T4" fmla="*/ 55 w 454"/>
              <a:gd name="T5" fmla="*/ 0 h 481"/>
              <a:gd name="T6" fmla="*/ 0 w 454"/>
              <a:gd name="T7" fmla="*/ 55 h 481"/>
              <a:gd name="T8" fmla="*/ 55 w 454"/>
              <a:gd name="T9" fmla="*/ 110 h 481"/>
              <a:gd name="T10" fmla="*/ 55 w 454"/>
              <a:gd name="T11" fmla="*/ 80 h 481"/>
              <a:gd name="T12" fmla="*/ 224 w 454"/>
              <a:gd name="T13" fmla="*/ 80 h 481"/>
              <a:gd name="T14" fmla="*/ 409 w 454"/>
              <a:gd name="T15" fmla="*/ 277 h 481"/>
              <a:gd name="T16" fmla="*/ 409 w 454"/>
              <a:gd name="T17" fmla="*/ 481 h 481"/>
              <a:gd name="T18" fmla="*/ 454 w 454"/>
              <a:gd name="T19" fmla="*/ 481 h 481"/>
              <a:gd name="T20" fmla="*/ 454 w 454"/>
              <a:gd name="T21" fmla="*/ 277 h 481"/>
              <a:gd name="T22" fmla="*/ 225 w 454"/>
              <a:gd name="T23" fmla="*/ 3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4" h="481">
                <a:moveTo>
                  <a:pt x="225" y="35"/>
                </a:moveTo>
                <a:cubicBezTo>
                  <a:pt x="55" y="35"/>
                  <a:pt x="55" y="35"/>
                  <a:pt x="55" y="35"/>
                </a:cubicBezTo>
                <a:cubicBezTo>
                  <a:pt x="55" y="0"/>
                  <a:pt x="55" y="0"/>
                  <a:pt x="55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55" y="80"/>
                  <a:pt x="55" y="80"/>
                  <a:pt x="55" y="80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340" y="80"/>
                  <a:pt x="409" y="168"/>
                  <a:pt x="409" y="277"/>
                </a:cubicBezTo>
                <a:cubicBezTo>
                  <a:pt x="409" y="481"/>
                  <a:pt x="409" y="481"/>
                  <a:pt x="409" y="481"/>
                </a:cubicBezTo>
                <a:cubicBezTo>
                  <a:pt x="454" y="481"/>
                  <a:pt x="454" y="481"/>
                  <a:pt x="454" y="481"/>
                </a:cubicBezTo>
                <a:cubicBezTo>
                  <a:pt x="454" y="277"/>
                  <a:pt x="454" y="277"/>
                  <a:pt x="454" y="277"/>
                </a:cubicBezTo>
                <a:cubicBezTo>
                  <a:pt x="454" y="145"/>
                  <a:pt x="363" y="35"/>
                  <a:pt x="225" y="35"/>
                </a:cubicBezTo>
                <a:close/>
              </a:path>
            </a:pathLst>
          </a:cu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9" name="Oval 9"/>
          <p:cNvSpPr>
            <a:spLocks noChangeArrowheads="1"/>
          </p:cNvSpPr>
          <p:nvPr/>
        </p:nvSpPr>
        <p:spPr bwMode="auto">
          <a:xfrm>
            <a:off x="3385868" y="3061837"/>
            <a:ext cx="735209" cy="733324"/>
          </a:xfrm>
          <a:prstGeom prst="ellipse">
            <a:avLst/>
          </a:prstGeom>
          <a:solidFill>
            <a:srgbClr val="49C2DD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2015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5114551" y="3061837"/>
            <a:ext cx="738979" cy="733324"/>
          </a:xfrm>
          <a:prstGeom prst="ellipse">
            <a:avLst/>
          </a:prstGeom>
          <a:solidFill>
            <a:srgbClr val="DF5947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2016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21" name="TextBox 55"/>
          <p:cNvSpPr txBox="1"/>
          <p:nvPr/>
        </p:nvSpPr>
        <p:spPr>
          <a:xfrm>
            <a:off x="948424" y="4878780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2" name="TextBox 56"/>
          <p:cNvSpPr txBox="1"/>
          <p:nvPr/>
        </p:nvSpPr>
        <p:spPr>
          <a:xfrm>
            <a:off x="1704274" y="4662823"/>
            <a:ext cx="1220058" cy="48474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</a:p>
        </p:txBody>
      </p:sp>
      <p:sp>
        <p:nvSpPr>
          <p:cNvPr id="23" name="TextBox 57"/>
          <p:cNvSpPr txBox="1"/>
          <p:nvPr/>
        </p:nvSpPr>
        <p:spPr>
          <a:xfrm>
            <a:off x="948424" y="2445125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4" name="TextBox 58"/>
          <p:cNvSpPr txBox="1"/>
          <p:nvPr/>
        </p:nvSpPr>
        <p:spPr>
          <a:xfrm>
            <a:off x="1704274" y="2229167"/>
            <a:ext cx="1220058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295837388"/>
              </p:ext>
            </p:extLst>
          </p:nvPr>
        </p:nvGraphicFramePr>
        <p:xfrm>
          <a:off x="732466" y="3060620"/>
          <a:ext cx="2191867" cy="1490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62"/>
          <p:cNvSpPr txBox="1"/>
          <p:nvPr/>
        </p:nvSpPr>
        <p:spPr>
          <a:xfrm>
            <a:off x="6273658" y="4878780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63"/>
          <p:cNvSpPr txBox="1"/>
          <p:nvPr/>
        </p:nvSpPr>
        <p:spPr>
          <a:xfrm>
            <a:off x="6273658" y="4662823"/>
            <a:ext cx="1220058" cy="48474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</a:p>
        </p:txBody>
      </p:sp>
      <p:sp>
        <p:nvSpPr>
          <p:cNvPr id="28" name="TextBox 64"/>
          <p:cNvSpPr txBox="1"/>
          <p:nvPr/>
        </p:nvSpPr>
        <p:spPr>
          <a:xfrm>
            <a:off x="6273658" y="2445125"/>
            <a:ext cx="197590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9" name="TextBox 65"/>
          <p:cNvSpPr txBox="1"/>
          <p:nvPr/>
        </p:nvSpPr>
        <p:spPr>
          <a:xfrm>
            <a:off x="6273658" y="2229167"/>
            <a:ext cx="1220058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3268711172"/>
              </p:ext>
            </p:extLst>
          </p:nvPr>
        </p:nvGraphicFramePr>
        <p:xfrm>
          <a:off x="6219668" y="3060620"/>
          <a:ext cx="2191867" cy="1490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Freeform 7"/>
          <p:cNvSpPr>
            <a:spLocks/>
          </p:cNvSpPr>
          <p:nvPr/>
        </p:nvSpPr>
        <p:spPr bwMode="auto">
          <a:xfrm>
            <a:off x="4130503" y="3975279"/>
            <a:ext cx="2020880" cy="2143416"/>
          </a:xfrm>
          <a:custGeom>
            <a:avLst/>
            <a:gdLst>
              <a:gd name="T0" fmla="*/ 229 w 454"/>
              <a:gd name="T1" fmla="*/ 35 h 481"/>
              <a:gd name="T2" fmla="*/ 399 w 454"/>
              <a:gd name="T3" fmla="*/ 35 h 481"/>
              <a:gd name="T4" fmla="*/ 399 w 454"/>
              <a:gd name="T5" fmla="*/ 0 h 481"/>
              <a:gd name="T6" fmla="*/ 454 w 454"/>
              <a:gd name="T7" fmla="*/ 55 h 481"/>
              <a:gd name="T8" fmla="*/ 399 w 454"/>
              <a:gd name="T9" fmla="*/ 110 h 481"/>
              <a:gd name="T10" fmla="*/ 399 w 454"/>
              <a:gd name="T11" fmla="*/ 80 h 481"/>
              <a:gd name="T12" fmla="*/ 230 w 454"/>
              <a:gd name="T13" fmla="*/ 80 h 481"/>
              <a:gd name="T14" fmla="*/ 45 w 454"/>
              <a:gd name="T15" fmla="*/ 277 h 481"/>
              <a:gd name="T16" fmla="*/ 45 w 454"/>
              <a:gd name="T17" fmla="*/ 481 h 481"/>
              <a:gd name="T18" fmla="*/ 0 w 454"/>
              <a:gd name="T19" fmla="*/ 481 h 481"/>
              <a:gd name="T20" fmla="*/ 0 w 454"/>
              <a:gd name="T21" fmla="*/ 277 h 481"/>
              <a:gd name="T22" fmla="*/ 229 w 454"/>
              <a:gd name="T23" fmla="*/ 35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4" h="481">
                <a:moveTo>
                  <a:pt x="229" y="35"/>
                </a:moveTo>
                <a:cubicBezTo>
                  <a:pt x="399" y="35"/>
                  <a:pt x="399" y="35"/>
                  <a:pt x="399" y="35"/>
                </a:cubicBezTo>
                <a:cubicBezTo>
                  <a:pt x="399" y="0"/>
                  <a:pt x="399" y="0"/>
                  <a:pt x="399" y="0"/>
                </a:cubicBezTo>
                <a:cubicBezTo>
                  <a:pt x="454" y="55"/>
                  <a:pt x="454" y="55"/>
                  <a:pt x="454" y="55"/>
                </a:cubicBezTo>
                <a:cubicBezTo>
                  <a:pt x="399" y="110"/>
                  <a:pt x="399" y="110"/>
                  <a:pt x="399" y="110"/>
                </a:cubicBezTo>
                <a:cubicBezTo>
                  <a:pt x="399" y="80"/>
                  <a:pt x="399" y="80"/>
                  <a:pt x="399" y="80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114" y="80"/>
                  <a:pt x="45" y="168"/>
                  <a:pt x="45" y="277"/>
                </a:cubicBezTo>
                <a:cubicBezTo>
                  <a:pt x="45" y="481"/>
                  <a:pt x="45" y="481"/>
                  <a:pt x="45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145"/>
                  <a:pt x="90" y="35"/>
                  <a:pt x="229" y="35"/>
                </a:cubicBezTo>
                <a:close/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Graphic spid="25" grpId="0">
        <p:bldAsOne/>
      </p:bldGraphic>
      <p:bldP spid="26" grpId="0"/>
      <p:bldP spid="27" grpId="0"/>
      <p:bldP spid="28" grpId="0"/>
      <p:bldP spid="29" grpId="0"/>
      <p:bldGraphic spid="30" grpId="0">
        <p:bldAsOne/>
      </p:bldGraphic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267744" y="3004965"/>
            <a:ext cx="914846" cy="9148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99992" y="3004384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5" name="矩形 14"/>
          <p:cNvSpPr/>
          <p:nvPr/>
        </p:nvSpPr>
        <p:spPr>
          <a:xfrm>
            <a:off x="4499992" y="2377684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6" name="椭圆 15"/>
          <p:cNvSpPr/>
          <p:nvPr/>
        </p:nvSpPr>
        <p:spPr>
          <a:xfrm>
            <a:off x="1403648" y="1853630"/>
            <a:ext cx="1580828" cy="158082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828600" y="4301902"/>
            <a:ext cx="2079426" cy="207942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600" y="2573710"/>
            <a:ext cx="628674" cy="62867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52320" y="4928643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19872" y="2285678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83207" y="2592465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2651022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621662" y="5238006"/>
            <a:ext cx="864840" cy="86484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3433465" y="2382957"/>
            <a:ext cx="1102790" cy="1095766"/>
          </a:xfrm>
          <a:prstGeom prst="ellips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  <a:ex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99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3798720" y="2741188"/>
            <a:ext cx="737535" cy="737535"/>
          </a:xfrm>
          <a:custGeom>
            <a:avLst/>
            <a:gdLst>
              <a:gd name="T0" fmla="*/ 45 w 89"/>
              <a:gd name="T1" fmla="*/ 0 h 89"/>
              <a:gd name="T2" fmla="*/ 89 w 89"/>
              <a:gd name="T3" fmla="*/ 44 h 89"/>
              <a:gd name="T4" fmla="*/ 89 w 89"/>
              <a:gd name="T5" fmla="*/ 44 h 89"/>
              <a:gd name="T6" fmla="*/ 89 w 89"/>
              <a:gd name="T7" fmla="*/ 45 h 89"/>
              <a:gd name="T8" fmla="*/ 89 w 89"/>
              <a:gd name="T9" fmla="*/ 89 h 89"/>
              <a:gd name="T10" fmla="*/ 45 w 89"/>
              <a:gd name="T11" fmla="*/ 89 h 89"/>
              <a:gd name="T12" fmla="*/ 45 w 89"/>
              <a:gd name="T13" fmla="*/ 89 h 89"/>
              <a:gd name="T14" fmla="*/ 45 w 89"/>
              <a:gd name="T15" fmla="*/ 89 h 89"/>
              <a:gd name="T16" fmla="*/ 0 w 89"/>
              <a:gd name="T17" fmla="*/ 45 h 89"/>
              <a:gd name="T18" fmla="*/ 45 w 89"/>
              <a:gd name="T1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45" y="0"/>
                </a:moveTo>
                <a:cubicBezTo>
                  <a:pt x="69" y="0"/>
                  <a:pt x="89" y="20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89"/>
                  <a:pt x="89" y="89"/>
                  <a:pt x="89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20" y="89"/>
                  <a:pt x="0" y="69"/>
                  <a:pt x="0" y="45"/>
                </a:cubicBezTo>
                <a:cubicBezTo>
                  <a:pt x="0" y="20"/>
                  <a:pt x="20" y="0"/>
                  <a:pt x="45" y="0"/>
                </a:cubicBezTo>
                <a:close/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30%</a:t>
            </a: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4613521" y="2382957"/>
            <a:ext cx="1092255" cy="1095766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0 w 132"/>
              <a:gd name="T5" fmla="*/ 66 h 132"/>
              <a:gd name="T6" fmla="*/ 0 w 132"/>
              <a:gd name="T7" fmla="*/ 66 h 132"/>
              <a:gd name="T8" fmla="*/ 0 w 132"/>
              <a:gd name="T9" fmla="*/ 132 h 132"/>
              <a:gd name="T10" fmla="*/ 65 w 132"/>
              <a:gd name="T11" fmla="*/ 132 h 132"/>
              <a:gd name="T12" fmla="*/ 65 w 132"/>
              <a:gd name="T13" fmla="*/ 132 h 132"/>
              <a:gd name="T14" fmla="*/ 66 w 132"/>
              <a:gd name="T15" fmla="*/ 132 h 132"/>
              <a:gd name="T16" fmla="*/ 132 w 132"/>
              <a:gd name="T17" fmla="*/ 66 h 132"/>
              <a:gd name="T18" fmla="*/ 66 w 132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32"/>
                  <a:pt x="0" y="132"/>
                  <a:pt x="0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6" y="132"/>
                  <a:pt x="66" y="132"/>
                </a:cubicBezTo>
                <a:cubicBezTo>
                  <a:pt x="103" y="132"/>
                  <a:pt x="132" y="103"/>
                  <a:pt x="132" y="66"/>
                </a:cubicBezTo>
                <a:cubicBezTo>
                  <a:pt x="132" y="30"/>
                  <a:pt x="103" y="0"/>
                  <a:pt x="66" y="0"/>
                </a:cubicBezTo>
                <a:close/>
              </a:path>
            </a:pathLst>
          </a:cu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9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50%</a:t>
            </a:r>
            <a:endParaRPr kumimoji="0" lang="zh-CN" altLang="en-US" sz="29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4620545" y="3563012"/>
            <a:ext cx="646221" cy="646220"/>
          </a:xfrm>
          <a:custGeom>
            <a:avLst/>
            <a:gdLst>
              <a:gd name="T0" fmla="*/ 39 w 78"/>
              <a:gd name="T1" fmla="*/ 78 h 78"/>
              <a:gd name="T2" fmla="*/ 0 w 78"/>
              <a:gd name="T3" fmla="*/ 39 h 78"/>
              <a:gd name="T4" fmla="*/ 0 w 78"/>
              <a:gd name="T5" fmla="*/ 39 h 78"/>
              <a:gd name="T6" fmla="*/ 0 w 78"/>
              <a:gd name="T7" fmla="*/ 39 h 78"/>
              <a:gd name="T8" fmla="*/ 0 w 78"/>
              <a:gd name="T9" fmla="*/ 0 h 78"/>
              <a:gd name="T10" fmla="*/ 38 w 78"/>
              <a:gd name="T11" fmla="*/ 0 h 78"/>
              <a:gd name="T12" fmla="*/ 38 w 78"/>
              <a:gd name="T13" fmla="*/ 0 h 78"/>
              <a:gd name="T14" fmla="*/ 39 w 78"/>
              <a:gd name="T15" fmla="*/ 0 h 78"/>
              <a:gd name="T16" fmla="*/ 78 w 78"/>
              <a:gd name="T17" fmla="*/ 39 h 78"/>
              <a:gd name="T18" fmla="*/ 39 w 78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78"/>
                </a:moveTo>
                <a:cubicBezTo>
                  <a:pt x="18" y="78"/>
                  <a:pt x="0" y="60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61" y="0"/>
                  <a:pt x="78" y="17"/>
                  <a:pt x="78" y="39"/>
                </a:cubicBezTo>
                <a:cubicBezTo>
                  <a:pt x="78" y="60"/>
                  <a:pt x="61" y="78"/>
                  <a:pt x="39" y="78"/>
                </a:cubicBezTo>
                <a:close/>
              </a:path>
            </a:pathLst>
          </a:cu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25%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3384235" y="3563012"/>
            <a:ext cx="1169582" cy="1162132"/>
          </a:xfrm>
          <a:custGeom>
            <a:avLst/>
            <a:gdLst>
              <a:gd name="T0" fmla="*/ 66 w 133"/>
              <a:gd name="T1" fmla="*/ 132 h 132"/>
              <a:gd name="T2" fmla="*/ 132 w 133"/>
              <a:gd name="T3" fmla="*/ 66 h 132"/>
              <a:gd name="T4" fmla="*/ 133 w 133"/>
              <a:gd name="T5" fmla="*/ 66 h 132"/>
              <a:gd name="T6" fmla="*/ 133 w 133"/>
              <a:gd name="T7" fmla="*/ 66 h 132"/>
              <a:gd name="T8" fmla="*/ 133 w 133"/>
              <a:gd name="T9" fmla="*/ 0 h 132"/>
              <a:gd name="T10" fmla="*/ 68 w 133"/>
              <a:gd name="T11" fmla="*/ 0 h 132"/>
              <a:gd name="T12" fmla="*/ 68 w 133"/>
              <a:gd name="T13" fmla="*/ 0 h 132"/>
              <a:gd name="T14" fmla="*/ 66 w 133"/>
              <a:gd name="T15" fmla="*/ 0 h 132"/>
              <a:gd name="T16" fmla="*/ 0 w 133"/>
              <a:gd name="T17" fmla="*/ 66 h 132"/>
              <a:gd name="T18" fmla="*/ 66 w 133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6" y="132"/>
                </a:moveTo>
                <a:cubicBezTo>
                  <a:pt x="103" y="132"/>
                  <a:pt x="132" y="103"/>
                  <a:pt x="132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0"/>
                  <a:pt x="133" y="0"/>
                  <a:pt x="13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6" y="0"/>
                </a:cubicBezTo>
                <a:cubicBezTo>
                  <a:pt x="30" y="0"/>
                  <a:pt x="0" y="29"/>
                  <a:pt x="0" y="66"/>
                </a:cubicBezTo>
                <a:cubicBezTo>
                  <a:pt x="0" y="103"/>
                  <a:pt x="30" y="132"/>
                  <a:pt x="66" y="132"/>
                </a:cubicBezTo>
                <a:close/>
              </a:path>
            </a:pathLst>
          </a:cu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60%</a:t>
            </a:r>
            <a:endParaRPr kumimoji="0" lang="zh-CN" altLang="en-US" sz="32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9819" y="3570774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89819" y="3792280"/>
            <a:ext cx="248350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56142" y="2667620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8163" y="2889125"/>
            <a:ext cx="23280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21733" y="2527446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21733" y="2748951"/>
            <a:ext cx="248350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56142" y="3806105"/>
            <a:ext cx="2220114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48163" y="4027610"/>
            <a:ext cx="23280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3911854" y="2112593"/>
            <a:ext cx="876104" cy="278250"/>
          </a:xfrm>
          <a:custGeom>
            <a:avLst/>
            <a:gdLst>
              <a:gd name="T0" fmla="*/ 0 w 1942"/>
              <a:gd name="T1" fmla="*/ 326 h 326"/>
              <a:gd name="T2" fmla="*/ 322 w 1942"/>
              <a:gd name="T3" fmla="*/ 0 h 326"/>
              <a:gd name="T4" fmla="*/ 1942 w 1942"/>
              <a:gd name="T5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42" h="326">
                <a:moveTo>
                  <a:pt x="0" y="326"/>
                </a:moveTo>
                <a:lnTo>
                  <a:pt x="322" y="0"/>
                </a:lnTo>
                <a:lnTo>
                  <a:pt x="1942" y="0"/>
                </a:lnTo>
              </a:path>
            </a:pathLst>
          </a:custGeom>
          <a:noFill/>
          <a:ln w="12700" cap="flat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32198" y="1882500"/>
            <a:ext cx="1703940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在此添加说明文字在此添加说明文字</a:t>
            </a:r>
            <a:endParaRPr kumimoji="0" lang="en-US" altLang="zh-CN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D:\desktop\6623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75" y="2191587"/>
            <a:ext cx="3699781" cy="21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8"/>
          <p:cNvSpPr>
            <a:spLocks/>
          </p:cNvSpPr>
          <p:nvPr/>
        </p:nvSpPr>
        <p:spPr bwMode="auto">
          <a:xfrm>
            <a:off x="7152303" y="1982728"/>
            <a:ext cx="1108974" cy="1180815"/>
          </a:xfrm>
          <a:custGeom>
            <a:avLst/>
            <a:gdLst>
              <a:gd name="T0" fmla="*/ 232 w 464"/>
              <a:gd name="T1" fmla="*/ 0 h 494"/>
              <a:gd name="T2" fmla="*/ 464 w 464"/>
              <a:gd name="T3" fmla="*/ 232 h 494"/>
              <a:gd name="T4" fmla="*/ 286 w 464"/>
              <a:gd name="T5" fmla="*/ 458 h 494"/>
              <a:gd name="T6" fmla="*/ 286 w 464"/>
              <a:gd name="T7" fmla="*/ 494 h 494"/>
              <a:gd name="T8" fmla="*/ 228 w 464"/>
              <a:gd name="T9" fmla="*/ 436 h 494"/>
              <a:gd name="T10" fmla="*/ 286 w 464"/>
              <a:gd name="T11" fmla="*/ 378 h 494"/>
              <a:gd name="T12" fmla="*/ 286 w 464"/>
              <a:gd name="T13" fmla="*/ 404 h 494"/>
              <a:gd name="T14" fmla="*/ 412 w 464"/>
              <a:gd name="T15" fmla="*/ 232 h 494"/>
              <a:gd name="T16" fmla="*/ 232 w 464"/>
              <a:gd name="T17" fmla="*/ 52 h 494"/>
              <a:gd name="T18" fmla="*/ 52 w 464"/>
              <a:gd name="T19" fmla="*/ 232 h 494"/>
              <a:gd name="T20" fmla="*/ 53 w 464"/>
              <a:gd name="T21" fmla="*/ 238 h 494"/>
              <a:gd name="T22" fmla="*/ 0 w 464"/>
              <a:gd name="T23" fmla="*/ 238 h 494"/>
              <a:gd name="T24" fmla="*/ 0 w 464"/>
              <a:gd name="T25" fmla="*/ 232 h 494"/>
              <a:gd name="T26" fmla="*/ 232 w 464"/>
              <a:gd name="T27" fmla="*/ 0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64" h="494">
                <a:moveTo>
                  <a:pt x="232" y="0"/>
                </a:moveTo>
                <a:cubicBezTo>
                  <a:pt x="360" y="0"/>
                  <a:pt x="464" y="104"/>
                  <a:pt x="464" y="232"/>
                </a:cubicBezTo>
                <a:cubicBezTo>
                  <a:pt x="464" y="342"/>
                  <a:pt x="388" y="434"/>
                  <a:pt x="286" y="458"/>
                </a:cubicBezTo>
                <a:cubicBezTo>
                  <a:pt x="286" y="494"/>
                  <a:pt x="286" y="494"/>
                  <a:pt x="286" y="494"/>
                </a:cubicBezTo>
                <a:cubicBezTo>
                  <a:pt x="228" y="436"/>
                  <a:pt x="228" y="436"/>
                  <a:pt x="228" y="436"/>
                </a:cubicBezTo>
                <a:cubicBezTo>
                  <a:pt x="286" y="378"/>
                  <a:pt x="286" y="378"/>
                  <a:pt x="286" y="378"/>
                </a:cubicBezTo>
                <a:cubicBezTo>
                  <a:pt x="286" y="404"/>
                  <a:pt x="286" y="404"/>
                  <a:pt x="286" y="404"/>
                </a:cubicBezTo>
                <a:cubicBezTo>
                  <a:pt x="359" y="381"/>
                  <a:pt x="412" y="313"/>
                  <a:pt x="412" y="232"/>
                </a:cubicBezTo>
                <a:cubicBezTo>
                  <a:pt x="412" y="133"/>
                  <a:pt x="332" y="52"/>
                  <a:pt x="232" y="52"/>
                </a:cubicBezTo>
                <a:cubicBezTo>
                  <a:pt x="133" y="52"/>
                  <a:pt x="52" y="133"/>
                  <a:pt x="52" y="232"/>
                </a:cubicBezTo>
                <a:cubicBezTo>
                  <a:pt x="52" y="234"/>
                  <a:pt x="52" y="236"/>
                  <a:pt x="53" y="23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36"/>
                  <a:pt x="0" y="234"/>
                  <a:pt x="0" y="232"/>
                </a:cubicBezTo>
                <a:cubicBezTo>
                  <a:pt x="0" y="104"/>
                  <a:pt x="104" y="0"/>
                  <a:pt x="232" y="0"/>
                </a:cubicBezTo>
                <a:close/>
              </a:path>
            </a:pathLst>
          </a:cu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Oval 9"/>
          <p:cNvSpPr>
            <a:spLocks noChangeArrowheads="1"/>
          </p:cNvSpPr>
          <p:nvPr/>
        </p:nvSpPr>
        <p:spPr bwMode="auto">
          <a:xfrm>
            <a:off x="7505434" y="2336871"/>
            <a:ext cx="401700" cy="401700"/>
          </a:xfrm>
          <a:prstGeom prst="ellipse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Oval 10"/>
          <p:cNvSpPr>
            <a:spLocks noChangeArrowheads="1"/>
          </p:cNvSpPr>
          <p:nvPr/>
        </p:nvSpPr>
        <p:spPr bwMode="auto">
          <a:xfrm>
            <a:off x="7133078" y="3084620"/>
            <a:ext cx="401700" cy="401700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Oval 11"/>
          <p:cNvSpPr>
            <a:spLocks noChangeArrowheads="1"/>
          </p:cNvSpPr>
          <p:nvPr/>
        </p:nvSpPr>
        <p:spPr bwMode="auto">
          <a:xfrm>
            <a:off x="7524660" y="3828320"/>
            <a:ext cx="401700" cy="398664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6778935" y="2731488"/>
            <a:ext cx="949104" cy="1177779"/>
          </a:xfrm>
          <a:custGeom>
            <a:avLst/>
            <a:gdLst>
              <a:gd name="T0" fmla="*/ 232 w 397"/>
              <a:gd name="T1" fmla="*/ 0 h 493"/>
              <a:gd name="T2" fmla="*/ 397 w 397"/>
              <a:gd name="T3" fmla="*/ 69 h 493"/>
              <a:gd name="T4" fmla="*/ 360 w 397"/>
              <a:gd name="T5" fmla="*/ 105 h 493"/>
              <a:gd name="T6" fmla="*/ 232 w 397"/>
              <a:gd name="T7" fmla="*/ 52 h 493"/>
              <a:gd name="T8" fmla="*/ 52 w 397"/>
              <a:gd name="T9" fmla="*/ 232 h 493"/>
              <a:gd name="T10" fmla="*/ 193 w 397"/>
              <a:gd name="T11" fmla="*/ 407 h 493"/>
              <a:gd name="T12" fmla="*/ 193 w 397"/>
              <a:gd name="T13" fmla="*/ 378 h 493"/>
              <a:gd name="T14" fmla="*/ 250 w 397"/>
              <a:gd name="T15" fmla="*/ 435 h 493"/>
              <a:gd name="T16" fmla="*/ 193 w 397"/>
              <a:gd name="T17" fmla="*/ 493 h 493"/>
              <a:gd name="T18" fmla="*/ 193 w 397"/>
              <a:gd name="T19" fmla="*/ 460 h 493"/>
              <a:gd name="T20" fmla="*/ 0 w 397"/>
              <a:gd name="T21" fmla="*/ 232 h 493"/>
              <a:gd name="T22" fmla="*/ 232 w 397"/>
              <a:gd name="T2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7" h="493">
                <a:moveTo>
                  <a:pt x="232" y="0"/>
                </a:moveTo>
                <a:cubicBezTo>
                  <a:pt x="297" y="0"/>
                  <a:pt x="355" y="26"/>
                  <a:pt x="397" y="69"/>
                </a:cubicBezTo>
                <a:cubicBezTo>
                  <a:pt x="360" y="105"/>
                  <a:pt x="360" y="105"/>
                  <a:pt x="360" y="105"/>
                </a:cubicBezTo>
                <a:cubicBezTo>
                  <a:pt x="328" y="72"/>
                  <a:pt x="282" y="52"/>
                  <a:pt x="232" y="52"/>
                </a:cubicBezTo>
                <a:cubicBezTo>
                  <a:pt x="133" y="52"/>
                  <a:pt x="52" y="132"/>
                  <a:pt x="52" y="232"/>
                </a:cubicBezTo>
                <a:cubicBezTo>
                  <a:pt x="52" y="318"/>
                  <a:pt x="112" y="389"/>
                  <a:pt x="193" y="407"/>
                </a:cubicBezTo>
                <a:cubicBezTo>
                  <a:pt x="193" y="378"/>
                  <a:pt x="193" y="378"/>
                  <a:pt x="193" y="378"/>
                </a:cubicBezTo>
                <a:cubicBezTo>
                  <a:pt x="250" y="435"/>
                  <a:pt x="250" y="435"/>
                  <a:pt x="250" y="435"/>
                </a:cubicBezTo>
                <a:cubicBezTo>
                  <a:pt x="193" y="493"/>
                  <a:pt x="193" y="493"/>
                  <a:pt x="193" y="493"/>
                </a:cubicBezTo>
                <a:cubicBezTo>
                  <a:pt x="193" y="460"/>
                  <a:pt x="193" y="460"/>
                  <a:pt x="193" y="460"/>
                </a:cubicBezTo>
                <a:cubicBezTo>
                  <a:pt x="83" y="442"/>
                  <a:pt x="0" y="346"/>
                  <a:pt x="0" y="232"/>
                </a:cubicBezTo>
                <a:cubicBezTo>
                  <a:pt x="0" y="104"/>
                  <a:pt x="104" y="0"/>
                  <a:pt x="232" y="0"/>
                </a:cubicBezTo>
                <a:close/>
              </a:path>
            </a:pathLst>
          </a:cu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7171528" y="3472154"/>
            <a:ext cx="1108974" cy="1108974"/>
          </a:xfrm>
          <a:custGeom>
            <a:avLst/>
            <a:gdLst>
              <a:gd name="T0" fmla="*/ 232 w 464"/>
              <a:gd name="T1" fmla="*/ 0 h 464"/>
              <a:gd name="T2" fmla="*/ 464 w 464"/>
              <a:gd name="T3" fmla="*/ 232 h 464"/>
              <a:gd name="T4" fmla="*/ 232 w 464"/>
              <a:gd name="T5" fmla="*/ 464 h 464"/>
              <a:gd name="T6" fmla="*/ 0 w 464"/>
              <a:gd name="T7" fmla="*/ 238 h 464"/>
              <a:gd name="T8" fmla="*/ 52 w 464"/>
              <a:gd name="T9" fmla="*/ 238 h 464"/>
              <a:gd name="T10" fmla="*/ 232 w 464"/>
              <a:gd name="T11" fmla="*/ 412 h 464"/>
              <a:gd name="T12" fmla="*/ 412 w 464"/>
              <a:gd name="T13" fmla="*/ 232 h 464"/>
              <a:gd name="T14" fmla="*/ 232 w 464"/>
              <a:gd name="T15" fmla="*/ 52 h 464"/>
              <a:gd name="T16" fmla="*/ 104 w 464"/>
              <a:gd name="T17" fmla="*/ 106 h 464"/>
              <a:gd name="T18" fmla="*/ 67 w 464"/>
              <a:gd name="T19" fmla="*/ 69 h 464"/>
              <a:gd name="T20" fmla="*/ 232 w 464"/>
              <a:gd name="T21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4" h="464">
                <a:moveTo>
                  <a:pt x="232" y="0"/>
                </a:moveTo>
                <a:cubicBezTo>
                  <a:pt x="360" y="0"/>
                  <a:pt x="464" y="104"/>
                  <a:pt x="464" y="232"/>
                </a:cubicBezTo>
                <a:cubicBezTo>
                  <a:pt x="464" y="361"/>
                  <a:pt x="360" y="464"/>
                  <a:pt x="232" y="464"/>
                </a:cubicBezTo>
                <a:cubicBezTo>
                  <a:pt x="106" y="464"/>
                  <a:pt x="3" y="363"/>
                  <a:pt x="0" y="238"/>
                </a:cubicBezTo>
                <a:cubicBezTo>
                  <a:pt x="52" y="238"/>
                  <a:pt x="52" y="238"/>
                  <a:pt x="52" y="238"/>
                </a:cubicBezTo>
                <a:cubicBezTo>
                  <a:pt x="55" y="335"/>
                  <a:pt x="135" y="412"/>
                  <a:pt x="232" y="412"/>
                </a:cubicBezTo>
                <a:cubicBezTo>
                  <a:pt x="331" y="412"/>
                  <a:pt x="412" y="332"/>
                  <a:pt x="412" y="232"/>
                </a:cubicBezTo>
                <a:cubicBezTo>
                  <a:pt x="412" y="133"/>
                  <a:pt x="331" y="52"/>
                  <a:pt x="232" y="52"/>
                </a:cubicBezTo>
                <a:cubicBezTo>
                  <a:pt x="182" y="52"/>
                  <a:pt x="137" y="73"/>
                  <a:pt x="104" y="106"/>
                </a:cubicBezTo>
                <a:cubicBezTo>
                  <a:pt x="67" y="69"/>
                  <a:pt x="67" y="69"/>
                  <a:pt x="67" y="69"/>
                </a:cubicBezTo>
                <a:cubicBezTo>
                  <a:pt x="109" y="27"/>
                  <a:pt x="168" y="0"/>
                  <a:pt x="232" y="0"/>
                </a:cubicBezTo>
                <a:close/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76876" y="2300537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42567" y="2084716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11408" y="3148312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77098" y="2932490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76876" y="3937270"/>
            <a:ext cx="23215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42567" y="3721449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164643" y="2336871"/>
            <a:ext cx="2807445" cy="175310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Freeform 29"/>
          <p:cNvSpPr>
            <a:spLocks noEditPoints="1"/>
          </p:cNvSpPr>
          <p:nvPr/>
        </p:nvSpPr>
        <p:spPr bwMode="auto">
          <a:xfrm>
            <a:off x="7620434" y="3922578"/>
            <a:ext cx="210150" cy="210148"/>
          </a:xfrm>
          <a:custGeom>
            <a:avLst/>
            <a:gdLst>
              <a:gd name="T0" fmla="*/ 44 w 128"/>
              <a:gd name="T1" fmla="*/ 89 h 128"/>
              <a:gd name="T2" fmla="*/ 28 w 128"/>
              <a:gd name="T3" fmla="*/ 117 h 128"/>
              <a:gd name="T4" fmla="*/ 0 w 128"/>
              <a:gd name="T5" fmla="*/ 64 h 128"/>
              <a:gd name="T6" fmla="*/ 60 w 128"/>
              <a:gd name="T7" fmla="*/ 0 h 128"/>
              <a:gd name="T8" fmla="*/ 60 w 128"/>
              <a:gd name="T9" fmla="*/ 32 h 128"/>
              <a:gd name="T10" fmla="*/ 32 w 128"/>
              <a:gd name="T11" fmla="*/ 64 h 128"/>
              <a:gd name="T12" fmla="*/ 44 w 128"/>
              <a:gd name="T13" fmla="*/ 89 h 128"/>
              <a:gd name="T14" fmla="*/ 89 w 128"/>
              <a:gd name="T15" fmla="*/ 45 h 128"/>
              <a:gd name="T16" fmla="*/ 117 w 128"/>
              <a:gd name="T17" fmla="*/ 29 h 128"/>
              <a:gd name="T18" fmla="*/ 68 w 128"/>
              <a:gd name="T19" fmla="*/ 0 h 128"/>
              <a:gd name="T20" fmla="*/ 68 w 128"/>
              <a:gd name="T21" fmla="*/ 32 h 128"/>
              <a:gd name="T22" fmla="*/ 89 w 128"/>
              <a:gd name="T23" fmla="*/ 45 h 128"/>
              <a:gd name="T24" fmla="*/ 121 w 128"/>
              <a:gd name="T25" fmla="*/ 36 h 128"/>
              <a:gd name="T26" fmla="*/ 93 w 128"/>
              <a:gd name="T27" fmla="*/ 52 h 128"/>
              <a:gd name="T28" fmla="*/ 96 w 128"/>
              <a:gd name="T29" fmla="*/ 64 h 128"/>
              <a:gd name="T30" fmla="*/ 64 w 128"/>
              <a:gd name="T31" fmla="*/ 96 h 128"/>
              <a:gd name="T32" fmla="*/ 51 w 128"/>
              <a:gd name="T33" fmla="*/ 93 h 128"/>
              <a:gd name="T34" fmla="*/ 35 w 128"/>
              <a:gd name="T35" fmla="*/ 121 h 128"/>
              <a:gd name="T36" fmla="*/ 64 w 128"/>
              <a:gd name="T37" fmla="*/ 128 h 128"/>
              <a:gd name="T38" fmla="*/ 128 w 128"/>
              <a:gd name="T39" fmla="*/ 64 h 128"/>
              <a:gd name="T40" fmla="*/ 121 w 128"/>
              <a:gd name="T41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44" y="89"/>
                </a:moveTo>
                <a:cubicBezTo>
                  <a:pt x="28" y="117"/>
                  <a:pt x="28" y="117"/>
                  <a:pt x="28" y="117"/>
                </a:cubicBezTo>
                <a:cubicBezTo>
                  <a:pt x="11" y="106"/>
                  <a:pt x="0" y="86"/>
                  <a:pt x="0" y="64"/>
                </a:cubicBezTo>
                <a:cubicBezTo>
                  <a:pt x="0" y="30"/>
                  <a:pt x="26" y="2"/>
                  <a:pt x="60" y="0"/>
                </a:cubicBezTo>
                <a:cubicBezTo>
                  <a:pt x="60" y="32"/>
                  <a:pt x="60" y="32"/>
                  <a:pt x="60" y="32"/>
                </a:cubicBezTo>
                <a:cubicBezTo>
                  <a:pt x="44" y="34"/>
                  <a:pt x="32" y="48"/>
                  <a:pt x="32" y="64"/>
                </a:cubicBezTo>
                <a:cubicBezTo>
                  <a:pt x="32" y="74"/>
                  <a:pt x="37" y="83"/>
                  <a:pt x="44" y="89"/>
                </a:cubicBezTo>
                <a:close/>
                <a:moveTo>
                  <a:pt x="89" y="45"/>
                </a:moveTo>
                <a:cubicBezTo>
                  <a:pt x="117" y="29"/>
                  <a:pt x="117" y="29"/>
                  <a:pt x="117" y="29"/>
                </a:cubicBezTo>
                <a:cubicBezTo>
                  <a:pt x="106" y="12"/>
                  <a:pt x="88" y="1"/>
                  <a:pt x="68" y="0"/>
                </a:cubicBezTo>
                <a:cubicBezTo>
                  <a:pt x="68" y="32"/>
                  <a:pt x="68" y="32"/>
                  <a:pt x="68" y="32"/>
                </a:cubicBezTo>
                <a:cubicBezTo>
                  <a:pt x="76" y="33"/>
                  <a:pt x="84" y="38"/>
                  <a:pt x="89" y="45"/>
                </a:cubicBezTo>
                <a:moveTo>
                  <a:pt x="121" y="36"/>
                </a:moveTo>
                <a:cubicBezTo>
                  <a:pt x="93" y="52"/>
                  <a:pt x="93" y="52"/>
                  <a:pt x="93" y="52"/>
                </a:cubicBezTo>
                <a:cubicBezTo>
                  <a:pt x="95" y="55"/>
                  <a:pt x="96" y="60"/>
                  <a:pt x="96" y="64"/>
                </a:cubicBezTo>
                <a:cubicBezTo>
                  <a:pt x="96" y="82"/>
                  <a:pt x="81" y="96"/>
                  <a:pt x="64" y="96"/>
                </a:cubicBezTo>
                <a:cubicBezTo>
                  <a:pt x="59" y="96"/>
                  <a:pt x="55" y="95"/>
                  <a:pt x="51" y="93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44" y="126"/>
                  <a:pt x="53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54"/>
                  <a:pt x="125" y="44"/>
                  <a:pt x="121" y="3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234421" y="3207535"/>
            <a:ext cx="199014" cy="155869"/>
            <a:chOff x="7952673" y="3423504"/>
            <a:chExt cx="230132" cy="180243"/>
          </a:xfrm>
          <a:solidFill>
            <a:sysClr val="window" lastClr="FFFFFF"/>
          </a:solidFill>
        </p:grpSpPr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7952673" y="3423504"/>
              <a:ext cx="230132" cy="68396"/>
            </a:xfrm>
            <a:custGeom>
              <a:avLst/>
              <a:gdLst>
                <a:gd name="T0" fmla="*/ 55 w 121"/>
                <a:gd name="T1" fmla="*/ 2 h 36"/>
                <a:gd name="T2" fmla="*/ 119 w 121"/>
                <a:gd name="T3" fmla="*/ 25 h 36"/>
                <a:gd name="T4" fmla="*/ 119 w 121"/>
                <a:gd name="T5" fmla="*/ 34 h 36"/>
                <a:gd name="T6" fmla="*/ 110 w 121"/>
                <a:gd name="T7" fmla="*/ 34 h 36"/>
                <a:gd name="T8" fmla="*/ 56 w 121"/>
                <a:gd name="T9" fmla="*/ 14 h 36"/>
                <a:gd name="T10" fmla="*/ 11 w 121"/>
                <a:gd name="T11" fmla="*/ 34 h 36"/>
                <a:gd name="T12" fmla="*/ 7 w 121"/>
                <a:gd name="T13" fmla="*/ 36 h 36"/>
                <a:gd name="T14" fmla="*/ 1 w 121"/>
                <a:gd name="T15" fmla="*/ 28 h 36"/>
                <a:gd name="T16" fmla="*/ 3 w 121"/>
                <a:gd name="T17" fmla="*/ 25 h 36"/>
                <a:gd name="T18" fmla="*/ 55 w 121"/>
                <a:gd name="T1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36">
                  <a:moveTo>
                    <a:pt x="55" y="2"/>
                  </a:moveTo>
                  <a:cubicBezTo>
                    <a:pt x="78" y="0"/>
                    <a:pt x="102" y="9"/>
                    <a:pt x="119" y="25"/>
                  </a:cubicBezTo>
                  <a:cubicBezTo>
                    <a:pt x="121" y="28"/>
                    <a:pt x="121" y="32"/>
                    <a:pt x="119" y="34"/>
                  </a:cubicBezTo>
                  <a:cubicBezTo>
                    <a:pt x="116" y="36"/>
                    <a:pt x="112" y="36"/>
                    <a:pt x="110" y="34"/>
                  </a:cubicBezTo>
                  <a:cubicBezTo>
                    <a:pt x="96" y="20"/>
                    <a:pt x="76" y="13"/>
                    <a:pt x="56" y="14"/>
                  </a:cubicBezTo>
                  <a:cubicBezTo>
                    <a:pt x="39" y="15"/>
                    <a:pt x="23" y="22"/>
                    <a:pt x="11" y="34"/>
                  </a:cubicBezTo>
                  <a:cubicBezTo>
                    <a:pt x="10" y="35"/>
                    <a:pt x="9" y="36"/>
                    <a:pt x="7" y="36"/>
                  </a:cubicBezTo>
                  <a:cubicBezTo>
                    <a:pt x="3" y="36"/>
                    <a:pt x="0" y="32"/>
                    <a:pt x="1" y="28"/>
                  </a:cubicBezTo>
                  <a:cubicBezTo>
                    <a:pt x="1" y="27"/>
                    <a:pt x="2" y="26"/>
                    <a:pt x="3" y="25"/>
                  </a:cubicBezTo>
                  <a:cubicBezTo>
                    <a:pt x="17" y="11"/>
                    <a:pt x="36" y="3"/>
                    <a:pt x="5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60"/>
            <p:cNvSpPr>
              <a:spLocks/>
            </p:cNvSpPr>
            <p:nvPr/>
          </p:nvSpPr>
          <p:spPr bwMode="auto">
            <a:xfrm>
              <a:off x="7981641" y="3466956"/>
              <a:ext cx="173002" cy="57131"/>
            </a:xfrm>
            <a:custGeom>
              <a:avLst/>
              <a:gdLst>
                <a:gd name="T0" fmla="*/ 39 w 91"/>
                <a:gd name="T1" fmla="*/ 2 h 30"/>
                <a:gd name="T2" fmla="*/ 89 w 91"/>
                <a:gd name="T3" fmla="*/ 19 h 30"/>
                <a:gd name="T4" fmla="*/ 88 w 91"/>
                <a:gd name="T5" fmla="*/ 27 h 30"/>
                <a:gd name="T6" fmla="*/ 80 w 91"/>
                <a:gd name="T7" fmla="*/ 28 h 30"/>
                <a:gd name="T8" fmla="*/ 49 w 91"/>
                <a:gd name="T9" fmla="*/ 14 h 30"/>
                <a:gd name="T10" fmla="*/ 11 w 91"/>
                <a:gd name="T11" fmla="*/ 28 h 30"/>
                <a:gd name="T12" fmla="*/ 3 w 91"/>
                <a:gd name="T13" fmla="*/ 27 h 30"/>
                <a:gd name="T14" fmla="*/ 3 w 91"/>
                <a:gd name="T15" fmla="*/ 19 h 30"/>
                <a:gd name="T16" fmla="*/ 39 w 91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0">
                  <a:moveTo>
                    <a:pt x="39" y="2"/>
                  </a:moveTo>
                  <a:cubicBezTo>
                    <a:pt x="57" y="0"/>
                    <a:pt x="76" y="6"/>
                    <a:pt x="89" y="19"/>
                  </a:cubicBezTo>
                  <a:cubicBezTo>
                    <a:pt x="91" y="22"/>
                    <a:pt x="90" y="25"/>
                    <a:pt x="88" y="27"/>
                  </a:cubicBezTo>
                  <a:cubicBezTo>
                    <a:pt x="86" y="30"/>
                    <a:pt x="82" y="30"/>
                    <a:pt x="80" y="28"/>
                  </a:cubicBezTo>
                  <a:cubicBezTo>
                    <a:pt x="72" y="20"/>
                    <a:pt x="61" y="15"/>
                    <a:pt x="49" y="14"/>
                  </a:cubicBezTo>
                  <a:cubicBezTo>
                    <a:pt x="35" y="13"/>
                    <a:pt x="21" y="18"/>
                    <a:pt x="11" y="28"/>
                  </a:cubicBezTo>
                  <a:cubicBezTo>
                    <a:pt x="9" y="30"/>
                    <a:pt x="5" y="30"/>
                    <a:pt x="3" y="27"/>
                  </a:cubicBezTo>
                  <a:cubicBezTo>
                    <a:pt x="1" y="25"/>
                    <a:pt x="0" y="21"/>
                    <a:pt x="3" y="19"/>
                  </a:cubicBezTo>
                  <a:cubicBezTo>
                    <a:pt x="12" y="9"/>
                    <a:pt x="26" y="3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61"/>
            <p:cNvSpPr>
              <a:spLocks/>
            </p:cNvSpPr>
            <p:nvPr/>
          </p:nvSpPr>
          <p:spPr bwMode="auto">
            <a:xfrm>
              <a:off x="8009804" y="3510407"/>
              <a:ext cx="114261" cy="45866"/>
            </a:xfrm>
            <a:custGeom>
              <a:avLst/>
              <a:gdLst>
                <a:gd name="T0" fmla="*/ 27 w 60"/>
                <a:gd name="T1" fmla="*/ 1 h 24"/>
                <a:gd name="T2" fmla="*/ 58 w 60"/>
                <a:gd name="T3" fmla="*/ 13 h 24"/>
                <a:gd name="T4" fmla="*/ 58 w 60"/>
                <a:gd name="T5" fmla="*/ 21 h 24"/>
                <a:gd name="T6" fmla="*/ 49 w 60"/>
                <a:gd name="T7" fmla="*/ 21 h 24"/>
                <a:gd name="T8" fmla="*/ 32 w 60"/>
                <a:gd name="T9" fmla="*/ 14 h 24"/>
                <a:gd name="T10" fmla="*/ 12 w 60"/>
                <a:gd name="T11" fmla="*/ 21 h 24"/>
                <a:gd name="T12" fmla="*/ 7 w 60"/>
                <a:gd name="T13" fmla="*/ 23 h 24"/>
                <a:gd name="T14" fmla="*/ 3 w 60"/>
                <a:gd name="T15" fmla="*/ 13 h 24"/>
                <a:gd name="T16" fmla="*/ 27 w 60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4">
                  <a:moveTo>
                    <a:pt x="27" y="1"/>
                  </a:moveTo>
                  <a:cubicBezTo>
                    <a:pt x="38" y="0"/>
                    <a:pt x="50" y="5"/>
                    <a:pt x="58" y="13"/>
                  </a:cubicBezTo>
                  <a:cubicBezTo>
                    <a:pt x="60" y="15"/>
                    <a:pt x="60" y="19"/>
                    <a:pt x="58" y="21"/>
                  </a:cubicBezTo>
                  <a:cubicBezTo>
                    <a:pt x="55" y="24"/>
                    <a:pt x="51" y="24"/>
                    <a:pt x="49" y="21"/>
                  </a:cubicBezTo>
                  <a:cubicBezTo>
                    <a:pt x="45" y="17"/>
                    <a:pt x="38" y="14"/>
                    <a:pt x="32" y="14"/>
                  </a:cubicBezTo>
                  <a:cubicBezTo>
                    <a:pt x="25" y="13"/>
                    <a:pt x="18" y="16"/>
                    <a:pt x="12" y="21"/>
                  </a:cubicBezTo>
                  <a:cubicBezTo>
                    <a:pt x="11" y="22"/>
                    <a:pt x="9" y="23"/>
                    <a:pt x="7" y="23"/>
                  </a:cubicBezTo>
                  <a:cubicBezTo>
                    <a:pt x="3" y="23"/>
                    <a:pt x="0" y="17"/>
                    <a:pt x="3" y="13"/>
                  </a:cubicBezTo>
                  <a:cubicBezTo>
                    <a:pt x="9" y="7"/>
                    <a:pt x="18" y="2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62"/>
            <p:cNvSpPr>
              <a:spLocks/>
            </p:cNvSpPr>
            <p:nvPr/>
          </p:nvSpPr>
          <p:spPr bwMode="auto">
            <a:xfrm>
              <a:off x="8041991" y="3550640"/>
              <a:ext cx="51498" cy="53107"/>
            </a:xfrm>
            <a:custGeom>
              <a:avLst/>
              <a:gdLst>
                <a:gd name="T0" fmla="*/ 12 w 27"/>
                <a:gd name="T1" fmla="*/ 2 h 28"/>
                <a:gd name="T2" fmla="*/ 27 w 27"/>
                <a:gd name="T3" fmla="*/ 14 h 28"/>
                <a:gd name="T4" fmla="*/ 14 w 27"/>
                <a:gd name="T5" fmla="*/ 28 h 28"/>
                <a:gd name="T6" fmla="*/ 0 w 27"/>
                <a:gd name="T7" fmla="*/ 16 h 28"/>
                <a:gd name="T8" fmla="*/ 12 w 27"/>
                <a:gd name="T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2" y="2"/>
                  </a:moveTo>
                  <a:cubicBezTo>
                    <a:pt x="19" y="0"/>
                    <a:pt x="26" y="6"/>
                    <a:pt x="27" y="14"/>
                  </a:cubicBezTo>
                  <a:cubicBezTo>
                    <a:pt x="27" y="21"/>
                    <a:pt x="21" y="28"/>
                    <a:pt x="14" y="28"/>
                  </a:cubicBezTo>
                  <a:cubicBezTo>
                    <a:pt x="7" y="28"/>
                    <a:pt x="1" y="23"/>
                    <a:pt x="0" y="16"/>
                  </a:cubicBezTo>
                  <a:cubicBezTo>
                    <a:pt x="0" y="9"/>
                    <a:pt x="5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" name="Freeform 86"/>
          <p:cNvSpPr>
            <a:spLocks noEditPoints="1"/>
          </p:cNvSpPr>
          <p:nvPr/>
        </p:nvSpPr>
        <p:spPr bwMode="auto">
          <a:xfrm>
            <a:off x="7614882" y="2446319"/>
            <a:ext cx="182803" cy="182803"/>
          </a:xfrm>
          <a:custGeom>
            <a:avLst/>
            <a:gdLst>
              <a:gd name="T0" fmla="*/ 120 w 128"/>
              <a:gd name="T1" fmla="*/ 0 h 128"/>
              <a:gd name="T2" fmla="*/ 8 w 128"/>
              <a:gd name="T3" fmla="*/ 0 h 128"/>
              <a:gd name="T4" fmla="*/ 0 w 128"/>
              <a:gd name="T5" fmla="*/ 8 h 128"/>
              <a:gd name="T6" fmla="*/ 0 w 128"/>
              <a:gd name="T7" fmla="*/ 92 h 128"/>
              <a:gd name="T8" fmla="*/ 8 w 128"/>
              <a:gd name="T9" fmla="*/ 100 h 128"/>
              <a:gd name="T10" fmla="*/ 120 w 128"/>
              <a:gd name="T11" fmla="*/ 100 h 128"/>
              <a:gd name="T12" fmla="*/ 128 w 128"/>
              <a:gd name="T13" fmla="*/ 92 h 128"/>
              <a:gd name="T14" fmla="*/ 128 w 128"/>
              <a:gd name="T15" fmla="*/ 8 h 128"/>
              <a:gd name="T16" fmla="*/ 120 w 128"/>
              <a:gd name="T17" fmla="*/ 0 h 128"/>
              <a:gd name="T18" fmla="*/ 120 w 128"/>
              <a:gd name="T19" fmla="*/ 72 h 128"/>
              <a:gd name="T20" fmla="*/ 112 w 128"/>
              <a:gd name="T21" fmla="*/ 80 h 128"/>
              <a:gd name="T22" fmla="*/ 16 w 128"/>
              <a:gd name="T23" fmla="*/ 80 h 128"/>
              <a:gd name="T24" fmla="*/ 8 w 128"/>
              <a:gd name="T25" fmla="*/ 72 h 128"/>
              <a:gd name="T26" fmla="*/ 8 w 128"/>
              <a:gd name="T27" fmla="*/ 16 h 128"/>
              <a:gd name="T28" fmla="*/ 16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2 h 128"/>
              <a:gd name="T36" fmla="*/ 72 w 128"/>
              <a:gd name="T37" fmla="*/ 104 h 128"/>
              <a:gd name="T38" fmla="*/ 76 w 128"/>
              <a:gd name="T39" fmla="*/ 108 h 128"/>
              <a:gd name="T40" fmla="*/ 76 w 128"/>
              <a:gd name="T41" fmla="*/ 112 h 128"/>
              <a:gd name="T42" fmla="*/ 79 w 128"/>
              <a:gd name="T43" fmla="*/ 118 h 128"/>
              <a:gd name="T44" fmla="*/ 89 w 128"/>
              <a:gd name="T45" fmla="*/ 126 h 128"/>
              <a:gd name="T46" fmla="*/ 88 w 128"/>
              <a:gd name="T47" fmla="*/ 128 h 128"/>
              <a:gd name="T48" fmla="*/ 40 w 128"/>
              <a:gd name="T49" fmla="*/ 128 h 128"/>
              <a:gd name="T50" fmla="*/ 39 w 128"/>
              <a:gd name="T51" fmla="*/ 126 h 128"/>
              <a:gd name="T52" fmla="*/ 49 w 128"/>
              <a:gd name="T53" fmla="*/ 118 h 128"/>
              <a:gd name="T54" fmla="*/ 52 w 128"/>
              <a:gd name="T55" fmla="*/ 112 h 128"/>
              <a:gd name="T56" fmla="*/ 52 w 128"/>
              <a:gd name="T57" fmla="*/ 108 h 128"/>
              <a:gd name="T58" fmla="*/ 56 w 128"/>
              <a:gd name="T59" fmla="*/ 104 h 128"/>
              <a:gd name="T60" fmla="*/ 72 w 128"/>
              <a:gd name="T61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12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4" y="100"/>
                  <a:pt x="8" y="100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4" y="100"/>
                  <a:pt x="128" y="96"/>
                  <a:pt x="128" y="9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4"/>
                  <a:pt x="124" y="0"/>
                  <a:pt x="120" y="0"/>
                </a:cubicBezTo>
                <a:moveTo>
                  <a:pt x="120" y="72"/>
                </a:moveTo>
                <a:cubicBezTo>
                  <a:pt x="120" y="76"/>
                  <a:pt x="116" y="80"/>
                  <a:pt x="11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2" y="80"/>
                  <a:pt x="8" y="76"/>
                  <a:pt x="8" y="7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72"/>
                </a:lnTo>
                <a:close/>
                <a:moveTo>
                  <a:pt x="72" y="104"/>
                </a:moveTo>
                <a:cubicBezTo>
                  <a:pt x="74" y="104"/>
                  <a:pt x="76" y="106"/>
                  <a:pt x="76" y="108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114"/>
                  <a:pt x="77" y="117"/>
                  <a:pt x="79" y="118"/>
                </a:cubicBezTo>
                <a:cubicBezTo>
                  <a:pt x="89" y="126"/>
                  <a:pt x="89" y="126"/>
                  <a:pt x="89" y="126"/>
                </a:cubicBezTo>
                <a:cubicBezTo>
                  <a:pt x="91" y="127"/>
                  <a:pt x="90" y="128"/>
                  <a:pt x="88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38" y="128"/>
                  <a:pt x="37" y="127"/>
                  <a:pt x="39" y="126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1" y="117"/>
                  <a:pt x="52" y="114"/>
                  <a:pt x="52" y="11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2" y="106"/>
                  <a:pt x="54" y="104"/>
                  <a:pt x="56" y="104"/>
                </a:cubicBezTo>
                <a:lnTo>
                  <a:pt x="72" y="10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7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115616" y="2610967"/>
            <a:ext cx="1940868" cy="194086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540568" y="4806330"/>
            <a:ext cx="2007046" cy="20070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02173" y="2286050"/>
            <a:ext cx="802258" cy="80225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181" y="3165902"/>
            <a:ext cx="1168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72328" y="1849438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47252" y="1905578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61250" y="2796675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36174" y="2852815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361250" y="3808852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36174" y="3864992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61250" y="4724716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36174" y="4780856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080" y="1825427"/>
            <a:ext cx="1944216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Impact" panose="020B0806030902050204" pitchFamily="34" charset="0"/>
              <a:ea typeface="宋体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92080" y="2780581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5292080" y="3809901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292080" y="4705747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7" name="椭圆 36"/>
          <p:cNvSpPr/>
          <p:nvPr/>
        </p:nvSpPr>
        <p:spPr>
          <a:xfrm>
            <a:off x="1331541" y="5505079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936826" y="5259388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557902" y="5567053"/>
            <a:ext cx="1172196" cy="117219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63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64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8333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8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58333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17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1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/>
          <p:bldP spid="24" grpId="1"/>
          <p:bldP spid="25" grpId="0" animBg="1"/>
          <p:bldP spid="25" grpId="1" animBg="1"/>
          <p:bldP spid="26" grpId="0"/>
          <p:bldP spid="26" grpId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/>
          <p:bldP spid="24" grpId="1"/>
          <p:bldP spid="25" grpId="0" animBg="1"/>
          <p:bldP spid="25" grpId="1" animBg="1"/>
          <p:bldP spid="26" grpId="0"/>
          <p:bldP spid="26" grpId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021235" y="2385233"/>
            <a:ext cx="2982393" cy="2267903"/>
            <a:chOff x="6613373" y="2260140"/>
            <a:chExt cx="3977752" cy="3024804"/>
          </a:xfrm>
        </p:grpSpPr>
        <p:sp>
          <p:nvSpPr>
            <p:cNvPr id="31" name="椭圆 30"/>
            <p:cNvSpPr/>
            <p:nvPr/>
          </p:nvSpPr>
          <p:spPr bwMode="auto">
            <a:xfrm>
              <a:off x="6613373" y="2260140"/>
              <a:ext cx="3977752" cy="3024804"/>
            </a:xfrm>
            <a:prstGeom prst="ellipse">
              <a:avLst/>
            </a:prstGeom>
            <a:solidFill>
              <a:srgbClr val="49C2DD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 bwMode="auto">
            <a:xfrm>
              <a:off x="6902469" y="2420750"/>
              <a:ext cx="3401344" cy="2576884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 bwMode="auto">
            <a:xfrm>
              <a:off x="7212982" y="2600988"/>
              <a:ext cx="2776752" cy="2096842"/>
            </a:xfrm>
            <a:prstGeom prst="ellipse">
              <a:avLst/>
            </a:prstGeom>
            <a:solidFill>
              <a:srgbClr val="9DCB43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7553829" y="2807995"/>
              <a:ext cx="2102195" cy="158824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 bwMode="auto">
            <a:xfrm>
              <a:off x="7894678" y="3041772"/>
              <a:ext cx="1415144" cy="1054666"/>
            </a:xfrm>
            <a:prstGeom prst="ellipse">
              <a:avLst/>
            </a:prstGeom>
            <a:solidFill>
              <a:srgbClr val="FFAC6A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8240880" y="3288038"/>
              <a:ext cx="720957" cy="547855"/>
            </a:xfrm>
            <a:prstGeom prst="ellipse">
              <a:avLst/>
            </a:prstGeom>
            <a:solidFill>
              <a:srgbClr val="DF5947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84999" y="1846020"/>
            <a:ext cx="1572144" cy="1513274"/>
            <a:chOff x="8565660" y="1540966"/>
            <a:chExt cx="2096839" cy="2018321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8" name="任意多边形 37"/>
            <p:cNvSpPr/>
            <p:nvPr/>
          </p:nvSpPr>
          <p:spPr bwMode="auto">
            <a:xfrm>
              <a:off x="10007571" y="1765818"/>
              <a:ext cx="654928" cy="444353"/>
            </a:xfrm>
            <a:custGeom>
              <a:avLst/>
              <a:gdLst>
                <a:gd name="connsiteX0" fmla="*/ 368969 w 582864"/>
                <a:gd name="connsiteY0" fmla="*/ 38100 h 395037"/>
                <a:gd name="connsiteX1" fmla="*/ 461211 w 582864"/>
                <a:gd name="connsiteY1" fmla="*/ 6016 h 395037"/>
                <a:gd name="connsiteX2" fmla="*/ 549442 w 582864"/>
                <a:gd name="connsiteY2" fmla="*/ 2006 h 395037"/>
                <a:gd name="connsiteX3" fmla="*/ 581527 w 582864"/>
                <a:gd name="connsiteY3" fmla="*/ 18048 h 395037"/>
                <a:gd name="connsiteX4" fmla="*/ 557464 w 582864"/>
                <a:gd name="connsiteY4" fmla="*/ 66174 h 395037"/>
                <a:gd name="connsiteX5" fmla="*/ 485274 w 582864"/>
                <a:gd name="connsiteY5" fmla="*/ 142374 h 395037"/>
                <a:gd name="connsiteX6" fmla="*/ 368969 w 582864"/>
                <a:gd name="connsiteY6" fmla="*/ 226595 h 395037"/>
                <a:gd name="connsiteX7" fmla="*/ 0 w 582864"/>
                <a:gd name="connsiteY7" fmla="*/ 395037 h 395037"/>
                <a:gd name="connsiteX8" fmla="*/ 368969 w 582864"/>
                <a:gd name="connsiteY8" fmla="*/ 38100 h 395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864" h="395037">
                  <a:moveTo>
                    <a:pt x="368969" y="38100"/>
                  </a:moveTo>
                  <a:cubicBezTo>
                    <a:pt x="400050" y="25066"/>
                    <a:pt x="431132" y="12032"/>
                    <a:pt x="461211" y="6016"/>
                  </a:cubicBezTo>
                  <a:cubicBezTo>
                    <a:pt x="491290" y="0"/>
                    <a:pt x="529389" y="1"/>
                    <a:pt x="549442" y="2006"/>
                  </a:cubicBezTo>
                  <a:cubicBezTo>
                    <a:pt x="569495" y="4011"/>
                    <a:pt x="580190" y="7353"/>
                    <a:pt x="581527" y="18048"/>
                  </a:cubicBezTo>
                  <a:cubicBezTo>
                    <a:pt x="582864" y="28743"/>
                    <a:pt x="573506" y="45453"/>
                    <a:pt x="557464" y="66174"/>
                  </a:cubicBezTo>
                  <a:cubicBezTo>
                    <a:pt x="541422" y="86895"/>
                    <a:pt x="516690" y="115637"/>
                    <a:pt x="485274" y="142374"/>
                  </a:cubicBezTo>
                  <a:cubicBezTo>
                    <a:pt x="453858" y="169111"/>
                    <a:pt x="449848" y="184485"/>
                    <a:pt x="368969" y="226595"/>
                  </a:cubicBezTo>
                  <a:cubicBezTo>
                    <a:pt x="288090" y="268705"/>
                    <a:pt x="144045" y="331871"/>
                    <a:pt x="0" y="395037"/>
                  </a:cubicBezTo>
                  <a:lnTo>
                    <a:pt x="368969" y="38100"/>
                  </a:lnTo>
                  <a:close/>
                </a:path>
              </a:pathLst>
            </a:custGeom>
            <a:solidFill>
              <a:srgbClr val="3BA9F8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任意多边形 38"/>
            <p:cNvSpPr/>
            <p:nvPr/>
          </p:nvSpPr>
          <p:spPr bwMode="auto">
            <a:xfrm>
              <a:off x="9966527" y="1540966"/>
              <a:ext cx="467550" cy="628159"/>
            </a:xfrm>
            <a:custGeom>
              <a:avLst/>
              <a:gdLst>
                <a:gd name="connsiteX0" fmla="*/ 0 w 415758"/>
                <a:gd name="connsiteY0" fmla="*/ 558800 h 558800"/>
                <a:gd name="connsiteX1" fmla="*/ 120315 w 415758"/>
                <a:gd name="connsiteY1" fmla="*/ 270043 h 558800"/>
                <a:gd name="connsiteX2" fmla="*/ 196515 w 415758"/>
                <a:gd name="connsiteY2" fmla="*/ 161758 h 558800"/>
                <a:gd name="connsiteX3" fmla="*/ 272715 w 415758"/>
                <a:gd name="connsiteY3" fmla="*/ 73527 h 558800"/>
                <a:gd name="connsiteX4" fmla="*/ 356936 w 415758"/>
                <a:gd name="connsiteY4" fmla="*/ 9358 h 558800"/>
                <a:gd name="connsiteX5" fmla="*/ 405063 w 415758"/>
                <a:gd name="connsiteY5" fmla="*/ 17379 h 558800"/>
                <a:gd name="connsiteX6" fmla="*/ 413084 w 415758"/>
                <a:gd name="connsiteY6" fmla="*/ 109622 h 558800"/>
                <a:gd name="connsiteX7" fmla="*/ 389021 w 415758"/>
                <a:gd name="connsiteY7" fmla="*/ 225927 h 558800"/>
                <a:gd name="connsiteX8" fmla="*/ 0 w 415758"/>
                <a:gd name="connsiteY8" fmla="*/ 55880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5758" h="558800">
                  <a:moveTo>
                    <a:pt x="0" y="558800"/>
                  </a:moveTo>
                  <a:cubicBezTo>
                    <a:pt x="43781" y="447508"/>
                    <a:pt x="87563" y="336217"/>
                    <a:pt x="120315" y="270043"/>
                  </a:cubicBezTo>
                  <a:cubicBezTo>
                    <a:pt x="153067" y="203869"/>
                    <a:pt x="171115" y="194511"/>
                    <a:pt x="196515" y="161758"/>
                  </a:cubicBezTo>
                  <a:cubicBezTo>
                    <a:pt x="221915" y="129005"/>
                    <a:pt x="245978" y="98927"/>
                    <a:pt x="272715" y="73527"/>
                  </a:cubicBezTo>
                  <a:cubicBezTo>
                    <a:pt x="299452" y="48127"/>
                    <a:pt x="334878" y="18716"/>
                    <a:pt x="356936" y="9358"/>
                  </a:cubicBezTo>
                  <a:cubicBezTo>
                    <a:pt x="378994" y="0"/>
                    <a:pt x="395705" y="668"/>
                    <a:pt x="405063" y="17379"/>
                  </a:cubicBezTo>
                  <a:cubicBezTo>
                    <a:pt x="414421" y="34090"/>
                    <a:pt x="415758" y="74864"/>
                    <a:pt x="413084" y="109622"/>
                  </a:cubicBezTo>
                  <a:cubicBezTo>
                    <a:pt x="410410" y="144380"/>
                    <a:pt x="399715" y="185153"/>
                    <a:pt x="389021" y="225927"/>
                  </a:cubicBezTo>
                  <a:lnTo>
                    <a:pt x="0" y="558800"/>
                  </a:lnTo>
                  <a:close/>
                </a:path>
              </a:pathLst>
            </a:custGeom>
            <a:solidFill>
              <a:srgbClr val="3BA9F8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任意多边形 39"/>
            <p:cNvSpPr/>
            <p:nvPr/>
          </p:nvSpPr>
          <p:spPr bwMode="auto">
            <a:xfrm>
              <a:off x="9830902" y="1721206"/>
              <a:ext cx="540718" cy="578192"/>
            </a:xfrm>
            <a:custGeom>
              <a:avLst/>
              <a:gdLst>
                <a:gd name="connsiteX0" fmla="*/ 481264 w 481264"/>
                <a:gd name="connsiteY0" fmla="*/ 73527 h 514685"/>
                <a:gd name="connsiteX1" fmla="*/ 465222 w 481264"/>
                <a:gd name="connsiteY1" fmla="*/ 25401 h 514685"/>
                <a:gd name="connsiteX2" fmla="*/ 421106 w 481264"/>
                <a:gd name="connsiteY2" fmla="*/ 1337 h 514685"/>
                <a:gd name="connsiteX3" fmla="*/ 324853 w 481264"/>
                <a:gd name="connsiteY3" fmla="*/ 21390 h 514685"/>
                <a:gd name="connsiteX4" fmla="*/ 204538 w 481264"/>
                <a:gd name="connsiteY4" fmla="*/ 129674 h 514685"/>
                <a:gd name="connsiteX5" fmla="*/ 108285 w 481264"/>
                <a:gd name="connsiteY5" fmla="*/ 249990 h 514685"/>
                <a:gd name="connsiteX6" fmla="*/ 36096 w 481264"/>
                <a:gd name="connsiteY6" fmla="*/ 378327 h 514685"/>
                <a:gd name="connsiteX7" fmla="*/ 4011 w 481264"/>
                <a:gd name="connsiteY7" fmla="*/ 478590 h 514685"/>
                <a:gd name="connsiteX8" fmla="*/ 12032 w 481264"/>
                <a:gd name="connsiteY8" fmla="*/ 514685 h 514685"/>
                <a:gd name="connsiteX9" fmla="*/ 481264 w 481264"/>
                <a:gd name="connsiteY9" fmla="*/ 73527 h 51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264" h="514685">
                  <a:moveTo>
                    <a:pt x="481264" y="73527"/>
                  </a:moveTo>
                  <a:cubicBezTo>
                    <a:pt x="478256" y="55480"/>
                    <a:pt x="475248" y="37433"/>
                    <a:pt x="465222" y="25401"/>
                  </a:cubicBezTo>
                  <a:cubicBezTo>
                    <a:pt x="455196" y="13369"/>
                    <a:pt x="444501" y="2005"/>
                    <a:pt x="421106" y="1337"/>
                  </a:cubicBezTo>
                  <a:cubicBezTo>
                    <a:pt x="397711" y="669"/>
                    <a:pt x="360948" y="0"/>
                    <a:pt x="324853" y="21390"/>
                  </a:cubicBezTo>
                  <a:cubicBezTo>
                    <a:pt x="288758" y="42780"/>
                    <a:pt x="240633" y="91574"/>
                    <a:pt x="204538" y="129674"/>
                  </a:cubicBezTo>
                  <a:cubicBezTo>
                    <a:pt x="168443" y="167774"/>
                    <a:pt x="136359" y="208548"/>
                    <a:pt x="108285" y="249990"/>
                  </a:cubicBezTo>
                  <a:cubicBezTo>
                    <a:pt x="80211" y="291432"/>
                    <a:pt x="53475" y="340227"/>
                    <a:pt x="36096" y="378327"/>
                  </a:cubicBezTo>
                  <a:cubicBezTo>
                    <a:pt x="18717" y="416427"/>
                    <a:pt x="8022" y="455864"/>
                    <a:pt x="4011" y="478590"/>
                  </a:cubicBezTo>
                  <a:cubicBezTo>
                    <a:pt x="0" y="501316"/>
                    <a:pt x="6016" y="508000"/>
                    <a:pt x="12032" y="514685"/>
                  </a:cubicBezTo>
                  <a:lnTo>
                    <a:pt x="481264" y="73527"/>
                  </a:lnTo>
                  <a:close/>
                </a:path>
              </a:pathLst>
            </a:custGeom>
            <a:solidFill>
              <a:srgbClr val="49C2DD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任意多边形 40"/>
            <p:cNvSpPr/>
            <p:nvPr/>
          </p:nvSpPr>
          <p:spPr bwMode="auto">
            <a:xfrm>
              <a:off x="8565660" y="1753328"/>
              <a:ext cx="1889832" cy="1805959"/>
            </a:xfrm>
            <a:custGeom>
              <a:avLst/>
              <a:gdLst>
                <a:gd name="connsiteX0" fmla="*/ 0 w 1680883"/>
                <a:gd name="connsiteY0" fmla="*/ 1606923 h 1647264"/>
                <a:gd name="connsiteX1" fmla="*/ 40342 w 1680883"/>
                <a:gd name="connsiteY1" fmla="*/ 1647264 h 1647264"/>
                <a:gd name="connsiteX2" fmla="*/ 1680883 w 1680883"/>
                <a:gd name="connsiteY2" fmla="*/ 53788 h 1647264"/>
                <a:gd name="connsiteX3" fmla="*/ 1667436 w 1680883"/>
                <a:gd name="connsiteY3" fmla="*/ 13447 h 1647264"/>
                <a:gd name="connsiteX4" fmla="*/ 1620371 w 1680883"/>
                <a:gd name="connsiteY4" fmla="*/ 0 h 1647264"/>
                <a:gd name="connsiteX5" fmla="*/ 0 w 1680883"/>
                <a:gd name="connsiteY5" fmla="*/ 1606923 h 1647264"/>
                <a:gd name="connsiteX0" fmla="*/ 0 w 1680883"/>
                <a:gd name="connsiteY0" fmla="*/ 1606923 h 1631222"/>
                <a:gd name="connsiteX1" fmla="*/ 28310 w 1680883"/>
                <a:gd name="connsiteY1" fmla="*/ 1631222 h 1631222"/>
                <a:gd name="connsiteX2" fmla="*/ 1680883 w 1680883"/>
                <a:gd name="connsiteY2" fmla="*/ 53788 h 1631222"/>
                <a:gd name="connsiteX3" fmla="*/ 1667436 w 1680883"/>
                <a:gd name="connsiteY3" fmla="*/ 13447 h 1631222"/>
                <a:gd name="connsiteX4" fmla="*/ 1620371 w 1680883"/>
                <a:gd name="connsiteY4" fmla="*/ 0 h 1631222"/>
                <a:gd name="connsiteX5" fmla="*/ 0 w 1680883"/>
                <a:gd name="connsiteY5" fmla="*/ 1606923 h 1631222"/>
                <a:gd name="connsiteX0" fmla="*/ 0 w 1680883"/>
                <a:gd name="connsiteY0" fmla="*/ 1606923 h 1627211"/>
                <a:gd name="connsiteX1" fmla="*/ 24299 w 1680883"/>
                <a:gd name="connsiteY1" fmla="*/ 1627211 h 1627211"/>
                <a:gd name="connsiteX2" fmla="*/ 1680883 w 1680883"/>
                <a:gd name="connsiteY2" fmla="*/ 53788 h 1627211"/>
                <a:gd name="connsiteX3" fmla="*/ 1667436 w 1680883"/>
                <a:gd name="connsiteY3" fmla="*/ 13447 h 1627211"/>
                <a:gd name="connsiteX4" fmla="*/ 1620371 w 1680883"/>
                <a:gd name="connsiteY4" fmla="*/ 0 h 1627211"/>
                <a:gd name="connsiteX5" fmla="*/ 0 w 1680883"/>
                <a:gd name="connsiteY5" fmla="*/ 1606923 h 1627211"/>
                <a:gd name="connsiteX0" fmla="*/ 0 w 1680883"/>
                <a:gd name="connsiteY0" fmla="*/ 1606923 h 1606923"/>
                <a:gd name="connsiteX1" fmla="*/ 57618 w 1680883"/>
                <a:gd name="connsiteY1" fmla="*/ 1595340 h 1606923"/>
                <a:gd name="connsiteX2" fmla="*/ 1680883 w 1680883"/>
                <a:gd name="connsiteY2" fmla="*/ 53788 h 1606923"/>
                <a:gd name="connsiteX3" fmla="*/ 1667436 w 1680883"/>
                <a:gd name="connsiteY3" fmla="*/ 13447 h 1606923"/>
                <a:gd name="connsiteX4" fmla="*/ 1620371 w 1680883"/>
                <a:gd name="connsiteY4" fmla="*/ 0 h 1606923"/>
                <a:gd name="connsiteX5" fmla="*/ 0 w 1680883"/>
                <a:gd name="connsiteY5" fmla="*/ 1606923 h 160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0883" h="1606923">
                  <a:moveTo>
                    <a:pt x="0" y="1606923"/>
                  </a:moveTo>
                  <a:lnTo>
                    <a:pt x="57618" y="1595340"/>
                  </a:lnTo>
                  <a:lnTo>
                    <a:pt x="1680883" y="53788"/>
                  </a:lnTo>
                  <a:lnTo>
                    <a:pt x="1667436" y="13447"/>
                  </a:lnTo>
                  <a:lnTo>
                    <a:pt x="1620371" y="0"/>
                  </a:lnTo>
                  <a:lnTo>
                    <a:pt x="0" y="1606923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 bwMode="auto">
            <a:xfrm rot="5628176" flipH="1">
              <a:off x="9915667" y="1822033"/>
              <a:ext cx="540718" cy="578192"/>
            </a:xfrm>
            <a:custGeom>
              <a:avLst/>
              <a:gdLst>
                <a:gd name="connsiteX0" fmla="*/ 481264 w 481264"/>
                <a:gd name="connsiteY0" fmla="*/ 73527 h 514685"/>
                <a:gd name="connsiteX1" fmla="*/ 465222 w 481264"/>
                <a:gd name="connsiteY1" fmla="*/ 25401 h 514685"/>
                <a:gd name="connsiteX2" fmla="*/ 421106 w 481264"/>
                <a:gd name="connsiteY2" fmla="*/ 1337 h 514685"/>
                <a:gd name="connsiteX3" fmla="*/ 324853 w 481264"/>
                <a:gd name="connsiteY3" fmla="*/ 21390 h 514685"/>
                <a:gd name="connsiteX4" fmla="*/ 204538 w 481264"/>
                <a:gd name="connsiteY4" fmla="*/ 129674 h 514685"/>
                <a:gd name="connsiteX5" fmla="*/ 108285 w 481264"/>
                <a:gd name="connsiteY5" fmla="*/ 249990 h 514685"/>
                <a:gd name="connsiteX6" fmla="*/ 36096 w 481264"/>
                <a:gd name="connsiteY6" fmla="*/ 378327 h 514685"/>
                <a:gd name="connsiteX7" fmla="*/ 4011 w 481264"/>
                <a:gd name="connsiteY7" fmla="*/ 478590 h 514685"/>
                <a:gd name="connsiteX8" fmla="*/ 12032 w 481264"/>
                <a:gd name="connsiteY8" fmla="*/ 514685 h 514685"/>
                <a:gd name="connsiteX9" fmla="*/ 481264 w 481264"/>
                <a:gd name="connsiteY9" fmla="*/ 73527 h 51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264" h="514685">
                  <a:moveTo>
                    <a:pt x="481264" y="73527"/>
                  </a:moveTo>
                  <a:cubicBezTo>
                    <a:pt x="478256" y="55480"/>
                    <a:pt x="475248" y="37433"/>
                    <a:pt x="465222" y="25401"/>
                  </a:cubicBezTo>
                  <a:cubicBezTo>
                    <a:pt x="455196" y="13369"/>
                    <a:pt x="444501" y="2005"/>
                    <a:pt x="421106" y="1337"/>
                  </a:cubicBezTo>
                  <a:cubicBezTo>
                    <a:pt x="397711" y="669"/>
                    <a:pt x="360948" y="0"/>
                    <a:pt x="324853" y="21390"/>
                  </a:cubicBezTo>
                  <a:cubicBezTo>
                    <a:pt x="288758" y="42780"/>
                    <a:pt x="240633" y="91574"/>
                    <a:pt x="204538" y="129674"/>
                  </a:cubicBezTo>
                  <a:cubicBezTo>
                    <a:pt x="168443" y="167774"/>
                    <a:pt x="136359" y="208548"/>
                    <a:pt x="108285" y="249990"/>
                  </a:cubicBezTo>
                  <a:cubicBezTo>
                    <a:pt x="80211" y="291432"/>
                    <a:pt x="53475" y="340227"/>
                    <a:pt x="36096" y="378327"/>
                  </a:cubicBezTo>
                  <a:cubicBezTo>
                    <a:pt x="18717" y="416427"/>
                    <a:pt x="8022" y="455864"/>
                    <a:pt x="4011" y="478590"/>
                  </a:cubicBezTo>
                  <a:cubicBezTo>
                    <a:pt x="0" y="501316"/>
                    <a:pt x="6016" y="508000"/>
                    <a:pt x="12032" y="514685"/>
                  </a:cubicBezTo>
                  <a:lnTo>
                    <a:pt x="481264" y="73527"/>
                  </a:lnTo>
                  <a:close/>
                </a:path>
              </a:pathLst>
            </a:custGeom>
            <a:solidFill>
              <a:srgbClr val="49C2DD"/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06932" y="2414668"/>
            <a:ext cx="2878066" cy="944625"/>
            <a:chOff x="4727054" y="2208383"/>
            <a:chExt cx="3838606" cy="1259889"/>
          </a:xfrm>
        </p:grpSpPr>
        <p:cxnSp>
          <p:nvCxnSpPr>
            <p:cNvPr id="44" name="直接连接符 43"/>
            <p:cNvCxnSpPr/>
            <p:nvPr/>
          </p:nvCxnSpPr>
          <p:spPr>
            <a:xfrm flipH="1" flipV="1">
              <a:off x="6902469" y="2208383"/>
              <a:ext cx="1663191" cy="1259889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headEnd type="oval" w="med" len="med"/>
              <a:tailEnd type="none" w="med" len="med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 flipH="1">
              <a:off x="4727054" y="2208383"/>
              <a:ext cx="2175415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</p:grpSp>
      <p:grpSp>
        <p:nvGrpSpPr>
          <p:cNvPr id="46" name="组合 45"/>
          <p:cNvGrpSpPr/>
          <p:nvPr/>
        </p:nvGrpSpPr>
        <p:grpSpPr>
          <a:xfrm>
            <a:off x="3606933" y="2971277"/>
            <a:ext cx="2321541" cy="547908"/>
            <a:chOff x="4727054" y="2950757"/>
            <a:chExt cx="3096344" cy="730770"/>
          </a:xfrm>
        </p:grpSpPr>
        <p:cxnSp>
          <p:nvCxnSpPr>
            <p:cNvPr id="47" name="直接连接符 46"/>
            <p:cNvCxnSpPr/>
            <p:nvPr/>
          </p:nvCxnSpPr>
          <p:spPr>
            <a:xfrm flipH="1" flipV="1">
              <a:off x="6383238" y="2950757"/>
              <a:ext cx="1440160" cy="73077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headEnd type="oval" w="med" len="med"/>
              <a:tailEnd type="none" w="med" len="med"/>
            </a:ln>
            <a:effectLst/>
          </p:spPr>
        </p:cxnSp>
        <p:cxnSp>
          <p:nvCxnSpPr>
            <p:cNvPr id="48" name="直接连接符 47"/>
            <p:cNvCxnSpPr/>
            <p:nvPr/>
          </p:nvCxnSpPr>
          <p:spPr>
            <a:xfrm flipH="1">
              <a:off x="4727054" y="2950757"/>
              <a:ext cx="1656184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</p:grpSp>
      <p:grpSp>
        <p:nvGrpSpPr>
          <p:cNvPr id="49" name="组合 48"/>
          <p:cNvGrpSpPr/>
          <p:nvPr/>
        </p:nvGrpSpPr>
        <p:grpSpPr>
          <a:xfrm>
            <a:off x="3606933" y="3762032"/>
            <a:ext cx="2119427" cy="450905"/>
            <a:chOff x="4727054" y="4005423"/>
            <a:chExt cx="2826775" cy="601392"/>
          </a:xfrm>
        </p:grpSpPr>
        <p:cxnSp>
          <p:nvCxnSpPr>
            <p:cNvPr id="50" name="直接连接符 49"/>
            <p:cNvCxnSpPr/>
            <p:nvPr/>
          </p:nvCxnSpPr>
          <p:spPr>
            <a:xfrm flipH="1">
              <a:off x="6383238" y="4005423"/>
              <a:ext cx="1170591" cy="601392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  <a:headEnd type="oval" w="med" len="med"/>
              <a:tailEnd type="none" w="med" len="med"/>
            </a:ln>
            <a:effectLst/>
          </p:spPr>
        </p:cxnSp>
        <p:cxnSp>
          <p:nvCxnSpPr>
            <p:cNvPr id="51" name="直接连接符 50"/>
            <p:cNvCxnSpPr/>
            <p:nvPr/>
          </p:nvCxnSpPr>
          <p:spPr>
            <a:xfrm flipH="1">
              <a:off x="4727054" y="4606815"/>
              <a:ext cx="1656184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</p:grpSp>
      <p:sp>
        <p:nvSpPr>
          <p:cNvPr id="52" name="TextBox 51"/>
          <p:cNvSpPr txBox="1"/>
          <p:nvPr/>
        </p:nvSpPr>
        <p:spPr>
          <a:xfrm>
            <a:off x="1116683" y="2088162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16683" y="1834253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16683" y="3049832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116683" y="2795922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16683" y="4013969"/>
            <a:ext cx="238227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116683" y="3760059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六边形 17"/>
          <p:cNvSpPr/>
          <p:nvPr/>
        </p:nvSpPr>
        <p:spPr>
          <a:xfrm>
            <a:off x="630778" y="3002774"/>
            <a:ext cx="1198340" cy="1033051"/>
          </a:xfrm>
          <a:prstGeom prst="hexagon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六边形 18"/>
          <p:cNvSpPr/>
          <p:nvPr/>
        </p:nvSpPr>
        <p:spPr>
          <a:xfrm>
            <a:off x="2655378" y="1881976"/>
            <a:ext cx="1198340" cy="1033051"/>
          </a:xfrm>
          <a:prstGeom prst="hex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2655378" y="2998632"/>
            <a:ext cx="1198340" cy="1033051"/>
          </a:xfrm>
          <a:prstGeom prst="hexagon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激情</a:t>
            </a:r>
          </a:p>
        </p:txBody>
      </p:sp>
      <p:sp>
        <p:nvSpPr>
          <p:cNvPr id="21" name="六边形 20"/>
          <p:cNvSpPr/>
          <p:nvPr/>
        </p:nvSpPr>
        <p:spPr>
          <a:xfrm>
            <a:off x="1643078" y="2440304"/>
            <a:ext cx="1198340" cy="1033051"/>
          </a:xfrm>
          <a:prstGeom prst="hexagon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创新</a:t>
            </a:r>
          </a:p>
        </p:txBody>
      </p:sp>
      <p:sp>
        <p:nvSpPr>
          <p:cNvPr id="22" name="六边形 21"/>
          <p:cNvSpPr/>
          <p:nvPr/>
        </p:nvSpPr>
        <p:spPr>
          <a:xfrm>
            <a:off x="1643078" y="3565244"/>
            <a:ext cx="1198340" cy="1033051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六边形 22"/>
          <p:cNvSpPr/>
          <p:nvPr/>
        </p:nvSpPr>
        <p:spPr>
          <a:xfrm>
            <a:off x="3667678" y="2440304"/>
            <a:ext cx="1198340" cy="1033051"/>
          </a:xfrm>
          <a:prstGeom prst="hexagon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远见</a:t>
            </a:r>
          </a:p>
        </p:txBody>
      </p:sp>
      <p:sp>
        <p:nvSpPr>
          <p:cNvPr id="24" name="六边形 23"/>
          <p:cNvSpPr/>
          <p:nvPr/>
        </p:nvSpPr>
        <p:spPr>
          <a:xfrm>
            <a:off x="3667678" y="3565244"/>
            <a:ext cx="1198340" cy="1033051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4679979" y="3002774"/>
            <a:ext cx="1198340" cy="1033051"/>
          </a:xfrm>
          <a:prstGeom prst="hexagon">
            <a:avLst/>
          </a:prstGeom>
          <a:solidFill>
            <a:srgbClr val="3BA9F8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专业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53648" y="1732817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353649" y="1478907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53648" y="2645452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53649" y="2391542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53648" y="3558086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53649" y="3304177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53648" y="4470720"/>
            <a:ext cx="191345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53649" y="4216811"/>
            <a:ext cx="755851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"/>
                            </p:stCondLst>
                            <p:childTnLst>
                              <p:par>
                                <p:cTn id="9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对角圆角矩形 12"/>
          <p:cNvSpPr/>
          <p:nvPr/>
        </p:nvSpPr>
        <p:spPr>
          <a:xfrm>
            <a:off x="1297885" y="2038650"/>
            <a:ext cx="2035070" cy="1028760"/>
          </a:xfrm>
          <a:prstGeom prst="round2Diag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对角圆角矩形 13"/>
          <p:cNvSpPr/>
          <p:nvPr/>
        </p:nvSpPr>
        <p:spPr>
          <a:xfrm>
            <a:off x="3543494" y="2038650"/>
            <a:ext cx="2035070" cy="1028760"/>
          </a:xfrm>
          <a:prstGeom prst="round2Diag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对角圆角矩形 14"/>
          <p:cNvSpPr/>
          <p:nvPr/>
        </p:nvSpPr>
        <p:spPr>
          <a:xfrm>
            <a:off x="5811046" y="2038650"/>
            <a:ext cx="2035070" cy="1028760"/>
          </a:xfrm>
          <a:prstGeom prst="round2Diag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56235" y="1900953"/>
            <a:ext cx="918369" cy="275393"/>
          </a:xfrm>
          <a:prstGeom prst="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4101844" y="1900953"/>
            <a:ext cx="918369" cy="275393"/>
          </a:xfrm>
          <a:prstGeom prst="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6369396" y="1900953"/>
            <a:ext cx="918369" cy="275393"/>
          </a:xfrm>
          <a:prstGeom prst="rect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24662" y="3270909"/>
            <a:ext cx="210829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32912" y="3270909"/>
            <a:ext cx="2045653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11046" y="3270909"/>
            <a:ext cx="203507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矩形 30"/>
          <p:cNvSpPr>
            <a:spLocks noChangeArrowheads="1"/>
          </p:cNvSpPr>
          <p:nvPr/>
        </p:nvSpPr>
        <p:spPr bwMode="auto">
          <a:xfrm>
            <a:off x="2412427" y="4347144"/>
            <a:ext cx="4319147" cy="3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7163" tIns="38582" rIns="77163" bIns="38582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23" name="丁字箭头 22"/>
          <p:cNvSpPr/>
          <p:nvPr/>
        </p:nvSpPr>
        <p:spPr>
          <a:xfrm flipV="1">
            <a:off x="1297885" y="4040290"/>
            <a:ext cx="6548232" cy="227040"/>
          </a:xfrm>
          <a:prstGeom prst="leftRightUpArrow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燕尾形 38"/>
          <p:cNvSpPr/>
          <p:nvPr/>
        </p:nvSpPr>
        <p:spPr>
          <a:xfrm>
            <a:off x="1332640" y="1953736"/>
            <a:ext cx="1702700" cy="593883"/>
          </a:xfrm>
          <a:prstGeom prst="chevron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0" name="燕尾形 39"/>
          <p:cNvSpPr/>
          <p:nvPr/>
        </p:nvSpPr>
        <p:spPr>
          <a:xfrm>
            <a:off x="1332640" y="2727583"/>
            <a:ext cx="1702700" cy="593883"/>
          </a:xfrm>
          <a:prstGeom prst="chevron">
            <a:avLst/>
          </a:pr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1" name="燕尾形 40"/>
          <p:cNvSpPr/>
          <p:nvPr/>
        </p:nvSpPr>
        <p:spPr>
          <a:xfrm>
            <a:off x="1332640" y="3501430"/>
            <a:ext cx="1702700" cy="593883"/>
          </a:xfrm>
          <a:prstGeom prst="chevron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2" name="燕尾形 41"/>
          <p:cNvSpPr/>
          <p:nvPr/>
        </p:nvSpPr>
        <p:spPr>
          <a:xfrm>
            <a:off x="1332640" y="4275277"/>
            <a:ext cx="1702700" cy="593883"/>
          </a:xfrm>
          <a:prstGeom prst="chevron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添加标题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2429504" y="4402112"/>
            <a:ext cx="268555" cy="340213"/>
            <a:chOff x="8950326" y="1212851"/>
            <a:chExt cx="636588" cy="806450"/>
          </a:xfrm>
          <a:solidFill>
            <a:sysClr val="window" lastClr="FFFFFF"/>
          </a:solidFill>
        </p:grpSpPr>
        <p:sp>
          <p:nvSpPr>
            <p:cNvPr id="44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Freeform 826"/>
          <p:cNvSpPr>
            <a:spLocks/>
          </p:cNvSpPr>
          <p:nvPr/>
        </p:nvSpPr>
        <p:spPr bwMode="auto">
          <a:xfrm>
            <a:off x="2411216" y="2100553"/>
            <a:ext cx="305132" cy="300249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2386644" y="3675815"/>
            <a:ext cx="354278" cy="245115"/>
            <a:chOff x="952500" y="6732588"/>
            <a:chExt cx="839788" cy="581025"/>
          </a:xfrm>
          <a:solidFill>
            <a:sysClr val="window" lastClr="FFFFFF"/>
          </a:solidFill>
        </p:grpSpPr>
        <p:sp>
          <p:nvSpPr>
            <p:cNvPr id="67" name="Freeform 919"/>
            <p:cNvSpPr>
              <a:spLocks/>
            </p:cNvSpPr>
            <p:nvPr/>
          </p:nvSpPr>
          <p:spPr bwMode="auto">
            <a:xfrm>
              <a:off x="1181100" y="7021513"/>
              <a:ext cx="509588" cy="292100"/>
            </a:xfrm>
            <a:custGeom>
              <a:avLst/>
              <a:gdLst>
                <a:gd name="T0" fmla="*/ 101 w 136"/>
                <a:gd name="T1" fmla="*/ 0 h 78"/>
                <a:gd name="T2" fmla="*/ 0 w 136"/>
                <a:gd name="T3" fmla="*/ 75 h 78"/>
                <a:gd name="T4" fmla="*/ 10 w 136"/>
                <a:gd name="T5" fmla="*/ 76 h 78"/>
                <a:gd name="T6" fmla="*/ 136 w 136"/>
                <a:gd name="T7" fmla="*/ 0 h 78"/>
                <a:gd name="T8" fmla="*/ 101 w 136"/>
                <a:gd name="T9" fmla="*/ 0 h 78"/>
                <a:gd name="T10" fmla="*/ 101 w 13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8">
                  <a:moveTo>
                    <a:pt x="101" y="0"/>
                  </a:moveTo>
                  <a:cubicBezTo>
                    <a:pt x="81" y="38"/>
                    <a:pt x="49" y="64"/>
                    <a:pt x="0" y="75"/>
                  </a:cubicBezTo>
                  <a:cubicBezTo>
                    <a:pt x="3" y="76"/>
                    <a:pt x="7" y="76"/>
                    <a:pt x="10" y="76"/>
                  </a:cubicBezTo>
                  <a:cubicBezTo>
                    <a:pt x="65" y="78"/>
                    <a:pt x="114" y="47"/>
                    <a:pt x="13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920"/>
            <p:cNvSpPr>
              <a:spLocks/>
            </p:cNvSpPr>
            <p:nvPr/>
          </p:nvSpPr>
          <p:spPr bwMode="auto">
            <a:xfrm>
              <a:off x="1103313" y="6732588"/>
              <a:ext cx="85725" cy="104775"/>
            </a:xfrm>
            <a:custGeom>
              <a:avLst/>
              <a:gdLst>
                <a:gd name="T0" fmla="*/ 10 w 23"/>
                <a:gd name="T1" fmla="*/ 28 h 28"/>
                <a:gd name="T2" fmla="*/ 23 w 23"/>
                <a:gd name="T3" fmla="*/ 15 h 28"/>
                <a:gd name="T4" fmla="*/ 13 w 23"/>
                <a:gd name="T5" fmla="*/ 1 h 28"/>
                <a:gd name="T6" fmla="*/ 1 w 23"/>
                <a:gd name="T7" fmla="*/ 13 h 28"/>
                <a:gd name="T8" fmla="*/ 10 w 2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16" y="28"/>
                    <a:pt x="22" y="23"/>
                    <a:pt x="23" y="15"/>
                  </a:cubicBezTo>
                  <a:cubicBezTo>
                    <a:pt x="23" y="8"/>
                    <a:pt x="19" y="1"/>
                    <a:pt x="13" y="1"/>
                  </a:cubicBezTo>
                  <a:cubicBezTo>
                    <a:pt x="7" y="0"/>
                    <a:pt x="2" y="6"/>
                    <a:pt x="1" y="13"/>
                  </a:cubicBezTo>
                  <a:cubicBezTo>
                    <a:pt x="0" y="20"/>
                    <a:pt x="4" y="27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921"/>
            <p:cNvSpPr>
              <a:spLocks/>
            </p:cNvSpPr>
            <p:nvPr/>
          </p:nvSpPr>
          <p:spPr bwMode="auto">
            <a:xfrm>
              <a:off x="1544638" y="6751638"/>
              <a:ext cx="247650" cy="203200"/>
            </a:xfrm>
            <a:custGeom>
              <a:avLst/>
              <a:gdLst>
                <a:gd name="T0" fmla="*/ 12 w 66"/>
                <a:gd name="T1" fmla="*/ 54 h 54"/>
                <a:gd name="T2" fmla="*/ 46 w 66"/>
                <a:gd name="T3" fmla="*/ 54 h 54"/>
                <a:gd name="T4" fmla="*/ 49 w 66"/>
                <a:gd name="T5" fmla="*/ 42 h 54"/>
                <a:gd name="T6" fmla="*/ 66 w 66"/>
                <a:gd name="T7" fmla="*/ 42 h 54"/>
                <a:gd name="T8" fmla="*/ 33 w 66"/>
                <a:gd name="T9" fmla="*/ 0 h 54"/>
                <a:gd name="T10" fmla="*/ 0 w 66"/>
                <a:gd name="T11" fmla="*/ 42 h 54"/>
                <a:gd name="T12" fmla="*/ 17 w 66"/>
                <a:gd name="T13" fmla="*/ 42 h 54"/>
                <a:gd name="T14" fmla="*/ 12 w 66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54">
                  <a:moveTo>
                    <a:pt x="12" y="54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0"/>
                    <a:pt x="49" y="46"/>
                    <a:pt x="49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5" y="46"/>
                    <a:pt x="14" y="50"/>
                    <a:pt x="1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922"/>
            <p:cNvSpPr>
              <a:spLocks noEditPoints="1"/>
            </p:cNvSpPr>
            <p:nvPr/>
          </p:nvSpPr>
          <p:spPr bwMode="auto">
            <a:xfrm>
              <a:off x="952500" y="6842125"/>
              <a:ext cx="790575" cy="438150"/>
            </a:xfrm>
            <a:custGeom>
              <a:avLst/>
              <a:gdLst>
                <a:gd name="T0" fmla="*/ 164 w 211"/>
                <a:gd name="T1" fmla="*/ 32 h 117"/>
                <a:gd name="T2" fmla="*/ 160 w 211"/>
                <a:gd name="T3" fmla="*/ 37 h 117"/>
                <a:gd name="T4" fmla="*/ 90 w 211"/>
                <a:gd name="T5" fmla="*/ 33 h 117"/>
                <a:gd name="T6" fmla="*/ 57 w 211"/>
                <a:gd name="T7" fmla="*/ 6 h 117"/>
                <a:gd name="T8" fmla="*/ 56 w 211"/>
                <a:gd name="T9" fmla="*/ 13 h 117"/>
                <a:gd name="T10" fmla="*/ 51 w 211"/>
                <a:gd name="T11" fmla="*/ 6 h 117"/>
                <a:gd name="T12" fmla="*/ 51 w 211"/>
                <a:gd name="T13" fmla="*/ 0 h 117"/>
                <a:gd name="T14" fmla="*/ 47 w 211"/>
                <a:gd name="T15" fmla="*/ 5 h 117"/>
                <a:gd name="T16" fmla="*/ 47 w 211"/>
                <a:gd name="T17" fmla="*/ 28 h 117"/>
                <a:gd name="T18" fmla="*/ 45 w 211"/>
                <a:gd name="T19" fmla="*/ 8 h 117"/>
                <a:gd name="T20" fmla="*/ 44 w 211"/>
                <a:gd name="T21" fmla="*/ 1 h 117"/>
                <a:gd name="T22" fmla="*/ 34 w 211"/>
                <a:gd name="T23" fmla="*/ 1 h 117"/>
                <a:gd name="T24" fmla="*/ 17 w 211"/>
                <a:gd name="T25" fmla="*/ 14 h 117"/>
                <a:gd name="T26" fmla="*/ 9 w 211"/>
                <a:gd name="T27" fmla="*/ 21 h 117"/>
                <a:gd name="T28" fmla="*/ 8 w 211"/>
                <a:gd name="T29" fmla="*/ 22 h 117"/>
                <a:gd name="T30" fmla="*/ 8 w 211"/>
                <a:gd name="T31" fmla="*/ 22 h 117"/>
                <a:gd name="T32" fmla="*/ 11 w 211"/>
                <a:gd name="T33" fmla="*/ 34 h 117"/>
                <a:gd name="T34" fmla="*/ 11 w 211"/>
                <a:gd name="T35" fmla="*/ 34 h 117"/>
                <a:gd name="T36" fmla="*/ 19 w 211"/>
                <a:gd name="T37" fmla="*/ 37 h 117"/>
                <a:gd name="T38" fmla="*/ 8 w 211"/>
                <a:gd name="T39" fmla="*/ 72 h 117"/>
                <a:gd name="T40" fmla="*/ 10 w 211"/>
                <a:gd name="T41" fmla="*/ 101 h 117"/>
                <a:gd name="T42" fmla="*/ 2 w 211"/>
                <a:gd name="T43" fmla="*/ 110 h 117"/>
                <a:gd name="T44" fmla="*/ 8 w 211"/>
                <a:gd name="T45" fmla="*/ 115 h 117"/>
                <a:gd name="T46" fmla="*/ 16 w 211"/>
                <a:gd name="T47" fmla="*/ 109 h 117"/>
                <a:gd name="T48" fmla="*/ 39 w 211"/>
                <a:gd name="T49" fmla="*/ 111 h 117"/>
                <a:gd name="T50" fmla="*/ 20 w 211"/>
                <a:gd name="T51" fmla="*/ 100 h 117"/>
                <a:gd name="T52" fmla="*/ 16 w 211"/>
                <a:gd name="T53" fmla="*/ 67 h 117"/>
                <a:gd name="T54" fmla="*/ 25 w 211"/>
                <a:gd name="T55" fmla="*/ 45 h 117"/>
                <a:gd name="T56" fmla="*/ 24 w 211"/>
                <a:gd name="T57" fmla="*/ 59 h 117"/>
                <a:gd name="T58" fmla="*/ 53 w 211"/>
                <a:gd name="T59" fmla="*/ 117 h 117"/>
                <a:gd name="T60" fmla="*/ 51 w 211"/>
                <a:gd name="T61" fmla="*/ 65 h 117"/>
                <a:gd name="T62" fmla="*/ 82 w 211"/>
                <a:gd name="T63" fmla="*/ 107 h 117"/>
                <a:gd name="T64" fmla="*/ 73 w 211"/>
                <a:gd name="T65" fmla="*/ 61 h 117"/>
                <a:gd name="T66" fmla="*/ 58 w 211"/>
                <a:gd name="T67" fmla="*/ 45 h 117"/>
                <a:gd name="T68" fmla="*/ 83 w 211"/>
                <a:gd name="T69" fmla="*/ 47 h 117"/>
                <a:gd name="T70" fmla="*/ 204 w 211"/>
                <a:gd name="T71" fmla="*/ 45 h 117"/>
                <a:gd name="T72" fmla="*/ 208 w 211"/>
                <a:gd name="T73" fmla="*/ 40 h 117"/>
                <a:gd name="T74" fmla="*/ 207 w 211"/>
                <a:gd name="T75" fmla="*/ 32 h 117"/>
                <a:gd name="T76" fmla="*/ 57 w 211"/>
                <a:gd name="T77" fmla="*/ 29 h 117"/>
                <a:gd name="T78" fmla="*/ 64 w 211"/>
                <a:gd name="T79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1" h="117">
                  <a:moveTo>
                    <a:pt x="207" y="32"/>
                  </a:moveTo>
                  <a:cubicBezTo>
                    <a:pt x="164" y="32"/>
                    <a:pt x="164" y="32"/>
                    <a:pt x="164" y="32"/>
                  </a:cubicBezTo>
                  <a:cubicBezTo>
                    <a:pt x="162" y="32"/>
                    <a:pt x="160" y="34"/>
                    <a:pt x="160" y="36"/>
                  </a:cubicBezTo>
                  <a:cubicBezTo>
                    <a:pt x="160" y="36"/>
                    <a:pt x="160" y="36"/>
                    <a:pt x="160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5"/>
                    <a:pt x="89" y="34"/>
                    <a:pt x="90" y="33"/>
                  </a:cubicBezTo>
                  <a:cubicBezTo>
                    <a:pt x="84" y="31"/>
                    <a:pt x="71" y="25"/>
                    <a:pt x="71" y="2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1" y="1"/>
                    <a:pt x="39" y="1"/>
                    <a:pt x="34" y="1"/>
                  </a:cubicBezTo>
                  <a:cubicBezTo>
                    <a:pt x="33" y="1"/>
                    <a:pt x="29" y="3"/>
                    <a:pt x="27" y="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7"/>
                    <a:pt x="6" y="10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4" y="39"/>
                    <a:pt x="8" y="42"/>
                    <a:pt x="5" y="49"/>
                  </a:cubicBezTo>
                  <a:cubicBezTo>
                    <a:pt x="0" y="59"/>
                    <a:pt x="5" y="66"/>
                    <a:pt x="8" y="72"/>
                  </a:cubicBezTo>
                  <a:cubicBezTo>
                    <a:pt x="10" y="75"/>
                    <a:pt x="12" y="79"/>
                    <a:pt x="13" y="82"/>
                  </a:cubicBezTo>
                  <a:cubicBezTo>
                    <a:pt x="14" y="88"/>
                    <a:pt x="12" y="96"/>
                    <a:pt x="10" y="101"/>
                  </a:cubicBezTo>
                  <a:cubicBezTo>
                    <a:pt x="8" y="102"/>
                    <a:pt x="7" y="103"/>
                    <a:pt x="5" y="104"/>
                  </a:cubicBezTo>
                  <a:cubicBezTo>
                    <a:pt x="2" y="106"/>
                    <a:pt x="1" y="109"/>
                    <a:pt x="2" y="110"/>
                  </a:cubicBezTo>
                  <a:cubicBezTo>
                    <a:pt x="2" y="111"/>
                    <a:pt x="2" y="114"/>
                    <a:pt x="6" y="115"/>
                  </a:cubicBezTo>
                  <a:cubicBezTo>
                    <a:pt x="6" y="115"/>
                    <a:pt x="7" y="115"/>
                    <a:pt x="8" y="115"/>
                  </a:cubicBezTo>
                  <a:cubicBezTo>
                    <a:pt x="10" y="115"/>
                    <a:pt x="11" y="115"/>
                    <a:pt x="13" y="113"/>
                  </a:cubicBezTo>
                  <a:cubicBezTo>
                    <a:pt x="14" y="112"/>
                    <a:pt x="15" y="111"/>
                    <a:pt x="16" y="109"/>
                  </a:cubicBezTo>
                  <a:cubicBezTo>
                    <a:pt x="21" y="108"/>
                    <a:pt x="27" y="109"/>
                    <a:pt x="33" y="112"/>
                  </a:cubicBezTo>
                  <a:cubicBezTo>
                    <a:pt x="35" y="113"/>
                    <a:pt x="38" y="113"/>
                    <a:pt x="39" y="111"/>
                  </a:cubicBezTo>
                  <a:cubicBezTo>
                    <a:pt x="40" y="109"/>
                    <a:pt x="39" y="106"/>
                    <a:pt x="37" y="105"/>
                  </a:cubicBezTo>
                  <a:cubicBezTo>
                    <a:pt x="32" y="101"/>
                    <a:pt x="25" y="100"/>
                    <a:pt x="20" y="100"/>
                  </a:cubicBezTo>
                  <a:cubicBezTo>
                    <a:pt x="22" y="93"/>
                    <a:pt x="22" y="86"/>
                    <a:pt x="21" y="81"/>
                  </a:cubicBezTo>
                  <a:cubicBezTo>
                    <a:pt x="21" y="76"/>
                    <a:pt x="18" y="71"/>
                    <a:pt x="16" y="67"/>
                  </a:cubicBezTo>
                  <a:cubicBezTo>
                    <a:pt x="12" y="61"/>
                    <a:pt x="10" y="58"/>
                    <a:pt x="12" y="53"/>
                  </a:cubicBezTo>
                  <a:cubicBezTo>
                    <a:pt x="15" y="47"/>
                    <a:pt x="21" y="45"/>
                    <a:pt x="25" y="45"/>
                  </a:cubicBezTo>
                  <a:cubicBezTo>
                    <a:pt x="25" y="50"/>
                    <a:pt x="24" y="54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7" y="59"/>
                    <a:pt x="29" y="59"/>
                    <a:pt x="32" y="60"/>
                  </a:cubicBezTo>
                  <a:cubicBezTo>
                    <a:pt x="39" y="79"/>
                    <a:pt x="46" y="98"/>
                    <a:pt x="53" y="117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4" y="100"/>
                    <a:pt x="56" y="78"/>
                    <a:pt x="51" y="65"/>
                  </a:cubicBezTo>
                  <a:cubicBezTo>
                    <a:pt x="57" y="70"/>
                    <a:pt x="64" y="74"/>
                    <a:pt x="65" y="78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88" y="89"/>
                    <a:pt x="84" y="77"/>
                    <a:pt x="73" y="61"/>
                  </a:cubicBezTo>
                  <a:cubicBezTo>
                    <a:pt x="67" y="56"/>
                    <a:pt x="62" y="52"/>
                    <a:pt x="58" y="49"/>
                  </a:cubicBezTo>
                  <a:cubicBezTo>
                    <a:pt x="58" y="48"/>
                    <a:pt x="58" y="46"/>
                    <a:pt x="58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6"/>
                    <a:pt x="82" y="46"/>
                    <a:pt x="83" y="47"/>
                  </a:cubicBezTo>
                  <a:cubicBezTo>
                    <a:pt x="83" y="46"/>
                    <a:pt x="84" y="46"/>
                    <a:pt x="84" y="45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6" y="45"/>
                    <a:pt x="208" y="43"/>
                    <a:pt x="208" y="41"/>
                  </a:cubicBezTo>
                  <a:cubicBezTo>
                    <a:pt x="208" y="41"/>
                    <a:pt x="208" y="40"/>
                    <a:pt x="208" y="40"/>
                  </a:cubicBezTo>
                  <a:cubicBezTo>
                    <a:pt x="210" y="40"/>
                    <a:pt x="211" y="38"/>
                    <a:pt x="211" y="36"/>
                  </a:cubicBezTo>
                  <a:cubicBezTo>
                    <a:pt x="211" y="34"/>
                    <a:pt x="209" y="32"/>
                    <a:pt x="207" y="32"/>
                  </a:cubicBezTo>
                  <a:close/>
                  <a:moveTo>
                    <a:pt x="57" y="37"/>
                  </a:moveTo>
                  <a:cubicBezTo>
                    <a:pt x="57" y="34"/>
                    <a:pt x="57" y="31"/>
                    <a:pt x="57" y="29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6"/>
                    <a:pt x="64" y="37"/>
                  </a:cubicBezTo>
                  <a:lnTo>
                    <a:pt x="5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1" name="Freeform 939"/>
          <p:cNvSpPr>
            <a:spLocks noEditPoints="1"/>
          </p:cNvSpPr>
          <p:nvPr/>
        </p:nvSpPr>
        <p:spPr bwMode="auto">
          <a:xfrm>
            <a:off x="2392594" y="2852266"/>
            <a:ext cx="342378" cy="344518"/>
          </a:xfrm>
          <a:custGeom>
            <a:avLst/>
            <a:gdLst>
              <a:gd name="T0" fmla="*/ 802 w 949"/>
              <a:gd name="T1" fmla="*/ 0 h 955"/>
              <a:gd name="T2" fmla="*/ 802 w 949"/>
              <a:gd name="T3" fmla="*/ 955 h 955"/>
              <a:gd name="T4" fmla="*/ 701 w 949"/>
              <a:gd name="T5" fmla="*/ 629 h 955"/>
              <a:gd name="T6" fmla="*/ 913 w 949"/>
              <a:gd name="T7" fmla="*/ 478 h 955"/>
              <a:gd name="T8" fmla="*/ 701 w 949"/>
              <a:gd name="T9" fmla="*/ 327 h 955"/>
              <a:gd name="T10" fmla="*/ 754 w 949"/>
              <a:gd name="T11" fmla="*/ 575 h 955"/>
              <a:gd name="T12" fmla="*/ 802 w 949"/>
              <a:gd name="T13" fmla="*/ 749 h 955"/>
              <a:gd name="T14" fmla="*/ 802 w 949"/>
              <a:gd name="T15" fmla="*/ 207 h 955"/>
              <a:gd name="T16" fmla="*/ 754 w 949"/>
              <a:gd name="T17" fmla="*/ 381 h 955"/>
              <a:gd name="T18" fmla="*/ 858 w 949"/>
              <a:gd name="T19" fmla="*/ 478 h 955"/>
              <a:gd name="T20" fmla="*/ 754 w 949"/>
              <a:gd name="T21" fmla="*/ 575 h 955"/>
              <a:gd name="T22" fmla="*/ 778 w 949"/>
              <a:gd name="T23" fmla="*/ 422 h 955"/>
              <a:gd name="T24" fmla="*/ 778 w 949"/>
              <a:gd name="T25" fmla="*/ 533 h 955"/>
              <a:gd name="T26" fmla="*/ 831 w 949"/>
              <a:gd name="T27" fmla="*/ 478 h 955"/>
              <a:gd name="T28" fmla="*/ 185 w 949"/>
              <a:gd name="T29" fmla="*/ 534 h 955"/>
              <a:gd name="T30" fmla="*/ 578 w 949"/>
              <a:gd name="T31" fmla="*/ 564 h 955"/>
              <a:gd name="T32" fmla="*/ 578 w 949"/>
              <a:gd name="T33" fmla="*/ 400 h 955"/>
              <a:gd name="T34" fmla="*/ 185 w 949"/>
              <a:gd name="T35" fmla="*/ 430 h 955"/>
              <a:gd name="T36" fmla="*/ 0 w 949"/>
              <a:gd name="T37" fmla="*/ 347 h 955"/>
              <a:gd name="T38" fmla="*/ 544 w 949"/>
              <a:gd name="T39" fmla="*/ 475 h 955"/>
              <a:gd name="T40" fmla="*/ 36 w 949"/>
              <a:gd name="T41" fmla="*/ 487 h 955"/>
              <a:gd name="T42" fmla="*/ 164 w 949"/>
              <a:gd name="T43" fmla="*/ 601 h 955"/>
              <a:gd name="T44" fmla="*/ 457 w 949"/>
              <a:gd name="T45" fmla="*/ 736 h 955"/>
              <a:gd name="T46" fmla="*/ 661 w 949"/>
              <a:gd name="T47" fmla="*/ 631 h 955"/>
              <a:gd name="T48" fmla="*/ 631 w 949"/>
              <a:gd name="T49" fmla="*/ 580 h 955"/>
              <a:gd name="T50" fmla="*/ 438 w 949"/>
              <a:gd name="T51" fmla="*/ 704 h 955"/>
              <a:gd name="T52" fmla="*/ 330 w 949"/>
              <a:gd name="T53" fmla="*/ 732 h 955"/>
              <a:gd name="T54" fmla="*/ 627 w 949"/>
              <a:gd name="T55" fmla="*/ 613 h 955"/>
              <a:gd name="T56" fmla="*/ 373 w 949"/>
              <a:gd name="T57" fmla="*/ 765 h 955"/>
              <a:gd name="T58" fmla="*/ 458 w 949"/>
              <a:gd name="T59" fmla="*/ 763 h 955"/>
              <a:gd name="T60" fmla="*/ 633 w 949"/>
              <a:gd name="T61" fmla="*/ 371 h 955"/>
              <a:gd name="T62" fmla="*/ 738 w 949"/>
              <a:gd name="T63" fmla="*/ 414 h 955"/>
              <a:gd name="T64" fmla="*/ 649 w 949"/>
              <a:gd name="T65" fmla="*/ 344 h 955"/>
              <a:gd name="T66" fmla="*/ 453 w 949"/>
              <a:gd name="T67" fmla="*/ 200 h 955"/>
              <a:gd name="T68" fmla="*/ 368 w 949"/>
              <a:gd name="T69" fmla="*/ 197 h 955"/>
              <a:gd name="T70" fmla="*/ 623 w 949"/>
              <a:gd name="T71" fmla="*/ 349 h 955"/>
              <a:gd name="T72" fmla="*/ 325 w 949"/>
              <a:gd name="T73" fmla="*/ 231 h 955"/>
              <a:gd name="T74" fmla="*/ 433 w 949"/>
              <a:gd name="T75" fmla="*/ 259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9" h="955">
                <a:moveTo>
                  <a:pt x="665" y="300"/>
                </a:moveTo>
                <a:cubicBezTo>
                  <a:pt x="687" y="124"/>
                  <a:pt x="740" y="0"/>
                  <a:pt x="802" y="0"/>
                </a:cubicBezTo>
                <a:cubicBezTo>
                  <a:pt x="883" y="0"/>
                  <a:pt x="949" y="214"/>
                  <a:pt x="949" y="478"/>
                </a:cubicBezTo>
                <a:cubicBezTo>
                  <a:pt x="949" y="741"/>
                  <a:pt x="883" y="955"/>
                  <a:pt x="802" y="955"/>
                </a:cubicBezTo>
                <a:cubicBezTo>
                  <a:pt x="740" y="955"/>
                  <a:pt x="687" y="831"/>
                  <a:pt x="665" y="655"/>
                </a:cubicBezTo>
                <a:cubicBezTo>
                  <a:pt x="678" y="647"/>
                  <a:pt x="690" y="638"/>
                  <a:pt x="701" y="629"/>
                </a:cubicBezTo>
                <a:cubicBezTo>
                  <a:pt x="719" y="752"/>
                  <a:pt x="757" y="837"/>
                  <a:pt x="802" y="837"/>
                </a:cubicBezTo>
                <a:cubicBezTo>
                  <a:pt x="863" y="837"/>
                  <a:pt x="913" y="676"/>
                  <a:pt x="913" y="478"/>
                </a:cubicBezTo>
                <a:cubicBezTo>
                  <a:pt x="913" y="279"/>
                  <a:pt x="863" y="118"/>
                  <a:pt x="802" y="118"/>
                </a:cubicBezTo>
                <a:cubicBezTo>
                  <a:pt x="757" y="118"/>
                  <a:pt x="719" y="204"/>
                  <a:pt x="701" y="327"/>
                </a:cubicBezTo>
                <a:cubicBezTo>
                  <a:pt x="690" y="317"/>
                  <a:pt x="678" y="308"/>
                  <a:pt x="665" y="300"/>
                </a:cubicBezTo>
                <a:moveTo>
                  <a:pt x="754" y="575"/>
                </a:moveTo>
                <a:cubicBezTo>
                  <a:pt x="746" y="585"/>
                  <a:pt x="738" y="595"/>
                  <a:pt x="728" y="604"/>
                </a:cubicBezTo>
                <a:cubicBezTo>
                  <a:pt x="742" y="690"/>
                  <a:pt x="770" y="749"/>
                  <a:pt x="802" y="749"/>
                </a:cubicBezTo>
                <a:cubicBezTo>
                  <a:pt x="848" y="749"/>
                  <a:pt x="886" y="627"/>
                  <a:pt x="886" y="478"/>
                </a:cubicBezTo>
                <a:cubicBezTo>
                  <a:pt x="886" y="328"/>
                  <a:pt x="848" y="207"/>
                  <a:pt x="802" y="207"/>
                </a:cubicBezTo>
                <a:cubicBezTo>
                  <a:pt x="770" y="207"/>
                  <a:pt x="742" y="265"/>
                  <a:pt x="728" y="351"/>
                </a:cubicBezTo>
                <a:cubicBezTo>
                  <a:pt x="738" y="360"/>
                  <a:pt x="746" y="370"/>
                  <a:pt x="754" y="381"/>
                </a:cubicBezTo>
                <a:cubicBezTo>
                  <a:pt x="764" y="329"/>
                  <a:pt x="782" y="295"/>
                  <a:pt x="802" y="295"/>
                </a:cubicBezTo>
                <a:cubicBezTo>
                  <a:pt x="833" y="295"/>
                  <a:pt x="858" y="377"/>
                  <a:pt x="858" y="478"/>
                </a:cubicBezTo>
                <a:cubicBezTo>
                  <a:pt x="858" y="578"/>
                  <a:pt x="833" y="660"/>
                  <a:pt x="802" y="660"/>
                </a:cubicBezTo>
                <a:cubicBezTo>
                  <a:pt x="782" y="660"/>
                  <a:pt x="764" y="626"/>
                  <a:pt x="754" y="575"/>
                </a:cubicBezTo>
                <a:moveTo>
                  <a:pt x="802" y="383"/>
                </a:moveTo>
                <a:cubicBezTo>
                  <a:pt x="792" y="383"/>
                  <a:pt x="784" y="399"/>
                  <a:pt x="778" y="422"/>
                </a:cubicBezTo>
                <a:cubicBezTo>
                  <a:pt x="786" y="440"/>
                  <a:pt x="790" y="459"/>
                  <a:pt x="790" y="478"/>
                </a:cubicBezTo>
                <a:cubicBezTo>
                  <a:pt x="790" y="497"/>
                  <a:pt x="786" y="515"/>
                  <a:pt x="778" y="533"/>
                </a:cubicBezTo>
                <a:cubicBezTo>
                  <a:pt x="784" y="556"/>
                  <a:pt x="792" y="572"/>
                  <a:pt x="802" y="572"/>
                </a:cubicBezTo>
                <a:cubicBezTo>
                  <a:pt x="818" y="572"/>
                  <a:pt x="831" y="529"/>
                  <a:pt x="831" y="478"/>
                </a:cubicBezTo>
                <a:cubicBezTo>
                  <a:pt x="831" y="426"/>
                  <a:pt x="818" y="383"/>
                  <a:pt x="802" y="383"/>
                </a:cubicBezTo>
                <a:moveTo>
                  <a:pt x="185" y="534"/>
                </a:moveTo>
                <a:cubicBezTo>
                  <a:pt x="578" y="526"/>
                  <a:pt x="578" y="526"/>
                  <a:pt x="578" y="526"/>
                </a:cubicBezTo>
                <a:cubicBezTo>
                  <a:pt x="578" y="564"/>
                  <a:pt x="578" y="564"/>
                  <a:pt x="578" y="564"/>
                </a:cubicBezTo>
                <a:cubicBezTo>
                  <a:pt x="771" y="482"/>
                  <a:pt x="771" y="482"/>
                  <a:pt x="771" y="482"/>
                </a:cubicBezTo>
                <a:cubicBezTo>
                  <a:pt x="578" y="400"/>
                  <a:pt x="578" y="400"/>
                  <a:pt x="578" y="400"/>
                </a:cubicBezTo>
                <a:cubicBezTo>
                  <a:pt x="578" y="438"/>
                  <a:pt x="578" y="438"/>
                  <a:pt x="578" y="438"/>
                </a:cubicBezTo>
                <a:cubicBezTo>
                  <a:pt x="185" y="430"/>
                  <a:pt x="185" y="430"/>
                  <a:pt x="185" y="430"/>
                </a:cubicBezTo>
                <a:cubicBezTo>
                  <a:pt x="164" y="362"/>
                  <a:pt x="164" y="362"/>
                  <a:pt x="164" y="362"/>
                </a:cubicBezTo>
                <a:cubicBezTo>
                  <a:pt x="0" y="347"/>
                  <a:pt x="0" y="347"/>
                  <a:pt x="0" y="347"/>
                </a:cubicBezTo>
                <a:cubicBezTo>
                  <a:pt x="36" y="475"/>
                  <a:pt x="36" y="475"/>
                  <a:pt x="36" y="475"/>
                </a:cubicBezTo>
                <a:cubicBezTo>
                  <a:pt x="544" y="475"/>
                  <a:pt x="544" y="475"/>
                  <a:pt x="544" y="475"/>
                </a:cubicBezTo>
                <a:cubicBezTo>
                  <a:pt x="544" y="487"/>
                  <a:pt x="544" y="487"/>
                  <a:pt x="544" y="487"/>
                </a:cubicBezTo>
                <a:cubicBezTo>
                  <a:pt x="36" y="487"/>
                  <a:pt x="36" y="487"/>
                  <a:pt x="36" y="487"/>
                </a:cubicBezTo>
                <a:cubicBezTo>
                  <a:pt x="0" y="616"/>
                  <a:pt x="0" y="616"/>
                  <a:pt x="0" y="616"/>
                </a:cubicBezTo>
                <a:cubicBezTo>
                  <a:pt x="164" y="601"/>
                  <a:pt x="164" y="601"/>
                  <a:pt x="164" y="601"/>
                </a:cubicBezTo>
                <a:lnTo>
                  <a:pt x="185" y="534"/>
                </a:lnTo>
                <a:close/>
                <a:moveTo>
                  <a:pt x="457" y="736"/>
                </a:moveTo>
                <a:cubicBezTo>
                  <a:pt x="654" y="619"/>
                  <a:pt x="654" y="619"/>
                  <a:pt x="654" y="619"/>
                </a:cubicBezTo>
                <a:cubicBezTo>
                  <a:pt x="661" y="631"/>
                  <a:pt x="661" y="631"/>
                  <a:pt x="661" y="631"/>
                </a:cubicBezTo>
                <a:cubicBezTo>
                  <a:pt x="743" y="549"/>
                  <a:pt x="743" y="549"/>
                  <a:pt x="743" y="549"/>
                </a:cubicBezTo>
                <a:cubicBezTo>
                  <a:pt x="631" y="580"/>
                  <a:pt x="631" y="580"/>
                  <a:pt x="631" y="580"/>
                </a:cubicBezTo>
                <a:cubicBezTo>
                  <a:pt x="638" y="591"/>
                  <a:pt x="638" y="591"/>
                  <a:pt x="638" y="591"/>
                </a:cubicBezTo>
                <a:cubicBezTo>
                  <a:pt x="438" y="704"/>
                  <a:pt x="438" y="704"/>
                  <a:pt x="438" y="704"/>
                </a:cubicBezTo>
                <a:cubicBezTo>
                  <a:pt x="415" y="689"/>
                  <a:pt x="415" y="689"/>
                  <a:pt x="415" y="689"/>
                </a:cubicBezTo>
                <a:cubicBezTo>
                  <a:pt x="330" y="732"/>
                  <a:pt x="330" y="732"/>
                  <a:pt x="330" y="732"/>
                </a:cubicBezTo>
                <a:cubicBezTo>
                  <a:pt x="371" y="761"/>
                  <a:pt x="371" y="761"/>
                  <a:pt x="371" y="761"/>
                </a:cubicBezTo>
                <a:cubicBezTo>
                  <a:pt x="627" y="613"/>
                  <a:pt x="627" y="613"/>
                  <a:pt x="627" y="613"/>
                </a:cubicBezTo>
                <a:cubicBezTo>
                  <a:pt x="630" y="617"/>
                  <a:pt x="630" y="617"/>
                  <a:pt x="630" y="617"/>
                </a:cubicBezTo>
                <a:cubicBezTo>
                  <a:pt x="373" y="765"/>
                  <a:pt x="373" y="765"/>
                  <a:pt x="373" y="765"/>
                </a:cubicBezTo>
                <a:cubicBezTo>
                  <a:pt x="378" y="816"/>
                  <a:pt x="378" y="816"/>
                  <a:pt x="378" y="816"/>
                </a:cubicBezTo>
                <a:cubicBezTo>
                  <a:pt x="458" y="763"/>
                  <a:pt x="458" y="763"/>
                  <a:pt x="458" y="763"/>
                </a:cubicBezTo>
                <a:lnTo>
                  <a:pt x="457" y="736"/>
                </a:lnTo>
                <a:close/>
                <a:moveTo>
                  <a:pt x="633" y="371"/>
                </a:moveTo>
                <a:cubicBezTo>
                  <a:pt x="626" y="383"/>
                  <a:pt x="626" y="383"/>
                  <a:pt x="626" y="383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655" y="332"/>
                  <a:pt x="655" y="332"/>
                  <a:pt x="655" y="332"/>
                </a:cubicBezTo>
                <a:cubicBezTo>
                  <a:pt x="649" y="344"/>
                  <a:pt x="649" y="344"/>
                  <a:pt x="649" y="344"/>
                </a:cubicBezTo>
                <a:cubicBezTo>
                  <a:pt x="452" y="227"/>
                  <a:pt x="452" y="227"/>
                  <a:pt x="452" y="227"/>
                </a:cubicBezTo>
                <a:cubicBezTo>
                  <a:pt x="453" y="200"/>
                  <a:pt x="453" y="200"/>
                  <a:pt x="453" y="200"/>
                </a:cubicBezTo>
                <a:cubicBezTo>
                  <a:pt x="373" y="147"/>
                  <a:pt x="373" y="147"/>
                  <a:pt x="373" y="147"/>
                </a:cubicBezTo>
                <a:cubicBezTo>
                  <a:pt x="368" y="197"/>
                  <a:pt x="368" y="197"/>
                  <a:pt x="368" y="197"/>
                </a:cubicBezTo>
                <a:cubicBezTo>
                  <a:pt x="625" y="346"/>
                  <a:pt x="625" y="346"/>
                  <a:pt x="625" y="346"/>
                </a:cubicBezTo>
                <a:cubicBezTo>
                  <a:pt x="623" y="349"/>
                  <a:pt x="623" y="349"/>
                  <a:pt x="623" y="349"/>
                </a:cubicBezTo>
                <a:cubicBezTo>
                  <a:pt x="366" y="201"/>
                  <a:pt x="366" y="201"/>
                  <a:pt x="366" y="201"/>
                </a:cubicBezTo>
                <a:cubicBezTo>
                  <a:pt x="325" y="231"/>
                  <a:pt x="325" y="231"/>
                  <a:pt x="325" y="231"/>
                </a:cubicBezTo>
                <a:cubicBezTo>
                  <a:pt x="410" y="274"/>
                  <a:pt x="410" y="274"/>
                  <a:pt x="410" y="274"/>
                </a:cubicBezTo>
                <a:cubicBezTo>
                  <a:pt x="433" y="259"/>
                  <a:pt x="433" y="259"/>
                  <a:pt x="433" y="259"/>
                </a:cubicBezTo>
                <a:lnTo>
                  <a:pt x="633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114288" y="1998379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114288" y="2772226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114288" y="3546074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114288" y="4319920"/>
            <a:ext cx="4805051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65" grpId="0" animBg="1"/>
      <p:bldP spid="71" grpId="0" animBg="1"/>
      <p:bldP spid="72" grpId="0"/>
      <p:bldP spid="73" grpId="0"/>
      <p:bldP spid="74" grpId="0"/>
      <p:bldP spid="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267744" y="2932957"/>
            <a:ext cx="914846" cy="9148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99992" y="2932376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5" name="矩形 14"/>
          <p:cNvSpPr/>
          <p:nvPr/>
        </p:nvSpPr>
        <p:spPr>
          <a:xfrm>
            <a:off x="4499992" y="2305676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6" name="椭圆 15"/>
          <p:cNvSpPr/>
          <p:nvPr/>
        </p:nvSpPr>
        <p:spPr>
          <a:xfrm>
            <a:off x="1403648" y="1781622"/>
            <a:ext cx="1580828" cy="158082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828600" y="4229894"/>
            <a:ext cx="2079426" cy="207942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600" y="2501702"/>
            <a:ext cx="628674" cy="62867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52320" y="4856635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19872" y="2213670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83207" y="2520457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2579014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621662" y="5165998"/>
            <a:ext cx="864840" cy="86484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空心弧 13"/>
          <p:cNvSpPr/>
          <p:nvPr/>
        </p:nvSpPr>
        <p:spPr>
          <a:xfrm>
            <a:off x="1199264" y="2370134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空心弧 14"/>
          <p:cNvSpPr/>
          <p:nvPr/>
        </p:nvSpPr>
        <p:spPr>
          <a:xfrm rot="10800000">
            <a:off x="2855564" y="2370134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空心弧 15"/>
          <p:cNvSpPr/>
          <p:nvPr/>
        </p:nvSpPr>
        <p:spPr>
          <a:xfrm>
            <a:off x="4509492" y="2370134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空心弧 16"/>
          <p:cNvSpPr/>
          <p:nvPr/>
        </p:nvSpPr>
        <p:spPr>
          <a:xfrm rot="10800000">
            <a:off x="6165792" y="2370134"/>
            <a:ext cx="1778945" cy="1778945"/>
          </a:xfrm>
          <a:prstGeom prst="blockArc">
            <a:avLst>
              <a:gd name="adj1" fmla="val 10800000"/>
              <a:gd name="adj2" fmla="val 0"/>
              <a:gd name="adj3" fmla="val 6911"/>
            </a:avLst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71855" y="2775008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99" b="0" i="0" u="none" strike="noStrike" kern="0" cap="none" spc="-112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2013</a:t>
            </a:r>
            <a:endParaRPr kumimoji="0" lang="zh-CN" altLang="en-US" sz="2699" b="0" i="0" u="none" strike="noStrike" kern="0" cap="none" spc="-112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8154" y="3259607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99" b="0" i="0" u="none" strike="noStrike" kern="0" cap="none" spc="-112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2014</a:t>
            </a:r>
            <a:endParaRPr kumimoji="0" lang="zh-CN" altLang="en-US" sz="2699" b="0" i="0" u="none" strike="noStrike" kern="0" cap="none" spc="-112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2083" y="2775008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99" b="0" i="0" u="none" strike="noStrike" kern="0" cap="none" spc="-112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2015</a:t>
            </a:r>
            <a:endParaRPr kumimoji="0" lang="zh-CN" altLang="en-US" sz="2699" b="0" i="0" u="none" strike="noStrike" kern="0" cap="none" spc="-112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8382" y="3259607"/>
            <a:ext cx="633763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99" b="0" i="0" u="none" strike="noStrike" kern="0" cap="none" spc="-112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2016</a:t>
            </a:r>
            <a:endParaRPr kumimoji="0" lang="zh-CN" altLang="en-US" sz="2699" b="0" i="0" u="none" strike="noStrike" kern="0" cap="none" spc="-112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vant GardeBook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95098" y="3303374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51398" y="2551351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5326" y="3303374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61627" y="2551351"/>
            <a:ext cx="11872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38"/>
          <p:cNvSpPr>
            <a:spLocks noEditPoints="1"/>
          </p:cNvSpPr>
          <p:nvPr/>
        </p:nvSpPr>
        <p:spPr bwMode="auto">
          <a:xfrm>
            <a:off x="4343547" y="2677145"/>
            <a:ext cx="456907" cy="456907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126 w 140"/>
              <a:gd name="T5" fmla="*/ 70 h 140"/>
              <a:gd name="T6" fmla="*/ 15 w 140"/>
              <a:gd name="T7" fmla="*/ 70 h 140"/>
              <a:gd name="T8" fmla="*/ 126 w 140"/>
              <a:gd name="T9" fmla="*/ 70 h 140"/>
              <a:gd name="T10" fmla="*/ 75 w 140"/>
              <a:gd name="T11" fmla="*/ 64 h 140"/>
              <a:gd name="T12" fmla="*/ 66 w 140"/>
              <a:gd name="T13" fmla="*/ 61 h 140"/>
              <a:gd name="T14" fmla="*/ 65 w 140"/>
              <a:gd name="T15" fmla="*/ 61 h 140"/>
              <a:gd name="T16" fmla="*/ 64 w 140"/>
              <a:gd name="T17" fmla="*/ 60 h 140"/>
              <a:gd name="T18" fmla="*/ 64 w 140"/>
              <a:gd name="T19" fmla="*/ 59 h 140"/>
              <a:gd name="T20" fmla="*/ 63 w 140"/>
              <a:gd name="T21" fmla="*/ 59 h 140"/>
              <a:gd name="T22" fmla="*/ 63 w 140"/>
              <a:gd name="T23" fmla="*/ 58 h 140"/>
              <a:gd name="T24" fmla="*/ 66 w 140"/>
              <a:gd name="T25" fmla="*/ 54 h 140"/>
              <a:gd name="T26" fmla="*/ 72 w 140"/>
              <a:gd name="T27" fmla="*/ 53 h 140"/>
              <a:gd name="T28" fmla="*/ 75 w 140"/>
              <a:gd name="T29" fmla="*/ 53 h 140"/>
              <a:gd name="T30" fmla="*/ 77 w 140"/>
              <a:gd name="T31" fmla="*/ 53 h 140"/>
              <a:gd name="T32" fmla="*/ 79 w 140"/>
              <a:gd name="T33" fmla="*/ 54 h 140"/>
              <a:gd name="T34" fmla="*/ 88 w 140"/>
              <a:gd name="T35" fmla="*/ 58 h 140"/>
              <a:gd name="T36" fmla="*/ 89 w 140"/>
              <a:gd name="T37" fmla="*/ 50 h 140"/>
              <a:gd name="T38" fmla="*/ 89 w 140"/>
              <a:gd name="T39" fmla="*/ 47 h 140"/>
              <a:gd name="T40" fmla="*/ 82 w 140"/>
              <a:gd name="T41" fmla="*/ 39 h 140"/>
              <a:gd name="T42" fmla="*/ 72 w 140"/>
              <a:gd name="T43" fmla="*/ 38 h 140"/>
              <a:gd name="T44" fmla="*/ 72 w 140"/>
              <a:gd name="T45" fmla="*/ 44 h 140"/>
              <a:gd name="T46" fmla="*/ 68 w 140"/>
              <a:gd name="T47" fmla="*/ 44 h 140"/>
              <a:gd name="T48" fmla="*/ 68 w 140"/>
              <a:gd name="T49" fmla="*/ 38 h 140"/>
              <a:gd name="T50" fmla="*/ 57 w 140"/>
              <a:gd name="T51" fmla="*/ 39 h 140"/>
              <a:gd name="T52" fmla="*/ 56 w 140"/>
              <a:gd name="T53" fmla="*/ 48 h 140"/>
              <a:gd name="T54" fmla="*/ 50 w 140"/>
              <a:gd name="T55" fmla="*/ 60 h 140"/>
              <a:gd name="T56" fmla="*/ 52 w 140"/>
              <a:gd name="T57" fmla="*/ 68 h 140"/>
              <a:gd name="T58" fmla="*/ 53 w 140"/>
              <a:gd name="T59" fmla="*/ 69 h 140"/>
              <a:gd name="T60" fmla="*/ 54 w 140"/>
              <a:gd name="T61" fmla="*/ 70 h 140"/>
              <a:gd name="T62" fmla="*/ 55 w 140"/>
              <a:gd name="T63" fmla="*/ 70 h 140"/>
              <a:gd name="T64" fmla="*/ 56 w 140"/>
              <a:gd name="T65" fmla="*/ 71 h 140"/>
              <a:gd name="T66" fmla="*/ 67 w 140"/>
              <a:gd name="T67" fmla="*/ 75 h 140"/>
              <a:gd name="T68" fmla="*/ 76 w 140"/>
              <a:gd name="T69" fmla="*/ 77 h 140"/>
              <a:gd name="T70" fmla="*/ 78 w 140"/>
              <a:gd name="T71" fmla="*/ 81 h 140"/>
              <a:gd name="T72" fmla="*/ 78 w 140"/>
              <a:gd name="T73" fmla="*/ 82 h 140"/>
              <a:gd name="T74" fmla="*/ 77 w 140"/>
              <a:gd name="T75" fmla="*/ 82 h 140"/>
              <a:gd name="T76" fmla="*/ 77 w 140"/>
              <a:gd name="T77" fmla="*/ 83 h 140"/>
              <a:gd name="T78" fmla="*/ 72 w 140"/>
              <a:gd name="T79" fmla="*/ 85 h 140"/>
              <a:gd name="T80" fmla="*/ 59 w 140"/>
              <a:gd name="T81" fmla="*/ 84 h 140"/>
              <a:gd name="T82" fmla="*/ 49 w 140"/>
              <a:gd name="T83" fmla="*/ 79 h 140"/>
              <a:gd name="T84" fmla="*/ 49 w 140"/>
              <a:gd name="T85" fmla="*/ 91 h 140"/>
              <a:gd name="T86" fmla="*/ 57 w 140"/>
              <a:gd name="T87" fmla="*/ 102 h 140"/>
              <a:gd name="T88" fmla="*/ 68 w 140"/>
              <a:gd name="T89" fmla="*/ 95 h 140"/>
              <a:gd name="T90" fmla="*/ 72 w 140"/>
              <a:gd name="T91" fmla="*/ 95 h 140"/>
              <a:gd name="T92" fmla="*/ 82 w 140"/>
              <a:gd name="T93" fmla="*/ 102 h 140"/>
              <a:gd name="T94" fmla="*/ 85 w 140"/>
              <a:gd name="T95" fmla="*/ 90 h 140"/>
              <a:gd name="T96" fmla="*/ 91 w 140"/>
              <a:gd name="T97" fmla="*/ 79 h 140"/>
              <a:gd name="T98" fmla="*/ 89 w 140"/>
              <a:gd name="T99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126" y="70"/>
                </a:moveTo>
                <a:cubicBezTo>
                  <a:pt x="126" y="101"/>
                  <a:pt x="101" y="126"/>
                  <a:pt x="70" y="126"/>
                </a:cubicBezTo>
                <a:cubicBezTo>
                  <a:pt x="40" y="126"/>
                  <a:pt x="15" y="101"/>
                  <a:pt x="15" y="70"/>
                </a:cubicBezTo>
                <a:cubicBezTo>
                  <a:pt x="15" y="39"/>
                  <a:pt x="40" y="14"/>
                  <a:pt x="70" y="14"/>
                </a:cubicBezTo>
                <a:cubicBezTo>
                  <a:pt x="101" y="14"/>
                  <a:pt x="126" y="39"/>
                  <a:pt x="126" y="70"/>
                </a:cubicBezTo>
                <a:close/>
                <a:moveTo>
                  <a:pt x="80" y="65"/>
                </a:moveTo>
                <a:cubicBezTo>
                  <a:pt x="79" y="65"/>
                  <a:pt x="77" y="64"/>
                  <a:pt x="75" y="64"/>
                </a:cubicBezTo>
                <a:cubicBezTo>
                  <a:pt x="74" y="63"/>
                  <a:pt x="72" y="63"/>
                  <a:pt x="70" y="63"/>
                </a:cubicBezTo>
                <a:cubicBezTo>
                  <a:pt x="68" y="62"/>
                  <a:pt x="67" y="62"/>
                  <a:pt x="66" y="61"/>
                </a:cubicBezTo>
                <a:cubicBezTo>
                  <a:pt x="66" y="61"/>
                  <a:pt x="66" y="61"/>
                  <a:pt x="65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65" y="61"/>
                  <a:pt x="65" y="61"/>
                  <a:pt x="65" y="61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60"/>
                  <a:pt x="64" y="60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63" y="59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7"/>
                  <a:pt x="64" y="56"/>
                  <a:pt x="64" y="55"/>
                </a:cubicBezTo>
                <a:cubicBezTo>
                  <a:pt x="65" y="55"/>
                  <a:pt x="65" y="54"/>
                  <a:pt x="66" y="54"/>
                </a:cubicBezTo>
                <a:cubicBezTo>
                  <a:pt x="67" y="53"/>
                  <a:pt x="68" y="53"/>
                  <a:pt x="69" y="53"/>
                </a:cubicBezTo>
                <a:cubicBezTo>
                  <a:pt x="70" y="53"/>
                  <a:pt x="71" y="53"/>
                  <a:pt x="72" y="53"/>
                </a:cubicBezTo>
                <a:cubicBezTo>
                  <a:pt x="73" y="53"/>
                  <a:pt x="74" y="53"/>
                  <a:pt x="74" y="53"/>
                </a:cubicBezTo>
                <a:cubicBezTo>
                  <a:pt x="74" y="53"/>
                  <a:pt x="75" y="53"/>
                  <a:pt x="75" y="53"/>
                </a:cubicBezTo>
                <a:cubicBezTo>
                  <a:pt x="75" y="53"/>
                  <a:pt x="76" y="53"/>
                  <a:pt x="76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8" y="53"/>
                  <a:pt x="78" y="53"/>
                </a:cubicBezTo>
                <a:cubicBezTo>
                  <a:pt x="79" y="53"/>
                  <a:pt x="79" y="54"/>
                  <a:pt x="79" y="54"/>
                </a:cubicBezTo>
                <a:cubicBezTo>
                  <a:pt x="80" y="54"/>
                  <a:pt x="80" y="54"/>
                  <a:pt x="81" y="54"/>
                </a:cubicBezTo>
                <a:cubicBezTo>
                  <a:pt x="84" y="55"/>
                  <a:pt x="86" y="57"/>
                  <a:pt x="88" y="58"/>
                </a:cubicBezTo>
                <a:cubicBezTo>
                  <a:pt x="89" y="58"/>
                  <a:pt x="89" y="58"/>
                  <a:pt x="89" y="58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47"/>
                  <a:pt x="89" y="47"/>
                  <a:pt x="89" y="47"/>
                </a:cubicBezTo>
                <a:cubicBezTo>
                  <a:pt x="87" y="46"/>
                  <a:pt x="85" y="45"/>
                  <a:pt x="82" y="45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8"/>
                  <a:pt x="82" y="38"/>
                  <a:pt x="82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2" y="39"/>
                  <a:pt x="72" y="39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0" y="44"/>
                  <a:pt x="69" y="44"/>
                  <a:pt x="68" y="44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38"/>
                  <a:pt x="68" y="38"/>
                  <a:pt x="68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9"/>
                  <a:pt x="57" y="39"/>
                  <a:pt x="57" y="39"/>
                </a:cubicBezTo>
                <a:cubicBezTo>
                  <a:pt x="57" y="47"/>
                  <a:pt x="57" y="47"/>
                  <a:pt x="57" y="47"/>
                </a:cubicBezTo>
                <a:cubicBezTo>
                  <a:pt x="57" y="47"/>
                  <a:pt x="56" y="48"/>
                  <a:pt x="56" y="48"/>
                </a:cubicBezTo>
                <a:cubicBezTo>
                  <a:pt x="52" y="51"/>
                  <a:pt x="50" y="54"/>
                  <a:pt x="50" y="59"/>
                </a:cubicBezTo>
                <a:cubicBezTo>
                  <a:pt x="50" y="59"/>
                  <a:pt x="50" y="59"/>
                  <a:pt x="50" y="60"/>
                </a:cubicBezTo>
                <a:cubicBezTo>
                  <a:pt x="50" y="60"/>
                  <a:pt x="50" y="59"/>
                  <a:pt x="50" y="59"/>
                </a:cubicBezTo>
                <a:cubicBezTo>
                  <a:pt x="50" y="63"/>
                  <a:pt x="51" y="65"/>
                  <a:pt x="52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69"/>
                  <a:pt x="53" y="69"/>
                  <a:pt x="53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69"/>
                  <a:pt x="54" y="69"/>
                  <a:pt x="54" y="70"/>
                </a:cubicBezTo>
                <a:cubicBezTo>
                  <a:pt x="54" y="70"/>
                  <a:pt x="55" y="70"/>
                  <a:pt x="55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5" y="70"/>
                  <a:pt x="56" y="70"/>
                  <a:pt x="56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7" y="72"/>
                  <a:pt x="59" y="72"/>
                  <a:pt x="61" y="73"/>
                </a:cubicBezTo>
                <a:cubicBezTo>
                  <a:pt x="63" y="74"/>
                  <a:pt x="65" y="74"/>
                  <a:pt x="67" y="75"/>
                </a:cubicBezTo>
                <a:cubicBezTo>
                  <a:pt x="69" y="75"/>
                  <a:pt x="71" y="75"/>
                  <a:pt x="73" y="76"/>
                </a:cubicBezTo>
                <a:cubicBezTo>
                  <a:pt x="74" y="76"/>
                  <a:pt x="75" y="77"/>
                  <a:pt x="76" y="77"/>
                </a:cubicBezTo>
                <a:cubicBezTo>
                  <a:pt x="77" y="78"/>
                  <a:pt x="78" y="79"/>
                  <a:pt x="78" y="80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2"/>
                  <a:pt x="78" y="82"/>
                  <a:pt x="77" y="8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2"/>
                  <a:pt x="77" y="83"/>
                  <a:pt x="77" y="83"/>
                </a:cubicBezTo>
                <a:cubicBezTo>
                  <a:pt x="77" y="83"/>
                  <a:pt x="77" y="83"/>
                  <a:pt x="77" y="83"/>
                </a:cubicBezTo>
                <a:cubicBezTo>
                  <a:pt x="76" y="84"/>
                  <a:pt x="75" y="84"/>
                  <a:pt x="74" y="85"/>
                </a:cubicBezTo>
                <a:cubicBezTo>
                  <a:pt x="74" y="85"/>
                  <a:pt x="73" y="85"/>
                  <a:pt x="72" y="85"/>
                </a:cubicBezTo>
                <a:cubicBezTo>
                  <a:pt x="70" y="86"/>
                  <a:pt x="69" y="86"/>
                  <a:pt x="69" y="86"/>
                </a:cubicBezTo>
                <a:cubicBezTo>
                  <a:pt x="66" y="86"/>
                  <a:pt x="63" y="85"/>
                  <a:pt x="59" y="84"/>
                </a:cubicBezTo>
                <a:cubicBezTo>
                  <a:pt x="56" y="83"/>
                  <a:pt x="53" y="81"/>
                  <a:pt x="51" y="79"/>
                </a:cubicBezTo>
                <a:cubicBezTo>
                  <a:pt x="49" y="79"/>
                  <a:pt x="49" y="79"/>
                  <a:pt x="49" y="79"/>
                </a:cubicBezTo>
                <a:cubicBezTo>
                  <a:pt x="49" y="80"/>
                  <a:pt x="49" y="80"/>
                  <a:pt x="49" y="80"/>
                </a:cubicBezTo>
                <a:cubicBezTo>
                  <a:pt x="49" y="91"/>
                  <a:pt x="49" y="91"/>
                  <a:pt x="49" y="91"/>
                </a:cubicBezTo>
                <a:cubicBezTo>
                  <a:pt x="52" y="92"/>
                  <a:pt x="54" y="93"/>
                  <a:pt x="57" y="93"/>
                </a:cubicBezTo>
                <a:cubicBezTo>
                  <a:pt x="57" y="102"/>
                  <a:pt x="57" y="102"/>
                  <a:pt x="57" y="102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70" y="95"/>
                  <a:pt x="71" y="95"/>
                  <a:pt x="72" y="95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1"/>
                  <a:pt x="84" y="91"/>
                  <a:pt x="85" y="90"/>
                </a:cubicBezTo>
                <a:cubicBezTo>
                  <a:pt x="89" y="87"/>
                  <a:pt x="91" y="83"/>
                  <a:pt x="91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9"/>
                  <a:pt x="91" y="79"/>
                  <a:pt x="91" y="78"/>
                </a:cubicBezTo>
                <a:cubicBezTo>
                  <a:pt x="91" y="75"/>
                  <a:pt x="90" y="72"/>
                  <a:pt x="89" y="70"/>
                </a:cubicBezTo>
                <a:cubicBezTo>
                  <a:pt x="87" y="68"/>
                  <a:pt x="84" y="66"/>
                  <a:pt x="80" y="65"/>
                </a:cubicBezTo>
                <a:close/>
              </a:path>
            </a:pathLst>
          </a:custGeom>
          <a:solidFill>
            <a:srgbClr val="E46C0A"/>
          </a:solidFill>
          <a:ln w="1905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 flipH="1">
            <a:off x="3471369" y="2569166"/>
            <a:ext cx="2201262" cy="1499432"/>
          </a:xfrm>
          <a:custGeom>
            <a:avLst/>
            <a:gdLst>
              <a:gd name="T0" fmla="*/ 4905 w 5127"/>
              <a:gd name="T1" fmla="*/ 1457 h 3492"/>
              <a:gd name="T2" fmla="*/ 3893 w 5127"/>
              <a:gd name="T3" fmla="*/ 2511 h 3492"/>
              <a:gd name="T4" fmla="*/ 4439 w 5127"/>
              <a:gd name="T5" fmla="*/ 2733 h 3492"/>
              <a:gd name="T6" fmla="*/ 4029 w 5127"/>
              <a:gd name="T7" fmla="*/ 3492 h 3492"/>
              <a:gd name="T8" fmla="*/ 4515 w 5127"/>
              <a:gd name="T9" fmla="*/ 3230 h 3492"/>
              <a:gd name="T10" fmla="*/ 5000 w 5127"/>
              <a:gd name="T11" fmla="*/ 3492 h 3492"/>
              <a:gd name="T12" fmla="*/ 4590 w 5127"/>
              <a:gd name="T13" fmla="*/ 2733 h 3492"/>
              <a:gd name="T14" fmla="*/ 5127 w 5127"/>
              <a:gd name="T15" fmla="*/ 1457 h 3492"/>
              <a:gd name="T16" fmla="*/ 222 w 5127"/>
              <a:gd name="T17" fmla="*/ 1457 h 3492"/>
              <a:gd name="T18" fmla="*/ 1235 w 5127"/>
              <a:gd name="T19" fmla="*/ 2511 h 3492"/>
              <a:gd name="T20" fmla="*/ 689 w 5127"/>
              <a:gd name="T21" fmla="*/ 2733 h 3492"/>
              <a:gd name="T22" fmla="*/ 1099 w 5127"/>
              <a:gd name="T23" fmla="*/ 3492 h 3492"/>
              <a:gd name="T24" fmla="*/ 613 w 5127"/>
              <a:gd name="T25" fmla="*/ 3230 h 3492"/>
              <a:gd name="T26" fmla="*/ 127 w 5127"/>
              <a:gd name="T27" fmla="*/ 3492 h 3492"/>
              <a:gd name="T28" fmla="*/ 538 w 5127"/>
              <a:gd name="T29" fmla="*/ 2733 h 3492"/>
              <a:gd name="T30" fmla="*/ 0 w 5127"/>
              <a:gd name="T31" fmla="*/ 1457 h 3492"/>
              <a:gd name="T32" fmla="*/ 970 w 5127"/>
              <a:gd name="T33" fmla="*/ 816 h 3492"/>
              <a:gd name="T34" fmla="*/ 936 w 5127"/>
              <a:gd name="T35" fmla="*/ 823 h 3492"/>
              <a:gd name="T36" fmla="*/ 1242 w 5127"/>
              <a:gd name="T37" fmla="*/ 1487 h 3492"/>
              <a:gd name="T38" fmla="*/ 1911 w 5127"/>
              <a:gd name="T39" fmla="*/ 1670 h 3492"/>
              <a:gd name="T40" fmla="*/ 3215 w 5127"/>
              <a:gd name="T41" fmla="*/ 1487 h 3492"/>
              <a:gd name="T42" fmla="*/ 4186 w 5127"/>
              <a:gd name="T43" fmla="*/ 1201 h 3492"/>
              <a:gd name="T44" fmla="*/ 4191 w 5127"/>
              <a:gd name="T45" fmla="*/ 823 h 3492"/>
              <a:gd name="T46" fmla="*/ 4398 w 5127"/>
              <a:gd name="T47" fmla="*/ 136 h 3492"/>
              <a:gd name="T48" fmla="*/ 4377 w 5127"/>
              <a:gd name="T49" fmla="*/ 745 h 3492"/>
              <a:gd name="T50" fmla="*/ 4722 w 5127"/>
              <a:gd name="T51" fmla="*/ 2398 h 3492"/>
              <a:gd name="T52" fmla="*/ 3707 w 5127"/>
              <a:gd name="T53" fmla="*/ 2513 h 3492"/>
              <a:gd name="T54" fmla="*/ 3432 w 5127"/>
              <a:gd name="T55" fmla="*/ 3076 h 3492"/>
              <a:gd name="T56" fmla="*/ 3654 w 5127"/>
              <a:gd name="T57" fmla="*/ 2105 h 3492"/>
              <a:gd name="T58" fmla="*/ 4292 w 5127"/>
              <a:gd name="T59" fmla="*/ 1622 h 3492"/>
              <a:gd name="T60" fmla="*/ 4005 w 5127"/>
              <a:gd name="T61" fmla="*/ 1670 h 3492"/>
              <a:gd name="T62" fmla="*/ 3568 w 5127"/>
              <a:gd name="T63" fmla="*/ 1884 h 3492"/>
              <a:gd name="T64" fmla="*/ 3044 w 5127"/>
              <a:gd name="T65" fmla="*/ 3421 h 3492"/>
              <a:gd name="T66" fmla="*/ 2084 w 5127"/>
              <a:gd name="T67" fmla="*/ 1884 h 3492"/>
              <a:gd name="T68" fmla="*/ 1560 w 5127"/>
              <a:gd name="T69" fmla="*/ 1670 h 3492"/>
              <a:gd name="T70" fmla="*/ 989 w 5127"/>
              <a:gd name="T71" fmla="*/ 1586 h 3492"/>
              <a:gd name="T72" fmla="*/ 836 w 5127"/>
              <a:gd name="T73" fmla="*/ 2105 h 3492"/>
              <a:gd name="T74" fmla="*/ 1696 w 5127"/>
              <a:gd name="T75" fmla="*/ 2481 h 3492"/>
              <a:gd name="T76" fmla="*/ 1413 w 5127"/>
              <a:gd name="T77" fmla="*/ 3076 h 3492"/>
              <a:gd name="T78" fmla="*/ 1087 w 5127"/>
              <a:gd name="T79" fmla="*/ 2398 h 3492"/>
              <a:gd name="T80" fmla="*/ 406 w 5127"/>
              <a:gd name="T81" fmla="*/ 1601 h 3492"/>
              <a:gd name="T82" fmla="*/ 750 w 5127"/>
              <a:gd name="T83" fmla="*/ 745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27" h="3492">
                <a:moveTo>
                  <a:pt x="5127" y="1457"/>
                </a:moveTo>
                <a:cubicBezTo>
                  <a:pt x="4905" y="1457"/>
                  <a:pt x="4905" y="1457"/>
                  <a:pt x="4905" y="1457"/>
                </a:cubicBezTo>
                <a:cubicBezTo>
                  <a:pt x="4905" y="2511"/>
                  <a:pt x="4905" y="2511"/>
                  <a:pt x="4905" y="2511"/>
                </a:cubicBezTo>
                <a:cubicBezTo>
                  <a:pt x="3893" y="2511"/>
                  <a:pt x="3893" y="2511"/>
                  <a:pt x="3893" y="2511"/>
                </a:cubicBezTo>
                <a:cubicBezTo>
                  <a:pt x="3893" y="2733"/>
                  <a:pt x="3893" y="2733"/>
                  <a:pt x="3893" y="2733"/>
                </a:cubicBezTo>
                <a:cubicBezTo>
                  <a:pt x="4439" y="2733"/>
                  <a:pt x="4439" y="2733"/>
                  <a:pt x="4439" y="2733"/>
                </a:cubicBezTo>
                <a:cubicBezTo>
                  <a:pt x="4439" y="3196"/>
                  <a:pt x="4439" y="3196"/>
                  <a:pt x="4439" y="3196"/>
                </a:cubicBezTo>
                <a:cubicBezTo>
                  <a:pt x="4029" y="3492"/>
                  <a:pt x="4029" y="3492"/>
                  <a:pt x="4029" y="3492"/>
                </a:cubicBezTo>
                <a:cubicBezTo>
                  <a:pt x="4152" y="3492"/>
                  <a:pt x="4152" y="3492"/>
                  <a:pt x="4152" y="3492"/>
                </a:cubicBezTo>
                <a:cubicBezTo>
                  <a:pt x="4515" y="3230"/>
                  <a:pt x="4515" y="3230"/>
                  <a:pt x="4515" y="3230"/>
                </a:cubicBezTo>
                <a:cubicBezTo>
                  <a:pt x="4877" y="3492"/>
                  <a:pt x="4877" y="3492"/>
                  <a:pt x="4877" y="3492"/>
                </a:cubicBezTo>
                <a:cubicBezTo>
                  <a:pt x="5000" y="3492"/>
                  <a:pt x="5000" y="3492"/>
                  <a:pt x="5000" y="3492"/>
                </a:cubicBezTo>
                <a:cubicBezTo>
                  <a:pt x="4590" y="3196"/>
                  <a:pt x="4590" y="3196"/>
                  <a:pt x="4590" y="3196"/>
                </a:cubicBezTo>
                <a:cubicBezTo>
                  <a:pt x="4590" y="2733"/>
                  <a:pt x="4590" y="2733"/>
                  <a:pt x="4590" y="2733"/>
                </a:cubicBezTo>
                <a:cubicBezTo>
                  <a:pt x="5127" y="2733"/>
                  <a:pt x="5127" y="2733"/>
                  <a:pt x="5127" y="2733"/>
                </a:cubicBezTo>
                <a:cubicBezTo>
                  <a:pt x="5127" y="2308"/>
                  <a:pt x="5127" y="1882"/>
                  <a:pt x="5127" y="1457"/>
                </a:cubicBezTo>
                <a:close/>
                <a:moveTo>
                  <a:pt x="0" y="1457"/>
                </a:moveTo>
                <a:cubicBezTo>
                  <a:pt x="222" y="1457"/>
                  <a:pt x="222" y="1457"/>
                  <a:pt x="222" y="1457"/>
                </a:cubicBezTo>
                <a:cubicBezTo>
                  <a:pt x="222" y="2511"/>
                  <a:pt x="222" y="2511"/>
                  <a:pt x="222" y="2511"/>
                </a:cubicBezTo>
                <a:cubicBezTo>
                  <a:pt x="1235" y="2511"/>
                  <a:pt x="1235" y="2511"/>
                  <a:pt x="1235" y="2511"/>
                </a:cubicBezTo>
                <a:cubicBezTo>
                  <a:pt x="1235" y="2733"/>
                  <a:pt x="1235" y="2733"/>
                  <a:pt x="1235" y="2733"/>
                </a:cubicBezTo>
                <a:cubicBezTo>
                  <a:pt x="689" y="2733"/>
                  <a:pt x="689" y="2733"/>
                  <a:pt x="689" y="2733"/>
                </a:cubicBezTo>
                <a:cubicBezTo>
                  <a:pt x="689" y="3196"/>
                  <a:pt x="689" y="3196"/>
                  <a:pt x="689" y="3196"/>
                </a:cubicBezTo>
                <a:cubicBezTo>
                  <a:pt x="1099" y="3492"/>
                  <a:pt x="1099" y="3492"/>
                  <a:pt x="1099" y="3492"/>
                </a:cubicBezTo>
                <a:cubicBezTo>
                  <a:pt x="976" y="3492"/>
                  <a:pt x="976" y="3492"/>
                  <a:pt x="976" y="3492"/>
                </a:cubicBezTo>
                <a:cubicBezTo>
                  <a:pt x="613" y="3230"/>
                  <a:pt x="613" y="3230"/>
                  <a:pt x="613" y="3230"/>
                </a:cubicBezTo>
                <a:cubicBezTo>
                  <a:pt x="250" y="3492"/>
                  <a:pt x="250" y="3492"/>
                  <a:pt x="250" y="3492"/>
                </a:cubicBezTo>
                <a:cubicBezTo>
                  <a:pt x="127" y="3492"/>
                  <a:pt x="127" y="3492"/>
                  <a:pt x="127" y="3492"/>
                </a:cubicBezTo>
                <a:cubicBezTo>
                  <a:pt x="538" y="3196"/>
                  <a:pt x="538" y="3196"/>
                  <a:pt x="538" y="3196"/>
                </a:cubicBezTo>
                <a:cubicBezTo>
                  <a:pt x="538" y="2733"/>
                  <a:pt x="538" y="2733"/>
                  <a:pt x="538" y="2733"/>
                </a:cubicBezTo>
                <a:cubicBezTo>
                  <a:pt x="0" y="2733"/>
                  <a:pt x="0" y="2733"/>
                  <a:pt x="0" y="2733"/>
                </a:cubicBezTo>
                <a:cubicBezTo>
                  <a:pt x="0" y="2308"/>
                  <a:pt x="0" y="1882"/>
                  <a:pt x="0" y="1457"/>
                </a:cubicBezTo>
                <a:close/>
                <a:moveTo>
                  <a:pt x="730" y="136"/>
                </a:moveTo>
                <a:cubicBezTo>
                  <a:pt x="1114" y="0"/>
                  <a:pt x="1217" y="729"/>
                  <a:pt x="970" y="816"/>
                </a:cubicBezTo>
                <a:cubicBezTo>
                  <a:pt x="959" y="820"/>
                  <a:pt x="948" y="822"/>
                  <a:pt x="936" y="823"/>
                </a:cubicBezTo>
                <a:cubicBezTo>
                  <a:pt x="936" y="823"/>
                  <a:pt x="936" y="823"/>
                  <a:pt x="936" y="823"/>
                </a:cubicBezTo>
                <a:cubicBezTo>
                  <a:pt x="861" y="917"/>
                  <a:pt x="903" y="1099"/>
                  <a:pt x="942" y="1201"/>
                </a:cubicBezTo>
                <a:cubicBezTo>
                  <a:pt x="998" y="1346"/>
                  <a:pt x="1102" y="1487"/>
                  <a:pt x="1242" y="1487"/>
                </a:cubicBezTo>
                <a:cubicBezTo>
                  <a:pt x="1913" y="1487"/>
                  <a:pt x="1913" y="1487"/>
                  <a:pt x="1913" y="1487"/>
                </a:cubicBezTo>
                <a:cubicBezTo>
                  <a:pt x="1911" y="1670"/>
                  <a:pt x="1911" y="1670"/>
                  <a:pt x="1911" y="1670"/>
                </a:cubicBezTo>
                <a:cubicBezTo>
                  <a:pt x="3217" y="1670"/>
                  <a:pt x="3217" y="1670"/>
                  <a:pt x="3217" y="1670"/>
                </a:cubicBezTo>
                <a:cubicBezTo>
                  <a:pt x="3215" y="1487"/>
                  <a:pt x="3215" y="1487"/>
                  <a:pt x="3215" y="1487"/>
                </a:cubicBezTo>
                <a:cubicBezTo>
                  <a:pt x="3886" y="1487"/>
                  <a:pt x="3886" y="1487"/>
                  <a:pt x="3886" y="1487"/>
                </a:cubicBezTo>
                <a:cubicBezTo>
                  <a:pt x="4025" y="1487"/>
                  <a:pt x="4130" y="1346"/>
                  <a:pt x="4186" y="1201"/>
                </a:cubicBezTo>
                <a:cubicBezTo>
                  <a:pt x="4225" y="1099"/>
                  <a:pt x="4267" y="917"/>
                  <a:pt x="4191" y="823"/>
                </a:cubicBezTo>
                <a:cubicBezTo>
                  <a:pt x="4191" y="823"/>
                  <a:pt x="4191" y="823"/>
                  <a:pt x="4191" y="823"/>
                </a:cubicBezTo>
                <a:cubicBezTo>
                  <a:pt x="4180" y="822"/>
                  <a:pt x="4169" y="820"/>
                  <a:pt x="4157" y="816"/>
                </a:cubicBezTo>
                <a:cubicBezTo>
                  <a:pt x="3911" y="729"/>
                  <a:pt x="4014" y="0"/>
                  <a:pt x="4398" y="136"/>
                </a:cubicBezTo>
                <a:cubicBezTo>
                  <a:pt x="4673" y="233"/>
                  <a:pt x="4556" y="586"/>
                  <a:pt x="4377" y="745"/>
                </a:cubicBezTo>
                <a:cubicBezTo>
                  <a:pt x="4377" y="745"/>
                  <a:pt x="4377" y="745"/>
                  <a:pt x="4377" y="745"/>
                </a:cubicBezTo>
                <a:cubicBezTo>
                  <a:pt x="4510" y="915"/>
                  <a:pt x="4722" y="1351"/>
                  <a:pt x="4722" y="1601"/>
                </a:cubicBezTo>
                <a:cubicBezTo>
                  <a:pt x="4722" y="2398"/>
                  <a:pt x="4722" y="2398"/>
                  <a:pt x="4722" y="2398"/>
                </a:cubicBezTo>
                <a:cubicBezTo>
                  <a:pt x="4041" y="2398"/>
                  <a:pt x="4041" y="2398"/>
                  <a:pt x="4041" y="2398"/>
                </a:cubicBezTo>
                <a:cubicBezTo>
                  <a:pt x="3938" y="2398"/>
                  <a:pt x="3717" y="2382"/>
                  <a:pt x="3707" y="2513"/>
                </a:cubicBezTo>
                <a:cubicBezTo>
                  <a:pt x="3714" y="3076"/>
                  <a:pt x="3714" y="3076"/>
                  <a:pt x="3714" y="3076"/>
                </a:cubicBezTo>
                <a:cubicBezTo>
                  <a:pt x="3432" y="3076"/>
                  <a:pt x="3432" y="3076"/>
                  <a:pt x="3432" y="3076"/>
                </a:cubicBezTo>
                <a:cubicBezTo>
                  <a:pt x="3432" y="2481"/>
                  <a:pt x="3432" y="2481"/>
                  <a:pt x="3432" y="2481"/>
                </a:cubicBezTo>
                <a:cubicBezTo>
                  <a:pt x="3432" y="2481"/>
                  <a:pt x="3414" y="2105"/>
                  <a:pt x="3654" y="2105"/>
                </a:cubicBezTo>
                <a:cubicBezTo>
                  <a:pt x="4292" y="2105"/>
                  <a:pt x="4292" y="2105"/>
                  <a:pt x="4292" y="2105"/>
                </a:cubicBezTo>
                <a:cubicBezTo>
                  <a:pt x="4292" y="1622"/>
                  <a:pt x="4292" y="1622"/>
                  <a:pt x="4292" y="1622"/>
                </a:cubicBezTo>
                <a:cubicBezTo>
                  <a:pt x="4292" y="1622"/>
                  <a:pt x="4281" y="1497"/>
                  <a:pt x="4139" y="1586"/>
                </a:cubicBezTo>
                <a:cubicBezTo>
                  <a:pt x="4005" y="1670"/>
                  <a:pt x="4005" y="1670"/>
                  <a:pt x="4005" y="1670"/>
                </a:cubicBezTo>
                <a:cubicBezTo>
                  <a:pt x="3568" y="1670"/>
                  <a:pt x="3568" y="1670"/>
                  <a:pt x="3568" y="1670"/>
                </a:cubicBezTo>
                <a:cubicBezTo>
                  <a:pt x="3568" y="1884"/>
                  <a:pt x="3568" y="1884"/>
                  <a:pt x="3568" y="1884"/>
                </a:cubicBezTo>
                <a:cubicBezTo>
                  <a:pt x="3044" y="1884"/>
                  <a:pt x="3044" y="1884"/>
                  <a:pt x="3044" y="1884"/>
                </a:cubicBezTo>
                <a:cubicBezTo>
                  <a:pt x="3044" y="3421"/>
                  <a:pt x="3044" y="3421"/>
                  <a:pt x="3044" y="3421"/>
                </a:cubicBezTo>
                <a:cubicBezTo>
                  <a:pt x="2084" y="3421"/>
                  <a:pt x="2084" y="3421"/>
                  <a:pt x="2084" y="3421"/>
                </a:cubicBezTo>
                <a:cubicBezTo>
                  <a:pt x="2084" y="1884"/>
                  <a:pt x="2084" y="1884"/>
                  <a:pt x="2084" y="1884"/>
                </a:cubicBezTo>
                <a:cubicBezTo>
                  <a:pt x="1560" y="1884"/>
                  <a:pt x="1560" y="1884"/>
                  <a:pt x="1560" y="1884"/>
                </a:cubicBezTo>
                <a:cubicBezTo>
                  <a:pt x="1560" y="1670"/>
                  <a:pt x="1560" y="1670"/>
                  <a:pt x="1560" y="1670"/>
                </a:cubicBezTo>
                <a:cubicBezTo>
                  <a:pt x="1123" y="1670"/>
                  <a:pt x="1123" y="1670"/>
                  <a:pt x="1123" y="1670"/>
                </a:cubicBezTo>
                <a:cubicBezTo>
                  <a:pt x="989" y="1586"/>
                  <a:pt x="989" y="1586"/>
                  <a:pt x="989" y="1586"/>
                </a:cubicBezTo>
                <a:cubicBezTo>
                  <a:pt x="847" y="1497"/>
                  <a:pt x="836" y="1622"/>
                  <a:pt x="836" y="1622"/>
                </a:cubicBezTo>
                <a:cubicBezTo>
                  <a:pt x="836" y="2105"/>
                  <a:pt x="836" y="2105"/>
                  <a:pt x="836" y="2105"/>
                </a:cubicBezTo>
                <a:cubicBezTo>
                  <a:pt x="1474" y="2105"/>
                  <a:pt x="1474" y="2105"/>
                  <a:pt x="1474" y="2105"/>
                </a:cubicBezTo>
                <a:cubicBezTo>
                  <a:pt x="1713" y="2105"/>
                  <a:pt x="1696" y="2481"/>
                  <a:pt x="1696" y="2481"/>
                </a:cubicBezTo>
                <a:cubicBezTo>
                  <a:pt x="1696" y="3076"/>
                  <a:pt x="1696" y="3076"/>
                  <a:pt x="1696" y="3076"/>
                </a:cubicBezTo>
                <a:cubicBezTo>
                  <a:pt x="1413" y="3076"/>
                  <a:pt x="1413" y="3076"/>
                  <a:pt x="1413" y="3076"/>
                </a:cubicBezTo>
                <a:cubicBezTo>
                  <a:pt x="1420" y="2513"/>
                  <a:pt x="1420" y="2513"/>
                  <a:pt x="1420" y="2513"/>
                </a:cubicBezTo>
                <a:cubicBezTo>
                  <a:pt x="1411" y="2382"/>
                  <a:pt x="1189" y="2398"/>
                  <a:pt x="1087" y="2398"/>
                </a:cubicBezTo>
                <a:cubicBezTo>
                  <a:pt x="406" y="2398"/>
                  <a:pt x="406" y="2398"/>
                  <a:pt x="406" y="2398"/>
                </a:cubicBezTo>
                <a:cubicBezTo>
                  <a:pt x="406" y="1601"/>
                  <a:pt x="406" y="1601"/>
                  <a:pt x="406" y="1601"/>
                </a:cubicBezTo>
                <a:cubicBezTo>
                  <a:pt x="406" y="1351"/>
                  <a:pt x="618" y="915"/>
                  <a:pt x="750" y="745"/>
                </a:cubicBezTo>
                <a:cubicBezTo>
                  <a:pt x="750" y="745"/>
                  <a:pt x="750" y="745"/>
                  <a:pt x="750" y="745"/>
                </a:cubicBezTo>
                <a:cubicBezTo>
                  <a:pt x="571" y="586"/>
                  <a:pt x="454" y="233"/>
                  <a:pt x="730" y="136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2223464" y="1867304"/>
            <a:ext cx="1170897" cy="1131911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ts val="112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5749639" y="1867304"/>
            <a:ext cx="1170897" cy="1131911"/>
          </a:xfrm>
          <a:prstGeom prst="wedgeRoundRectCallout">
            <a:avLst>
              <a:gd name="adj1" fmla="val -85547"/>
              <a:gd name="adj2" fmla="val -5039"/>
              <a:gd name="adj3" fmla="val 16667"/>
            </a:avLst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ts val="112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2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4444" y="3318882"/>
            <a:ext cx="24835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46048" y="3318882"/>
            <a:ext cx="24835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00726" y="4620761"/>
            <a:ext cx="734254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圆角矩形标注 21"/>
          <p:cNvSpPr/>
          <p:nvPr/>
        </p:nvSpPr>
        <p:spPr>
          <a:xfrm>
            <a:off x="1039652" y="2450950"/>
            <a:ext cx="485904" cy="469725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1442467" y="1979420"/>
            <a:ext cx="323936" cy="313151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1710566" y="2328877"/>
            <a:ext cx="215957" cy="208766"/>
          </a:xfrm>
          <a:prstGeom prst="wedgeRoundRectCallout">
            <a:avLst>
              <a:gd name="adj1" fmla="val 85262"/>
              <a:gd name="adj2" fmla="val -6572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7602508" y="2450950"/>
            <a:ext cx="485904" cy="469725"/>
          </a:xfrm>
          <a:prstGeom prst="wedgeRoundRectCallout">
            <a:avLst>
              <a:gd name="adj1" fmla="val -86196"/>
              <a:gd name="adj2" fmla="val -6572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圆角矩形标注 25"/>
          <p:cNvSpPr/>
          <p:nvPr/>
        </p:nvSpPr>
        <p:spPr>
          <a:xfrm>
            <a:off x="7400180" y="1979420"/>
            <a:ext cx="323936" cy="313151"/>
          </a:xfrm>
          <a:prstGeom prst="wedgeRoundRectCallout">
            <a:avLst>
              <a:gd name="adj1" fmla="val -88875"/>
              <a:gd name="adj2" fmla="val -9343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圆角矩形标注 26"/>
          <p:cNvSpPr/>
          <p:nvPr/>
        </p:nvSpPr>
        <p:spPr>
          <a:xfrm>
            <a:off x="7184224" y="2328877"/>
            <a:ext cx="215957" cy="208766"/>
          </a:xfrm>
          <a:prstGeom prst="wedgeRoundRectCallout">
            <a:avLst>
              <a:gd name="adj1" fmla="val -91555"/>
              <a:gd name="adj2" fmla="val -6572"/>
              <a:gd name="adj3" fmla="val 16667"/>
            </a:avLst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同心圆 18"/>
          <p:cNvSpPr/>
          <p:nvPr/>
        </p:nvSpPr>
        <p:spPr>
          <a:xfrm>
            <a:off x="3394232" y="2306305"/>
            <a:ext cx="2355536" cy="2355536"/>
          </a:xfrm>
          <a:prstGeom prst="donut">
            <a:avLst>
              <a:gd name="adj" fmla="val 4253"/>
            </a:avLst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17436" y="1594930"/>
            <a:ext cx="3719983" cy="3778286"/>
            <a:chOff x="3890633" y="1556792"/>
            <a:chExt cx="4409146" cy="4474747"/>
          </a:xfrm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5713884" y="1556792"/>
              <a:ext cx="762643" cy="1196783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49C2DD"/>
            </a:solidFill>
            <a:ln w="12700" cap="flat" cmpd="sng" algn="ctr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tIns="134958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vant GardeBook" pitchFamily="50" charset="0"/>
                  <a:ea typeface="宋体"/>
                  <a:cs typeface="+mn-cs"/>
                </a:rPr>
                <a:t>01</a:t>
              </a: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宋体"/>
                <a:cs typeface="+mn-cs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5713884" y="4834756"/>
              <a:ext cx="762643" cy="1196783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9DCB43"/>
            </a:solidFill>
            <a:ln w="12700" cap="flat" cmpd="sng" algn="ctr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bIns="107967" rtlCol="0" anchor="b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vant GardeBook" pitchFamily="50" charset="0"/>
                  <a:ea typeface="宋体"/>
                  <a:cs typeface="+mn-cs"/>
                </a:rPr>
                <a:t>03</a:t>
              </a: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宋体"/>
                <a:cs typeface="+mn-cs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104221" y="3413425"/>
              <a:ext cx="1195558" cy="761481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DF5947"/>
            </a:solidFill>
            <a:ln w="12700" cap="flat" cmpd="sng" algn="ctr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rIns="134958"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vant GardeBook" pitchFamily="50" charset="0"/>
                  <a:ea typeface="宋体"/>
                  <a:cs typeface="+mn-cs"/>
                </a:rPr>
                <a:t>02</a:t>
              </a: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宋体"/>
                <a:cs typeface="+mn-cs"/>
              </a:endParaRPr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3890633" y="3413425"/>
              <a:ext cx="1196745" cy="761481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FFAC6A"/>
            </a:solidFill>
            <a:ln w="12700" cap="flat" cmpd="sng" algn="ctr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lIns="134958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vant GardeBook" pitchFamily="50" charset="0"/>
                  <a:ea typeface="宋体"/>
                  <a:cs typeface="+mn-cs"/>
                </a:rPr>
                <a:t>04</a:t>
              </a: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宋体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28565" y="2734603"/>
            <a:ext cx="1497723" cy="1498941"/>
            <a:chOff x="5207610" y="2906543"/>
            <a:chExt cx="1775190" cy="1775245"/>
          </a:xfrm>
        </p:grpSpPr>
        <p:sp>
          <p:nvSpPr>
            <p:cNvPr id="26" name="Oval 19"/>
            <p:cNvSpPr>
              <a:spLocks noChangeArrowheads="1"/>
            </p:cNvSpPr>
            <p:nvPr/>
          </p:nvSpPr>
          <p:spPr bwMode="auto">
            <a:xfrm>
              <a:off x="5207610" y="2906543"/>
              <a:ext cx="1775190" cy="1775245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5514675" y="3212977"/>
              <a:ext cx="1161060" cy="11610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12500" y="2046554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92441" y="1774283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40236" y="2046554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40236" y="1774283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12500" y="4471244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kumimoji="0" lang="zh-CN" altLang="en-US" sz="7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92441" y="4208342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40236" y="4471244"/>
            <a:ext cx="2516065" cy="519642"/>
          </a:xfrm>
          <a:prstGeom prst="rect">
            <a:avLst/>
          </a:prstGeom>
          <a:noFill/>
        </p:spPr>
        <p:txBody>
          <a:bodyPr wrap="square" lIns="68846" tIns="34423" rIns="68846" bIns="34423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kumimoji="0" lang="zh-CN" altLang="en-US" sz="7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40237" y="4208342"/>
            <a:ext cx="1336125" cy="242374"/>
          </a:xfrm>
          <a:prstGeom prst="rect">
            <a:avLst/>
          </a:prstGeom>
          <a:noFill/>
        </p:spPr>
        <p:txBody>
          <a:bodyPr wrap="square" lIns="68846" tIns="0" rIns="68846" bIns="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381929" y="443346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894414" y="2210474"/>
            <a:ext cx="758857" cy="758466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4895936" y="2210474"/>
            <a:ext cx="758857" cy="758466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vant GardeBook" pitchFamily="50" charset="0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026" y="3077874"/>
            <a:ext cx="1079787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55393" y="3077874"/>
            <a:ext cx="1079787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9097" y="4433465"/>
            <a:ext cx="673582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99" dirty="0">
                <a:solidFill>
                  <a:srgbClr val="49C2DD"/>
                </a:solidFill>
                <a:latin typeface="Avant GardeBook" pitchFamily="50" charset="0"/>
              </a:rPr>
              <a:t>Title</a:t>
            </a:r>
            <a:endParaRPr lang="zh-CN" altLang="en-US" sz="2699" dirty="0">
              <a:solidFill>
                <a:srgbClr val="49C2DD"/>
              </a:solidFill>
              <a:latin typeface="Avant GardeBook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0073" y="4433465"/>
            <a:ext cx="673582" cy="507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99" dirty="0">
                <a:solidFill>
                  <a:srgbClr val="DF5947"/>
                </a:solidFill>
                <a:latin typeface="Avant GardeBook" pitchFamily="50" charset="0"/>
              </a:rPr>
              <a:t>Title</a:t>
            </a:r>
            <a:endParaRPr lang="zh-CN" altLang="en-US" sz="2699" dirty="0">
              <a:solidFill>
                <a:srgbClr val="DF5947"/>
              </a:solidFill>
              <a:latin typeface="Avant GardeBook" pitchFamily="50" charset="0"/>
            </a:endParaRPr>
          </a:p>
        </p:txBody>
      </p:sp>
      <p:pic>
        <p:nvPicPr>
          <p:cNvPr id="18" name="Picture 10" descr="D:\desktop\24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0430" y="2226544"/>
            <a:ext cx="2030636" cy="2686966"/>
          </a:xfrm>
          <a:prstGeom prst="rect">
            <a:avLst/>
          </a:prstGeom>
          <a:noFill/>
          <a:ln w="19050">
            <a:solidFill>
              <a:sysClr val="window" lastClr="FFFFFF"/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D:\desktop\35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747" y="2226544"/>
            <a:ext cx="2030636" cy="2686966"/>
          </a:xfrm>
          <a:prstGeom prst="rect">
            <a:avLst/>
          </a:prstGeom>
          <a:noFill/>
          <a:ln w="19050">
            <a:solidFill>
              <a:sysClr val="window" lastClr="FFFFFF"/>
            </a:solidFill>
          </a:ln>
          <a:effectLst>
            <a:outerShdw blurRad="76200" dist="76200" dir="5400000" algn="tl" rotWithShape="0">
              <a:prstClr val="black">
                <a:alpha val="3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796972" y="2174543"/>
            <a:ext cx="1247195" cy="1248212"/>
          </a:xfrm>
          <a:prstGeom prst="ellipse">
            <a:avLst/>
          </a:pr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719335" y="3183097"/>
            <a:ext cx="1247195" cy="1248212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888096" y="2040001"/>
            <a:ext cx="1247195" cy="1248212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126690" y="2426816"/>
            <a:ext cx="1247195" cy="1248212"/>
          </a:xfrm>
          <a:prstGeom prst="ellipse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21" name="直接连接符 20"/>
          <p:cNvCxnSpPr>
            <a:stCxn id="17" idx="6"/>
            <a:endCxn id="18" idx="2"/>
          </p:cNvCxnSpPr>
          <p:nvPr/>
        </p:nvCxnSpPr>
        <p:spPr>
          <a:xfrm>
            <a:off x="2044168" y="2798650"/>
            <a:ext cx="675168" cy="1008553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22" name="直接连接符 21"/>
          <p:cNvCxnSpPr>
            <a:stCxn id="18" idx="6"/>
            <a:endCxn id="19" idx="2"/>
          </p:cNvCxnSpPr>
          <p:nvPr/>
        </p:nvCxnSpPr>
        <p:spPr>
          <a:xfrm flipV="1">
            <a:off x="3966532" y="2664107"/>
            <a:ext cx="921565" cy="1143096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23" name="直接连接符 22"/>
          <p:cNvCxnSpPr>
            <a:stCxn id="19" idx="6"/>
            <a:endCxn id="20" idx="2"/>
          </p:cNvCxnSpPr>
          <p:nvPr/>
        </p:nvCxnSpPr>
        <p:spPr>
          <a:xfrm>
            <a:off x="6135292" y="2664107"/>
            <a:ext cx="991399" cy="38681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24" name="矩形 23"/>
          <p:cNvSpPr/>
          <p:nvPr/>
        </p:nvSpPr>
        <p:spPr>
          <a:xfrm>
            <a:off x="804501" y="3534668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3419" y="3797525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kumimoji="0" lang="zh-CN" altLang="en-US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26864" y="2270866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45783" y="2533723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kumimoji="0" lang="zh-CN" altLang="en-US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895624" y="3407692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714543" y="3670549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kumimoji="0" lang="zh-CN" altLang="en-US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34219" y="3729368"/>
            <a:ext cx="1232139" cy="311904"/>
          </a:xfrm>
          <a:prstGeom prst="rect">
            <a:avLst/>
          </a:prstGeom>
        </p:spPr>
        <p:txBody>
          <a:bodyPr wrap="square" lIns="68859" tIns="34429" rIns="68859" bIns="34429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53137" y="3992225"/>
            <a:ext cx="1594303" cy="588903"/>
          </a:xfrm>
          <a:prstGeom prst="rect">
            <a:avLst/>
          </a:prstGeom>
        </p:spPr>
        <p:txBody>
          <a:bodyPr wrap="square" lIns="68859" tIns="34429" rIns="68859" bIns="34429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kumimoji="0" lang="zh-CN" altLang="en-US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267744" y="3076973"/>
            <a:ext cx="914846" cy="9148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99992" y="307639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5" name="矩形 14"/>
          <p:cNvSpPr/>
          <p:nvPr/>
        </p:nvSpPr>
        <p:spPr>
          <a:xfrm>
            <a:off x="4499992" y="244969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6" name="椭圆 15"/>
          <p:cNvSpPr/>
          <p:nvPr/>
        </p:nvSpPr>
        <p:spPr>
          <a:xfrm>
            <a:off x="1403648" y="1925638"/>
            <a:ext cx="1580828" cy="158082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828600" y="4373910"/>
            <a:ext cx="2079426" cy="207942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1600" y="2645718"/>
            <a:ext cx="628674" cy="62867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452320" y="5000651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419872" y="2357686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83207" y="266447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272303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621662" y="5310014"/>
            <a:ext cx="864840" cy="86484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3" grpId="1" animBg="1"/>
          <p:bldP spid="14" grpId="0"/>
          <p:bldP spid="15" grpId="0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/>
          <p:bldP spid="22" grpId="1"/>
          <p:bldP spid="23" grpId="0" animBg="1"/>
          <p:bldP spid="23" grpId="1" animBg="1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-684584" y="4247131"/>
            <a:ext cx="2448272" cy="2448272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195736" y="5183235"/>
            <a:ext cx="1584176" cy="158417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982565" y="4607171"/>
            <a:ext cx="438268" cy="43826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4103115"/>
            <a:ext cx="2376264" cy="237626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61704" y="4604987"/>
            <a:ext cx="2387800" cy="2387800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452320" y="4319139"/>
            <a:ext cx="936104" cy="93610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156175" y="5305919"/>
            <a:ext cx="1605507" cy="1605507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44134" y="1844824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6653" y="1904775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63334" y="1844824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5853" y="1904775"/>
            <a:ext cx="3802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1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86260" y="1844824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78779" y="1904775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9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58925" y="29848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63901" y="3638116"/>
            <a:ext cx="3016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 YOU FOR WATCHING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24934" y="1844824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517453" y="1904775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2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 animBg="1"/>
          <p:bldP spid="35" grpId="1" animBg="1"/>
          <p:bldP spid="36" grpId="0"/>
          <p:bldP spid="36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 animBg="1"/>
          <p:bldP spid="35" grpId="1" animBg="1"/>
          <p:bldP spid="36" grpId="0"/>
          <p:bldP spid="36" grpId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0"/>
          <p:cNvSpPr>
            <a:spLocks/>
          </p:cNvSpPr>
          <p:nvPr/>
        </p:nvSpPr>
        <p:spPr bwMode="auto">
          <a:xfrm>
            <a:off x="4111146" y="2701645"/>
            <a:ext cx="993634" cy="165045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3801267" y="3233828"/>
            <a:ext cx="1616759" cy="168412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3498126" y="3766012"/>
            <a:ext cx="2229779" cy="168412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1680" y="4005477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96555" y="3331827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05896" y="2797961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18542" y="2058628"/>
            <a:ext cx="2213563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4111147" y="1920212"/>
            <a:ext cx="899323" cy="781433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3801267" y="2866691"/>
            <a:ext cx="1519081" cy="367140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3498126" y="3402240"/>
            <a:ext cx="2132101" cy="363771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3029938" y="3934424"/>
            <a:ext cx="3071841" cy="646704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792231936"/>
              </p:ext>
            </p:extLst>
          </p:nvPr>
        </p:nvGraphicFramePr>
        <p:xfrm>
          <a:off x="1088582" y="216593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058989" y="405050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42535" y="381249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24" name="图表 23"/>
          <p:cNvGraphicFramePr/>
          <p:nvPr>
            <p:extLst>
              <p:ext uri="{D42A27DB-BD31-4B8C-83A1-F6EECF244321}">
                <p14:modId xmlns:p14="http://schemas.microsoft.com/office/powerpoint/2010/main" val="1384007928"/>
              </p:ext>
            </p:extLst>
          </p:nvPr>
        </p:nvGraphicFramePr>
        <p:xfrm>
          <a:off x="2934620" y="216593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905026" y="405050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88572" y="381249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val="2814111932"/>
              </p:ext>
            </p:extLst>
          </p:nvPr>
        </p:nvGraphicFramePr>
        <p:xfrm>
          <a:off x="4786415" y="216593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756821" y="405050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40367" y="381249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2225408979"/>
              </p:ext>
            </p:extLst>
          </p:nvPr>
        </p:nvGraphicFramePr>
        <p:xfrm>
          <a:off x="6621346" y="2165934"/>
          <a:ext cx="1438201" cy="1483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591753" y="4050500"/>
            <a:ext cx="1497388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75299" y="3812492"/>
            <a:ext cx="133029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728079" y="2137540"/>
            <a:ext cx="0" cy="265961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>
            <a:off x="4572000" y="2137540"/>
            <a:ext cx="0" cy="265961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>
            <a:off x="6407637" y="2137540"/>
            <a:ext cx="0" cy="265961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481253" y="268836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75</a:t>
            </a: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27290" y="268836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82</a:t>
            </a: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79084" y="268836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59</a:t>
            </a: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%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14015" y="2688365"/>
            <a:ext cx="505267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23</a:t>
            </a:r>
            <a:r>
              <a:rPr kumimoji="0" lang="en-US" altLang="zh-CN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vant GardeBook" pitchFamily="50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  <p:bldP spid="22" grpId="0"/>
      <p:bldP spid="23" grpId="0"/>
      <p:bldGraphic spid="24" grpId="0">
        <p:bldAsOne/>
      </p:bldGraphic>
      <p:bldP spid="25" grpId="0"/>
      <p:bldP spid="26" grpId="0"/>
      <p:bldGraphic spid="27" grpId="0">
        <p:bldAsOne/>
      </p:bldGraphic>
      <p:bldP spid="28" grpId="0"/>
      <p:bldP spid="29" grpId="0"/>
      <p:bldGraphic spid="30" grpId="0">
        <p:bldAsOne/>
      </p:bldGraphic>
      <p:bldP spid="31" grpId="0"/>
      <p:bldP spid="32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1133849" y="1893064"/>
            <a:ext cx="3791738" cy="3192120"/>
            <a:chOff x="550590" y="1340768"/>
            <a:chExt cx="5937251" cy="4994275"/>
          </a:xfrm>
          <a:solidFill>
            <a:sysClr val="window" lastClr="FFFFFF">
              <a:lumMod val="85000"/>
            </a:sysClr>
          </a:solidFill>
          <a:effectLst/>
        </p:grpSpPr>
        <p:sp>
          <p:nvSpPr>
            <p:cNvPr id="84" name="Freeform 67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84"/>
            <p:cNvSpPr>
              <a:spLocks/>
            </p:cNvSpPr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86"/>
            <p:cNvSpPr>
              <a:spLocks/>
            </p:cNvSpPr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97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99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00"/>
            <p:cNvSpPr>
              <a:spLocks/>
            </p:cNvSpPr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101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102"/>
            <p:cNvSpPr>
              <a:spLocks/>
            </p:cNvSpPr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03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106"/>
            <p:cNvSpPr>
              <a:spLocks/>
            </p:cNvSpPr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Freeform 108"/>
            <p:cNvSpPr>
              <a:spLocks/>
            </p:cNvSpPr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Freeform 113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Freeform 117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Freeform 121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Freeform 122"/>
            <p:cNvSpPr>
              <a:spLocks/>
            </p:cNvSpPr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Freeform 125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126"/>
            <p:cNvSpPr>
              <a:spLocks/>
            </p:cNvSpPr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128"/>
            <p:cNvSpPr>
              <a:spLocks/>
            </p:cNvSpPr>
            <p:nvPr/>
          </p:nvSpPr>
          <p:spPr bwMode="gray">
            <a:xfrm>
              <a:off x="5736953" y="5149181"/>
              <a:ext cx="192088" cy="484188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127"/>
            <p:cNvSpPr>
              <a:spLocks/>
            </p:cNvSpPr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ysClr val="window" lastClr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7" name="Freeform 78"/>
          <p:cNvSpPr>
            <a:spLocks/>
          </p:cNvSpPr>
          <p:nvPr/>
        </p:nvSpPr>
        <p:spPr bwMode="gray">
          <a:xfrm>
            <a:off x="3635990" y="4409420"/>
            <a:ext cx="571802" cy="487038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9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48" name="Freeform 92"/>
          <p:cNvSpPr>
            <a:spLocks/>
          </p:cNvSpPr>
          <p:nvPr/>
        </p:nvSpPr>
        <p:spPr bwMode="gray">
          <a:xfrm>
            <a:off x="3902508" y="3282605"/>
            <a:ext cx="499820" cy="335853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3BA9F8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49" name="Freeform 100"/>
          <p:cNvSpPr>
            <a:spLocks/>
          </p:cNvSpPr>
          <p:nvPr/>
        </p:nvSpPr>
        <p:spPr bwMode="gray">
          <a:xfrm>
            <a:off x="4097285" y="2762627"/>
            <a:ext cx="435948" cy="435290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sp>
        <p:nvSpPr>
          <p:cNvPr id="150" name="Freeform 82"/>
          <p:cNvSpPr>
            <a:spLocks/>
          </p:cNvSpPr>
          <p:nvPr/>
        </p:nvSpPr>
        <p:spPr bwMode="gray">
          <a:xfrm>
            <a:off x="4202216" y="3856431"/>
            <a:ext cx="286915" cy="322661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9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vant GardeBook" pitchFamily="50" charset="0"/>
              <a:ea typeface="微软雅黑" pitchFamily="34" charset="-122"/>
              <a:cs typeface="+mn-cs"/>
            </a:endParaRPr>
          </a:p>
        </p:txBody>
      </p:sp>
      <p:cxnSp>
        <p:nvCxnSpPr>
          <p:cNvPr id="151" name="直接连接符 150"/>
          <p:cNvCxnSpPr/>
          <p:nvPr/>
        </p:nvCxnSpPr>
        <p:spPr>
          <a:xfrm>
            <a:off x="4455131" y="2962083"/>
            <a:ext cx="190081" cy="18724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2" name="直接连接符 151"/>
          <p:cNvCxnSpPr/>
          <p:nvPr/>
        </p:nvCxnSpPr>
        <p:spPr>
          <a:xfrm>
            <a:off x="4645211" y="3149326"/>
            <a:ext cx="116854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3" name="直接连接符 152"/>
          <p:cNvCxnSpPr/>
          <p:nvPr/>
        </p:nvCxnSpPr>
        <p:spPr>
          <a:xfrm>
            <a:off x="4294387" y="3342497"/>
            <a:ext cx="190081" cy="18724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4" name="直接连接符 153"/>
          <p:cNvCxnSpPr/>
          <p:nvPr/>
        </p:nvCxnSpPr>
        <p:spPr>
          <a:xfrm>
            <a:off x="4484468" y="3529740"/>
            <a:ext cx="132928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5" name="直接连接符 154"/>
          <p:cNvCxnSpPr/>
          <p:nvPr/>
        </p:nvCxnSpPr>
        <p:spPr>
          <a:xfrm flipV="1">
            <a:off x="4422338" y="3901079"/>
            <a:ext cx="238153" cy="15434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6" name="直接连接符 155"/>
          <p:cNvCxnSpPr/>
          <p:nvPr/>
        </p:nvCxnSpPr>
        <p:spPr>
          <a:xfrm>
            <a:off x="4660491" y="3901077"/>
            <a:ext cx="115326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7" name="直接连接符 156"/>
          <p:cNvCxnSpPr/>
          <p:nvPr/>
        </p:nvCxnSpPr>
        <p:spPr>
          <a:xfrm>
            <a:off x="3974611" y="4627782"/>
            <a:ext cx="190081" cy="18724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58" name="直接连接符 157"/>
          <p:cNvCxnSpPr/>
          <p:nvPr/>
        </p:nvCxnSpPr>
        <p:spPr>
          <a:xfrm>
            <a:off x="4164691" y="4815026"/>
            <a:ext cx="159507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159" name="矩形 158"/>
          <p:cNvSpPr/>
          <p:nvPr/>
        </p:nvSpPr>
        <p:spPr>
          <a:xfrm>
            <a:off x="4813021" y="2878359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4813021" y="3275338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4813021" y="3652617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4813021" y="4544156"/>
            <a:ext cx="946995" cy="231123"/>
          </a:xfrm>
          <a:prstGeom prst="rect">
            <a:avLst/>
          </a:prstGeom>
        </p:spPr>
        <p:txBody>
          <a:bodyPr wrap="none" lIns="68868" tIns="34434" rIns="68868" bIns="34434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6137691" y="2263566"/>
            <a:ext cx="1619679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7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148" grpId="0" animBg="1"/>
      <p:bldP spid="149" grpId="0" animBg="1"/>
      <p:bldP spid="150" grpId="0" animBg="1"/>
      <p:bldP spid="159" grpId="0"/>
      <p:bldP spid="160" grpId="0"/>
      <p:bldP spid="161" grpId="0"/>
      <p:bldP spid="162" grpId="0"/>
      <p:bldP spid="1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3353524" y="2210904"/>
            <a:ext cx="2436952" cy="2100820"/>
          </a:xfrm>
          <a:prstGeom prst="triangle">
            <a:avLst/>
          </a:prstGeom>
          <a:solidFill>
            <a:sysClr val="window" lastClr="FFFFFF">
              <a:lumMod val="85000"/>
            </a:sysClr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5089" rIns="68559" bIns="3239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3816150" y="1455053"/>
            <a:ext cx="1511701" cy="1511701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1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597674" y="3555873"/>
            <a:ext cx="1511701" cy="1511701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3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034625" y="3555873"/>
            <a:ext cx="1511701" cy="1511701"/>
          </a:xfrm>
          <a:prstGeom prst="ellipse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2</a:t>
            </a: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3219273" y="2423233"/>
            <a:ext cx="2693552" cy="2461453"/>
          </a:xfrm>
          <a:custGeom>
            <a:avLst/>
            <a:gdLst>
              <a:gd name="T0" fmla="*/ 1146 w 1469"/>
              <a:gd name="T1" fmla="*/ 0 h 1342"/>
              <a:gd name="T2" fmla="*/ 1469 w 1469"/>
              <a:gd name="T3" fmla="*/ 604 h 1342"/>
              <a:gd name="T4" fmla="*/ 1047 w 1469"/>
              <a:gd name="T5" fmla="*/ 1272 h 1342"/>
              <a:gd name="T6" fmla="*/ 734 w 1469"/>
              <a:gd name="T7" fmla="*/ 1342 h 1342"/>
              <a:gd name="T8" fmla="*/ 422 w 1469"/>
              <a:gd name="T9" fmla="*/ 1272 h 1342"/>
              <a:gd name="T10" fmla="*/ 0 w 1469"/>
              <a:gd name="T11" fmla="*/ 604 h 1342"/>
              <a:gd name="T12" fmla="*/ 322 w 1469"/>
              <a:gd name="T13" fmla="*/ 0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9" h="1342">
                <a:moveTo>
                  <a:pt x="1146" y="0"/>
                </a:moveTo>
                <a:cubicBezTo>
                  <a:pt x="1340" y="131"/>
                  <a:pt x="1468" y="353"/>
                  <a:pt x="1469" y="604"/>
                </a:cubicBezTo>
                <a:moveTo>
                  <a:pt x="1047" y="1272"/>
                </a:moveTo>
                <a:cubicBezTo>
                  <a:pt x="952" y="1317"/>
                  <a:pt x="846" y="1342"/>
                  <a:pt x="734" y="1342"/>
                </a:cubicBezTo>
                <a:cubicBezTo>
                  <a:pt x="623" y="1342"/>
                  <a:pt x="517" y="1317"/>
                  <a:pt x="422" y="1272"/>
                </a:cubicBezTo>
                <a:moveTo>
                  <a:pt x="0" y="604"/>
                </a:moveTo>
                <a:cubicBezTo>
                  <a:pt x="1" y="353"/>
                  <a:pt x="129" y="131"/>
                  <a:pt x="322" y="0"/>
                </a:cubicBezTo>
              </a:path>
            </a:pathLst>
          </a:custGeom>
          <a:noFill/>
          <a:ln w="19050" cap="flat">
            <a:solidFill>
              <a:sysClr val="window" lastClr="FFFFFF">
                <a:lumMod val="65000"/>
              </a:sysClr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6981" y="2741448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6557" y="4929118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99505" y="2741448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4574198" y="2029159"/>
            <a:ext cx="2842930" cy="284000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ex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Oval 4"/>
          <p:cNvSpPr>
            <a:spLocks noChangeArrowheads="1"/>
          </p:cNvSpPr>
          <p:nvPr/>
        </p:nvSpPr>
        <p:spPr bwMode="auto">
          <a:xfrm>
            <a:off x="1718086" y="2029159"/>
            <a:ext cx="2842930" cy="284000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  <a:ex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2296613" y="3449891"/>
            <a:ext cx="1580382" cy="0"/>
          </a:xfrm>
          <a:prstGeom prst="line">
            <a:avLst/>
          </a:prstGeom>
          <a:noFill/>
          <a:ln w="19050" cmpd="sng">
            <a:solidFill>
              <a:sysClr val="window" lastClr="FFFFFF">
                <a:lumMod val="65000"/>
              </a:sys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5313857" y="3449891"/>
            <a:ext cx="1580382" cy="0"/>
          </a:xfrm>
          <a:prstGeom prst="line">
            <a:avLst/>
          </a:prstGeom>
          <a:noFill/>
          <a:ln w="19050" cmpd="sng">
            <a:solidFill>
              <a:sysClr val="window" lastClr="FFFFFF">
                <a:lumMod val="65000"/>
              </a:sys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332660" y="2788855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332660" y="3499221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5317077" y="2788855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17077" y="3499221"/>
            <a:ext cx="1468486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rgbClr val="88888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110246" y="2893316"/>
            <a:ext cx="1100894" cy="1086786"/>
          </a:xfrm>
          <a:prstGeom prst="ellipse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6927926" y="2893316"/>
            <a:ext cx="1100894" cy="1086786"/>
          </a:xfrm>
          <a:prstGeom prst="ellipse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3" name="Oval 28"/>
          <p:cNvSpPr>
            <a:spLocks noChangeArrowheads="1"/>
          </p:cNvSpPr>
          <p:nvPr/>
        </p:nvSpPr>
        <p:spPr bwMode="auto">
          <a:xfrm>
            <a:off x="3942924" y="2784930"/>
            <a:ext cx="1323399" cy="1303559"/>
          </a:xfrm>
          <a:prstGeom prst="ellipse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0" tIns="34279" rIns="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1119659" y="1731050"/>
            <a:ext cx="1167642" cy="1149789"/>
          </a:xfrm>
          <a:prstGeom prst="rect">
            <a:avLst/>
          </a:prstGeom>
          <a:solidFill>
            <a:srgbClr val="DF5947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1119659" y="3005815"/>
            <a:ext cx="1167642" cy="1148598"/>
          </a:xfrm>
          <a:prstGeom prst="rect">
            <a:avLst/>
          </a:prstGeom>
          <a:solidFill>
            <a:srgbClr val="49C2DD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2393234" y="1731050"/>
            <a:ext cx="1792528" cy="176396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2393234" y="3650934"/>
            <a:ext cx="1792528" cy="1146218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107967" tIns="34279" rIns="107967" bIns="34279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7" name="Rectangle 23"/>
          <p:cNvSpPr>
            <a:spLocks noChangeArrowheads="1"/>
          </p:cNvSpPr>
          <p:nvPr/>
        </p:nvSpPr>
        <p:spPr bwMode="auto">
          <a:xfrm>
            <a:off x="4317881" y="3005815"/>
            <a:ext cx="2435267" cy="179133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4317881" y="1731050"/>
            <a:ext cx="1791337" cy="1149789"/>
          </a:xfrm>
          <a:prstGeom prst="rect">
            <a:avLst/>
          </a:prstGeom>
          <a:solidFill>
            <a:srgbClr val="9DCB43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07967" tIns="34279" rIns="107967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6212771" y="1731050"/>
            <a:ext cx="1167642" cy="1149789"/>
          </a:xfrm>
          <a:prstGeom prst="rect">
            <a:avLst/>
          </a:prstGeom>
          <a:solidFill>
            <a:srgbClr val="FFAC6A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6859081" y="3005815"/>
            <a:ext cx="1167642" cy="1148598"/>
          </a:xfrm>
          <a:prstGeom prst="rect">
            <a:avLst/>
          </a:prstGeom>
          <a:solidFill>
            <a:srgbClr val="3BA9F8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426447" y="3316360"/>
            <a:ext cx="554065" cy="527507"/>
            <a:chOff x="985838" y="-500062"/>
            <a:chExt cx="728663" cy="693738"/>
          </a:xfrm>
          <a:solidFill>
            <a:sysClr val="window" lastClr="FFFFFF"/>
          </a:solidFill>
        </p:grpSpPr>
        <p:sp>
          <p:nvSpPr>
            <p:cNvPr id="42" name="Oval 777"/>
            <p:cNvSpPr>
              <a:spLocks noChangeArrowheads="1"/>
            </p:cNvSpPr>
            <p:nvPr/>
          </p:nvSpPr>
          <p:spPr bwMode="auto">
            <a:xfrm>
              <a:off x="1492251" y="-69849"/>
              <a:ext cx="82550" cy="984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778"/>
            <p:cNvSpPr>
              <a:spLocks noChangeArrowheads="1"/>
            </p:cNvSpPr>
            <p:nvPr/>
          </p:nvSpPr>
          <p:spPr bwMode="auto">
            <a:xfrm>
              <a:off x="1169988" y="-98424"/>
              <a:ext cx="101600" cy="127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 779"/>
            <p:cNvSpPr>
              <a:spLocks noChangeArrowheads="1"/>
            </p:cNvSpPr>
            <p:nvPr/>
          </p:nvSpPr>
          <p:spPr bwMode="auto">
            <a:xfrm>
              <a:off x="1304926" y="-122237"/>
              <a:ext cx="13176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780"/>
            <p:cNvSpPr>
              <a:spLocks noEditPoints="1"/>
            </p:cNvSpPr>
            <p:nvPr/>
          </p:nvSpPr>
          <p:spPr bwMode="auto">
            <a:xfrm>
              <a:off x="1238251" y="36513"/>
              <a:ext cx="269875" cy="157163"/>
            </a:xfrm>
            <a:custGeom>
              <a:avLst/>
              <a:gdLst>
                <a:gd name="T0" fmla="*/ 71 w 72"/>
                <a:gd name="T1" fmla="*/ 30 h 42"/>
                <a:gd name="T2" fmla="*/ 70 w 72"/>
                <a:gd name="T3" fmla="*/ 12 h 42"/>
                <a:gd name="T4" fmla="*/ 60 w 72"/>
                <a:gd name="T5" fmla="*/ 1 h 42"/>
                <a:gd name="T6" fmla="*/ 51 w 72"/>
                <a:gd name="T7" fmla="*/ 0 h 42"/>
                <a:gd name="T8" fmla="*/ 51 w 72"/>
                <a:gd name="T9" fmla="*/ 0 h 42"/>
                <a:gd name="T10" fmla="*/ 50 w 72"/>
                <a:gd name="T11" fmla="*/ 0 h 42"/>
                <a:gd name="T12" fmla="*/ 50 w 72"/>
                <a:gd name="T13" fmla="*/ 0 h 42"/>
                <a:gd name="T14" fmla="*/ 57 w 72"/>
                <a:gd name="T15" fmla="*/ 6 h 42"/>
                <a:gd name="T16" fmla="*/ 48 w 72"/>
                <a:gd name="T17" fmla="*/ 10 h 42"/>
                <a:gd name="T18" fmla="*/ 53 w 72"/>
                <a:gd name="T19" fmla="*/ 17 h 42"/>
                <a:gd name="T20" fmla="*/ 41 w 72"/>
                <a:gd name="T21" fmla="*/ 41 h 42"/>
                <a:gd name="T22" fmla="*/ 41 w 72"/>
                <a:gd name="T23" fmla="*/ 41 h 42"/>
                <a:gd name="T24" fmla="*/ 39 w 72"/>
                <a:gd name="T25" fmla="*/ 8 h 42"/>
                <a:gd name="T26" fmla="*/ 41 w 72"/>
                <a:gd name="T27" fmla="*/ 7 h 42"/>
                <a:gd name="T28" fmla="*/ 39 w 72"/>
                <a:gd name="T29" fmla="*/ 0 h 42"/>
                <a:gd name="T30" fmla="*/ 32 w 72"/>
                <a:gd name="T31" fmla="*/ 0 h 42"/>
                <a:gd name="T32" fmla="*/ 30 w 72"/>
                <a:gd name="T33" fmla="*/ 7 h 42"/>
                <a:gd name="T34" fmla="*/ 32 w 72"/>
                <a:gd name="T35" fmla="*/ 8 h 42"/>
                <a:gd name="T36" fmla="*/ 30 w 72"/>
                <a:gd name="T37" fmla="*/ 41 h 42"/>
                <a:gd name="T38" fmla="*/ 30 w 72"/>
                <a:gd name="T39" fmla="*/ 41 h 42"/>
                <a:gd name="T40" fmla="*/ 30 w 72"/>
                <a:gd name="T41" fmla="*/ 41 h 42"/>
                <a:gd name="T42" fmla="*/ 18 w 72"/>
                <a:gd name="T43" fmla="*/ 17 h 42"/>
                <a:gd name="T44" fmla="*/ 23 w 72"/>
                <a:gd name="T45" fmla="*/ 10 h 42"/>
                <a:gd name="T46" fmla="*/ 14 w 72"/>
                <a:gd name="T47" fmla="*/ 6 h 42"/>
                <a:gd name="T48" fmla="*/ 21 w 72"/>
                <a:gd name="T49" fmla="*/ 0 h 42"/>
                <a:gd name="T50" fmla="*/ 21 w 72"/>
                <a:gd name="T51" fmla="*/ 0 h 42"/>
                <a:gd name="T52" fmla="*/ 20 w 72"/>
                <a:gd name="T53" fmla="*/ 0 h 42"/>
                <a:gd name="T54" fmla="*/ 20 w 72"/>
                <a:gd name="T55" fmla="*/ 0 h 42"/>
                <a:gd name="T56" fmla="*/ 12 w 72"/>
                <a:gd name="T57" fmla="*/ 1 h 42"/>
                <a:gd name="T58" fmla="*/ 12 w 72"/>
                <a:gd name="T59" fmla="*/ 1 h 42"/>
                <a:gd name="T60" fmla="*/ 1 w 72"/>
                <a:gd name="T61" fmla="*/ 12 h 42"/>
                <a:gd name="T62" fmla="*/ 0 w 72"/>
                <a:gd name="T63" fmla="*/ 30 h 42"/>
                <a:gd name="T64" fmla="*/ 0 w 72"/>
                <a:gd name="T65" fmla="*/ 35 h 42"/>
                <a:gd name="T66" fmla="*/ 36 w 72"/>
                <a:gd name="T67" fmla="*/ 42 h 42"/>
                <a:gd name="T68" fmla="*/ 72 w 72"/>
                <a:gd name="T69" fmla="*/ 35 h 42"/>
                <a:gd name="T70" fmla="*/ 72 w 72"/>
                <a:gd name="T71" fmla="*/ 32 h 42"/>
                <a:gd name="T72" fmla="*/ 71 w 72"/>
                <a:gd name="T73" fmla="*/ 30 h 42"/>
                <a:gd name="T74" fmla="*/ 34 w 72"/>
                <a:gd name="T75" fmla="*/ 42 h 42"/>
                <a:gd name="T76" fmla="*/ 35 w 72"/>
                <a:gd name="T77" fmla="*/ 42 h 42"/>
                <a:gd name="T78" fmla="*/ 35 w 72"/>
                <a:gd name="T79" fmla="*/ 42 h 42"/>
                <a:gd name="T80" fmla="*/ 34 w 72"/>
                <a:gd name="T8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42">
                  <a:moveTo>
                    <a:pt x="71" y="30"/>
                  </a:moveTo>
                  <a:cubicBezTo>
                    <a:pt x="70" y="12"/>
                    <a:pt x="70" y="12"/>
                    <a:pt x="70" y="12"/>
                  </a:cubicBezTo>
                  <a:cubicBezTo>
                    <a:pt x="70" y="5"/>
                    <a:pt x="65" y="2"/>
                    <a:pt x="60" y="1"/>
                  </a:cubicBezTo>
                  <a:cubicBezTo>
                    <a:pt x="60" y="1"/>
                    <a:pt x="55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6" y="2"/>
                    <a:pt x="2" y="5"/>
                    <a:pt x="1" y="1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1" y="40"/>
                    <a:pt x="23" y="42"/>
                    <a:pt x="36" y="42"/>
                  </a:cubicBezTo>
                  <a:cubicBezTo>
                    <a:pt x="49" y="42"/>
                    <a:pt x="61" y="40"/>
                    <a:pt x="72" y="35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1" y="30"/>
                  </a:lnTo>
                  <a:close/>
                  <a:moveTo>
                    <a:pt x="34" y="42"/>
                  </a:moveTo>
                  <a:cubicBezTo>
                    <a:pt x="34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4" y="42"/>
                    <a:pt x="34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781"/>
            <p:cNvSpPr>
              <a:spLocks noEditPoints="1"/>
            </p:cNvSpPr>
            <p:nvPr/>
          </p:nvSpPr>
          <p:spPr bwMode="auto">
            <a:xfrm>
              <a:off x="1181101" y="-365124"/>
              <a:ext cx="131763" cy="131763"/>
            </a:xfrm>
            <a:custGeom>
              <a:avLst/>
              <a:gdLst>
                <a:gd name="T0" fmla="*/ 17 w 35"/>
                <a:gd name="T1" fmla="*/ 35 h 35"/>
                <a:gd name="T2" fmla="*/ 0 w 35"/>
                <a:gd name="T3" fmla="*/ 17 h 35"/>
                <a:gd name="T4" fmla="*/ 17 w 35"/>
                <a:gd name="T5" fmla="*/ 0 h 35"/>
                <a:gd name="T6" fmla="*/ 35 w 35"/>
                <a:gd name="T7" fmla="*/ 17 h 35"/>
                <a:gd name="T8" fmla="*/ 17 w 35"/>
                <a:gd name="T9" fmla="*/ 35 h 35"/>
                <a:gd name="T10" fmla="*/ 17 w 35"/>
                <a:gd name="T11" fmla="*/ 8 h 35"/>
                <a:gd name="T12" fmla="*/ 8 w 35"/>
                <a:gd name="T13" fmla="*/ 17 h 35"/>
                <a:gd name="T14" fmla="*/ 17 w 35"/>
                <a:gd name="T15" fmla="*/ 27 h 35"/>
                <a:gd name="T16" fmla="*/ 27 w 35"/>
                <a:gd name="T17" fmla="*/ 17 h 35"/>
                <a:gd name="T18" fmla="*/ 17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7"/>
                    <a:pt x="27" y="35"/>
                    <a:pt x="17" y="35"/>
                  </a:cubicBezTo>
                  <a:close/>
                  <a:moveTo>
                    <a:pt x="17" y="8"/>
                  </a:moveTo>
                  <a:cubicBezTo>
                    <a:pt x="12" y="8"/>
                    <a:pt x="8" y="12"/>
                    <a:pt x="8" y="17"/>
                  </a:cubicBezTo>
                  <a:cubicBezTo>
                    <a:pt x="8" y="23"/>
                    <a:pt x="12" y="27"/>
                    <a:pt x="17" y="27"/>
                  </a:cubicBezTo>
                  <a:cubicBezTo>
                    <a:pt x="22" y="27"/>
                    <a:pt x="27" y="23"/>
                    <a:pt x="27" y="17"/>
                  </a:cubicBezTo>
                  <a:cubicBezTo>
                    <a:pt x="27" y="12"/>
                    <a:pt x="22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782"/>
            <p:cNvSpPr>
              <a:spLocks noEditPoints="1"/>
            </p:cNvSpPr>
            <p:nvPr/>
          </p:nvSpPr>
          <p:spPr bwMode="auto">
            <a:xfrm>
              <a:off x="1582738" y="-403224"/>
              <a:ext cx="131763" cy="131763"/>
            </a:xfrm>
            <a:custGeom>
              <a:avLst/>
              <a:gdLst>
                <a:gd name="T0" fmla="*/ 18 w 35"/>
                <a:gd name="T1" fmla="*/ 35 h 35"/>
                <a:gd name="T2" fmla="*/ 0 w 35"/>
                <a:gd name="T3" fmla="*/ 17 h 35"/>
                <a:gd name="T4" fmla="*/ 18 w 35"/>
                <a:gd name="T5" fmla="*/ 0 h 35"/>
                <a:gd name="T6" fmla="*/ 35 w 35"/>
                <a:gd name="T7" fmla="*/ 17 h 35"/>
                <a:gd name="T8" fmla="*/ 18 w 35"/>
                <a:gd name="T9" fmla="*/ 35 h 35"/>
                <a:gd name="T10" fmla="*/ 18 w 35"/>
                <a:gd name="T11" fmla="*/ 8 h 35"/>
                <a:gd name="T12" fmla="*/ 8 w 35"/>
                <a:gd name="T13" fmla="*/ 17 h 35"/>
                <a:gd name="T14" fmla="*/ 18 w 35"/>
                <a:gd name="T15" fmla="*/ 26 h 35"/>
                <a:gd name="T16" fmla="*/ 27 w 35"/>
                <a:gd name="T17" fmla="*/ 17 h 35"/>
                <a:gd name="T18" fmla="*/ 18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7"/>
                    <a:pt x="27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8" y="12"/>
                    <a:pt x="8" y="17"/>
                  </a:cubicBezTo>
                  <a:cubicBezTo>
                    <a:pt x="8" y="22"/>
                    <a:pt x="13" y="26"/>
                    <a:pt x="18" y="26"/>
                  </a:cubicBezTo>
                  <a:cubicBezTo>
                    <a:pt x="23" y="26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783"/>
            <p:cNvSpPr>
              <a:spLocks noEditPoints="1"/>
            </p:cNvSpPr>
            <p:nvPr/>
          </p:nvSpPr>
          <p:spPr bwMode="auto">
            <a:xfrm>
              <a:off x="985838" y="-222249"/>
              <a:ext cx="134938" cy="130175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7 h 35"/>
                <a:gd name="T4" fmla="*/ 18 w 36"/>
                <a:gd name="T5" fmla="*/ 0 h 35"/>
                <a:gd name="T6" fmla="*/ 36 w 36"/>
                <a:gd name="T7" fmla="*/ 17 h 35"/>
                <a:gd name="T8" fmla="*/ 18 w 36"/>
                <a:gd name="T9" fmla="*/ 35 h 35"/>
                <a:gd name="T10" fmla="*/ 18 w 36"/>
                <a:gd name="T11" fmla="*/ 8 h 35"/>
                <a:gd name="T12" fmla="*/ 9 w 36"/>
                <a:gd name="T13" fmla="*/ 17 h 35"/>
                <a:gd name="T14" fmla="*/ 18 w 36"/>
                <a:gd name="T15" fmla="*/ 27 h 35"/>
                <a:gd name="T16" fmla="*/ 27 w 36"/>
                <a:gd name="T17" fmla="*/ 17 h 35"/>
                <a:gd name="T18" fmla="*/ 18 w 36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7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9" y="12"/>
                    <a:pt x="9" y="17"/>
                  </a:cubicBezTo>
                  <a:cubicBezTo>
                    <a:pt x="9" y="22"/>
                    <a:pt x="13" y="27"/>
                    <a:pt x="18" y="27"/>
                  </a:cubicBezTo>
                  <a:cubicBezTo>
                    <a:pt x="23" y="27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784"/>
            <p:cNvSpPr>
              <a:spLocks/>
            </p:cNvSpPr>
            <p:nvPr/>
          </p:nvSpPr>
          <p:spPr bwMode="auto">
            <a:xfrm>
              <a:off x="1095376" y="-257174"/>
              <a:ext cx="366713" cy="123825"/>
            </a:xfrm>
            <a:custGeom>
              <a:avLst/>
              <a:gdLst>
                <a:gd name="T0" fmla="*/ 98 w 98"/>
                <a:gd name="T1" fmla="*/ 33 h 33"/>
                <a:gd name="T2" fmla="*/ 96 w 98"/>
                <a:gd name="T3" fmla="*/ 26 h 33"/>
                <a:gd name="T4" fmla="*/ 97 w 98"/>
                <a:gd name="T5" fmla="*/ 22 h 33"/>
                <a:gd name="T6" fmla="*/ 43 w 98"/>
                <a:gd name="T7" fmla="*/ 22 h 33"/>
                <a:gd name="T8" fmla="*/ 45 w 98"/>
                <a:gd name="T9" fmla="*/ 1 h 33"/>
                <a:gd name="T10" fmla="*/ 40 w 98"/>
                <a:gd name="T11" fmla="*/ 2 h 33"/>
                <a:gd name="T12" fmla="*/ 34 w 98"/>
                <a:gd name="T13" fmla="*/ 0 h 33"/>
                <a:gd name="T14" fmla="*/ 33 w 98"/>
                <a:gd name="T15" fmla="*/ 22 h 33"/>
                <a:gd name="T16" fmla="*/ 2 w 98"/>
                <a:gd name="T17" fmla="*/ 22 h 33"/>
                <a:gd name="T18" fmla="*/ 2 w 98"/>
                <a:gd name="T19" fmla="*/ 26 h 33"/>
                <a:gd name="T20" fmla="*/ 0 w 98"/>
                <a:gd name="T21" fmla="*/ 33 h 33"/>
                <a:gd name="T22" fmla="*/ 98 w 98"/>
                <a:gd name="T2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33">
                  <a:moveTo>
                    <a:pt x="98" y="33"/>
                  </a:moveTo>
                  <a:cubicBezTo>
                    <a:pt x="97" y="31"/>
                    <a:pt x="96" y="29"/>
                    <a:pt x="96" y="26"/>
                  </a:cubicBezTo>
                  <a:cubicBezTo>
                    <a:pt x="96" y="25"/>
                    <a:pt x="96" y="24"/>
                    <a:pt x="97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4" y="15"/>
                    <a:pt x="44" y="8"/>
                    <a:pt x="45" y="1"/>
                  </a:cubicBezTo>
                  <a:cubicBezTo>
                    <a:pt x="44" y="2"/>
                    <a:pt x="42" y="2"/>
                    <a:pt x="40" y="2"/>
                  </a:cubicBezTo>
                  <a:cubicBezTo>
                    <a:pt x="38" y="2"/>
                    <a:pt x="36" y="1"/>
                    <a:pt x="34" y="0"/>
                  </a:cubicBezTo>
                  <a:cubicBezTo>
                    <a:pt x="33" y="7"/>
                    <a:pt x="33" y="15"/>
                    <a:pt x="33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2" y="29"/>
                    <a:pt x="2" y="31"/>
                    <a:pt x="0" y="33"/>
                  </a:cubicBezTo>
                  <a:lnTo>
                    <a:pt x="9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786"/>
            <p:cNvSpPr>
              <a:spLocks/>
            </p:cNvSpPr>
            <p:nvPr/>
          </p:nvSpPr>
          <p:spPr bwMode="auto">
            <a:xfrm>
              <a:off x="1031875" y="-500062"/>
              <a:ext cx="595313" cy="295275"/>
            </a:xfrm>
            <a:custGeom>
              <a:avLst/>
              <a:gdLst>
                <a:gd name="T0" fmla="*/ 6 w 159"/>
                <a:gd name="T1" fmla="*/ 78 h 79"/>
                <a:gd name="T2" fmla="*/ 11 w 159"/>
                <a:gd name="T3" fmla="*/ 79 h 79"/>
                <a:gd name="T4" fmla="*/ 21 w 159"/>
                <a:gd name="T5" fmla="*/ 51 h 79"/>
                <a:gd name="T6" fmla="*/ 44 w 159"/>
                <a:gd name="T7" fmla="*/ 56 h 79"/>
                <a:gd name="T8" fmla="*/ 44 w 159"/>
                <a:gd name="T9" fmla="*/ 53 h 79"/>
                <a:gd name="T10" fmla="*/ 46 w 159"/>
                <a:gd name="T11" fmla="*/ 46 h 79"/>
                <a:gd name="T12" fmla="*/ 27 w 159"/>
                <a:gd name="T13" fmla="*/ 42 h 79"/>
                <a:gd name="T14" fmla="*/ 71 w 159"/>
                <a:gd name="T15" fmla="*/ 14 h 79"/>
                <a:gd name="T16" fmla="*/ 57 w 159"/>
                <a:gd name="T17" fmla="*/ 40 h 79"/>
                <a:gd name="T18" fmla="*/ 57 w 159"/>
                <a:gd name="T19" fmla="*/ 40 h 79"/>
                <a:gd name="T20" fmla="*/ 67 w 159"/>
                <a:gd name="T21" fmla="*/ 44 h 79"/>
                <a:gd name="T22" fmla="*/ 91 w 159"/>
                <a:gd name="T23" fmla="*/ 13 h 79"/>
                <a:gd name="T24" fmla="*/ 116 w 159"/>
                <a:gd name="T25" fmla="*/ 48 h 79"/>
                <a:gd name="T26" fmla="*/ 70 w 159"/>
                <a:gd name="T27" fmla="*/ 49 h 79"/>
                <a:gd name="T28" fmla="*/ 71 w 159"/>
                <a:gd name="T29" fmla="*/ 53 h 79"/>
                <a:gd name="T30" fmla="*/ 69 w 159"/>
                <a:gd name="T31" fmla="*/ 59 h 79"/>
                <a:gd name="T32" fmla="*/ 91 w 159"/>
                <a:gd name="T33" fmla="*/ 60 h 79"/>
                <a:gd name="T34" fmla="*/ 118 w 159"/>
                <a:gd name="T35" fmla="*/ 59 h 79"/>
                <a:gd name="T36" fmla="*/ 121 w 159"/>
                <a:gd name="T37" fmla="*/ 79 h 79"/>
                <a:gd name="T38" fmla="*/ 127 w 159"/>
                <a:gd name="T39" fmla="*/ 78 h 79"/>
                <a:gd name="T40" fmla="*/ 132 w 159"/>
                <a:gd name="T41" fmla="*/ 79 h 79"/>
                <a:gd name="T42" fmla="*/ 129 w 159"/>
                <a:gd name="T43" fmla="*/ 58 h 79"/>
                <a:gd name="T44" fmla="*/ 155 w 159"/>
                <a:gd name="T45" fmla="*/ 53 h 79"/>
                <a:gd name="T46" fmla="*/ 151 w 159"/>
                <a:gd name="T47" fmla="*/ 43 h 79"/>
                <a:gd name="T48" fmla="*/ 151 w 159"/>
                <a:gd name="T49" fmla="*/ 43 h 79"/>
                <a:gd name="T50" fmla="*/ 127 w 159"/>
                <a:gd name="T51" fmla="*/ 47 h 79"/>
                <a:gd name="T52" fmla="*/ 111 w 159"/>
                <a:gd name="T53" fmla="*/ 13 h 79"/>
                <a:gd name="T54" fmla="*/ 152 w 159"/>
                <a:gd name="T55" fmla="*/ 39 h 79"/>
                <a:gd name="T56" fmla="*/ 159 w 159"/>
                <a:gd name="T57" fmla="*/ 31 h 79"/>
                <a:gd name="T58" fmla="*/ 91 w 159"/>
                <a:gd name="T59" fmla="*/ 0 h 79"/>
                <a:gd name="T60" fmla="*/ 0 w 159"/>
                <a:gd name="T61" fmla="*/ 79 h 79"/>
                <a:gd name="T62" fmla="*/ 6 w 159"/>
                <a:gd name="T63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79">
                  <a:moveTo>
                    <a:pt x="6" y="78"/>
                  </a:moveTo>
                  <a:cubicBezTo>
                    <a:pt x="8" y="78"/>
                    <a:pt x="10" y="78"/>
                    <a:pt x="11" y="79"/>
                  </a:cubicBezTo>
                  <a:cubicBezTo>
                    <a:pt x="13" y="69"/>
                    <a:pt x="16" y="60"/>
                    <a:pt x="21" y="51"/>
                  </a:cubicBezTo>
                  <a:cubicBezTo>
                    <a:pt x="29" y="53"/>
                    <a:pt x="37" y="55"/>
                    <a:pt x="44" y="56"/>
                  </a:cubicBezTo>
                  <a:cubicBezTo>
                    <a:pt x="44" y="55"/>
                    <a:pt x="44" y="54"/>
                    <a:pt x="44" y="53"/>
                  </a:cubicBezTo>
                  <a:cubicBezTo>
                    <a:pt x="44" y="51"/>
                    <a:pt x="45" y="48"/>
                    <a:pt x="46" y="46"/>
                  </a:cubicBezTo>
                  <a:cubicBezTo>
                    <a:pt x="40" y="45"/>
                    <a:pt x="34" y="43"/>
                    <a:pt x="27" y="42"/>
                  </a:cubicBezTo>
                  <a:cubicBezTo>
                    <a:pt x="38" y="28"/>
                    <a:pt x="53" y="18"/>
                    <a:pt x="71" y="14"/>
                  </a:cubicBezTo>
                  <a:cubicBezTo>
                    <a:pt x="65" y="20"/>
                    <a:pt x="60" y="29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61" y="40"/>
                    <a:pt x="65" y="42"/>
                    <a:pt x="67" y="44"/>
                  </a:cubicBezTo>
                  <a:cubicBezTo>
                    <a:pt x="73" y="25"/>
                    <a:pt x="82" y="13"/>
                    <a:pt x="91" y="13"/>
                  </a:cubicBezTo>
                  <a:cubicBezTo>
                    <a:pt x="100" y="13"/>
                    <a:pt x="110" y="27"/>
                    <a:pt x="116" y="48"/>
                  </a:cubicBezTo>
                  <a:cubicBezTo>
                    <a:pt x="101" y="50"/>
                    <a:pt x="85" y="50"/>
                    <a:pt x="70" y="49"/>
                  </a:cubicBezTo>
                  <a:cubicBezTo>
                    <a:pt x="71" y="50"/>
                    <a:pt x="71" y="52"/>
                    <a:pt x="71" y="53"/>
                  </a:cubicBezTo>
                  <a:cubicBezTo>
                    <a:pt x="71" y="56"/>
                    <a:pt x="70" y="58"/>
                    <a:pt x="69" y="59"/>
                  </a:cubicBezTo>
                  <a:cubicBezTo>
                    <a:pt x="77" y="60"/>
                    <a:pt x="84" y="60"/>
                    <a:pt x="91" y="60"/>
                  </a:cubicBezTo>
                  <a:cubicBezTo>
                    <a:pt x="100" y="60"/>
                    <a:pt x="109" y="60"/>
                    <a:pt x="118" y="59"/>
                  </a:cubicBezTo>
                  <a:cubicBezTo>
                    <a:pt x="120" y="65"/>
                    <a:pt x="120" y="72"/>
                    <a:pt x="121" y="79"/>
                  </a:cubicBezTo>
                  <a:cubicBezTo>
                    <a:pt x="123" y="78"/>
                    <a:pt x="125" y="78"/>
                    <a:pt x="127" y="78"/>
                  </a:cubicBezTo>
                  <a:cubicBezTo>
                    <a:pt x="128" y="78"/>
                    <a:pt x="130" y="78"/>
                    <a:pt x="132" y="79"/>
                  </a:cubicBezTo>
                  <a:cubicBezTo>
                    <a:pt x="131" y="72"/>
                    <a:pt x="130" y="64"/>
                    <a:pt x="129" y="58"/>
                  </a:cubicBezTo>
                  <a:cubicBezTo>
                    <a:pt x="138" y="56"/>
                    <a:pt x="146" y="55"/>
                    <a:pt x="155" y="53"/>
                  </a:cubicBezTo>
                  <a:cubicBezTo>
                    <a:pt x="153" y="50"/>
                    <a:pt x="151" y="47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43" y="44"/>
                    <a:pt x="135" y="46"/>
                    <a:pt x="127" y="47"/>
                  </a:cubicBezTo>
                  <a:cubicBezTo>
                    <a:pt x="123" y="33"/>
                    <a:pt x="117" y="21"/>
                    <a:pt x="111" y="13"/>
                  </a:cubicBezTo>
                  <a:cubicBezTo>
                    <a:pt x="127" y="18"/>
                    <a:pt x="141" y="27"/>
                    <a:pt x="152" y="39"/>
                  </a:cubicBezTo>
                  <a:cubicBezTo>
                    <a:pt x="153" y="36"/>
                    <a:pt x="156" y="33"/>
                    <a:pt x="159" y="31"/>
                  </a:cubicBezTo>
                  <a:cubicBezTo>
                    <a:pt x="142" y="12"/>
                    <a:pt x="118" y="0"/>
                    <a:pt x="91" y="0"/>
                  </a:cubicBezTo>
                  <a:cubicBezTo>
                    <a:pt x="45" y="0"/>
                    <a:pt x="7" y="35"/>
                    <a:pt x="0" y="79"/>
                  </a:cubicBezTo>
                  <a:cubicBezTo>
                    <a:pt x="2" y="78"/>
                    <a:pt x="4" y="78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787"/>
            <p:cNvSpPr>
              <a:spLocks/>
            </p:cNvSpPr>
            <p:nvPr/>
          </p:nvSpPr>
          <p:spPr bwMode="auto">
            <a:xfrm>
              <a:off x="1477963" y="-301625"/>
              <a:ext cx="236538" cy="461963"/>
            </a:xfrm>
            <a:custGeom>
              <a:avLst/>
              <a:gdLst>
                <a:gd name="T0" fmla="*/ 55 w 63"/>
                <a:gd name="T1" fmla="*/ 0 h 123"/>
                <a:gd name="T2" fmla="*/ 46 w 63"/>
                <a:gd name="T3" fmla="*/ 4 h 123"/>
                <a:gd name="T4" fmla="*/ 44 w 63"/>
                <a:gd name="T5" fmla="*/ 4 h 123"/>
                <a:gd name="T6" fmla="*/ 52 w 63"/>
                <a:gd name="T7" fmla="*/ 34 h 123"/>
                <a:gd name="T8" fmla="*/ 20 w 63"/>
                <a:gd name="T9" fmla="*/ 34 h 123"/>
                <a:gd name="T10" fmla="*/ 21 w 63"/>
                <a:gd name="T11" fmla="*/ 38 h 123"/>
                <a:gd name="T12" fmla="*/ 19 w 63"/>
                <a:gd name="T13" fmla="*/ 45 h 123"/>
                <a:gd name="T14" fmla="*/ 52 w 63"/>
                <a:gd name="T15" fmla="*/ 45 h 123"/>
                <a:gd name="T16" fmla="*/ 33 w 63"/>
                <a:gd name="T17" fmla="*/ 93 h 123"/>
                <a:gd name="T18" fmla="*/ 30 w 63"/>
                <a:gd name="T19" fmla="*/ 92 h 123"/>
                <a:gd name="T20" fmla="*/ 23 w 63"/>
                <a:gd name="T21" fmla="*/ 91 h 123"/>
                <a:gd name="T22" fmla="*/ 15 w 63"/>
                <a:gd name="T23" fmla="*/ 91 h 123"/>
                <a:gd name="T24" fmla="*/ 9 w 63"/>
                <a:gd name="T25" fmla="*/ 91 h 123"/>
                <a:gd name="T26" fmla="*/ 1 w 63"/>
                <a:gd name="T27" fmla="*/ 91 h 123"/>
                <a:gd name="T28" fmla="*/ 0 w 63"/>
                <a:gd name="T29" fmla="*/ 91 h 123"/>
                <a:gd name="T30" fmla="*/ 10 w 63"/>
                <a:gd name="T31" fmla="*/ 102 h 123"/>
                <a:gd name="T32" fmla="*/ 11 w 63"/>
                <a:gd name="T33" fmla="*/ 123 h 123"/>
                <a:gd name="T34" fmla="*/ 63 w 63"/>
                <a:gd name="T35" fmla="*/ 40 h 123"/>
                <a:gd name="T36" fmla="*/ 55 w 63"/>
                <a:gd name="T3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123">
                  <a:moveTo>
                    <a:pt x="55" y="0"/>
                  </a:moveTo>
                  <a:cubicBezTo>
                    <a:pt x="52" y="2"/>
                    <a:pt x="49" y="4"/>
                    <a:pt x="46" y="4"/>
                  </a:cubicBezTo>
                  <a:cubicBezTo>
                    <a:pt x="45" y="4"/>
                    <a:pt x="45" y="4"/>
                    <a:pt x="44" y="4"/>
                  </a:cubicBezTo>
                  <a:cubicBezTo>
                    <a:pt x="49" y="13"/>
                    <a:pt x="52" y="23"/>
                    <a:pt x="5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41"/>
                    <a:pt x="20" y="43"/>
                    <a:pt x="19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1" y="63"/>
                    <a:pt x="44" y="80"/>
                    <a:pt x="33" y="93"/>
                  </a:cubicBezTo>
                  <a:cubicBezTo>
                    <a:pt x="32" y="92"/>
                    <a:pt x="31" y="92"/>
                    <a:pt x="30" y="92"/>
                  </a:cubicBezTo>
                  <a:cubicBezTo>
                    <a:pt x="30" y="92"/>
                    <a:pt x="25" y="91"/>
                    <a:pt x="23" y="91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0" y="91"/>
                    <a:pt x="0" y="91"/>
                  </a:cubicBezTo>
                  <a:cubicBezTo>
                    <a:pt x="5" y="92"/>
                    <a:pt x="9" y="96"/>
                    <a:pt x="10" y="102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42" y="108"/>
                    <a:pt x="63" y="77"/>
                    <a:pt x="63" y="40"/>
                  </a:cubicBezTo>
                  <a:cubicBezTo>
                    <a:pt x="63" y="26"/>
                    <a:pt x="60" y="12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788"/>
            <p:cNvSpPr>
              <a:spLocks/>
            </p:cNvSpPr>
            <p:nvPr/>
          </p:nvSpPr>
          <p:spPr bwMode="auto">
            <a:xfrm>
              <a:off x="1031875" y="-114300"/>
              <a:ext cx="234950" cy="274638"/>
            </a:xfrm>
            <a:custGeom>
              <a:avLst/>
              <a:gdLst>
                <a:gd name="T0" fmla="*/ 53 w 63"/>
                <a:gd name="T1" fmla="*/ 41 h 73"/>
                <a:gd name="T2" fmla="*/ 48 w 63"/>
                <a:gd name="T3" fmla="*/ 41 h 73"/>
                <a:gd name="T4" fmla="*/ 40 w 63"/>
                <a:gd name="T5" fmla="*/ 41 h 73"/>
                <a:gd name="T6" fmla="*/ 32 w 63"/>
                <a:gd name="T7" fmla="*/ 42 h 73"/>
                <a:gd name="T8" fmla="*/ 29 w 63"/>
                <a:gd name="T9" fmla="*/ 43 h 73"/>
                <a:gd name="T10" fmla="*/ 11 w 63"/>
                <a:gd name="T11" fmla="*/ 1 h 73"/>
                <a:gd name="T12" fmla="*/ 6 w 63"/>
                <a:gd name="T13" fmla="*/ 2 h 73"/>
                <a:gd name="T14" fmla="*/ 0 w 63"/>
                <a:gd name="T15" fmla="*/ 0 h 73"/>
                <a:gd name="T16" fmla="*/ 51 w 63"/>
                <a:gd name="T17" fmla="*/ 73 h 73"/>
                <a:gd name="T18" fmla="*/ 53 w 63"/>
                <a:gd name="T19" fmla="*/ 52 h 73"/>
                <a:gd name="T20" fmla="*/ 63 w 63"/>
                <a:gd name="T21" fmla="*/ 41 h 73"/>
                <a:gd name="T22" fmla="*/ 61 w 63"/>
                <a:gd name="T23" fmla="*/ 41 h 73"/>
                <a:gd name="T24" fmla="*/ 53 w 63"/>
                <a:gd name="T25" fmla="*/ 4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73">
                  <a:moveTo>
                    <a:pt x="53" y="41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8" y="41"/>
                    <a:pt x="33" y="42"/>
                    <a:pt x="32" y="42"/>
                  </a:cubicBezTo>
                  <a:cubicBezTo>
                    <a:pt x="31" y="42"/>
                    <a:pt x="30" y="42"/>
                    <a:pt x="29" y="43"/>
                  </a:cubicBezTo>
                  <a:cubicBezTo>
                    <a:pt x="19" y="31"/>
                    <a:pt x="13" y="17"/>
                    <a:pt x="11" y="1"/>
                  </a:cubicBezTo>
                  <a:cubicBezTo>
                    <a:pt x="9" y="2"/>
                    <a:pt x="8" y="2"/>
                    <a:pt x="6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4" y="33"/>
                    <a:pt x="24" y="60"/>
                    <a:pt x="51" y="7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46"/>
                    <a:pt x="58" y="42"/>
                    <a:pt x="63" y="41"/>
                  </a:cubicBezTo>
                  <a:cubicBezTo>
                    <a:pt x="62" y="41"/>
                    <a:pt x="62" y="41"/>
                    <a:pt x="61" y="41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789"/>
            <p:cNvSpPr>
              <a:spLocks noEditPoints="1"/>
            </p:cNvSpPr>
            <p:nvPr/>
          </p:nvSpPr>
          <p:spPr bwMode="auto">
            <a:xfrm>
              <a:off x="1439863" y="-222250"/>
              <a:ext cx="131763" cy="130175"/>
            </a:xfrm>
            <a:custGeom>
              <a:avLst/>
              <a:gdLst>
                <a:gd name="T0" fmla="*/ 18 w 35"/>
                <a:gd name="T1" fmla="*/ 35 h 35"/>
                <a:gd name="T2" fmla="*/ 0 w 35"/>
                <a:gd name="T3" fmla="*/ 17 h 35"/>
                <a:gd name="T4" fmla="*/ 18 w 35"/>
                <a:gd name="T5" fmla="*/ 0 h 35"/>
                <a:gd name="T6" fmla="*/ 35 w 35"/>
                <a:gd name="T7" fmla="*/ 17 h 35"/>
                <a:gd name="T8" fmla="*/ 18 w 35"/>
                <a:gd name="T9" fmla="*/ 35 h 35"/>
                <a:gd name="T10" fmla="*/ 18 w 35"/>
                <a:gd name="T11" fmla="*/ 8 h 35"/>
                <a:gd name="T12" fmla="*/ 8 w 35"/>
                <a:gd name="T13" fmla="*/ 17 h 35"/>
                <a:gd name="T14" fmla="*/ 18 w 35"/>
                <a:gd name="T15" fmla="*/ 27 h 35"/>
                <a:gd name="T16" fmla="*/ 27 w 35"/>
                <a:gd name="T17" fmla="*/ 17 h 35"/>
                <a:gd name="T18" fmla="*/ 18 w 35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7"/>
                    <a:pt x="27" y="35"/>
                    <a:pt x="18" y="35"/>
                  </a:cubicBezTo>
                  <a:close/>
                  <a:moveTo>
                    <a:pt x="18" y="8"/>
                  </a:moveTo>
                  <a:cubicBezTo>
                    <a:pt x="13" y="8"/>
                    <a:pt x="8" y="12"/>
                    <a:pt x="8" y="17"/>
                  </a:cubicBezTo>
                  <a:cubicBezTo>
                    <a:pt x="8" y="22"/>
                    <a:pt x="13" y="27"/>
                    <a:pt x="18" y="27"/>
                  </a:cubicBezTo>
                  <a:cubicBezTo>
                    <a:pt x="23" y="27"/>
                    <a:pt x="27" y="22"/>
                    <a:pt x="27" y="17"/>
                  </a:cubicBezTo>
                  <a:cubicBezTo>
                    <a:pt x="27" y="12"/>
                    <a:pt x="23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99506" y="3287553"/>
            <a:ext cx="486792" cy="585123"/>
            <a:chOff x="7369175" y="-508000"/>
            <a:chExt cx="636588" cy="765176"/>
          </a:xfrm>
          <a:solidFill>
            <a:sysClr val="window" lastClr="FFFFFF"/>
          </a:solidFill>
        </p:grpSpPr>
        <p:sp>
          <p:nvSpPr>
            <p:cNvPr id="55" name="Freeform 807"/>
            <p:cNvSpPr>
              <a:spLocks/>
            </p:cNvSpPr>
            <p:nvPr/>
          </p:nvSpPr>
          <p:spPr bwMode="auto">
            <a:xfrm>
              <a:off x="7829550" y="-1587"/>
              <a:ext cx="79375" cy="258763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808"/>
            <p:cNvSpPr>
              <a:spLocks/>
            </p:cNvSpPr>
            <p:nvPr/>
          </p:nvSpPr>
          <p:spPr bwMode="auto">
            <a:xfrm>
              <a:off x="7747000" y="-1587"/>
              <a:ext cx="79375" cy="258763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809"/>
            <p:cNvSpPr>
              <a:spLocks noChangeArrowheads="1"/>
            </p:cNvSpPr>
            <p:nvPr/>
          </p:nvSpPr>
          <p:spPr bwMode="auto">
            <a:xfrm>
              <a:off x="7777163" y="-381000"/>
              <a:ext cx="96838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810"/>
            <p:cNvSpPr>
              <a:spLocks/>
            </p:cNvSpPr>
            <p:nvPr/>
          </p:nvSpPr>
          <p:spPr bwMode="auto">
            <a:xfrm>
              <a:off x="7810500" y="-249237"/>
              <a:ext cx="30163" cy="33338"/>
            </a:xfrm>
            <a:custGeom>
              <a:avLst/>
              <a:gdLst>
                <a:gd name="T0" fmla="*/ 3 w 19"/>
                <a:gd name="T1" fmla="*/ 0 h 21"/>
                <a:gd name="T2" fmla="*/ 0 w 19"/>
                <a:gd name="T3" fmla="*/ 14 h 21"/>
                <a:gd name="T4" fmla="*/ 10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3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3" y="0"/>
                  </a:moveTo>
                  <a:lnTo>
                    <a:pt x="0" y="14"/>
                  </a:lnTo>
                  <a:lnTo>
                    <a:pt x="10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811"/>
            <p:cNvSpPr>
              <a:spLocks/>
            </p:cNvSpPr>
            <p:nvPr/>
          </p:nvSpPr>
          <p:spPr bwMode="auto">
            <a:xfrm>
              <a:off x="7807325" y="-227012"/>
              <a:ext cx="38100" cy="153988"/>
            </a:xfrm>
            <a:custGeom>
              <a:avLst/>
              <a:gdLst>
                <a:gd name="T0" fmla="*/ 5 w 24"/>
                <a:gd name="T1" fmla="*/ 0 h 97"/>
                <a:gd name="T2" fmla="*/ 0 w 24"/>
                <a:gd name="T3" fmla="*/ 88 h 97"/>
                <a:gd name="T4" fmla="*/ 12 w 24"/>
                <a:gd name="T5" fmla="*/ 97 h 97"/>
                <a:gd name="T6" fmla="*/ 24 w 24"/>
                <a:gd name="T7" fmla="*/ 88 h 97"/>
                <a:gd name="T8" fmla="*/ 19 w 24"/>
                <a:gd name="T9" fmla="*/ 0 h 97"/>
                <a:gd name="T10" fmla="*/ 5 w 2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7">
                  <a:moveTo>
                    <a:pt x="5" y="0"/>
                  </a:moveTo>
                  <a:lnTo>
                    <a:pt x="0" y="88"/>
                  </a:lnTo>
                  <a:lnTo>
                    <a:pt x="12" y="97"/>
                  </a:lnTo>
                  <a:lnTo>
                    <a:pt x="24" y="88"/>
                  </a:lnTo>
                  <a:lnTo>
                    <a:pt x="19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812"/>
            <p:cNvSpPr>
              <a:spLocks noEditPoints="1"/>
            </p:cNvSpPr>
            <p:nvPr/>
          </p:nvSpPr>
          <p:spPr bwMode="auto">
            <a:xfrm>
              <a:off x="7669213" y="-312737"/>
              <a:ext cx="336550" cy="333375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813"/>
            <p:cNvSpPr>
              <a:spLocks noEditPoints="1"/>
            </p:cNvSpPr>
            <p:nvPr/>
          </p:nvSpPr>
          <p:spPr bwMode="auto">
            <a:xfrm>
              <a:off x="7369175" y="-508000"/>
              <a:ext cx="341313" cy="603250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9" tIns="34279" rIns="68559" bIns="3427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2" name="Freeform 937"/>
          <p:cNvSpPr>
            <a:spLocks noEditPoints="1"/>
          </p:cNvSpPr>
          <p:nvPr/>
        </p:nvSpPr>
        <p:spPr bwMode="auto">
          <a:xfrm>
            <a:off x="6554558" y="2059173"/>
            <a:ext cx="484066" cy="493541"/>
          </a:xfrm>
          <a:custGeom>
            <a:avLst/>
            <a:gdLst>
              <a:gd name="T0" fmla="*/ 712 w 908"/>
              <a:gd name="T1" fmla="*/ 51 h 926"/>
              <a:gd name="T2" fmla="*/ 820 w 908"/>
              <a:gd name="T3" fmla="*/ 72 h 926"/>
              <a:gd name="T4" fmla="*/ 719 w 908"/>
              <a:gd name="T5" fmla="*/ 87 h 926"/>
              <a:gd name="T6" fmla="*/ 817 w 908"/>
              <a:gd name="T7" fmla="*/ 837 h 926"/>
              <a:gd name="T8" fmla="*/ 857 w 908"/>
              <a:gd name="T9" fmla="*/ 270 h 926"/>
              <a:gd name="T10" fmla="*/ 773 w 908"/>
              <a:gd name="T11" fmla="*/ 194 h 926"/>
              <a:gd name="T12" fmla="*/ 762 w 908"/>
              <a:gd name="T13" fmla="*/ 142 h 926"/>
              <a:gd name="T14" fmla="*/ 751 w 908"/>
              <a:gd name="T15" fmla="*/ 194 h 926"/>
              <a:gd name="T16" fmla="*/ 667 w 908"/>
              <a:gd name="T17" fmla="*/ 171 h 926"/>
              <a:gd name="T18" fmla="*/ 708 w 908"/>
              <a:gd name="T19" fmla="*/ 282 h 926"/>
              <a:gd name="T20" fmla="*/ 624 w 908"/>
              <a:gd name="T21" fmla="*/ 218 h 926"/>
              <a:gd name="T22" fmla="*/ 580 w 908"/>
              <a:gd name="T23" fmla="*/ 131 h 926"/>
              <a:gd name="T24" fmla="*/ 536 w 908"/>
              <a:gd name="T25" fmla="*/ 218 h 926"/>
              <a:gd name="T26" fmla="*/ 524 w 908"/>
              <a:gd name="T27" fmla="*/ 837 h 926"/>
              <a:gd name="T28" fmla="*/ 626 w 908"/>
              <a:gd name="T29" fmla="*/ 414 h 926"/>
              <a:gd name="T30" fmla="*/ 674 w 908"/>
              <a:gd name="T31" fmla="*/ 302 h 926"/>
              <a:gd name="T32" fmla="*/ 586 w 908"/>
              <a:gd name="T33" fmla="*/ 295 h 926"/>
              <a:gd name="T34" fmla="*/ 568 w 908"/>
              <a:gd name="T35" fmla="*/ 285 h 926"/>
              <a:gd name="T36" fmla="*/ 528 w 908"/>
              <a:gd name="T37" fmla="*/ 257 h 926"/>
              <a:gd name="T38" fmla="*/ 485 w 908"/>
              <a:gd name="T39" fmla="*/ 402 h 926"/>
              <a:gd name="T40" fmla="*/ 333 w 908"/>
              <a:gd name="T41" fmla="*/ 309 h 926"/>
              <a:gd name="T42" fmla="*/ 434 w 908"/>
              <a:gd name="T43" fmla="*/ 295 h 926"/>
              <a:gd name="T44" fmla="*/ 326 w 908"/>
              <a:gd name="T45" fmla="*/ 273 h 926"/>
              <a:gd name="T46" fmla="*/ 328 w 908"/>
              <a:gd name="T47" fmla="*/ 505 h 926"/>
              <a:gd name="T48" fmla="*/ 436 w 908"/>
              <a:gd name="T49" fmla="*/ 504 h 926"/>
              <a:gd name="T50" fmla="*/ 470 w 908"/>
              <a:gd name="T51" fmla="*/ 393 h 926"/>
              <a:gd name="T52" fmla="*/ 382 w 908"/>
              <a:gd name="T53" fmla="*/ 386 h 926"/>
              <a:gd name="T54" fmla="*/ 364 w 908"/>
              <a:gd name="T55" fmla="*/ 376 h 926"/>
              <a:gd name="T56" fmla="*/ 325 w 908"/>
              <a:gd name="T57" fmla="*/ 348 h 926"/>
              <a:gd name="T58" fmla="*/ 282 w 908"/>
              <a:gd name="T59" fmla="*/ 493 h 926"/>
              <a:gd name="T60" fmla="*/ 145 w 908"/>
              <a:gd name="T61" fmla="*/ 479 h 926"/>
              <a:gd name="T62" fmla="*/ 246 w 908"/>
              <a:gd name="T63" fmla="*/ 464 h 926"/>
              <a:gd name="T64" fmla="*/ 138 w 908"/>
              <a:gd name="T65" fmla="*/ 442 h 926"/>
              <a:gd name="T66" fmla="*/ 94 w 908"/>
              <a:gd name="T67" fmla="*/ 562 h 926"/>
              <a:gd name="T68" fmla="*/ 137 w 908"/>
              <a:gd name="T69" fmla="*/ 674 h 926"/>
              <a:gd name="T70" fmla="*/ 246 w 908"/>
              <a:gd name="T71" fmla="*/ 673 h 926"/>
              <a:gd name="T72" fmla="*/ 282 w 908"/>
              <a:gd name="T73" fmla="*/ 562 h 926"/>
              <a:gd name="T74" fmla="*/ 194 w 908"/>
              <a:gd name="T75" fmla="*/ 555 h 926"/>
              <a:gd name="T76" fmla="*/ 176 w 908"/>
              <a:gd name="T77" fmla="*/ 545 h 926"/>
              <a:gd name="T78" fmla="*/ 137 w 908"/>
              <a:gd name="T79" fmla="*/ 517 h 926"/>
              <a:gd name="T80" fmla="*/ 843 w 908"/>
              <a:gd name="T81" fmla="*/ 863 h 926"/>
              <a:gd name="T82" fmla="*/ 96 w 908"/>
              <a:gd name="T83" fmla="*/ 109 h 926"/>
              <a:gd name="T84" fmla="*/ 55 w 908"/>
              <a:gd name="T85" fmla="*/ 140 h 926"/>
              <a:gd name="T86" fmla="*/ 0 w 908"/>
              <a:gd name="T87" fmla="*/ 880 h 926"/>
              <a:gd name="T88" fmla="*/ 72 w 908"/>
              <a:gd name="T89" fmla="*/ 926 h 926"/>
              <a:gd name="T90" fmla="*/ 875 w 908"/>
              <a:gd name="T91" fmla="*/ 902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8" h="926">
                <a:moveTo>
                  <a:pt x="719" y="87"/>
                </a:moveTo>
                <a:cubicBezTo>
                  <a:pt x="713" y="87"/>
                  <a:pt x="707" y="81"/>
                  <a:pt x="705" y="72"/>
                </a:cubicBezTo>
                <a:cubicBezTo>
                  <a:pt x="702" y="63"/>
                  <a:pt x="705" y="53"/>
                  <a:pt x="712" y="51"/>
                </a:cubicBezTo>
                <a:cubicBezTo>
                  <a:pt x="714" y="22"/>
                  <a:pt x="735" y="0"/>
                  <a:pt x="762" y="0"/>
                </a:cubicBezTo>
                <a:cubicBezTo>
                  <a:pt x="789" y="0"/>
                  <a:pt x="811" y="22"/>
                  <a:pt x="813" y="51"/>
                </a:cubicBezTo>
                <a:cubicBezTo>
                  <a:pt x="819" y="53"/>
                  <a:pt x="822" y="63"/>
                  <a:pt x="820" y="72"/>
                </a:cubicBezTo>
                <a:cubicBezTo>
                  <a:pt x="817" y="81"/>
                  <a:pt x="812" y="86"/>
                  <a:pt x="806" y="87"/>
                </a:cubicBezTo>
                <a:cubicBezTo>
                  <a:pt x="798" y="110"/>
                  <a:pt x="782" y="132"/>
                  <a:pt x="763" y="132"/>
                </a:cubicBezTo>
                <a:cubicBezTo>
                  <a:pt x="745" y="132"/>
                  <a:pt x="728" y="110"/>
                  <a:pt x="719" y="87"/>
                </a:cubicBezTo>
                <a:moveTo>
                  <a:pt x="708" y="282"/>
                </a:moveTo>
                <a:cubicBezTo>
                  <a:pt x="708" y="837"/>
                  <a:pt x="708" y="837"/>
                  <a:pt x="708" y="837"/>
                </a:cubicBezTo>
                <a:cubicBezTo>
                  <a:pt x="817" y="837"/>
                  <a:pt x="817" y="837"/>
                  <a:pt x="817" y="837"/>
                </a:cubicBezTo>
                <a:cubicBezTo>
                  <a:pt x="817" y="282"/>
                  <a:pt x="817" y="282"/>
                  <a:pt x="817" y="282"/>
                </a:cubicBezTo>
                <a:cubicBezTo>
                  <a:pt x="839" y="279"/>
                  <a:pt x="854" y="275"/>
                  <a:pt x="856" y="270"/>
                </a:cubicBezTo>
                <a:cubicBezTo>
                  <a:pt x="857" y="270"/>
                  <a:pt x="857" y="270"/>
                  <a:pt x="857" y="270"/>
                </a:cubicBezTo>
                <a:cubicBezTo>
                  <a:pt x="856" y="171"/>
                  <a:pt x="856" y="171"/>
                  <a:pt x="856" y="171"/>
                </a:cubicBezTo>
                <a:cubicBezTo>
                  <a:pt x="853" y="152"/>
                  <a:pt x="837" y="136"/>
                  <a:pt x="814" y="126"/>
                </a:cubicBezTo>
                <a:cubicBezTo>
                  <a:pt x="773" y="194"/>
                  <a:pt x="773" y="194"/>
                  <a:pt x="773" y="194"/>
                </a:cubicBezTo>
                <a:cubicBezTo>
                  <a:pt x="768" y="163"/>
                  <a:pt x="768" y="163"/>
                  <a:pt x="768" y="163"/>
                </a:cubicBezTo>
                <a:cubicBezTo>
                  <a:pt x="771" y="161"/>
                  <a:pt x="774" y="158"/>
                  <a:pt x="774" y="153"/>
                </a:cubicBezTo>
                <a:cubicBezTo>
                  <a:pt x="774" y="147"/>
                  <a:pt x="768" y="142"/>
                  <a:pt x="762" y="142"/>
                </a:cubicBezTo>
                <a:cubicBezTo>
                  <a:pt x="756" y="142"/>
                  <a:pt x="750" y="147"/>
                  <a:pt x="750" y="153"/>
                </a:cubicBezTo>
                <a:cubicBezTo>
                  <a:pt x="750" y="158"/>
                  <a:pt x="753" y="161"/>
                  <a:pt x="756" y="163"/>
                </a:cubicBezTo>
                <a:cubicBezTo>
                  <a:pt x="751" y="194"/>
                  <a:pt x="751" y="194"/>
                  <a:pt x="751" y="194"/>
                </a:cubicBezTo>
                <a:cubicBezTo>
                  <a:pt x="711" y="126"/>
                  <a:pt x="711" y="126"/>
                  <a:pt x="711" y="126"/>
                </a:cubicBezTo>
                <a:cubicBezTo>
                  <a:pt x="688" y="136"/>
                  <a:pt x="672" y="152"/>
                  <a:pt x="668" y="171"/>
                </a:cubicBezTo>
                <a:cubicBezTo>
                  <a:pt x="667" y="171"/>
                  <a:pt x="667" y="171"/>
                  <a:pt x="667" y="171"/>
                </a:cubicBezTo>
                <a:cubicBezTo>
                  <a:pt x="667" y="270"/>
                  <a:pt x="667" y="270"/>
                  <a:pt x="667" y="270"/>
                </a:cubicBezTo>
                <a:cubicBezTo>
                  <a:pt x="668" y="270"/>
                  <a:pt x="668" y="270"/>
                  <a:pt x="668" y="270"/>
                </a:cubicBezTo>
                <a:cubicBezTo>
                  <a:pt x="671" y="275"/>
                  <a:pt x="686" y="279"/>
                  <a:pt x="708" y="282"/>
                </a:cubicBezTo>
                <a:moveTo>
                  <a:pt x="536" y="218"/>
                </a:moveTo>
                <a:cubicBezTo>
                  <a:pt x="546" y="241"/>
                  <a:pt x="562" y="263"/>
                  <a:pt x="581" y="263"/>
                </a:cubicBezTo>
                <a:cubicBezTo>
                  <a:pt x="600" y="263"/>
                  <a:pt x="616" y="241"/>
                  <a:pt x="624" y="218"/>
                </a:cubicBezTo>
                <a:cubicBezTo>
                  <a:pt x="630" y="218"/>
                  <a:pt x="635" y="212"/>
                  <a:pt x="637" y="204"/>
                </a:cubicBezTo>
                <a:cubicBezTo>
                  <a:pt x="640" y="194"/>
                  <a:pt x="637" y="184"/>
                  <a:pt x="630" y="182"/>
                </a:cubicBezTo>
                <a:cubicBezTo>
                  <a:pt x="629" y="154"/>
                  <a:pt x="607" y="131"/>
                  <a:pt x="580" y="131"/>
                </a:cubicBezTo>
                <a:cubicBezTo>
                  <a:pt x="553" y="131"/>
                  <a:pt x="531" y="154"/>
                  <a:pt x="530" y="182"/>
                </a:cubicBezTo>
                <a:cubicBezTo>
                  <a:pt x="523" y="184"/>
                  <a:pt x="520" y="194"/>
                  <a:pt x="523" y="204"/>
                </a:cubicBezTo>
                <a:cubicBezTo>
                  <a:pt x="525" y="212"/>
                  <a:pt x="531" y="218"/>
                  <a:pt x="536" y="218"/>
                </a:cubicBezTo>
                <a:moveTo>
                  <a:pt x="534" y="414"/>
                </a:moveTo>
                <a:cubicBezTo>
                  <a:pt x="524" y="414"/>
                  <a:pt x="524" y="414"/>
                  <a:pt x="524" y="414"/>
                </a:cubicBezTo>
                <a:cubicBezTo>
                  <a:pt x="524" y="837"/>
                  <a:pt x="524" y="837"/>
                  <a:pt x="524" y="837"/>
                </a:cubicBezTo>
                <a:cubicBezTo>
                  <a:pt x="633" y="837"/>
                  <a:pt x="633" y="837"/>
                  <a:pt x="633" y="837"/>
                </a:cubicBezTo>
                <a:cubicBezTo>
                  <a:pt x="633" y="414"/>
                  <a:pt x="633" y="414"/>
                  <a:pt x="633" y="414"/>
                </a:cubicBezTo>
                <a:cubicBezTo>
                  <a:pt x="626" y="414"/>
                  <a:pt x="626" y="414"/>
                  <a:pt x="626" y="414"/>
                </a:cubicBezTo>
                <a:cubicBezTo>
                  <a:pt x="653" y="412"/>
                  <a:pt x="671" y="407"/>
                  <a:pt x="674" y="402"/>
                </a:cubicBezTo>
                <a:cubicBezTo>
                  <a:pt x="675" y="402"/>
                  <a:pt x="675" y="402"/>
                  <a:pt x="675" y="402"/>
                </a:cubicBezTo>
                <a:cubicBezTo>
                  <a:pt x="674" y="302"/>
                  <a:pt x="674" y="302"/>
                  <a:pt x="674" y="302"/>
                </a:cubicBezTo>
                <a:cubicBezTo>
                  <a:pt x="670" y="283"/>
                  <a:pt x="654" y="267"/>
                  <a:pt x="631" y="257"/>
                </a:cubicBezTo>
                <a:cubicBezTo>
                  <a:pt x="591" y="325"/>
                  <a:pt x="591" y="325"/>
                  <a:pt x="591" y="325"/>
                </a:cubicBezTo>
                <a:cubicBezTo>
                  <a:pt x="586" y="295"/>
                  <a:pt x="586" y="295"/>
                  <a:pt x="586" y="295"/>
                </a:cubicBezTo>
                <a:cubicBezTo>
                  <a:pt x="589" y="293"/>
                  <a:pt x="591" y="289"/>
                  <a:pt x="591" y="285"/>
                </a:cubicBezTo>
                <a:cubicBezTo>
                  <a:pt x="591" y="278"/>
                  <a:pt x="586" y="273"/>
                  <a:pt x="580" y="273"/>
                </a:cubicBezTo>
                <a:cubicBezTo>
                  <a:pt x="573" y="273"/>
                  <a:pt x="568" y="278"/>
                  <a:pt x="568" y="285"/>
                </a:cubicBezTo>
                <a:cubicBezTo>
                  <a:pt x="568" y="289"/>
                  <a:pt x="570" y="293"/>
                  <a:pt x="574" y="295"/>
                </a:cubicBezTo>
                <a:cubicBezTo>
                  <a:pt x="569" y="325"/>
                  <a:pt x="569" y="325"/>
                  <a:pt x="569" y="325"/>
                </a:cubicBezTo>
                <a:cubicBezTo>
                  <a:pt x="528" y="257"/>
                  <a:pt x="528" y="257"/>
                  <a:pt x="528" y="257"/>
                </a:cubicBezTo>
                <a:cubicBezTo>
                  <a:pt x="505" y="267"/>
                  <a:pt x="489" y="283"/>
                  <a:pt x="486" y="302"/>
                </a:cubicBezTo>
                <a:cubicBezTo>
                  <a:pt x="485" y="302"/>
                  <a:pt x="485" y="302"/>
                  <a:pt x="485" y="302"/>
                </a:cubicBezTo>
                <a:cubicBezTo>
                  <a:pt x="485" y="402"/>
                  <a:pt x="485" y="402"/>
                  <a:pt x="485" y="402"/>
                </a:cubicBezTo>
                <a:cubicBezTo>
                  <a:pt x="486" y="402"/>
                  <a:pt x="486" y="402"/>
                  <a:pt x="486" y="402"/>
                </a:cubicBezTo>
                <a:cubicBezTo>
                  <a:pt x="489" y="407"/>
                  <a:pt x="507" y="412"/>
                  <a:pt x="534" y="414"/>
                </a:cubicBezTo>
                <a:moveTo>
                  <a:pt x="333" y="309"/>
                </a:moveTo>
                <a:cubicBezTo>
                  <a:pt x="342" y="332"/>
                  <a:pt x="359" y="354"/>
                  <a:pt x="378" y="354"/>
                </a:cubicBezTo>
                <a:cubicBezTo>
                  <a:pt x="396" y="354"/>
                  <a:pt x="412" y="332"/>
                  <a:pt x="421" y="309"/>
                </a:cubicBezTo>
                <a:cubicBezTo>
                  <a:pt x="426" y="309"/>
                  <a:pt x="432" y="303"/>
                  <a:pt x="434" y="295"/>
                </a:cubicBezTo>
                <a:cubicBezTo>
                  <a:pt x="436" y="285"/>
                  <a:pt x="433" y="275"/>
                  <a:pt x="427" y="273"/>
                </a:cubicBezTo>
                <a:cubicBezTo>
                  <a:pt x="425" y="244"/>
                  <a:pt x="403" y="222"/>
                  <a:pt x="376" y="222"/>
                </a:cubicBezTo>
                <a:cubicBezTo>
                  <a:pt x="350" y="222"/>
                  <a:pt x="328" y="244"/>
                  <a:pt x="326" y="273"/>
                </a:cubicBezTo>
                <a:cubicBezTo>
                  <a:pt x="320" y="275"/>
                  <a:pt x="316" y="285"/>
                  <a:pt x="319" y="295"/>
                </a:cubicBezTo>
                <a:cubicBezTo>
                  <a:pt x="321" y="303"/>
                  <a:pt x="327" y="309"/>
                  <a:pt x="333" y="309"/>
                </a:cubicBezTo>
                <a:moveTo>
                  <a:pt x="328" y="505"/>
                </a:moveTo>
                <a:cubicBezTo>
                  <a:pt x="328" y="837"/>
                  <a:pt x="328" y="837"/>
                  <a:pt x="328" y="837"/>
                </a:cubicBezTo>
                <a:cubicBezTo>
                  <a:pt x="436" y="837"/>
                  <a:pt x="436" y="837"/>
                  <a:pt x="436" y="837"/>
                </a:cubicBezTo>
                <a:cubicBezTo>
                  <a:pt x="436" y="504"/>
                  <a:pt x="436" y="504"/>
                  <a:pt x="436" y="504"/>
                </a:cubicBezTo>
                <a:cubicBezTo>
                  <a:pt x="455" y="501"/>
                  <a:pt x="468" y="497"/>
                  <a:pt x="471" y="493"/>
                </a:cubicBezTo>
                <a:cubicBezTo>
                  <a:pt x="471" y="493"/>
                  <a:pt x="471" y="493"/>
                  <a:pt x="471" y="493"/>
                </a:cubicBezTo>
                <a:cubicBezTo>
                  <a:pt x="470" y="393"/>
                  <a:pt x="470" y="393"/>
                  <a:pt x="470" y="393"/>
                </a:cubicBezTo>
                <a:cubicBezTo>
                  <a:pt x="467" y="374"/>
                  <a:pt x="451" y="358"/>
                  <a:pt x="428" y="348"/>
                </a:cubicBezTo>
                <a:cubicBezTo>
                  <a:pt x="387" y="416"/>
                  <a:pt x="387" y="416"/>
                  <a:pt x="387" y="416"/>
                </a:cubicBezTo>
                <a:cubicBezTo>
                  <a:pt x="382" y="386"/>
                  <a:pt x="382" y="386"/>
                  <a:pt x="382" y="386"/>
                </a:cubicBezTo>
                <a:cubicBezTo>
                  <a:pt x="386" y="384"/>
                  <a:pt x="388" y="380"/>
                  <a:pt x="388" y="376"/>
                </a:cubicBezTo>
                <a:cubicBezTo>
                  <a:pt x="388" y="369"/>
                  <a:pt x="383" y="364"/>
                  <a:pt x="376" y="364"/>
                </a:cubicBezTo>
                <a:cubicBezTo>
                  <a:pt x="370" y="364"/>
                  <a:pt x="364" y="369"/>
                  <a:pt x="364" y="376"/>
                </a:cubicBezTo>
                <a:cubicBezTo>
                  <a:pt x="364" y="380"/>
                  <a:pt x="367" y="384"/>
                  <a:pt x="370" y="386"/>
                </a:cubicBezTo>
                <a:cubicBezTo>
                  <a:pt x="365" y="416"/>
                  <a:pt x="365" y="416"/>
                  <a:pt x="365" y="416"/>
                </a:cubicBezTo>
                <a:cubicBezTo>
                  <a:pt x="325" y="348"/>
                  <a:pt x="325" y="348"/>
                  <a:pt x="325" y="348"/>
                </a:cubicBezTo>
                <a:cubicBezTo>
                  <a:pt x="302" y="358"/>
                  <a:pt x="286" y="374"/>
                  <a:pt x="282" y="393"/>
                </a:cubicBezTo>
                <a:cubicBezTo>
                  <a:pt x="282" y="393"/>
                  <a:pt x="282" y="393"/>
                  <a:pt x="282" y="393"/>
                </a:cubicBezTo>
                <a:cubicBezTo>
                  <a:pt x="282" y="493"/>
                  <a:pt x="282" y="493"/>
                  <a:pt x="282" y="493"/>
                </a:cubicBezTo>
                <a:cubicBezTo>
                  <a:pt x="282" y="493"/>
                  <a:pt x="282" y="493"/>
                  <a:pt x="282" y="493"/>
                </a:cubicBezTo>
                <a:cubicBezTo>
                  <a:pt x="285" y="498"/>
                  <a:pt x="303" y="502"/>
                  <a:pt x="328" y="505"/>
                </a:cubicBezTo>
                <a:moveTo>
                  <a:pt x="145" y="479"/>
                </a:moveTo>
                <a:cubicBezTo>
                  <a:pt x="154" y="502"/>
                  <a:pt x="171" y="523"/>
                  <a:pt x="190" y="523"/>
                </a:cubicBezTo>
                <a:cubicBezTo>
                  <a:pt x="208" y="523"/>
                  <a:pt x="224" y="502"/>
                  <a:pt x="232" y="479"/>
                </a:cubicBezTo>
                <a:cubicBezTo>
                  <a:pt x="238" y="478"/>
                  <a:pt x="244" y="472"/>
                  <a:pt x="246" y="464"/>
                </a:cubicBezTo>
                <a:cubicBezTo>
                  <a:pt x="248" y="454"/>
                  <a:pt x="245" y="445"/>
                  <a:pt x="239" y="442"/>
                </a:cubicBezTo>
                <a:cubicBezTo>
                  <a:pt x="237" y="414"/>
                  <a:pt x="215" y="391"/>
                  <a:pt x="188" y="391"/>
                </a:cubicBezTo>
                <a:cubicBezTo>
                  <a:pt x="161" y="391"/>
                  <a:pt x="140" y="414"/>
                  <a:pt x="138" y="442"/>
                </a:cubicBezTo>
                <a:cubicBezTo>
                  <a:pt x="132" y="445"/>
                  <a:pt x="128" y="454"/>
                  <a:pt x="131" y="464"/>
                </a:cubicBezTo>
                <a:cubicBezTo>
                  <a:pt x="133" y="473"/>
                  <a:pt x="139" y="478"/>
                  <a:pt x="145" y="479"/>
                </a:cubicBezTo>
                <a:moveTo>
                  <a:pt x="94" y="562"/>
                </a:moveTo>
                <a:cubicBezTo>
                  <a:pt x="94" y="662"/>
                  <a:pt x="94" y="662"/>
                  <a:pt x="94" y="662"/>
                </a:cubicBezTo>
                <a:cubicBezTo>
                  <a:pt x="94" y="662"/>
                  <a:pt x="94" y="662"/>
                  <a:pt x="94" y="662"/>
                </a:cubicBezTo>
                <a:cubicBezTo>
                  <a:pt x="97" y="667"/>
                  <a:pt x="113" y="671"/>
                  <a:pt x="137" y="674"/>
                </a:cubicBezTo>
                <a:cubicBezTo>
                  <a:pt x="137" y="837"/>
                  <a:pt x="137" y="837"/>
                  <a:pt x="137" y="837"/>
                </a:cubicBezTo>
                <a:cubicBezTo>
                  <a:pt x="246" y="837"/>
                  <a:pt x="246" y="837"/>
                  <a:pt x="246" y="837"/>
                </a:cubicBezTo>
                <a:cubicBezTo>
                  <a:pt x="246" y="673"/>
                  <a:pt x="246" y="673"/>
                  <a:pt x="246" y="673"/>
                </a:cubicBezTo>
                <a:cubicBezTo>
                  <a:pt x="266" y="671"/>
                  <a:pt x="280" y="667"/>
                  <a:pt x="283" y="662"/>
                </a:cubicBezTo>
                <a:cubicBezTo>
                  <a:pt x="283" y="662"/>
                  <a:pt x="283" y="662"/>
                  <a:pt x="283" y="662"/>
                </a:cubicBezTo>
                <a:cubicBezTo>
                  <a:pt x="282" y="562"/>
                  <a:pt x="282" y="562"/>
                  <a:pt x="282" y="562"/>
                </a:cubicBezTo>
                <a:cubicBezTo>
                  <a:pt x="279" y="543"/>
                  <a:pt x="263" y="527"/>
                  <a:pt x="240" y="517"/>
                </a:cubicBezTo>
                <a:cubicBezTo>
                  <a:pt x="199" y="586"/>
                  <a:pt x="199" y="586"/>
                  <a:pt x="199" y="586"/>
                </a:cubicBezTo>
                <a:cubicBezTo>
                  <a:pt x="194" y="555"/>
                  <a:pt x="194" y="555"/>
                  <a:pt x="194" y="555"/>
                </a:cubicBezTo>
                <a:cubicBezTo>
                  <a:pt x="198" y="553"/>
                  <a:pt x="200" y="549"/>
                  <a:pt x="200" y="545"/>
                </a:cubicBezTo>
                <a:cubicBezTo>
                  <a:pt x="200" y="539"/>
                  <a:pt x="195" y="533"/>
                  <a:pt x="188" y="533"/>
                </a:cubicBezTo>
                <a:cubicBezTo>
                  <a:pt x="182" y="533"/>
                  <a:pt x="176" y="539"/>
                  <a:pt x="176" y="545"/>
                </a:cubicBezTo>
                <a:cubicBezTo>
                  <a:pt x="176" y="549"/>
                  <a:pt x="179" y="553"/>
                  <a:pt x="182" y="555"/>
                </a:cubicBezTo>
                <a:cubicBezTo>
                  <a:pt x="177" y="585"/>
                  <a:pt x="177" y="585"/>
                  <a:pt x="177" y="585"/>
                </a:cubicBezTo>
                <a:cubicBezTo>
                  <a:pt x="137" y="517"/>
                  <a:pt x="137" y="517"/>
                  <a:pt x="137" y="517"/>
                </a:cubicBezTo>
                <a:cubicBezTo>
                  <a:pt x="114" y="527"/>
                  <a:pt x="98" y="543"/>
                  <a:pt x="94" y="562"/>
                </a:cubicBezTo>
                <a:close/>
                <a:moveTo>
                  <a:pt x="875" y="838"/>
                </a:moveTo>
                <a:cubicBezTo>
                  <a:pt x="860" y="838"/>
                  <a:pt x="847" y="849"/>
                  <a:pt x="843" y="863"/>
                </a:cubicBezTo>
                <a:cubicBezTo>
                  <a:pt x="72" y="863"/>
                  <a:pt x="72" y="863"/>
                  <a:pt x="72" y="863"/>
                </a:cubicBezTo>
                <a:cubicBezTo>
                  <a:pt x="72" y="140"/>
                  <a:pt x="72" y="140"/>
                  <a:pt x="72" y="140"/>
                </a:cubicBezTo>
                <a:cubicBezTo>
                  <a:pt x="86" y="136"/>
                  <a:pt x="96" y="124"/>
                  <a:pt x="96" y="109"/>
                </a:cubicBezTo>
                <a:cubicBezTo>
                  <a:pt x="96" y="91"/>
                  <a:pt x="81" y="76"/>
                  <a:pt x="63" y="76"/>
                </a:cubicBezTo>
                <a:cubicBezTo>
                  <a:pt x="45" y="76"/>
                  <a:pt x="31" y="91"/>
                  <a:pt x="31" y="109"/>
                </a:cubicBezTo>
                <a:cubicBezTo>
                  <a:pt x="31" y="124"/>
                  <a:pt x="41" y="136"/>
                  <a:pt x="55" y="140"/>
                </a:cubicBezTo>
                <a:cubicBezTo>
                  <a:pt x="55" y="863"/>
                  <a:pt x="55" y="863"/>
                  <a:pt x="55" y="863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80"/>
                  <a:pt x="0" y="880"/>
                  <a:pt x="0" y="880"/>
                </a:cubicBezTo>
                <a:cubicBezTo>
                  <a:pt x="55" y="880"/>
                  <a:pt x="55" y="880"/>
                  <a:pt x="55" y="880"/>
                </a:cubicBezTo>
                <a:cubicBezTo>
                  <a:pt x="55" y="926"/>
                  <a:pt x="55" y="926"/>
                  <a:pt x="55" y="926"/>
                </a:cubicBezTo>
                <a:cubicBezTo>
                  <a:pt x="72" y="926"/>
                  <a:pt x="72" y="926"/>
                  <a:pt x="72" y="926"/>
                </a:cubicBezTo>
                <a:cubicBezTo>
                  <a:pt x="72" y="880"/>
                  <a:pt x="72" y="880"/>
                  <a:pt x="72" y="880"/>
                </a:cubicBezTo>
                <a:cubicBezTo>
                  <a:pt x="844" y="880"/>
                  <a:pt x="844" y="880"/>
                  <a:pt x="844" y="880"/>
                </a:cubicBezTo>
                <a:cubicBezTo>
                  <a:pt x="848" y="893"/>
                  <a:pt x="861" y="902"/>
                  <a:pt x="875" y="902"/>
                </a:cubicBezTo>
                <a:cubicBezTo>
                  <a:pt x="893" y="902"/>
                  <a:pt x="908" y="888"/>
                  <a:pt x="908" y="870"/>
                </a:cubicBezTo>
                <a:cubicBezTo>
                  <a:pt x="908" y="852"/>
                  <a:pt x="893" y="838"/>
                  <a:pt x="875" y="838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941"/>
          <p:cNvSpPr>
            <a:spLocks noEditPoints="1"/>
          </p:cNvSpPr>
          <p:nvPr/>
        </p:nvSpPr>
        <p:spPr bwMode="auto">
          <a:xfrm>
            <a:off x="1367475" y="2103456"/>
            <a:ext cx="672009" cy="404975"/>
          </a:xfrm>
          <a:custGeom>
            <a:avLst/>
            <a:gdLst>
              <a:gd name="T0" fmla="*/ 803 w 1093"/>
              <a:gd name="T1" fmla="*/ 394 h 659"/>
              <a:gd name="T2" fmla="*/ 677 w 1093"/>
              <a:gd name="T3" fmla="*/ 275 h 659"/>
              <a:gd name="T4" fmla="*/ 751 w 1093"/>
              <a:gd name="T5" fmla="*/ 155 h 659"/>
              <a:gd name="T6" fmla="*/ 794 w 1093"/>
              <a:gd name="T7" fmla="*/ 194 h 659"/>
              <a:gd name="T8" fmla="*/ 845 w 1093"/>
              <a:gd name="T9" fmla="*/ 258 h 659"/>
              <a:gd name="T10" fmla="*/ 744 w 1093"/>
              <a:gd name="T11" fmla="*/ 268 h 659"/>
              <a:gd name="T12" fmla="*/ 870 w 1093"/>
              <a:gd name="T13" fmla="*/ 388 h 659"/>
              <a:gd name="T14" fmla="*/ 792 w 1093"/>
              <a:gd name="T15" fmla="*/ 515 h 659"/>
              <a:gd name="T16" fmla="*/ 749 w 1093"/>
              <a:gd name="T17" fmla="*/ 473 h 659"/>
              <a:gd name="T18" fmla="*/ 687 w 1093"/>
              <a:gd name="T19" fmla="*/ 402 h 659"/>
              <a:gd name="T20" fmla="*/ 766 w 1093"/>
              <a:gd name="T21" fmla="*/ 0 h 659"/>
              <a:gd name="T22" fmla="*/ 610 w 1093"/>
              <a:gd name="T23" fmla="*/ 134 h 659"/>
              <a:gd name="T24" fmla="*/ 1014 w 1093"/>
              <a:gd name="T25" fmla="*/ 329 h 659"/>
              <a:gd name="T26" fmla="*/ 611 w 1093"/>
              <a:gd name="T27" fmla="*/ 525 h 659"/>
              <a:gd name="T28" fmla="*/ 766 w 1093"/>
              <a:gd name="T29" fmla="*/ 658 h 659"/>
              <a:gd name="T30" fmla="*/ 766 w 1093"/>
              <a:gd name="T31" fmla="*/ 0 h 659"/>
              <a:gd name="T32" fmla="*/ 654 w 1093"/>
              <a:gd name="T33" fmla="*/ 330 h 659"/>
              <a:gd name="T34" fmla="*/ 0 w 1093"/>
              <a:gd name="T35" fmla="*/ 330 h 659"/>
              <a:gd name="T36" fmla="*/ 327 w 1093"/>
              <a:gd name="T37" fmla="*/ 580 h 659"/>
              <a:gd name="T38" fmla="*/ 327 w 1093"/>
              <a:gd name="T39" fmla="*/ 79 h 659"/>
              <a:gd name="T40" fmla="*/ 327 w 1093"/>
              <a:gd name="T41" fmla="*/ 580 h 659"/>
              <a:gd name="T42" fmla="*/ 355 w 1093"/>
              <a:gd name="T43" fmla="*/ 276 h 659"/>
              <a:gd name="T44" fmla="*/ 333 w 1093"/>
              <a:gd name="T45" fmla="*/ 330 h 659"/>
              <a:gd name="T46" fmla="*/ 283 w 1093"/>
              <a:gd name="T47" fmla="*/ 209 h 659"/>
              <a:gd name="T48" fmla="*/ 290 w 1093"/>
              <a:gd name="T49" fmla="*/ 356 h 659"/>
              <a:gd name="T50" fmla="*/ 249 w 1093"/>
              <a:gd name="T51" fmla="*/ 388 h 659"/>
              <a:gd name="T52" fmla="*/ 299 w 1093"/>
              <a:gd name="T53" fmla="*/ 403 h 659"/>
              <a:gd name="T54" fmla="*/ 249 w 1093"/>
              <a:gd name="T55" fmla="*/ 435 h 659"/>
              <a:gd name="T56" fmla="*/ 299 w 1093"/>
              <a:gd name="T57" fmla="*/ 489 h 659"/>
              <a:gd name="T58" fmla="*/ 362 w 1093"/>
              <a:gd name="T59" fmla="*/ 435 h 659"/>
              <a:gd name="T60" fmla="*/ 403 w 1093"/>
              <a:gd name="T61" fmla="*/ 403 h 659"/>
              <a:gd name="T62" fmla="*/ 362 w 1093"/>
              <a:gd name="T63" fmla="*/ 388 h 659"/>
              <a:gd name="T64" fmla="*/ 403 w 1093"/>
              <a:gd name="T65" fmla="*/ 356 h 659"/>
              <a:gd name="T66" fmla="*/ 455 w 1093"/>
              <a:gd name="T67" fmla="*/ 209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3" h="659">
                <a:moveTo>
                  <a:pt x="760" y="422"/>
                </a:moveTo>
                <a:cubicBezTo>
                  <a:pt x="786" y="422"/>
                  <a:pt x="803" y="411"/>
                  <a:pt x="803" y="394"/>
                </a:cubicBezTo>
                <a:cubicBezTo>
                  <a:pt x="803" y="377"/>
                  <a:pt x="789" y="367"/>
                  <a:pt x="756" y="356"/>
                </a:cubicBezTo>
                <a:cubicBezTo>
                  <a:pt x="709" y="340"/>
                  <a:pt x="677" y="318"/>
                  <a:pt x="677" y="275"/>
                </a:cubicBezTo>
                <a:cubicBezTo>
                  <a:pt x="677" y="236"/>
                  <a:pt x="704" y="206"/>
                  <a:pt x="751" y="197"/>
                </a:cubicBezTo>
                <a:cubicBezTo>
                  <a:pt x="751" y="155"/>
                  <a:pt x="751" y="155"/>
                  <a:pt x="751" y="155"/>
                </a:cubicBezTo>
                <a:cubicBezTo>
                  <a:pt x="794" y="155"/>
                  <a:pt x="794" y="155"/>
                  <a:pt x="794" y="155"/>
                </a:cubicBezTo>
                <a:cubicBezTo>
                  <a:pt x="794" y="194"/>
                  <a:pt x="794" y="194"/>
                  <a:pt x="794" y="194"/>
                </a:cubicBezTo>
                <a:cubicBezTo>
                  <a:pt x="823" y="195"/>
                  <a:pt x="843" y="201"/>
                  <a:pt x="859" y="208"/>
                </a:cubicBezTo>
                <a:cubicBezTo>
                  <a:pt x="845" y="258"/>
                  <a:pt x="845" y="258"/>
                  <a:pt x="845" y="258"/>
                </a:cubicBezTo>
                <a:cubicBezTo>
                  <a:pt x="834" y="253"/>
                  <a:pt x="814" y="243"/>
                  <a:pt x="782" y="243"/>
                </a:cubicBezTo>
                <a:cubicBezTo>
                  <a:pt x="753" y="243"/>
                  <a:pt x="744" y="255"/>
                  <a:pt x="744" y="268"/>
                </a:cubicBezTo>
                <a:cubicBezTo>
                  <a:pt x="744" y="282"/>
                  <a:pt x="759" y="292"/>
                  <a:pt x="797" y="305"/>
                </a:cubicBezTo>
                <a:cubicBezTo>
                  <a:pt x="850" y="324"/>
                  <a:pt x="870" y="348"/>
                  <a:pt x="870" y="388"/>
                </a:cubicBezTo>
                <a:cubicBezTo>
                  <a:pt x="870" y="427"/>
                  <a:pt x="843" y="461"/>
                  <a:pt x="792" y="469"/>
                </a:cubicBezTo>
                <a:cubicBezTo>
                  <a:pt x="792" y="515"/>
                  <a:pt x="792" y="515"/>
                  <a:pt x="792" y="515"/>
                </a:cubicBezTo>
                <a:cubicBezTo>
                  <a:pt x="749" y="515"/>
                  <a:pt x="749" y="515"/>
                  <a:pt x="749" y="515"/>
                </a:cubicBezTo>
                <a:cubicBezTo>
                  <a:pt x="749" y="473"/>
                  <a:pt x="749" y="473"/>
                  <a:pt x="749" y="473"/>
                </a:cubicBezTo>
                <a:cubicBezTo>
                  <a:pt x="719" y="471"/>
                  <a:pt x="691" y="463"/>
                  <a:pt x="674" y="454"/>
                </a:cubicBezTo>
                <a:cubicBezTo>
                  <a:pt x="687" y="402"/>
                  <a:pt x="687" y="402"/>
                  <a:pt x="687" y="402"/>
                </a:cubicBezTo>
                <a:cubicBezTo>
                  <a:pt x="706" y="412"/>
                  <a:pt x="732" y="422"/>
                  <a:pt x="760" y="422"/>
                </a:cubicBezTo>
                <a:moveTo>
                  <a:pt x="766" y="0"/>
                </a:moveTo>
                <a:cubicBezTo>
                  <a:pt x="687" y="0"/>
                  <a:pt x="615" y="28"/>
                  <a:pt x="559" y="74"/>
                </a:cubicBezTo>
                <a:cubicBezTo>
                  <a:pt x="578" y="92"/>
                  <a:pt x="595" y="112"/>
                  <a:pt x="610" y="134"/>
                </a:cubicBezTo>
                <a:cubicBezTo>
                  <a:pt x="653" y="99"/>
                  <a:pt x="707" y="78"/>
                  <a:pt x="766" y="78"/>
                </a:cubicBezTo>
                <a:cubicBezTo>
                  <a:pt x="903" y="78"/>
                  <a:pt x="1014" y="191"/>
                  <a:pt x="1014" y="329"/>
                </a:cubicBezTo>
                <a:cubicBezTo>
                  <a:pt x="1014" y="467"/>
                  <a:pt x="903" y="580"/>
                  <a:pt x="766" y="580"/>
                </a:cubicBezTo>
                <a:cubicBezTo>
                  <a:pt x="707" y="580"/>
                  <a:pt x="653" y="559"/>
                  <a:pt x="611" y="525"/>
                </a:cubicBezTo>
                <a:cubicBezTo>
                  <a:pt x="596" y="547"/>
                  <a:pt x="579" y="567"/>
                  <a:pt x="560" y="584"/>
                </a:cubicBezTo>
                <a:cubicBezTo>
                  <a:pt x="616" y="630"/>
                  <a:pt x="688" y="658"/>
                  <a:pt x="766" y="658"/>
                </a:cubicBezTo>
                <a:cubicBezTo>
                  <a:pt x="946" y="658"/>
                  <a:pt x="1093" y="511"/>
                  <a:pt x="1093" y="329"/>
                </a:cubicBezTo>
                <a:cubicBezTo>
                  <a:pt x="1093" y="147"/>
                  <a:pt x="946" y="0"/>
                  <a:pt x="766" y="0"/>
                </a:cubicBezTo>
                <a:moveTo>
                  <a:pt x="327" y="0"/>
                </a:moveTo>
                <a:cubicBezTo>
                  <a:pt x="508" y="0"/>
                  <a:pt x="654" y="148"/>
                  <a:pt x="654" y="330"/>
                </a:cubicBezTo>
                <a:cubicBezTo>
                  <a:pt x="654" y="512"/>
                  <a:pt x="508" y="659"/>
                  <a:pt x="327" y="659"/>
                </a:cubicBezTo>
                <a:cubicBezTo>
                  <a:pt x="147" y="659"/>
                  <a:pt x="0" y="512"/>
                  <a:pt x="0" y="330"/>
                </a:cubicBezTo>
                <a:cubicBezTo>
                  <a:pt x="0" y="148"/>
                  <a:pt x="147" y="0"/>
                  <a:pt x="327" y="0"/>
                </a:cubicBezTo>
                <a:moveTo>
                  <a:pt x="327" y="580"/>
                </a:moveTo>
                <a:cubicBezTo>
                  <a:pt x="464" y="580"/>
                  <a:pt x="576" y="468"/>
                  <a:pt x="576" y="330"/>
                </a:cubicBezTo>
                <a:cubicBezTo>
                  <a:pt x="576" y="191"/>
                  <a:pt x="464" y="79"/>
                  <a:pt x="327" y="79"/>
                </a:cubicBezTo>
                <a:cubicBezTo>
                  <a:pt x="190" y="79"/>
                  <a:pt x="79" y="191"/>
                  <a:pt x="79" y="330"/>
                </a:cubicBezTo>
                <a:cubicBezTo>
                  <a:pt x="79" y="468"/>
                  <a:pt x="190" y="580"/>
                  <a:pt x="327" y="580"/>
                </a:cubicBezTo>
                <a:moveTo>
                  <a:pt x="384" y="209"/>
                </a:moveTo>
                <a:cubicBezTo>
                  <a:pt x="355" y="276"/>
                  <a:pt x="355" y="276"/>
                  <a:pt x="355" y="276"/>
                </a:cubicBezTo>
                <a:cubicBezTo>
                  <a:pt x="347" y="296"/>
                  <a:pt x="340" y="312"/>
                  <a:pt x="334" y="330"/>
                </a:cubicBezTo>
                <a:cubicBezTo>
                  <a:pt x="333" y="330"/>
                  <a:pt x="333" y="330"/>
                  <a:pt x="333" y="330"/>
                </a:cubicBezTo>
                <a:cubicBezTo>
                  <a:pt x="327" y="312"/>
                  <a:pt x="320" y="297"/>
                  <a:pt x="312" y="276"/>
                </a:cubicBezTo>
                <a:cubicBezTo>
                  <a:pt x="283" y="209"/>
                  <a:pt x="283" y="209"/>
                  <a:pt x="283" y="209"/>
                </a:cubicBezTo>
                <a:cubicBezTo>
                  <a:pt x="211" y="209"/>
                  <a:pt x="211" y="209"/>
                  <a:pt x="211" y="209"/>
                </a:cubicBezTo>
                <a:cubicBezTo>
                  <a:pt x="290" y="356"/>
                  <a:pt x="290" y="356"/>
                  <a:pt x="290" y="356"/>
                </a:cubicBezTo>
                <a:cubicBezTo>
                  <a:pt x="249" y="356"/>
                  <a:pt x="249" y="356"/>
                  <a:pt x="249" y="356"/>
                </a:cubicBezTo>
                <a:cubicBezTo>
                  <a:pt x="249" y="388"/>
                  <a:pt x="249" y="388"/>
                  <a:pt x="249" y="388"/>
                </a:cubicBezTo>
                <a:cubicBezTo>
                  <a:pt x="299" y="388"/>
                  <a:pt x="299" y="388"/>
                  <a:pt x="299" y="388"/>
                </a:cubicBezTo>
                <a:cubicBezTo>
                  <a:pt x="299" y="403"/>
                  <a:pt x="299" y="403"/>
                  <a:pt x="299" y="403"/>
                </a:cubicBezTo>
                <a:cubicBezTo>
                  <a:pt x="249" y="403"/>
                  <a:pt x="249" y="403"/>
                  <a:pt x="249" y="403"/>
                </a:cubicBezTo>
                <a:cubicBezTo>
                  <a:pt x="249" y="435"/>
                  <a:pt x="249" y="435"/>
                  <a:pt x="249" y="435"/>
                </a:cubicBezTo>
                <a:cubicBezTo>
                  <a:pt x="299" y="435"/>
                  <a:pt x="299" y="435"/>
                  <a:pt x="299" y="435"/>
                </a:cubicBezTo>
                <a:cubicBezTo>
                  <a:pt x="299" y="489"/>
                  <a:pt x="299" y="489"/>
                  <a:pt x="299" y="489"/>
                </a:cubicBezTo>
                <a:cubicBezTo>
                  <a:pt x="362" y="489"/>
                  <a:pt x="362" y="489"/>
                  <a:pt x="362" y="489"/>
                </a:cubicBezTo>
                <a:cubicBezTo>
                  <a:pt x="362" y="435"/>
                  <a:pt x="362" y="435"/>
                  <a:pt x="362" y="435"/>
                </a:cubicBezTo>
                <a:cubicBezTo>
                  <a:pt x="403" y="435"/>
                  <a:pt x="403" y="435"/>
                  <a:pt x="403" y="435"/>
                </a:cubicBezTo>
                <a:cubicBezTo>
                  <a:pt x="403" y="403"/>
                  <a:pt x="403" y="403"/>
                  <a:pt x="403" y="403"/>
                </a:cubicBezTo>
                <a:cubicBezTo>
                  <a:pt x="362" y="403"/>
                  <a:pt x="362" y="403"/>
                  <a:pt x="362" y="403"/>
                </a:cubicBezTo>
                <a:cubicBezTo>
                  <a:pt x="362" y="388"/>
                  <a:pt x="362" y="388"/>
                  <a:pt x="362" y="388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403" y="356"/>
                  <a:pt x="403" y="356"/>
                  <a:pt x="403" y="356"/>
                </a:cubicBezTo>
                <a:cubicBezTo>
                  <a:pt x="371" y="356"/>
                  <a:pt x="371" y="356"/>
                  <a:pt x="371" y="356"/>
                </a:cubicBezTo>
                <a:cubicBezTo>
                  <a:pt x="455" y="209"/>
                  <a:pt x="455" y="209"/>
                  <a:pt x="455" y="209"/>
                </a:cubicBezTo>
                <a:lnTo>
                  <a:pt x="384" y="20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62" grpId="0" animBg="1"/>
      <p:bldP spid="63" grpId="0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23244</TotalTime>
  <Words>5451</Words>
  <Application>Microsoft Office PowerPoint</Application>
  <PresentationFormat>全屏显示(4:3)</PresentationFormat>
  <Paragraphs>281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1373</cp:revision>
  <dcterms:created xsi:type="dcterms:W3CDTF">2009-02-11T05:37:22Z</dcterms:created>
  <dcterms:modified xsi:type="dcterms:W3CDTF">2017-12-03T05:01:37Z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