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5" r:id="rId2"/>
  </p:sldMasterIdLst>
  <p:notesMasterIdLst>
    <p:notesMasterId r:id="rId30"/>
  </p:notesMasterIdLst>
  <p:handoutMasterIdLst>
    <p:handoutMasterId r:id="rId31"/>
  </p:handoutMasterIdLst>
  <p:sldIdLst>
    <p:sldId id="3122" r:id="rId3"/>
    <p:sldId id="3134" r:id="rId4"/>
    <p:sldId id="3135" r:id="rId5"/>
    <p:sldId id="3079" r:id="rId6"/>
    <p:sldId id="3096" r:id="rId7"/>
    <p:sldId id="3087" r:id="rId8"/>
    <p:sldId id="3080" r:id="rId9"/>
    <p:sldId id="3085" r:id="rId10"/>
    <p:sldId id="3136" r:id="rId11"/>
    <p:sldId id="3116" r:id="rId12"/>
    <p:sldId id="3081" r:id="rId13"/>
    <p:sldId id="3095" r:id="rId14"/>
    <p:sldId id="3090" r:id="rId15"/>
    <p:sldId id="3117" r:id="rId16"/>
    <p:sldId id="3137" r:id="rId17"/>
    <p:sldId id="3091" r:id="rId18"/>
    <p:sldId id="3078" r:id="rId19"/>
    <p:sldId id="3114" r:id="rId20"/>
    <p:sldId id="3088" r:id="rId21"/>
    <p:sldId id="3115" r:id="rId22"/>
    <p:sldId id="3138" r:id="rId23"/>
    <p:sldId id="3084" r:id="rId24"/>
    <p:sldId id="3094" r:id="rId25"/>
    <p:sldId id="3082" r:id="rId26"/>
    <p:sldId id="3086" r:id="rId27"/>
    <p:sldId id="3139" r:id="rId28"/>
    <p:sldId id="314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C00"/>
    <a:srgbClr val="FEAF00"/>
    <a:srgbClr val="26252B"/>
    <a:srgbClr val="D34179"/>
    <a:srgbClr val="99EC01"/>
    <a:srgbClr val="9BEC00"/>
    <a:srgbClr val="049850"/>
    <a:srgbClr val="FBB600"/>
    <a:srgbClr val="9A0000"/>
    <a:srgbClr val="157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2986" autoAdjust="0"/>
  </p:normalViewPr>
  <p:slideViewPr>
    <p:cSldViewPr>
      <p:cViewPr varScale="1">
        <p:scale>
          <a:sx n="55" d="100"/>
          <a:sy n="55" d="100"/>
        </p:scale>
        <p:origin x="-114" y="-157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191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4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059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548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972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0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96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60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27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7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057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49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9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34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2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3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3732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slideLayout" Target="../slideLayouts/slideLayout3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2.jpe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3117007" y="5483266"/>
            <a:ext cx="72008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dirty="0" smtClean="0"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儿童教育通用</a:t>
            </a:r>
            <a:r>
              <a:rPr lang="en-US" altLang="zh-CN" sz="6600" dirty="0" smtClean="0"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PPT</a:t>
            </a:r>
            <a:endParaRPr lang="zh-CN" altLang="en-US" sz="6600" dirty="0"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701183" y="6440458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适用工作总结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教学课件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教师备课</a:t>
            </a:r>
            <a:endParaRPr lang="zh-CN" altLang="en-US" sz="2000" cap="all" dirty="0">
              <a:solidFill>
                <a:srgbClr val="F57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7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31431" y="-29842"/>
            <a:ext cx="7231756" cy="7292325"/>
          </a:xfrm>
          <a:prstGeom prst="flowChartOffpageConnector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5553" y="4051117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48"/>
          <p:cNvSpPr txBox="1"/>
          <p:nvPr/>
        </p:nvSpPr>
        <p:spPr>
          <a:xfrm>
            <a:off x="1717186" y="3414668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17186" y="3931669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2571509" y="2392189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01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57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0" grpId="1"/>
      <p:bldP spid="11" grpId="0"/>
      <p:bldP spid="11" grpId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/>
          <p:nvPr>
            <p:custDataLst>
              <p:tags r:id="rId1"/>
            </p:custDataLst>
          </p:nvPr>
        </p:nvSpPr>
        <p:spPr>
          <a:xfrm>
            <a:off x="3044999" y="4054"/>
            <a:ext cx="209115" cy="7228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2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s_2"/>
          <p:cNvSpPr txBox="1"/>
          <p:nvPr>
            <p:custDataLst>
              <p:tags r:id="rId2"/>
            </p:custDataLst>
          </p:nvPr>
        </p:nvSpPr>
        <p:spPr>
          <a:xfrm>
            <a:off x="1107374" y="2135449"/>
            <a:ext cx="1090623" cy="1168381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zh-CN" altLang="en-US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</a:p>
        </p:txBody>
      </p:sp>
      <p:sp>
        <p:nvSpPr>
          <p:cNvPr id="8" name="MH_Others_3"/>
          <p:cNvSpPr txBox="1"/>
          <p:nvPr>
            <p:custDataLst>
              <p:tags r:id="rId3"/>
            </p:custDataLst>
          </p:nvPr>
        </p:nvSpPr>
        <p:spPr>
          <a:xfrm>
            <a:off x="1095550" y="3926474"/>
            <a:ext cx="1114271" cy="116838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9" name="MH_Others_4"/>
          <p:cNvSpPr/>
          <p:nvPr>
            <p:custDataLst>
              <p:tags r:id="rId4"/>
            </p:custDataLst>
          </p:nvPr>
        </p:nvSpPr>
        <p:spPr>
          <a:xfrm>
            <a:off x="1576750" y="3676964"/>
            <a:ext cx="151865" cy="15186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Autofit/>
          </a:bodyPr>
          <a:lstStyle/>
          <a:p>
            <a:pPr algn="ctr"/>
            <a:endParaRPr lang="zh-CN" altLang="en-US" sz="3797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" name="MH_Others_5"/>
          <p:cNvCxnSpPr>
            <a:stCxn id="11" idx="6"/>
          </p:cNvCxnSpPr>
          <p:nvPr>
            <p:custDataLst>
              <p:tags r:id="rId5"/>
            </p:custDataLst>
          </p:nvPr>
        </p:nvCxnSpPr>
        <p:spPr>
          <a:xfrm>
            <a:off x="3244462" y="1958852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s_6"/>
          <p:cNvSpPr/>
          <p:nvPr>
            <p:custDataLst>
              <p:tags r:id="rId6"/>
            </p:custDataLst>
          </p:nvPr>
        </p:nvSpPr>
        <p:spPr>
          <a:xfrm>
            <a:off x="3054650" y="1873467"/>
            <a:ext cx="189810" cy="17076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86290" y="1922711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3" name="MH_Number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641258" y="1963723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953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4" name="MH_Others_7"/>
          <p:cNvCxnSpPr>
            <a:stCxn id="15" idx="6"/>
          </p:cNvCxnSpPr>
          <p:nvPr>
            <p:custDataLst>
              <p:tags r:id="rId9"/>
            </p:custDataLst>
          </p:nvPr>
        </p:nvCxnSpPr>
        <p:spPr>
          <a:xfrm>
            <a:off x="3244462" y="2931092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Others_8"/>
          <p:cNvSpPr/>
          <p:nvPr>
            <p:custDataLst>
              <p:tags r:id="rId10"/>
            </p:custDataLst>
          </p:nvPr>
        </p:nvSpPr>
        <p:spPr>
          <a:xfrm>
            <a:off x="3054650" y="2845707"/>
            <a:ext cx="189810" cy="17076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686290" y="2894951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MH_Number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41258" y="2935963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953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21" name="MH_Others_9"/>
          <p:cNvCxnSpPr>
            <a:stCxn id="22" idx="6"/>
          </p:cNvCxnSpPr>
          <p:nvPr>
            <p:custDataLst>
              <p:tags r:id="rId13"/>
            </p:custDataLst>
          </p:nvPr>
        </p:nvCxnSpPr>
        <p:spPr>
          <a:xfrm>
            <a:off x="3244462" y="3903332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s_10"/>
          <p:cNvSpPr/>
          <p:nvPr>
            <p:custDataLst>
              <p:tags r:id="rId14"/>
            </p:custDataLst>
          </p:nvPr>
        </p:nvSpPr>
        <p:spPr>
          <a:xfrm>
            <a:off x="3054650" y="3817947"/>
            <a:ext cx="189810" cy="17076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686290" y="3867190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MH_Number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641258" y="3908203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953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25" name="MH_Others_11"/>
          <p:cNvCxnSpPr>
            <a:stCxn id="26" idx="6"/>
          </p:cNvCxnSpPr>
          <p:nvPr>
            <p:custDataLst>
              <p:tags r:id="rId17"/>
            </p:custDataLst>
          </p:nvPr>
        </p:nvCxnSpPr>
        <p:spPr>
          <a:xfrm>
            <a:off x="3244462" y="4875572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H_Others_12"/>
          <p:cNvSpPr/>
          <p:nvPr>
            <p:custDataLst>
              <p:tags r:id="rId18"/>
            </p:custDataLst>
          </p:nvPr>
        </p:nvSpPr>
        <p:spPr>
          <a:xfrm>
            <a:off x="3054650" y="4790187"/>
            <a:ext cx="189810" cy="17076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686290" y="4839430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8" name="MH_Number_4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641258" y="4880443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953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97881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31431" y="-29842"/>
            <a:ext cx="7231756" cy="7292325"/>
          </a:xfrm>
          <a:prstGeom prst="flowChartOffpageConnector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5553" y="4051117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48"/>
          <p:cNvSpPr txBox="1"/>
          <p:nvPr/>
        </p:nvSpPr>
        <p:spPr>
          <a:xfrm>
            <a:off x="1717186" y="3414668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17186" y="3931669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2571509" y="2392189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1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57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0" grpId="1"/>
      <p:bldP spid="11" grpId="0"/>
      <p:bldP spid="11" grpId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3117007" y="5483266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701183" y="6440458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适用工作总结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教学课件</a:t>
            </a:r>
            <a:r>
              <a:rPr lang="en-US" altLang="zh-CN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rgbClr val="F57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教师备课</a:t>
            </a:r>
            <a:endParaRPr lang="zh-CN" altLang="en-US" sz="2000" cap="all" dirty="0">
              <a:solidFill>
                <a:srgbClr val="F57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57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70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31431" y="-29842"/>
            <a:ext cx="7231756" cy="7292325"/>
          </a:xfrm>
          <a:prstGeom prst="flowChartOffpageConnector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5553" y="4051117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48"/>
          <p:cNvSpPr txBox="1"/>
          <p:nvPr/>
        </p:nvSpPr>
        <p:spPr>
          <a:xfrm>
            <a:off x="1717186" y="3414668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17186" y="3931669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2571509" y="2392189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50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57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0" grpId="1"/>
      <p:bldP spid="11" grpId="0"/>
      <p:bldP spid="11" grpId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31431" y="-29842"/>
            <a:ext cx="7231756" cy="7292325"/>
          </a:xfrm>
          <a:prstGeom prst="flowChartOffpageConnector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5553" y="4051117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48"/>
          <p:cNvSpPr txBox="1"/>
          <p:nvPr/>
        </p:nvSpPr>
        <p:spPr>
          <a:xfrm>
            <a:off x="1717186" y="3414668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17186" y="3931669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2571509" y="2392189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0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57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0" grpId="1"/>
      <p:bldP spid="11" grpId="0"/>
      <p:bldP spid="11" grpId="1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1"/>
</p:tagLst>
</file>

<file path=ppt/theme/theme1.xml><?xml version="1.0" encoding="utf-8"?>
<a:theme xmlns:a="http://schemas.openxmlformats.org/drawingml/2006/main" name="1_自定义设计方案">
  <a:themeElements>
    <a:clrScheme name="自定义 2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DEE"/>
      </a:accent1>
      <a:accent2>
        <a:srgbClr val="F69A35"/>
      </a:accent2>
      <a:accent3>
        <a:srgbClr val="00ADEE"/>
      </a:accent3>
      <a:accent4>
        <a:srgbClr val="F69A35"/>
      </a:accent4>
      <a:accent5>
        <a:srgbClr val="00ADEE"/>
      </a:accent5>
      <a:accent6>
        <a:srgbClr val="F69A35"/>
      </a:accent6>
      <a:hlink>
        <a:srgbClr val="00ADEE"/>
      </a:hlink>
      <a:folHlink>
        <a:srgbClr val="F69A3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5918</Words>
  <Application>Microsoft Office PowerPoint</Application>
  <PresentationFormat>自定义</PresentationFormat>
  <Paragraphs>239</Paragraphs>
  <Slides>27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儿童教育培训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2017-12-03T00:31:32Z</dcterms:modified>
</cp:coreProperties>
</file>