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1.xml" ContentType="application/vnd.openxmlformats-officedocument.presentationml.notesSlide+xml"/>
  <Override PartName="/ppt/tags/tag25.xml" ContentType="application/vnd.openxmlformats-officedocument.presentationml.tags+xml"/>
  <Override PartName="/ppt/notesSlides/notesSlide12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3" r:id="rId2"/>
  </p:sldMasterIdLst>
  <p:notesMasterIdLst>
    <p:notesMasterId r:id="rId30"/>
  </p:notesMasterIdLst>
  <p:handoutMasterIdLst>
    <p:handoutMasterId r:id="rId31"/>
  </p:handoutMasterIdLst>
  <p:sldIdLst>
    <p:sldId id="3086" r:id="rId3"/>
    <p:sldId id="3127" r:id="rId4"/>
    <p:sldId id="3126" r:id="rId5"/>
    <p:sldId id="3091" r:id="rId6"/>
    <p:sldId id="3113" r:id="rId7"/>
    <p:sldId id="3093" r:id="rId8"/>
    <p:sldId id="3090" r:id="rId9"/>
    <p:sldId id="3092" r:id="rId10"/>
    <p:sldId id="3128" r:id="rId11"/>
    <p:sldId id="3094" r:id="rId12"/>
    <p:sldId id="3095" r:id="rId13"/>
    <p:sldId id="3114" r:id="rId14"/>
    <p:sldId id="3099" r:id="rId15"/>
    <p:sldId id="3096" r:id="rId16"/>
    <p:sldId id="3129" r:id="rId17"/>
    <p:sldId id="3101" r:id="rId18"/>
    <p:sldId id="3089" r:id="rId19"/>
    <p:sldId id="3112" r:id="rId20"/>
    <p:sldId id="3097" r:id="rId21"/>
    <p:sldId id="3115" r:id="rId22"/>
    <p:sldId id="3130" r:id="rId23"/>
    <p:sldId id="3098" r:id="rId24"/>
    <p:sldId id="3102" r:id="rId25"/>
    <p:sldId id="3108" r:id="rId26"/>
    <p:sldId id="3100" r:id="rId27"/>
    <p:sldId id="3132" r:id="rId28"/>
    <p:sldId id="3133" r:id="rId29"/>
  </p:sldIdLst>
  <p:sldSz cx="12858750" cy="7232650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10D7"/>
    <a:srgbClr val="00B369"/>
    <a:srgbClr val="1A8CE1"/>
    <a:srgbClr val="FFFFFF"/>
    <a:srgbClr val="A78357"/>
    <a:srgbClr val="28C7D4"/>
    <a:srgbClr val="F94D4D"/>
    <a:srgbClr val="FEFEFE"/>
    <a:srgbClr val="8F1A12"/>
    <a:srgbClr val="F84E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 varScale="1">
        <p:scale>
          <a:sx n="53" d="100"/>
          <a:sy n="53" d="100"/>
        </p:scale>
        <p:origin x="-96" y="-1620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0E3B-45C1-AB8C-6D02399A62A6}"/>
            </c:ext>
          </c:extLst>
        </c:ser>
        <c:ser>
          <c:idx val="1"/>
          <c:order val="1"/>
          <c:spPr>
            <a:solidFill>
              <a:schemeClr val="accent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0E3B-45C1-AB8C-6D02399A62A6}"/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0E3B-45C1-AB8C-6D02399A62A6}"/>
            </c:ext>
          </c:extLst>
        </c:ser>
        <c:ser>
          <c:idx val="3"/>
          <c:order val="3"/>
          <c:spPr>
            <a:solidFill>
              <a:schemeClr val="accent4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0E3B-45C1-AB8C-6D02399A6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8052096"/>
        <c:axId val="198070272"/>
      </c:areaChart>
      <c:catAx>
        <c:axId val="198052096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crossAx val="198070272"/>
        <c:crosses val="autoZero"/>
        <c:auto val="1"/>
        <c:lblAlgn val="ctr"/>
        <c:lblOffset val="100"/>
        <c:noMultiLvlLbl val="1"/>
      </c:catAx>
      <c:valAx>
        <c:axId val="19807027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98052096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2017/12/3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4929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88138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15166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14905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491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26797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04783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93061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3422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31474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47207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11207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1665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00831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800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91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9869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3852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0728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51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/>
          <p:nvPr userDrawn="1"/>
        </p:nvGrpSpPr>
        <p:grpSpPr bwMode="auto">
          <a:xfrm flipH="1">
            <a:off x="-1" y="348756"/>
            <a:ext cx="2527264" cy="713220"/>
            <a:chOff x="2370576" y="533400"/>
            <a:chExt cx="2417494" cy="675969"/>
          </a:xfrm>
          <a:solidFill>
            <a:srgbClr val="EE1C39"/>
          </a:solidFill>
        </p:grpSpPr>
        <p:sp>
          <p:nvSpPr>
            <p:cNvPr id="3" name="矩形 2"/>
            <p:cNvSpPr/>
            <p:nvPr/>
          </p:nvSpPr>
          <p:spPr>
            <a:xfrm>
              <a:off x="2738030" y="533400"/>
              <a:ext cx="2050040" cy="675969"/>
            </a:xfrm>
            <a:prstGeom prst="rect">
              <a:avLst/>
            </a:prstGeom>
            <a:solidFill>
              <a:srgbClr val="00B3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2370576" y="533400"/>
              <a:ext cx="623734" cy="675969"/>
            </a:xfrm>
            <a:prstGeom prst="ellipse">
              <a:avLst/>
            </a:prstGeom>
            <a:solidFill>
              <a:srgbClr val="00B3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68080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45C20-9DC3-4C93-855F-0906F529D9E0}" type="datetimeFigureOut">
              <a:rPr lang="zh-CN" altLang="en-US"/>
              <a:pPr>
                <a:defRPr/>
              </a:pPr>
              <a:t>2017/12/3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38595A7-F137-4A1C-94F3-17BF434764D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628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55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972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260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992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085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412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963820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3" Type="http://schemas.openxmlformats.org/officeDocument/2006/relationships/tags" Target="../tags/tag20.xml"/><Relationship Id="rId7" Type="http://schemas.openxmlformats.org/officeDocument/2006/relationships/tags" Target="../tags/tag24.xml"/><Relationship Id="rId12" Type="http://schemas.openxmlformats.org/officeDocument/2006/relationships/image" Target="../media/image22.jpeg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tags" Target="../tags/tag23.xml"/><Relationship Id="rId11" Type="http://schemas.microsoft.com/office/2007/relationships/hdphoto" Target="../media/hdphoto1.wdp"/><Relationship Id="rId5" Type="http://schemas.openxmlformats.org/officeDocument/2006/relationships/tags" Target="../tags/tag22.xml"/><Relationship Id="rId10" Type="http://schemas.openxmlformats.org/officeDocument/2006/relationships/image" Target="../media/image3.png"/><Relationship Id="rId4" Type="http://schemas.openxmlformats.org/officeDocument/2006/relationships/tags" Target="../tags/tag21.xml"/><Relationship Id="rId9" Type="http://schemas.openxmlformats.org/officeDocument/2006/relationships/notesSlide" Target="../notesSlides/notesSlide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3" Type="http://schemas.openxmlformats.org/officeDocument/2006/relationships/tags" Target="../tags/tag28.xml"/><Relationship Id="rId7" Type="http://schemas.openxmlformats.org/officeDocument/2006/relationships/tags" Target="../tags/tag32.xml"/><Relationship Id="rId12" Type="http://schemas.openxmlformats.org/officeDocument/2006/relationships/image" Target="../media/image27.jpeg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tags" Target="../tags/tag31.xml"/><Relationship Id="rId11" Type="http://schemas.microsoft.com/office/2007/relationships/hdphoto" Target="../media/hdphoto1.wdp"/><Relationship Id="rId5" Type="http://schemas.openxmlformats.org/officeDocument/2006/relationships/tags" Target="../tags/tag30.xml"/><Relationship Id="rId10" Type="http://schemas.openxmlformats.org/officeDocument/2006/relationships/image" Target="../media/image3.png"/><Relationship Id="rId4" Type="http://schemas.openxmlformats.org/officeDocument/2006/relationships/tags" Target="../tags/tag29.xml"/><Relationship Id="rId9" Type="http://schemas.openxmlformats.org/officeDocument/2006/relationships/notesSlide" Target="../notesSlides/notesSlide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3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3" Type="http://schemas.openxmlformats.org/officeDocument/2006/relationships/tags" Target="../tags/tag6.xml"/><Relationship Id="rId7" Type="http://schemas.openxmlformats.org/officeDocument/2006/relationships/tags" Target="../tags/tag10.xml"/><Relationship Id="rId12" Type="http://schemas.openxmlformats.org/officeDocument/2006/relationships/image" Target="../media/image4.jpe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tags" Target="../tags/tag9.xml"/><Relationship Id="rId11" Type="http://schemas.microsoft.com/office/2007/relationships/hdphoto" Target="../media/hdphoto1.wdp"/><Relationship Id="rId5" Type="http://schemas.openxmlformats.org/officeDocument/2006/relationships/tags" Target="../tags/tag8.xml"/><Relationship Id="rId10" Type="http://schemas.openxmlformats.org/officeDocument/2006/relationships/image" Target="../media/image3.png"/><Relationship Id="rId4" Type="http://schemas.openxmlformats.org/officeDocument/2006/relationships/tags" Target="../tags/tag7.xml"/><Relationship Id="rId9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3" Type="http://schemas.openxmlformats.org/officeDocument/2006/relationships/tags" Target="../tags/tag13.xml"/><Relationship Id="rId7" Type="http://schemas.openxmlformats.org/officeDocument/2006/relationships/tags" Target="../tags/tag17.xml"/><Relationship Id="rId12" Type="http://schemas.openxmlformats.org/officeDocument/2006/relationships/image" Target="../media/image12.jpe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11" Type="http://schemas.microsoft.com/office/2007/relationships/hdphoto" Target="../media/hdphoto1.wdp"/><Relationship Id="rId5" Type="http://schemas.openxmlformats.org/officeDocument/2006/relationships/tags" Target="../tags/tag15.xml"/><Relationship Id="rId10" Type="http://schemas.openxmlformats.org/officeDocument/2006/relationships/image" Target="../media/image3.png"/><Relationship Id="rId4" Type="http://schemas.openxmlformats.org/officeDocument/2006/relationships/tags" Target="../tags/tag14.xml"/><Relationship Id="rId9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5898151" y="2742937"/>
            <a:ext cx="51656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8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accent2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8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accent2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8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accent2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8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accent2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8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endParaRPr lang="zh-CN" altLang="en-US" sz="1800" cap="all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4485159" y="1744117"/>
            <a:ext cx="799165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cap="all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孕妇母婴动态</a:t>
            </a:r>
            <a:r>
              <a:rPr lang="en-US" altLang="zh-CN" sz="6000" cap="all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PPT</a:t>
            </a:r>
            <a:endParaRPr lang="zh-CN" altLang="en-US" sz="6000" cap="all" dirty="0">
              <a:solidFill>
                <a:schemeClr val="accent3">
                  <a:lumMod val="60000"/>
                  <a:lumOff val="40000"/>
                </a:schemeClr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4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60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9" grpId="0"/>
      <p:bldP spid="19" grpId="1"/>
      <p:bldP spid="7" grpId="0"/>
      <p:bldP spid="7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787"/>
          <p:cNvSpPr/>
          <p:nvPr/>
        </p:nvSpPr>
        <p:spPr>
          <a:xfrm>
            <a:off x="6463470" y="2370411"/>
            <a:ext cx="1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1785"/>
          <p:cNvSpPr/>
          <p:nvPr/>
        </p:nvSpPr>
        <p:spPr>
          <a:xfrm>
            <a:off x="6463468" y="2370413"/>
            <a:ext cx="4364259" cy="143019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1786"/>
          <p:cNvSpPr/>
          <p:nvPr/>
        </p:nvSpPr>
        <p:spPr>
          <a:xfrm>
            <a:off x="6469727" y="2370411"/>
            <a:ext cx="2195274" cy="143019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788"/>
          <p:cNvSpPr/>
          <p:nvPr/>
        </p:nvSpPr>
        <p:spPr>
          <a:xfrm flipH="1">
            <a:off x="4277458" y="2370411"/>
            <a:ext cx="2186813" cy="142243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789"/>
          <p:cNvSpPr/>
          <p:nvPr/>
        </p:nvSpPr>
        <p:spPr>
          <a:xfrm flipH="1">
            <a:off x="2091449" y="2370411"/>
            <a:ext cx="4372020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794"/>
          <p:cNvSpPr/>
          <p:nvPr/>
        </p:nvSpPr>
        <p:spPr>
          <a:xfrm>
            <a:off x="1106512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796"/>
          <p:cNvSpPr/>
          <p:nvPr/>
        </p:nvSpPr>
        <p:spPr>
          <a:xfrm>
            <a:off x="3281581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798"/>
          <p:cNvSpPr/>
          <p:nvPr/>
        </p:nvSpPr>
        <p:spPr>
          <a:xfrm>
            <a:off x="5441358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800"/>
          <p:cNvSpPr/>
          <p:nvPr/>
        </p:nvSpPr>
        <p:spPr>
          <a:xfrm>
            <a:off x="7573757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802"/>
          <p:cNvSpPr/>
          <p:nvPr/>
        </p:nvSpPr>
        <p:spPr>
          <a:xfrm>
            <a:off x="9731885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805"/>
          <p:cNvSpPr/>
          <p:nvPr/>
        </p:nvSpPr>
        <p:spPr>
          <a:xfrm>
            <a:off x="2374853" y="4601534"/>
            <a:ext cx="8163837" cy="142456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solidFill>
              <a:srgbClr val="A6AAA9"/>
            </a:solidFill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33"/>
          <p:cNvGrpSpPr/>
          <p:nvPr/>
        </p:nvGrpSpPr>
        <p:grpSpPr>
          <a:xfrm>
            <a:off x="5828699" y="1789613"/>
            <a:ext cx="1256144" cy="1256144"/>
            <a:chOff x="5526407" y="1696816"/>
            <a:chExt cx="1191141" cy="1191141"/>
          </a:xfrm>
        </p:grpSpPr>
        <p:sp>
          <p:nvSpPr>
            <p:cNvPr id="14" name="Shape 1790"/>
            <p:cNvSpPr/>
            <p:nvPr/>
          </p:nvSpPr>
          <p:spPr>
            <a:xfrm>
              <a:off x="5526407" y="1696816"/>
              <a:ext cx="1191141" cy="11911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6787" tIns="26787" rIns="26787" bIns="26787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Shape 1804"/>
            <p:cNvSpPr/>
            <p:nvPr/>
          </p:nvSpPr>
          <p:spPr>
            <a:xfrm>
              <a:off x="5902228" y="2068264"/>
              <a:ext cx="448246" cy="4482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Text Placeholder 3"/>
          <p:cNvSpPr txBox="1">
            <a:spLocks/>
          </p:cNvSpPr>
          <p:nvPr/>
        </p:nvSpPr>
        <p:spPr>
          <a:xfrm>
            <a:off x="3046979" y="4914755"/>
            <a:ext cx="6745012" cy="79812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3289756" y="3633709"/>
            <a:ext cx="1979038" cy="431051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54495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75819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1131246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9746756" y="3632697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050205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9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7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/>
      <p:bldP spid="17" grpId="0" build="p"/>
      <p:bldP spid="18" grpId="0"/>
      <p:bldP spid="19" grpId="0"/>
      <p:bldP spid="22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410611" y="2968253"/>
            <a:ext cx="1708318" cy="1708316"/>
            <a:chOff x="1336945" y="2133708"/>
            <a:chExt cx="1619916" cy="1619915"/>
          </a:xfrm>
        </p:grpSpPr>
        <p:grpSp>
          <p:nvGrpSpPr>
            <p:cNvPr id="6" name="Group 5"/>
            <p:cNvGrpSpPr/>
            <p:nvPr/>
          </p:nvGrpSpPr>
          <p:grpSpPr>
            <a:xfrm>
              <a:off x="1336945" y="2133708"/>
              <a:ext cx="1619916" cy="1619915"/>
              <a:chOff x="2488916" y="3076243"/>
              <a:chExt cx="1619916" cy="1619915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2488917" y="3076243"/>
                <a:ext cx="1619915" cy="1619915"/>
              </a:xfrm>
              <a:prstGeom prst="rect">
                <a:avLst/>
              </a:prstGeom>
              <a:blipFill dpi="0" rotWithShape="1"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1718094" y="2272332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54%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187015" y="2965780"/>
            <a:ext cx="1708318" cy="1708316"/>
            <a:chOff x="3972681" y="2131362"/>
            <a:chExt cx="1619916" cy="1619915"/>
          </a:xfrm>
        </p:grpSpPr>
        <p:grpSp>
          <p:nvGrpSpPr>
            <p:cNvPr id="12" name="Group 11"/>
            <p:cNvGrpSpPr/>
            <p:nvPr/>
          </p:nvGrpSpPr>
          <p:grpSpPr>
            <a:xfrm>
              <a:off x="3972681" y="2131362"/>
              <a:ext cx="1619916" cy="1619915"/>
              <a:chOff x="2488916" y="3076243"/>
              <a:chExt cx="1619916" cy="1619915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2488917" y="3076243"/>
                <a:ext cx="1619915" cy="1619915"/>
              </a:xfrm>
              <a:prstGeom prst="rect">
                <a:avLst/>
              </a:prstGeom>
              <a:blipFill dpi="0"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4353828" y="2269986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953304" y="2974393"/>
            <a:ext cx="1718430" cy="1708316"/>
            <a:chOff x="6594320" y="2139530"/>
            <a:chExt cx="1629505" cy="1619915"/>
          </a:xfrm>
        </p:grpSpPr>
        <p:grpSp>
          <p:nvGrpSpPr>
            <p:cNvPr id="17" name="Group 16"/>
            <p:cNvGrpSpPr/>
            <p:nvPr/>
          </p:nvGrpSpPr>
          <p:grpSpPr>
            <a:xfrm>
              <a:off x="6594320" y="2139530"/>
              <a:ext cx="1629505" cy="1619915"/>
              <a:chOff x="2479326" y="3076243"/>
              <a:chExt cx="1629505" cy="1619915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2479326" y="3076243"/>
                <a:ext cx="1619915" cy="1619915"/>
              </a:xfrm>
              <a:prstGeom prst="rect">
                <a:avLst/>
              </a:prstGeom>
              <a:blipFill dpi="0" rotWithShape="1"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6985059" y="2278154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72%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9739823" y="2965779"/>
            <a:ext cx="1708318" cy="1708316"/>
            <a:chOff x="9235139" y="2131361"/>
            <a:chExt cx="1619916" cy="1619915"/>
          </a:xfrm>
        </p:grpSpPr>
        <p:grpSp>
          <p:nvGrpSpPr>
            <p:cNvPr id="22" name="Group 21"/>
            <p:cNvGrpSpPr/>
            <p:nvPr/>
          </p:nvGrpSpPr>
          <p:grpSpPr>
            <a:xfrm>
              <a:off x="9235139" y="2131361"/>
              <a:ext cx="1619916" cy="1619915"/>
              <a:chOff x="2488916" y="3076243"/>
              <a:chExt cx="1619916" cy="1619915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2488917" y="3076243"/>
                <a:ext cx="1619915" cy="1619915"/>
              </a:xfrm>
              <a:prstGeom prst="rect">
                <a:avLst/>
              </a:prstGeom>
              <a:blipFill dpi="0" rotWithShape="1"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9616288" y="2269985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Rectangle 23"/>
          <p:cNvSpPr/>
          <p:nvPr/>
        </p:nvSpPr>
        <p:spPr>
          <a:xfrm>
            <a:off x="1321802" y="5089877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Rectangle 24"/>
          <p:cNvSpPr/>
          <p:nvPr/>
        </p:nvSpPr>
        <p:spPr>
          <a:xfrm>
            <a:off x="4054801" y="2315925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Rectangle 25"/>
          <p:cNvSpPr/>
          <p:nvPr/>
        </p:nvSpPr>
        <p:spPr>
          <a:xfrm>
            <a:off x="6906656" y="5089877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26"/>
          <p:cNvSpPr/>
          <p:nvPr/>
        </p:nvSpPr>
        <p:spPr>
          <a:xfrm>
            <a:off x="9671425" y="2315925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27"/>
          <p:cNvSpPr txBox="1"/>
          <p:nvPr/>
        </p:nvSpPr>
        <p:spPr>
          <a:xfrm>
            <a:off x="1332448" y="483953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28"/>
          <p:cNvSpPr txBox="1"/>
          <p:nvPr/>
        </p:nvSpPr>
        <p:spPr>
          <a:xfrm>
            <a:off x="4065448" y="206558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29"/>
          <p:cNvSpPr txBox="1"/>
          <p:nvPr/>
        </p:nvSpPr>
        <p:spPr>
          <a:xfrm>
            <a:off x="6917303" y="483953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30"/>
          <p:cNvSpPr txBox="1"/>
          <p:nvPr/>
        </p:nvSpPr>
        <p:spPr>
          <a:xfrm>
            <a:off x="9682072" y="206558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213654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2319154" y="4687829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959054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63382" y="5225256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14097" y="5496480"/>
            <a:ext cx="1898571" cy="989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05936" y="5451275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456651" y="5722500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23830" y="5236974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74545" y="5508199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694526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965751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25" name="Flowchart: Merge 24"/>
          <p:cNvSpPr>
            <a:spLocks noChangeAspect="1"/>
          </p:cNvSpPr>
          <p:nvPr/>
        </p:nvSpPr>
        <p:spPr>
          <a:xfrm>
            <a:off x="1128780" y="2412558"/>
            <a:ext cx="2379074" cy="2201605"/>
          </a:xfrm>
          <a:prstGeom prst="flowChartMerg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Flowchart: Merge 25"/>
          <p:cNvSpPr>
            <a:spLocks noChangeAspect="1"/>
          </p:cNvSpPr>
          <p:nvPr/>
        </p:nvSpPr>
        <p:spPr>
          <a:xfrm>
            <a:off x="3188076" y="2951658"/>
            <a:ext cx="2379074" cy="2201605"/>
          </a:xfrm>
          <a:prstGeom prst="flowChartMerg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Flowchart: Merge 27"/>
          <p:cNvSpPr>
            <a:spLocks noChangeAspect="1"/>
          </p:cNvSpPr>
          <p:nvPr/>
        </p:nvSpPr>
        <p:spPr>
          <a:xfrm>
            <a:off x="7335131" y="2955007"/>
            <a:ext cx="2379073" cy="2201605"/>
          </a:xfrm>
          <a:prstGeom prst="flowChartMerg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Flowchart: Merge 28"/>
          <p:cNvSpPr>
            <a:spLocks noChangeAspect="1"/>
          </p:cNvSpPr>
          <p:nvPr/>
        </p:nvSpPr>
        <p:spPr>
          <a:xfrm>
            <a:off x="9424564" y="2405861"/>
            <a:ext cx="2379073" cy="2201605"/>
          </a:xfrm>
          <a:prstGeom prst="flowChartMerg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Flowchart: Merge 29"/>
          <p:cNvSpPr>
            <a:spLocks noChangeAspect="1"/>
          </p:cNvSpPr>
          <p:nvPr/>
        </p:nvSpPr>
        <p:spPr>
          <a:xfrm>
            <a:off x="4567637" y="1968888"/>
            <a:ext cx="3691666" cy="3417093"/>
          </a:xfrm>
          <a:prstGeom prst="flowChartMerg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82445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763756973"/>
      </p:ext>
    </p:extLst>
  </p:cSld>
  <p:clrMapOvr>
    <a:masterClrMapping/>
  </p:clrMapOvr>
  <p:transition spd="slow" advTm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7" grpId="0"/>
      <p:bldP spid="20" grpId="0"/>
      <p:bldP spid="24" grpId="0"/>
      <p:bldP spid="25" grpId="0" animBg="1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>
              <a:spLocks/>
            </p:cNvSpPr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>
              <a:spLocks/>
            </p:cNvSpPr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>
              <a:spLocks/>
            </p:cNvSpPr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>
              <a:spLocks/>
            </p:cNvSpPr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>
              <a:spLocks/>
            </p:cNvSpPr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095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3858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0633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814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1292" y="5671262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3770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6248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1872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41204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6368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84787" y="4993808"/>
            <a:ext cx="2225309" cy="5785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10095" y="4993808"/>
            <a:ext cx="3619836" cy="578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29932" y="4993808"/>
            <a:ext cx="5044032" cy="578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9786124" y="2591918"/>
            <a:ext cx="565710" cy="60106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6083173" y="2612543"/>
            <a:ext cx="692404" cy="5598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553095" y="2553615"/>
            <a:ext cx="462585" cy="67767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24696" y="3425754"/>
            <a:ext cx="2319384" cy="825847"/>
            <a:chOff x="1469669" y="2631524"/>
            <a:chExt cx="2339926" cy="853899"/>
          </a:xfrm>
        </p:grpSpPr>
        <p:sp>
          <p:nvSpPr>
            <p:cNvPr id="26" name="TextBox 25"/>
            <p:cNvSpPr txBox="1"/>
            <p:nvPr/>
          </p:nvSpPr>
          <p:spPr>
            <a:xfrm>
              <a:off x="1912536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69669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69685" y="3425755"/>
            <a:ext cx="2319384" cy="825847"/>
            <a:chOff x="4926037" y="2631524"/>
            <a:chExt cx="2339926" cy="853899"/>
          </a:xfrm>
        </p:grpSpPr>
        <p:sp>
          <p:nvSpPr>
            <p:cNvPr id="28" name="TextBox 27"/>
            <p:cNvSpPr txBox="1"/>
            <p:nvPr/>
          </p:nvSpPr>
          <p:spPr>
            <a:xfrm>
              <a:off x="5368904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26037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14673" y="3425755"/>
            <a:ext cx="2319384" cy="825847"/>
            <a:chOff x="8382405" y="2631524"/>
            <a:chExt cx="2339926" cy="853899"/>
          </a:xfrm>
        </p:grpSpPr>
        <p:sp>
          <p:nvSpPr>
            <p:cNvPr id="32" name="TextBox 31"/>
            <p:cNvSpPr txBox="1"/>
            <p:nvPr/>
          </p:nvSpPr>
          <p:spPr>
            <a:xfrm>
              <a:off x="8825272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382405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149995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3531418"/>
            <a:ext cx="12858750" cy="3613150"/>
          </a:xfrm>
          <a:prstGeom prst="rect">
            <a:avLst/>
          </a:prstGeom>
          <a:blipFill dpi="0" rotWithShape="1">
            <a:blip r:embed="rId10" cstate="screen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3531419"/>
            <a:ext cx="12858750" cy="3613148"/>
          </a:xfrm>
          <a:prstGeom prst="rect">
            <a:avLst/>
          </a:prstGeom>
          <a:blipFill dpi="0" rotWithShape="1"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3943350" y="5190331"/>
            <a:ext cx="4972050" cy="73025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4171951" y="5319174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" name="矩形 5"/>
          <p:cNvSpPr/>
          <p:nvPr/>
        </p:nvSpPr>
        <p:spPr>
          <a:xfrm>
            <a:off x="0" y="7144717"/>
            <a:ext cx="3214688" cy="879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214688" y="7144717"/>
            <a:ext cx="3214688" cy="879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429375" y="7144717"/>
            <a:ext cx="3214688" cy="8793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644063" y="7144717"/>
            <a:ext cx="3214688" cy="879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Others_1"/>
          <p:cNvSpPr/>
          <p:nvPr>
            <p:custDataLst>
              <p:tags r:id="rId3"/>
            </p:custDataLst>
          </p:nvPr>
        </p:nvSpPr>
        <p:spPr>
          <a:xfrm flipH="1">
            <a:off x="6383656" y="-1346478"/>
            <a:ext cx="45719" cy="4877897"/>
          </a:xfrm>
          <a:custGeom>
            <a:avLst/>
            <a:gdLst>
              <a:gd name="connsiteX0" fmla="*/ 0 w 3276600"/>
              <a:gd name="connsiteY0" fmla="*/ 6311900 h 6311900"/>
              <a:gd name="connsiteX1" fmla="*/ 0 w 3276600"/>
              <a:gd name="connsiteY1" fmla="*/ 0 h 6311900"/>
              <a:gd name="connsiteX2" fmla="*/ 3276600 w 3276600"/>
              <a:gd name="connsiteY2" fmla="*/ 0 h 6311900"/>
              <a:gd name="connsiteX0" fmla="*/ 0 w 0"/>
              <a:gd name="connsiteY0" fmla="*/ 6311900 h 6311900"/>
              <a:gd name="connsiteX1" fmla="*/ 0 w 0"/>
              <a:gd name="connsiteY1" fmla="*/ 0 h 631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6311900">
                <a:moveTo>
                  <a:pt x="0" y="6311900"/>
                </a:moveTo>
                <a:lnTo>
                  <a:pt x="0" y="0"/>
                </a:lnTo>
              </a:path>
            </a:pathLst>
          </a:custGeom>
          <a:noFill/>
          <a:ln w="15875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Others_3"/>
          <p:cNvSpPr/>
          <p:nvPr>
            <p:custDataLst>
              <p:tags r:id="rId4"/>
            </p:custDataLst>
          </p:nvPr>
        </p:nvSpPr>
        <p:spPr>
          <a:xfrm>
            <a:off x="6354387" y="975124"/>
            <a:ext cx="149977" cy="149977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s_4"/>
          <p:cNvSpPr/>
          <p:nvPr>
            <p:custDataLst>
              <p:tags r:id="rId5"/>
            </p:custDataLst>
          </p:nvPr>
        </p:nvSpPr>
        <p:spPr>
          <a:xfrm flipH="1">
            <a:off x="6354387" y="1823974"/>
            <a:ext cx="149977" cy="149977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5"/>
          <p:cNvSpPr/>
          <p:nvPr>
            <p:custDataLst>
              <p:tags r:id="rId6"/>
            </p:custDataLst>
          </p:nvPr>
        </p:nvSpPr>
        <p:spPr>
          <a:xfrm>
            <a:off x="6354387" y="2672825"/>
            <a:ext cx="149977" cy="149977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Entry_1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 flipH="1">
            <a:off x="5143500" y="4321010"/>
            <a:ext cx="2571750" cy="8049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76456588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5" grpId="0" animBg="1"/>
      <p:bldP spid="19" grpId="0"/>
      <p:bldP spid="6" grpId="0" animBg="1"/>
      <p:bldP spid="7" grpId="0" animBg="1"/>
      <p:bldP spid="8" grpId="0" animBg="1"/>
      <p:bldP spid="10" grpId="0" animBg="1"/>
      <p:bldP spid="13" grpId="0" animBg="1"/>
      <p:bldP spid="15" grpId="0" animBg="1"/>
      <p:bldP spid="16" grpId="0" animBg="1"/>
      <p:bldP spid="17" grpId="0" animBg="1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4629175" y="2812450"/>
            <a:ext cx="939840" cy="590685"/>
            <a:chOff x="686838" y="2184398"/>
            <a:chExt cx="1192213" cy="749301"/>
          </a:xfrm>
          <a:solidFill>
            <a:schemeClr val="accent1"/>
          </a:solidFill>
        </p:grpSpPr>
        <p:sp>
          <p:nvSpPr>
            <p:cNvPr id="155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148"/>
          <p:cNvGrpSpPr/>
          <p:nvPr/>
        </p:nvGrpSpPr>
        <p:grpSpPr>
          <a:xfrm>
            <a:off x="3593429" y="1559935"/>
            <a:ext cx="721033" cy="1779143"/>
            <a:chOff x="2000250" y="1211262"/>
            <a:chExt cx="512763" cy="1265238"/>
          </a:xfrm>
        </p:grpSpPr>
        <p:grpSp>
          <p:nvGrpSpPr>
            <p:cNvPr id="4" name="Group 145"/>
            <p:cNvGrpSpPr/>
            <p:nvPr/>
          </p:nvGrpSpPr>
          <p:grpSpPr>
            <a:xfrm>
              <a:off x="2000250" y="1279525"/>
              <a:ext cx="512763" cy="1196975"/>
              <a:chOff x="2000250" y="982663"/>
              <a:chExt cx="512763" cy="1196975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031" name="Oval 7"/>
              <p:cNvSpPr>
                <a:spLocks noChangeArrowheads="1"/>
              </p:cNvSpPr>
              <p:nvPr/>
            </p:nvSpPr>
            <p:spPr bwMode="auto">
              <a:xfrm>
                <a:off x="2192338" y="1081088"/>
                <a:ext cx="23813" cy="254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3" name="Freeform 9"/>
              <p:cNvSpPr>
                <a:spLocks/>
              </p:cNvSpPr>
              <p:nvPr/>
            </p:nvSpPr>
            <p:spPr bwMode="auto">
              <a:xfrm>
                <a:off x="2201863" y="1497013"/>
                <a:ext cx="58738" cy="619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5"/>
                  </a:cxn>
                  <a:cxn ang="0">
                    <a:pos x="32" y="25"/>
                  </a:cxn>
                  <a:cxn ang="0">
                    <a:pos x="10" y="36"/>
                  </a:cxn>
                  <a:cxn ang="0">
                    <a:pos x="0" y="34"/>
                  </a:cxn>
                  <a:cxn ang="0">
                    <a:pos x="0" y="0"/>
                  </a:cxn>
                </a:cxnLst>
                <a:rect l="0" t="0" r="r" b="b"/>
                <a:pathLst>
                  <a:path w="36" h="38">
                    <a:moveTo>
                      <a:pt x="0" y="0"/>
                    </a:moveTo>
                    <a:cubicBezTo>
                      <a:pt x="17" y="5"/>
                      <a:pt x="17" y="5"/>
                      <a:pt x="17" y="5"/>
                    </a:cubicBezTo>
                    <a:cubicBezTo>
                      <a:pt x="27" y="8"/>
                      <a:pt x="36" y="12"/>
                      <a:pt x="32" y="25"/>
                    </a:cubicBezTo>
                    <a:cubicBezTo>
                      <a:pt x="30" y="33"/>
                      <a:pt x="20" y="38"/>
                      <a:pt x="10" y="36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4" name="Freeform 10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20" y="4"/>
                  </a:cxn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</a:cxnLst>
                <a:rect l="0" t="0" r="r" b="b"/>
                <a:pathLst>
                  <a:path w="20" h="8">
                    <a:moveTo>
                      <a:pt x="0" y="4"/>
                    </a:moveTo>
                    <a:cubicBezTo>
                      <a:pt x="0" y="6"/>
                      <a:pt x="2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8" y="8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3" y="8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17" y="8"/>
                  </a:cxn>
                  <a:cxn ang="0">
                    <a:pos x="20" y="4"/>
                  </a:cxn>
                  <a:cxn ang="0">
                    <a:pos x="16" y="0"/>
                  </a:cxn>
                </a:cxnLst>
                <a:rect l="0" t="0" r="r" b="b"/>
                <a:pathLst>
                  <a:path w="20" h="8">
                    <a:moveTo>
                      <a:pt x="1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1" y="7"/>
                      <a:pt x="3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7" y="8"/>
                      <a:pt x="17" y="8"/>
                    </a:cubicBezTo>
                    <a:cubicBezTo>
                      <a:pt x="19" y="7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2195513" y="1081088"/>
                <a:ext cx="19050" cy="635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4"/>
                  </a:cxn>
                  <a:cxn ang="0">
                    <a:pos x="12" y="4"/>
                  </a:cxn>
                  <a:cxn ang="0">
                    <a:pos x="6" y="0"/>
                  </a:cxn>
                </a:cxnLst>
                <a:rect l="0" t="0" r="r" b="b"/>
                <a:pathLst>
                  <a:path w="12" h="4">
                    <a:moveTo>
                      <a:pt x="6" y="0"/>
                    </a:moveTo>
                    <a:cubicBezTo>
                      <a:pt x="4" y="0"/>
                      <a:pt x="2" y="1"/>
                      <a:pt x="0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1"/>
                      <a:pt x="8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2201863" y="1504950"/>
                <a:ext cx="42863" cy="635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3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26" y="4"/>
                  </a:cxn>
                  <a:cxn ang="0">
                    <a:pos x="17" y="0"/>
                  </a:cxn>
                  <a:cxn ang="0">
                    <a:pos x="14" y="0"/>
                  </a:cxn>
                </a:cxnLst>
                <a:rect l="0" t="0" r="r" b="b"/>
                <a:pathLst>
                  <a:path w="26" h="4">
                    <a:moveTo>
                      <a:pt x="14" y="0"/>
                    </a:moveTo>
                    <a:cubicBezTo>
                      <a:pt x="14" y="0"/>
                      <a:pt x="13" y="0"/>
                      <a:pt x="1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4" y="2"/>
                      <a:pt x="20" y="1"/>
                      <a:pt x="17" y="0"/>
                    </a:cubicBezTo>
                    <a:cubicBezTo>
                      <a:pt x="14" y="0"/>
                      <a:pt x="14" y="0"/>
                      <a:pt x="14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2192338" y="1087438"/>
                <a:ext cx="23813" cy="1905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" y="0"/>
                  </a:cxn>
                  <a:cxn ang="0">
                    <a:pos x="0" y="4"/>
                  </a:cxn>
                  <a:cxn ang="0">
                    <a:pos x="7" y="12"/>
                  </a:cxn>
                  <a:cxn ang="0">
                    <a:pos x="14" y="4"/>
                  </a:cxn>
                  <a:cxn ang="0">
                    <a:pos x="13" y="0"/>
                  </a:cxn>
                </a:cxnLst>
                <a:rect l="0" t="0" r="r" b="b"/>
                <a:pathLst>
                  <a:path w="14" h="12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4"/>
                    </a:cubicBezTo>
                    <a:cubicBezTo>
                      <a:pt x="0" y="8"/>
                      <a:pt x="3" y="12"/>
                      <a:pt x="7" y="12"/>
                    </a:cubicBezTo>
                    <a:cubicBezTo>
                      <a:pt x="11" y="12"/>
                      <a:pt x="14" y="8"/>
                      <a:pt x="14" y="4"/>
                    </a:cubicBezTo>
                    <a:cubicBezTo>
                      <a:pt x="14" y="2"/>
                      <a:pt x="13" y="1"/>
                      <a:pt x="1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2149475" y="1600200"/>
                <a:ext cx="363538" cy="531812"/>
              </a:xfrm>
              <a:custGeom>
                <a:avLst/>
                <a:gdLst/>
                <a:ahLst/>
                <a:cxnLst>
                  <a:cxn ang="0">
                    <a:pos x="128" y="222"/>
                  </a:cxn>
                  <a:cxn ang="0">
                    <a:pos x="126" y="256"/>
                  </a:cxn>
                  <a:cxn ang="0">
                    <a:pos x="218" y="256"/>
                  </a:cxn>
                  <a:cxn ang="0">
                    <a:pos x="181" y="224"/>
                  </a:cxn>
                  <a:cxn ang="0">
                    <a:pos x="208" y="110"/>
                  </a:cxn>
                  <a:cxn ang="0">
                    <a:pos x="143" y="4"/>
                  </a:cxn>
                  <a:cxn ang="0">
                    <a:pos x="39" y="7"/>
                  </a:cxn>
                  <a:cxn ang="0">
                    <a:pos x="0" y="0"/>
                  </a:cxn>
                  <a:cxn ang="0">
                    <a:pos x="9" y="38"/>
                  </a:cxn>
                  <a:cxn ang="0">
                    <a:pos x="35" y="180"/>
                  </a:cxn>
                  <a:cxn ang="0">
                    <a:pos x="37" y="320"/>
                  </a:cxn>
                  <a:cxn ang="0">
                    <a:pos x="84" y="320"/>
                  </a:cxn>
                  <a:cxn ang="0">
                    <a:pos x="93" y="188"/>
                  </a:cxn>
                  <a:cxn ang="0">
                    <a:pos x="87" y="64"/>
                  </a:cxn>
                  <a:cxn ang="0">
                    <a:pos x="145" y="110"/>
                  </a:cxn>
                  <a:cxn ang="0">
                    <a:pos x="129" y="222"/>
                  </a:cxn>
                  <a:cxn ang="0">
                    <a:pos x="128" y="222"/>
                  </a:cxn>
                </a:cxnLst>
                <a:rect l="0" t="0" r="r" b="b"/>
                <a:pathLst>
                  <a:path w="218" h="320">
                    <a:moveTo>
                      <a:pt x="128" y="222"/>
                    </a:moveTo>
                    <a:cubicBezTo>
                      <a:pt x="126" y="256"/>
                      <a:pt x="126" y="256"/>
                      <a:pt x="126" y="256"/>
                    </a:cubicBezTo>
                    <a:cubicBezTo>
                      <a:pt x="218" y="256"/>
                      <a:pt x="218" y="256"/>
                      <a:pt x="218" y="256"/>
                    </a:cubicBezTo>
                    <a:cubicBezTo>
                      <a:pt x="218" y="256"/>
                      <a:pt x="210" y="230"/>
                      <a:pt x="181" y="224"/>
                    </a:cubicBezTo>
                    <a:cubicBezTo>
                      <a:pt x="208" y="110"/>
                      <a:pt x="208" y="110"/>
                      <a:pt x="208" y="110"/>
                    </a:cubicBezTo>
                    <a:cubicBezTo>
                      <a:pt x="190" y="59"/>
                      <a:pt x="143" y="4"/>
                      <a:pt x="143" y="4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8" y="34"/>
                      <a:pt x="9" y="38"/>
                    </a:cubicBezTo>
                    <a:cubicBezTo>
                      <a:pt x="18" y="76"/>
                      <a:pt x="30" y="137"/>
                      <a:pt x="35" y="180"/>
                    </a:cubicBezTo>
                    <a:cubicBezTo>
                      <a:pt x="40" y="214"/>
                      <a:pt x="37" y="320"/>
                      <a:pt x="37" y="320"/>
                    </a:cubicBezTo>
                    <a:cubicBezTo>
                      <a:pt x="84" y="320"/>
                      <a:pt x="84" y="320"/>
                      <a:pt x="84" y="320"/>
                    </a:cubicBezTo>
                    <a:cubicBezTo>
                      <a:pt x="84" y="320"/>
                      <a:pt x="93" y="225"/>
                      <a:pt x="93" y="188"/>
                    </a:cubicBezTo>
                    <a:cubicBezTo>
                      <a:pt x="93" y="168"/>
                      <a:pt x="90" y="108"/>
                      <a:pt x="87" y="64"/>
                    </a:cubicBezTo>
                    <a:cubicBezTo>
                      <a:pt x="145" y="110"/>
                      <a:pt x="145" y="110"/>
                      <a:pt x="145" y="110"/>
                    </a:cubicBezTo>
                    <a:cubicBezTo>
                      <a:pt x="145" y="151"/>
                      <a:pt x="131" y="212"/>
                      <a:pt x="129" y="222"/>
                    </a:cubicBezTo>
                    <a:lnTo>
                      <a:pt x="128" y="22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2208213" y="2132013"/>
                <a:ext cx="149225" cy="47625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83" y="29"/>
                  </a:cxn>
                  <a:cxn ang="0">
                    <a:pos x="53" y="0"/>
                  </a:cxn>
                </a:cxnLst>
                <a:rect l="0" t="0" r="r" b="b"/>
                <a:pathLst>
                  <a:path w="90" h="29">
                    <a:moveTo>
                      <a:pt x="5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83" y="29"/>
                      <a:pt x="83" y="29"/>
                      <a:pt x="83" y="29"/>
                    </a:cubicBezTo>
                    <a:cubicBezTo>
                      <a:pt x="83" y="29"/>
                      <a:pt x="90" y="8"/>
                      <a:pt x="53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2000250" y="982663"/>
                <a:ext cx="449263" cy="635000"/>
              </a:xfrm>
              <a:custGeom>
                <a:avLst/>
                <a:gdLst/>
                <a:ahLst/>
                <a:cxnLst>
                  <a:cxn ang="0">
                    <a:pos x="68" y="63"/>
                  </a:cxn>
                  <a:cxn ang="0">
                    <a:pos x="98" y="111"/>
                  </a:cxn>
                  <a:cxn ang="0">
                    <a:pos x="98" y="121"/>
                  </a:cxn>
                  <a:cxn ang="0">
                    <a:pos x="98" y="135"/>
                  </a:cxn>
                  <a:cxn ang="0">
                    <a:pos x="50" y="160"/>
                  </a:cxn>
                  <a:cxn ang="0">
                    <a:pos x="5" y="281"/>
                  </a:cxn>
                  <a:cxn ang="0">
                    <a:pos x="73" y="326"/>
                  </a:cxn>
                  <a:cxn ang="0">
                    <a:pos x="75" y="382"/>
                  </a:cxn>
                  <a:cxn ang="0">
                    <a:pos x="252" y="375"/>
                  </a:cxn>
                  <a:cxn ang="0">
                    <a:pos x="221" y="255"/>
                  </a:cxn>
                  <a:cxn ang="0">
                    <a:pos x="199" y="167"/>
                  </a:cxn>
                  <a:cxn ang="0">
                    <a:pos x="200" y="168"/>
                  </a:cxn>
                  <a:cxn ang="0">
                    <a:pos x="265" y="148"/>
                  </a:cxn>
                  <a:cxn ang="0">
                    <a:pos x="251" y="8"/>
                  </a:cxn>
                  <a:cxn ang="0">
                    <a:pos x="221" y="15"/>
                  </a:cxn>
                  <a:cxn ang="0">
                    <a:pos x="229" y="117"/>
                  </a:cxn>
                  <a:cxn ang="0">
                    <a:pos x="189" y="126"/>
                  </a:cxn>
                  <a:cxn ang="0">
                    <a:pos x="189" y="125"/>
                  </a:cxn>
                  <a:cxn ang="0">
                    <a:pos x="149" y="108"/>
                  </a:cxn>
                  <a:cxn ang="0">
                    <a:pos x="149" y="104"/>
                  </a:cxn>
                  <a:cxn ang="0">
                    <a:pos x="165" y="94"/>
                  </a:cxn>
                  <a:cxn ang="0">
                    <a:pos x="159" y="62"/>
                  </a:cxn>
                  <a:cxn ang="0">
                    <a:pos x="166" y="57"/>
                  </a:cxn>
                  <a:cxn ang="0">
                    <a:pos x="154" y="45"/>
                  </a:cxn>
                  <a:cxn ang="0">
                    <a:pos x="147" y="24"/>
                  </a:cxn>
                  <a:cxn ang="0">
                    <a:pos x="152" y="15"/>
                  </a:cxn>
                  <a:cxn ang="0">
                    <a:pos x="156" y="0"/>
                  </a:cxn>
                  <a:cxn ang="0">
                    <a:pos x="123" y="4"/>
                  </a:cxn>
                  <a:cxn ang="0">
                    <a:pos x="85" y="8"/>
                  </a:cxn>
                  <a:cxn ang="0">
                    <a:pos x="71" y="24"/>
                  </a:cxn>
                  <a:cxn ang="0">
                    <a:pos x="68" y="63"/>
                  </a:cxn>
                </a:cxnLst>
                <a:rect l="0" t="0" r="r" b="b"/>
                <a:pathLst>
                  <a:path w="270" h="382">
                    <a:moveTo>
                      <a:pt x="68" y="63"/>
                    </a:moveTo>
                    <a:cubicBezTo>
                      <a:pt x="73" y="87"/>
                      <a:pt x="98" y="111"/>
                      <a:pt x="98" y="111"/>
                    </a:cubicBezTo>
                    <a:cubicBezTo>
                      <a:pt x="98" y="121"/>
                      <a:pt x="98" y="121"/>
                      <a:pt x="98" y="121"/>
                    </a:cubicBezTo>
                    <a:cubicBezTo>
                      <a:pt x="98" y="135"/>
                      <a:pt x="98" y="135"/>
                      <a:pt x="98" y="135"/>
                    </a:cubicBezTo>
                    <a:cubicBezTo>
                      <a:pt x="98" y="135"/>
                      <a:pt x="54" y="156"/>
                      <a:pt x="50" y="160"/>
                    </a:cubicBezTo>
                    <a:cubicBezTo>
                      <a:pt x="36" y="174"/>
                      <a:pt x="12" y="253"/>
                      <a:pt x="5" y="281"/>
                    </a:cubicBezTo>
                    <a:cubicBezTo>
                      <a:pt x="0" y="299"/>
                      <a:pt x="39" y="315"/>
                      <a:pt x="73" y="326"/>
                    </a:cubicBezTo>
                    <a:cubicBezTo>
                      <a:pt x="75" y="382"/>
                      <a:pt x="75" y="382"/>
                      <a:pt x="75" y="382"/>
                    </a:cubicBezTo>
                    <a:cubicBezTo>
                      <a:pt x="252" y="375"/>
                      <a:pt x="252" y="375"/>
                      <a:pt x="252" y="375"/>
                    </a:cubicBezTo>
                    <a:cubicBezTo>
                      <a:pt x="252" y="375"/>
                      <a:pt x="233" y="304"/>
                      <a:pt x="221" y="255"/>
                    </a:cubicBezTo>
                    <a:cubicBezTo>
                      <a:pt x="212" y="216"/>
                      <a:pt x="204" y="188"/>
                      <a:pt x="199" y="167"/>
                    </a:cubicBezTo>
                    <a:cubicBezTo>
                      <a:pt x="200" y="168"/>
                      <a:pt x="200" y="168"/>
                      <a:pt x="200" y="168"/>
                    </a:cubicBezTo>
                    <a:cubicBezTo>
                      <a:pt x="200" y="168"/>
                      <a:pt x="261" y="157"/>
                      <a:pt x="265" y="148"/>
                    </a:cubicBezTo>
                    <a:cubicBezTo>
                      <a:pt x="270" y="135"/>
                      <a:pt x="251" y="8"/>
                      <a:pt x="251" y="8"/>
                    </a:cubicBezTo>
                    <a:cubicBezTo>
                      <a:pt x="221" y="15"/>
                      <a:pt x="221" y="15"/>
                      <a:pt x="221" y="15"/>
                    </a:cubicBezTo>
                    <a:cubicBezTo>
                      <a:pt x="221" y="15"/>
                      <a:pt x="229" y="109"/>
                      <a:pt x="229" y="117"/>
                    </a:cubicBezTo>
                    <a:cubicBezTo>
                      <a:pt x="229" y="120"/>
                      <a:pt x="204" y="124"/>
                      <a:pt x="189" y="126"/>
                    </a:cubicBezTo>
                    <a:cubicBezTo>
                      <a:pt x="189" y="125"/>
                      <a:pt x="189" y="125"/>
                      <a:pt x="189" y="125"/>
                    </a:cubicBezTo>
                    <a:cubicBezTo>
                      <a:pt x="149" y="131"/>
                      <a:pt x="149" y="110"/>
                      <a:pt x="149" y="108"/>
                    </a:cubicBezTo>
                    <a:cubicBezTo>
                      <a:pt x="149" y="106"/>
                      <a:pt x="149" y="104"/>
                      <a:pt x="149" y="104"/>
                    </a:cubicBezTo>
                    <a:cubicBezTo>
                      <a:pt x="149" y="104"/>
                      <a:pt x="161" y="103"/>
                      <a:pt x="165" y="94"/>
                    </a:cubicBezTo>
                    <a:cubicBezTo>
                      <a:pt x="167" y="91"/>
                      <a:pt x="163" y="77"/>
                      <a:pt x="159" y="62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2" y="40"/>
                      <a:pt x="148" y="27"/>
                      <a:pt x="147" y="24"/>
                    </a:cubicBezTo>
                    <a:cubicBezTo>
                      <a:pt x="147" y="24"/>
                      <a:pt x="149" y="21"/>
                      <a:pt x="152" y="15"/>
                    </a:cubicBezTo>
                    <a:cubicBezTo>
                      <a:pt x="155" y="8"/>
                      <a:pt x="156" y="0"/>
                      <a:pt x="156" y="0"/>
                    </a:cubicBezTo>
                    <a:cubicBezTo>
                      <a:pt x="156" y="0"/>
                      <a:pt x="140" y="6"/>
                      <a:pt x="123" y="4"/>
                    </a:cubicBezTo>
                    <a:cubicBezTo>
                      <a:pt x="114" y="2"/>
                      <a:pt x="91" y="4"/>
                      <a:pt x="85" y="8"/>
                    </a:cubicBezTo>
                    <a:cubicBezTo>
                      <a:pt x="80" y="11"/>
                      <a:pt x="74" y="16"/>
                      <a:pt x="71" y="24"/>
                    </a:cubicBezTo>
                    <a:cubicBezTo>
                      <a:pt x="68" y="33"/>
                      <a:pt x="64" y="46"/>
                      <a:pt x="68" y="6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2082800" y="1374775"/>
                <a:ext cx="34925" cy="93662"/>
              </a:xfrm>
              <a:custGeom>
                <a:avLst/>
                <a:gdLst/>
                <a:ahLst/>
                <a:cxnLst>
                  <a:cxn ang="0">
                    <a:pos x="3" y="33"/>
                  </a:cxn>
                  <a:cxn ang="0">
                    <a:pos x="19" y="0"/>
                  </a:cxn>
                  <a:cxn ang="0">
                    <a:pos x="21" y="56"/>
                  </a:cxn>
                  <a:cxn ang="0">
                    <a:pos x="3" y="33"/>
                  </a:cxn>
                </a:cxnLst>
                <a:rect l="0" t="0" r="r" b="b"/>
                <a:pathLst>
                  <a:path w="21" h="56">
                    <a:moveTo>
                      <a:pt x="3" y="33"/>
                    </a:moveTo>
                    <a:cubicBezTo>
                      <a:pt x="4" y="27"/>
                      <a:pt x="10" y="12"/>
                      <a:pt x="19" y="0"/>
                    </a:cubicBezTo>
                    <a:cubicBezTo>
                      <a:pt x="20" y="22"/>
                      <a:pt x="20" y="41"/>
                      <a:pt x="21" y="56"/>
                    </a:cubicBezTo>
                    <a:cubicBezTo>
                      <a:pt x="9" y="51"/>
                      <a:pt x="0" y="43"/>
                      <a:pt x="3" y="33"/>
                    </a:cubicBez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2200275" y="1155700"/>
                <a:ext cx="1588" cy="158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143"/>
            <p:cNvGrpSpPr/>
            <p:nvPr/>
          </p:nvGrpSpPr>
          <p:grpSpPr>
            <a:xfrm>
              <a:off x="2265363" y="1211262"/>
              <a:ext cx="246062" cy="158750"/>
              <a:chOff x="2265363" y="914400"/>
              <a:chExt cx="246062" cy="158750"/>
            </a:xfrm>
          </p:grpSpPr>
          <p:sp>
            <p:nvSpPr>
              <p:cNvPr id="1032" name="Freeform 8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B7342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ECDFD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0" name="Freeform 76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  <a:cxn ang="0">
                    <a:pos x="42" y="0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D6412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1" name="Freeform 77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2" name="Freeform 78"/>
              <p:cNvSpPr>
                <a:spLocks/>
              </p:cNvSpPr>
              <p:nvPr/>
            </p:nvSpPr>
            <p:spPr bwMode="auto">
              <a:xfrm>
                <a:off x="2447925" y="9144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2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9"/>
                      <a:pt x="21" y="58"/>
                      <a:pt x="29" y="55"/>
                    </a:cubicBezTo>
                    <a:cubicBezTo>
                      <a:pt x="37" y="52"/>
                      <a:pt x="38" y="38"/>
                      <a:pt x="32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3" name="Freeform 79"/>
              <p:cNvSpPr>
                <a:spLocks/>
              </p:cNvSpPr>
              <p:nvPr/>
            </p:nvSpPr>
            <p:spPr bwMode="auto">
              <a:xfrm>
                <a:off x="2284413" y="946150"/>
                <a:ext cx="150813" cy="123825"/>
              </a:xfrm>
              <a:custGeom>
                <a:avLst/>
                <a:gdLst/>
                <a:ahLst/>
                <a:cxnLst>
                  <a:cxn ang="0">
                    <a:pos x="91" y="52"/>
                  </a:cxn>
                  <a:cxn ang="0">
                    <a:pos x="18" y="75"/>
                  </a:cxn>
                  <a:cxn ang="0">
                    <a:pos x="4" y="40"/>
                  </a:cxn>
                  <a:cxn ang="0">
                    <a:pos x="71" y="0"/>
                  </a:cxn>
                </a:cxnLst>
                <a:rect l="0" t="0" r="r" b="b"/>
                <a:pathLst>
                  <a:path w="91" h="75">
                    <a:moveTo>
                      <a:pt x="91" y="52"/>
                    </a:move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75"/>
                      <a:pt x="0" y="67"/>
                      <a:pt x="4" y="40"/>
                    </a:cubicBezTo>
                    <a:cubicBezTo>
                      <a:pt x="71" y="0"/>
                      <a:pt x="71" y="0"/>
                      <a:pt x="71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4" name="Freeform 80"/>
              <p:cNvSpPr>
                <a:spLocks/>
              </p:cNvSpPr>
              <p:nvPr/>
            </p:nvSpPr>
            <p:spPr bwMode="auto">
              <a:xfrm>
                <a:off x="2387600" y="9398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3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8"/>
                      <a:pt x="22" y="58"/>
                      <a:pt x="29" y="55"/>
                    </a:cubicBezTo>
                    <a:cubicBezTo>
                      <a:pt x="37" y="52"/>
                      <a:pt x="38" y="38"/>
                      <a:pt x="33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6" name="Freeform 82"/>
              <p:cNvSpPr>
                <a:spLocks/>
              </p:cNvSpPr>
              <p:nvPr/>
            </p:nvSpPr>
            <p:spPr bwMode="auto">
              <a:xfrm>
                <a:off x="2282825" y="1030288"/>
                <a:ext cx="25400" cy="30162"/>
              </a:xfrm>
              <a:custGeom>
                <a:avLst/>
                <a:gdLst/>
                <a:ahLst/>
                <a:cxnLst>
                  <a:cxn ang="0">
                    <a:pos x="16" y="16"/>
                  </a:cxn>
                  <a:cxn ang="0">
                    <a:pos x="5" y="19"/>
                  </a:cxn>
                  <a:cxn ang="0">
                    <a:pos x="0" y="4"/>
                  </a:cxn>
                  <a:cxn ang="0">
                    <a:pos x="8" y="0"/>
                  </a:cxn>
                </a:cxnLst>
                <a:rect l="0" t="0" r="r" b="b"/>
                <a:pathLst>
                  <a:path w="16" h="19">
                    <a:moveTo>
                      <a:pt x="16" y="16"/>
                    </a:moveTo>
                    <a:lnTo>
                      <a:pt x="5" y="19"/>
                    </a:lnTo>
                    <a:lnTo>
                      <a:pt x="0" y="4"/>
                    </a:lnTo>
                    <a:lnTo>
                      <a:pt x="8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7" name="Freeform 83"/>
              <p:cNvSpPr>
                <a:spLocks/>
              </p:cNvSpPr>
              <p:nvPr/>
            </p:nvSpPr>
            <p:spPr bwMode="auto">
              <a:xfrm>
                <a:off x="2265363" y="1033463"/>
                <a:ext cx="25400" cy="39687"/>
              </a:xfrm>
              <a:custGeom>
                <a:avLst/>
                <a:gdLst/>
                <a:ahLst/>
                <a:cxnLst>
                  <a:cxn ang="0">
                    <a:pos x="11" y="2"/>
                  </a:cxn>
                  <a:cxn ang="0">
                    <a:pos x="2" y="0"/>
                  </a:cxn>
                  <a:cxn ang="0">
                    <a:pos x="11" y="24"/>
                  </a:cxn>
                  <a:cxn ang="0">
                    <a:pos x="16" y="16"/>
                  </a:cxn>
                </a:cxnLst>
                <a:rect l="0" t="0" r="r" b="b"/>
                <a:pathLst>
                  <a:path w="16" h="24">
                    <a:moveTo>
                      <a:pt x="11" y="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3"/>
                      <a:pt x="11" y="24"/>
                      <a:pt x="11" y="24"/>
                    </a:cubicBezTo>
                    <a:cubicBezTo>
                      <a:pt x="16" y="16"/>
                      <a:pt x="16" y="16"/>
                      <a:pt x="16" y="16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8" name="Freeform 84"/>
              <p:cNvSpPr>
                <a:spLocks/>
              </p:cNvSpPr>
              <p:nvPr/>
            </p:nvSpPr>
            <p:spPr bwMode="auto">
              <a:xfrm>
                <a:off x="2289175" y="1012825"/>
                <a:ext cx="25400" cy="57150"/>
              </a:xfrm>
              <a:custGeom>
                <a:avLst/>
                <a:gdLst/>
                <a:ahLst/>
                <a:cxnLst>
                  <a:cxn ang="0">
                    <a:pos x="15" y="35"/>
                  </a:cxn>
                  <a:cxn ang="0">
                    <a:pos x="14" y="34"/>
                  </a:cxn>
                  <a:cxn ang="0">
                    <a:pos x="12" y="33"/>
                  </a:cxn>
                  <a:cxn ang="0">
                    <a:pos x="10" y="31"/>
                  </a:cxn>
                  <a:cxn ang="0">
                    <a:pos x="8" y="29"/>
                  </a:cxn>
                  <a:cxn ang="0">
                    <a:pos x="6" y="26"/>
                  </a:cxn>
                  <a:cxn ang="0">
                    <a:pos x="4" y="23"/>
                  </a:cxn>
                  <a:cxn ang="0">
                    <a:pos x="2" y="20"/>
                  </a:cxn>
                  <a:cxn ang="0">
                    <a:pos x="1" y="13"/>
                  </a:cxn>
                  <a:cxn ang="0">
                    <a:pos x="0" y="6"/>
                  </a:cxn>
                  <a:cxn ang="0">
                    <a:pos x="1" y="0"/>
                  </a:cxn>
                  <a:cxn ang="0">
                    <a:pos x="1" y="6"/>
                  </a:cxn>
                  <a:cxn ang="0">
                    <a:pos x="3" y="19"/>
                  </a:cxn>
                  <a:cxn ang="0">
                    <a:pos x="5" y="23"/>
                  </a:cxn>
                  <a:cxn ang="0">
                    <a:pos x="7" y="26"/>
                  </a:cxn>
                  <a:cxn ang="0">
                    <a:pos x="8" y="29"/>
                  </a:cxn>
                  <a:cxn ang="0">
                    <a:pos x="10" y="31"/>
                  </a:cxn>
                  <a:cxn ang="0">
                    <a:pos x="12" y="33"/>
                  </a:cxn>
                  <a:cxn ang="0">
                    <a:pos x="14" y="34"/>
                  </a:cxn>
                  <a:cxn ang="0">
                    <a:pos x="15" y="35"/>
                  </a:cxn>
                </a:cxnLst>
                <a:rect l="0" t="0" r="r" b="b"/>
                <a:pathLst>
                  <a:path w="15" h="35">
                    <a:moveTo>
                      <a:pt x="15" y="35"/>
                    </a:moveTo>
                    <a:cubicBezTo>
                      <a:pt x="15" y="35"/>
                      <a:pt x="15" y="34"/>
                      <a:pt x="14" y="34"/>
                    </a:cubicBezTo>
                    <a:cubicBezTo>
                      <a:pt x="13" y="34"/>
                      <a:pt x="13" y="33"/>
                      <a:pt x="12" y="33"/>
                    </a:cubicBezTo>
                    <a:cubicBezTo>
                      <a:pt x="11" y="32"/>
                      <a:pt x="11" y="32"/>
                      <a:pt x="10" y="31"/>
                    </a:cubicBezTo>
                    <a:cubicBezTo>
                      <a:pt x="9" y="31"/>
                      <a:pt x="9" y="30"/>
                      <a:pt x="8" y="29"/>
                    </a:cubicBezTo>
                    <a:cubicBezTo>
                      <a:pt x="7" y="28"/>
                      <a:pt x="6" y="27"/>
                      <a:pt x="6" y="26"/>
                    </a:cubicBezTo>
                    <a:cubicBezTo>
                      <a:pt x="5" y="25"/>
                      <a:pt x="5" y="24"/>
                      <a:pt x="4" y="23"/>
                    </a:cubicBezTo>
                    <a:cubicBezTo>
                      <a:pt x="3" y="22"/>
                      <a:pt x="3" y="21"/>
                      <a:pt x="2" y="20"/>
                    </a:cubicBezTo>
                    <a:cubicBezTo>
                      <a:pt x="2" y="17"/>
                      <a:pt x="1" y="15"/>
                      <a:pt x="1" y="13"/>
                    </a:cubicBezTo>
                    <a:cubicBezTo>
                      <a:pt x="0" y="10"/>
                      <a:pt x="0" y="8"/>
                      <a:pt x="0" y="6"/>
                    </a:cubicBezTo>
                    <a:cubicBezTo>
                      <a:pt x="1" y="2"/>
                      <a:pt x="1" y="0"/>
                      <a:pt x="1" y="0"/>
                    </a:cubicBezTo>
                    <a:cubicBezTo>
                      <a:pt x="1" y="0"/>
                      <a:pt x="1" y="2"/>
                      <a:pt x="1" y="6"/>
                    </a:cubicBezTo>
                    <a:cubicBezTo>
                      <a:pt x="1" y="10"/>
                      <a:pt x="2" y="15"/>
                      <a:pt x="3" y="19"/>
                    </a:cubicBezTo>
                    <a:cubicBezTo>
                      <a:pt x="4" y="21"/>
                      <a:pt x="4" y="22"/>
                      <a:pt x="5" y="23"/>
                    </a:cubicBezTo>
                    <a:cubicBezTo>
                      <a:pt x="5" y="24"/>
                      <a:pt x="6" y="25"/>
                      <a:pt x="7" y="26"/>
                    </a:cubicBezTo>
                    <a:cubicBezTo>
                      <a:pt x="7" y="27"/>
                      <a:pt x="8" y="28"/>
                      <a:pt x="8" y="29"/>
                    </a:cubicBezTo>
                    <a:cubicBezTo>
                      <a:pt x="9" y="29"/>
                      <a:pt x="10" y="30"/>
                      <a:pt x="10" y="31"/>
                    </a:cubicBezTo>
                    <a:cubicBezTo>
                      <a:pt x="11" y="31"/>
                      <a:pt x="12" y="32"/>
                      <a:pt x="12" y="33"/>
                    </a:cubicBezTo>
                    <a:cubicBezTo>
                      <a:pt x="13" y="33"/>
                      <a:pt x="13" y="33"/>
                      <a:pt x="14" y="34"/>
                    </a:cubicBezTo>
                    <a:cubicBezTo>
                      <a:pt x="15" y="34"/>
                      <a:pt x="15" y="35"/>
                      <a:pt x="15" y="3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10" name="Freeform 86"/>
              <p:cNvSpPr>
                <a:spLocks/>
              </p:cNvSpPr>
              <p:nvPr/>
            </p:nvSpPr>
            <p:spPr bwMode="auto">
              <a:xfrm>
                <a:off x="2282825" y="1036638"/>
                <a:ext cx="7938" cy="23812"/>
              </a:xfrm>
              <a:custGeom>
                <a:avLst/>
                <a:gdLst/>
                <a:ahLst/>
                <a:cxnLst>
                  <a:cxn ang="0">
                    <a:pos x="5" y="14"/>
                  </a:cxn>
                  <a:cxn ang="0">
                    <a:pos x="3" y="12"/>
                  </a:cxn>
                  <a:cxn ang="0">
                    <a:pos x="2" y="10"/>
                  </a:cxn>
                  <a:cxn ang="0">
                    <a:pos x="1" y="7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2" y="7"/>
                  </a:cxn>
                  <a:cxn ang="0">
                    <a:pos x="4" y="12"/>
                  </a:cxn>
                  <a:cxn ang="0">
                    <a:pos x="5" y="14"/>
                  </a:cxn>
                </a:cxnLst>
                <a:rect l="0" t="0" r="r" b="b"/>
                <a:pathLst>
                  <a:path w="5" h="14">
                    <a:moveTo>
                      <a:pt x="5" y="14"/>
                    </a:moveTo>
                    <a:cubicBezTo>
                      <a:pt x="5" y="14"/>
                      <a:pt x="4" y="13"/>
                      <a:pt x="3" y="12"/>
                    </a:cubicBezTo>
                    <a:cubicBezTo>
                      <a:pt x="3" y="11"/>
                      <a:pt x="2" y="11"/>
                      <a:pt x="2" y="10"/>
                    </a:cubicBezTo>
                    <a:cubicBezTo>
                      <a:pt x="2" y="9"/>
                      <a:pt x="1" y="8"/>
                      <a:pt x="1" y="7"/>
                    </a:cubicBezTo>
                    <a:cubicBezTo>
                      <a:pt x="0" y="5"/>
                      <a:pt x="0" y="4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1" y="5"/>
                      <a:pt x="1" y="6"/>
                      <a:pt x="2" y="7"/>
                    </a:cubicBezTo>
                    <a:cubicBezTo>
                      <a:pt x="2" y="9"/>
                      <a:pt x="3" y="10"/>
                      <a:pt x="4" y="12"/>
                    </a:cubicBezTo>
                    <a:cubicBezTo>
                      <a:pt x="4" y="13"/>
                      <a:pt x="5" y="14"/>
                      <a:pt x="5" y="1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" name="Group 144"/>
          <p:cNvGrpSpPr/>
          <p:nvPr/>
        </p:nvGrpSpPr>
        <p:grpSpPr>
          <a:xfrm>
            <a:off x="3834518" y="2144799"/>
            <a:ext cx="553610" cy="4435578"/>
            <a:chOff x="2171701" y="1331914"/>
            <a:chExt cx="393700" cy="3154362"/>
          </a:xfrm>
          <a:solidFill>
            <a:schemeClr val="accent1"/>
          </a:solidFill>
        </p:grpSpPr>
        <p:sp>
          <p:nvSpPr>
            <p:cNvPr id="1078" name="Freeform 54"/>
            <p:cNvSpPr>
              <a:spLocks/>
            </p:cNvSpPr>
            <p:nvPr/>
          </p:nvSpPr>
          <p:spPr bwMode="auto">
            <a:xfrm>
              <a:off x="2492376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6" y="2073"/>
                    <a:pt x="12" y="2073"/>
                  </a:cubicBezTo>
                  <a:cubicBezTo>
                    <a:pt x="19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6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Rectangle 55"/>
            <p:cNvSpPr>
              <a:spLocks noChangeArrowheads="1"/>
            </p:cNvSpPr>
            <p:nvPr/>
          </p:nvSpPr>
          <p:spPr bwMode="auto">
            <a:xfrm>
              <a:off x="2225675" y="20304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Rectangle 56"/>
            <p:cNvSpPr>
              <a:spLocks noChangeArrowheads="1"/>
            </p:cNvSpPr>
            <p:nvPr/>
          </p:nvSpPr>
          <p:spPr bwMode="auto">
            <a:xfrm>
              <a:off x="2225675" y="21796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Rectangle 57"/>
            <p:cNvSpPr>
              <a:spLocks noChangeArrowheads="1"/>
            </p:cNvSpPr>
            <p:nvPr/>
          </p:nvSpPr>
          <p:spPr bwMode="auto">
            <a:xfrm>
              <a:off x="2225675" y="16621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2" name="Rectangle 58"/>
            <p:cNvSpPr>
              <a:spLocks noChangeArrowheads="1"/>
            </p:cNvSpPr>
            <p:nvPr/>
          </p:nvSpPr>
          <p:spPr bwMode="auto">
            <a:xfrm>
              <a:off x="2225675" y="14970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3" name="Rectangle 59"/>
            <p:cNvSpPr>
              <a:spLocks noChangeArrowheads="1"/>
            </p:cNvSpPr>
            <p:nvPr/>
          </p:nvSpPr>
          <p:spPr bwMode="auto">
            <a:xfrm>
              <a:off x="2225675" y="18145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4" name="Rectangle 60"/>
            <p:cNvSpPr>
              <a:spLocks noChangeArrowheads="1"/>
            </p:cNvSpPr>
            <p:nvPr/>
          </p:nvSpPr>
          <p:spPr bwMode="auto">
            <a:xfrm>
              <a:off x="2225675" y="23447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5" name="Rectangle 61"/>
            <p:cNvSpPr>
              <a:spLocks noChangeArrowheads="1"/>
            </p:cNvSpPr>
            <p:nvPr/>
          </p:nvSpPr>
          <p:spPr bwMode="auto">
            <a:xfrm>
              <a:off x="2225675" y="24971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6" name="Rectangle 62"/>
            <p:cNvSpPr>
              <a:spLocks noChangeArrowheads="1"/>
            </p:cNvSpPr>
            <p:nvPr/>
          </p:nvSpPr>
          <p:spPr bwMode="auto">
            <a:xfrm>
              <a:off x="2225675" y="26606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7" name="Rectangle 63"/>
            <p:cNvSpPr>
              <a:spLocks noChangeArrowheads="1"/>
            </p:cNvSpPr>
            <p:nvPr/>
          </p:nvSpPr>
          <p:spPr bwMode="auto">
            <a:xfrm>
              <a:off x="2225675" y="28130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8" name="Rectangle 64"/>
            <p:cNvSpPr>
              <a:spLocks noChangeArrowheads="1"/>
            </p:cNvSpPr>
            <p:nvPr/>
          </p:nvSpPr>
          <p:spPr bwMode="auto">
            <a:xfrm>
              <a:off x="2225675" y="29781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9" name="Rectangle 65"/>
            <p:cNvSpPr>
              <a:spLocks noChangeArrowheads="1"/>
            </p:cNvSpPr>
            <p:nvPr/>
          </p:nvSpPr>
          <p:spPr bwMode="auto">
            <a:xfrm>
              <a:off x="2225675" y="3127375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0" name="Rectangle 66"/>
            <p:cNvSpPr>
              <a:spLocks noChangeArrowheads="1"/>
            </p:cNvSpPr>
            <p:nvPr/>
          </p:nvSpPr>
          <p:spPr bwMode="auto">
            <a:xfrm>
              <a:off x="2225675" y="329406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1" name="Rectangle 67"/>
            <p:cNvSpPr>
              <a:spLocks noChangeArrowheads="1"/>
            </p:cNvSpPr>
            <p:nvPr/>
          </p:nvSpPr>
          <p:spPr bwMode="auto">
            <a:xfrm>
              <a:off x="2225675" y="344328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2" name="Rectangle 68"/>
            <p:cNvSpPr>
              <a:spLocks noChangeArrowheads="1"/>
            </p:cNvSpPr>
            <p:nvPr/>
          </p:nvSpPr>
          <p:spPr bwMode="auto">
            <a:xfrm>
              <a:off x="2225675" y="3609975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3" name="Rectangle 69"/>
            <p:cNvSpPr>
              <a:spLocks noChangeArrowheads="1"/>
            </p:cNvSpPr>
            <p:nvPr/>
          </p:nvSpPr>
          <p:spPr bwMode="auto">
            <a:xfrm>
              <a:off x="2225675" y="37592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4" name="Rectangle 70"/>
            <p:cNvSpPr>
              <a:spLocks noChangeArrowheads="1"/>
            </p:cNvSpPr>
            <p:nvPr/>
          </p:nvSpPr>
          <p:spPr bwMode="auto">
            <a:xfrm>
              <a:off x="2225675" y="39243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5" name="Rectangle 71"/>
            <p:cNvSpPr>
              <a:spLocks noChangeArrowheads="1"/>
            </p:cNvSpPr>
            <p:nvPr/>
          </p:nvSpPr>
          <p:spPr bwMode="auto">
            <a:xfrm>
              <a:off x="2225675" y="40767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6" name="Rectangle 72"/>
            <p:cNvSpPr>
              <a:spLocks noChangeArrowheads="1"/>
            </p:cNvSpPr>
            <p:nvPr/>
          </p:nvSpPr>
          <p:spPr bwMode="auto">
            <a:xfrm>
              <a:off x="2225675" y="42402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9" name="Freeform 75"/>
            <p:cNvSpPr>
              <a:spLocks/>
            </p:cNvSpPr>
            <p:nvPr/>
          </p:nvSpPr>
          <p:spPr bwMode="auto">
            <a:xfrm>
              <a:off x="2171701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5" y="2073"/>
                    <a:pt x="12" y="2073"/>
                  </a:cubicBezTo>
                  <a:cubicBezTo>
                    <a:pt x="18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8" y="0"/>
                    <a:pt x="12" y="0"/>
                  </a:cubicBezTo>
                  <a:cubicBezTo>
                    <a:pt x="5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149"/>
          <p:cNvGrpSpPr/>
          <p:nvPr/>
        </p:nvGrpSpPr>
        <p:grpSpPr>
          <a:xfrm>
            <a:off x="4961829" y="4803467"/>
            <a:ext cx="817022" cy="1756819"/>
            <a:chOff x="2973388" y="3517900"/>
            <a:chExt cx="581025" cy="1249362"/>
          </a:xfrm>
        </p:grpSpPr>
        <p:sp>
          <p:nvSpPr>
            <p:cNvPr id="1066" name="Rectangle 42"/>
            <p:cNvSpPr>
              <a:spLocks noChangeArrowheads="1"/>
            </p:cNvSpPr>
            <p:nvPr/>
          </p:nvSpPr>
          <p:spPr bwMode="auto">
            <a:xfrm>
              <a:off x="3184525" y="4241800"/>
              <a:ext cx="369888" cy="244475"/>
            </a:xfrm>
            <a:prstGeom prst="rect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7" name="Freeform 43"/>
            <p:cNvSpPr>
              <a:spLocks/>
            </p:cNvSpPr>
            <p:nvPr/>
          </p:nvSpPr>
          <p:spPr bwMode="auto">
            <a:xfrm>
              <a:off x="3332163" y="4202113"/>
              <a:ext cx="85725" cy="39687"/>
            </a:xfrm>
            <a:custGeom>
              <a:avLst/>
              <a:gdLst/>
              <a:ahLst/>
              <a:cxnLst>
                <a:cxn ang="0">
                  <a:pos x="51" y="24"/>
                </a:cxn>
                <a:cxn ang="0">
                  <a:pos x="44" y="7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7" y="7"/>
                </a:cxn>
                <a:cxn ang="0">
                  <a:pos x="0" y="24"/>
                </a:cxn>
                <a:cxn ang="0">
                  <a:pos x="8" y="24"/>
                </a:cxn>
                <a:cxn ang="0">
                  <a:pos x="12" y="13"/>
                </a:cxn>
                <a:cxn ang="0">
                  <a:pos x="24" y="8"/>
                </a:cxn>
                <a:cxn ang="0">
                  <a:pos x="26" y="8"/>
                </a:cxn>
                <a:cxn ang="0">
                  <a:pos x="39" y="13"/>
                </a:cxn>
                <a:cxn ang="0">
                  <a:pos x="43" y="24"/>
                </a:cxn>
                <a:cxn ang="0">
                  <a:pos x="51" y="24"/>
                </a:cxn>
              </a:cxnLst>
              <a:rect l="0" t="0" r="r" b="b"/>
              <a:pathLst>
                <a:path w="51" h="24">
                  <a:moveTo>
                    <a:pt x="51" y="24"/>
                  </a:moveTo>
                  <a:cubicBezTo>
                    <a:pt x="51" y="17"/>
                    <a:pt x="49" y="11"/>
                    <a:pt x="44" y="7"/>
                  </a:cubicBezTo>
                  <a:cubicBezTo>
                    <a:pt x="39" y="3"/>
                    <a:pt x="33" y="0"/>
                    <a:pt x="2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8" y="0"/>
                    <a:pt x="11" y="3"/>
                    <a:pt x="7" y="7"/>
                  </a:cubicBezTo>
                  <a:cubicBezTo>
                    <a:pt x="2" y="11"/>
                    <a:pt x="0" y="17"/>
                    <a:pt x="0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0"/>
                    <a:pt x="9" y="16"/>
                    <a:pt x="12" y="13"/>
                  </a:cubicBezTo>
                  <a:cubicBezTo>
                    <a:pt x="16" y="10"/>
                    <a:pt x="20" y="8"/>
                    <a:pt x="2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31" y="8"/>
                    <a:pt x="35" y="10"/>
                    <a:pt x="39" y="13"/>
                  </a:cubicBezTo>
                  <a:cubicBezTo>
                    <a:pt x="42" y="16"/>
                    <a:pt x="43" y="20"/>
                    <a:pt x="43" y="24"/>
                  </a:cubicBezTo>
                  <a:lnTo>
                    <a:pt x="51" y="2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8" name="Rectangle 44"/>
            <p:cNvSpPr>
              <a:spLocks noChangeArrowheads="1"/>
            </p:cNvSpPr>
            <p:nvPr/>
          </p:nvSpPr>
          <p:spPr bwMode="auto">
            <a:xfrm>
              <a:off x="3263900" y="4316413"/>
              <a:ext cx="290513" cy="6350"/>
            </a:xfrm>
            <a:prstGeom prst="rect">
              <a:avLst/>
            </a:prstGeom>
            <a:solidFill>
              <a:srgbClr val="1A1A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3263900" y="4316413"/>
              <a:ext cx="290513" cy="635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83" y="4"/>
                </a:cxn>
                <a:cxn ang="0">
                  <a:pos x="183" y="0"/>
                </a:cxn>
                <a:cxn ang="0">
                  <a:pos x="0" y="0"/>
                </a:cxn>
              </a:cxnLst>
              <a:rect l="0" t="0" r="r" b="b"/>
              <a:pathLst>
                <a:path w="183" h="4">
                  <a:moveTo>
                    <a:pt x="0" y="4"/>
                  </a:moveTo>
                  <a:lnTo>
                    <a:pt x="183" y="4"/>
                  </a:lnTo>
                  <a:lnTo>
                    <a:pt x="183" y="0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0" name="Freeform 46"/>
            <p:cNvSpPr>
              <a:spLocks/>
            </p:cNvSpPr>
            <p:nvPr/>
          </p:nvSpPr>
          <p:spPr bwMode="auto">
            <a:xfrm>
              <a:off x="3348038" y="4295775"/>
              <a:ext cx="53975" cy="46037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0" y="15"/>
                </a:cxn>
                <a:cxn ang="0">
                  <a:pos x="8" y="0"/>
                </a:cxn>
                <a:cxn ang="0">
                  <a:pos x="25" y="0"/>
                </a:cxn>
                <a:cxn ang="0">
                  <a:pos x="34" y="15"/>
                </a:cxn>
                <a:cxn ang="0">
                  <a:pos x="25" y="29"/>
                </a:cxn>
                <a:cxn ang="0">
                  <a:pos x="8" y="29"/>
                </a:cxn>
              </a:cxnLst>
              <a:rect l="0" t="0" r="r" b="b"/>
              <a:pathLst>
                <a:path w="34" h="29">
                  <a:moveTo>
                    <a:pt x="8" y="29"/>
                  </a:moveTo>
                  <a:lnTo>
                    <a:pt x="0" y="15"/>
                  </a:lnTo>
                  <a:lnTo>
                    <a:pt x="8" y="0"/>
                  </a:lnTo>
                  <a:lnTo>
                    <a:pt x="25" y="0"/>
                  </a:lnTo>
                  <a:lnTo>
                    <a:pt x="34" y="15"/>
                  </a:lnTo>
                  <a:lnTo>
                    <a:pt x="25" y="29"/>
                  </a:lnTo>
                  <a:lnTo>
                    <a:pt x="8" y="2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" name="Group 147"/>
            <p:cNvGrpSpPr/>
            <p:nvPr/>
          </p:nvGrpSpPr>
          <p:grpSpPr>
            <a:xfrm>
              <a:off x="2973388" y="3517900"/>
              <a:ext cx="431800" cy="1249362"/>
              <a:chOff x="2973388" y="3517900"/>
              <a:chExt cx="431800" cy="1249362"/>
            </a:xfrm>
            <a:solidFill>
              <a:schemeClr val="tx1">
                <a:lumMod val="50000"/>
                <a:lumOff val="50000"/>
              </a:schemeClr>
            </a:solidFill>
          </p:grpSpPr>
          <p:grpSp>
            <p:nvGrpSpPr>
              <p:cNvPr id="12" name="Group 146"/>
              <p:cNvGrpSpPr/>
              <p:nvPr/>
            </p:nvGrpSpPr>
            <p:grpSpPr>
              <a:xfrm>
                <a:off x="2973388" y="3541713"/>
                <a:ext cx="431800" cy="1225549"/>
                <a:chOff x="2973388" y="3541713"/>
                <a:chExt cx="431800" cy="1225549"/>
              </a:xfrm>
              <a:grpFill/>
            </p:grpSpPr>
            <p:sp>
              <p:nvSpPr>
                <p:cNvPr id="1029" name="Oval 5"/>
                <p:cNvSpPr>
                  <a:spLocks noChangeArrowheads="1"/>
                </p:cNvSpPr>
                <p:nvPr/>
              </p:nvSpPr>
              <p:spPr bwMode="auto">
                <a:xfrm>
                  <a:off x="3224213" y="3619500"/>
                  <a:ext cx="22225" cy="26987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0" name="Freeform 6"/>
                <p:cNvSpPr>
                  <a:spLocks/>
                </p:cNvSpPr>
                <p:nvPr/>
              </p:nvSpPr>
              <p:spPr bwMode="auto">
                <a:xfrm>
                  <a:off x="3146425" y="3694113"/>
                  <a:ext cx="71438" cy="58737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0" y="19"/>
                    </a:cxn>
                    <a:cxn ang="0">
                      <a:pos x="7" y="35"/>
                    </a:cxn>
                    <a:cxn ang="0">
                      <a:pos x="41" y="28"/>
                    </a:cxn>
                    <a:cxn ang="0">
                      <a:pos x="43" y="7"/>
                    </a:cxn>
                  </a:cxnLst>
                  <a:rect l="0" t="0" r="r" b="b"/>
                  <a:pathLst>
                    <a:path w="43" h="35">
                      <a:moveTo>
                        <a:pt x="28" y="0"/>
                      </a:moveTo>
                      <a:cubicBezTo>
                        <a:pt x="28" y="0"/>
                        <a:pt x="30" y="29"/>
                        <a:pt x="0" y="19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41" y="28"/>
                        <a:pt x="41" y="28"/>
                        <a:pt x="41" y="28"/>
                      </a:cubicBezTo>
                      <a:cubicBezTo>
                        <a:pt x="43" y="7"/>
                        <a:pt x="43" y="7"/>
                        <a:pt x="43" y="7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1" name="Freeform 47"/>
                <p:cNvSpPr>
                  <a:spLocks/>
                </p:cNvSpPr>
                <p:nvPr/>
              </p:nvSpPr>
              <p:spPr bwMode="auto">
                <a:xfrm>
                  <a:off x="3152775" y="4138613"/>
                  <a:ext cx="150813" cy="581025"/>
                </a:xfrm>
                <a:custGeom>
                  <a:avLst/>
                  <a:gdLst/>
                  <a:ahLst/>
                  <a:cxnLst>
                    <a:cxn ang="0">
                      <a:pos x="90" y="320"/>
                    </a:cxn>
                    <a:cxn ang="0">
                      <a:pos x="68" y="209"/>
                    </a:cxn>
                    <a:cxn ang="0">
                      <a:pos x="71" y="19"/>
                    </a:cxn>
                    <a:cxn ang="0">
                      <a:pos x="71" y="0"/>
                    </a:cxn>
                    <a:cxn ang="0">
                      <a:pos x="7" y="11"/>
                    </a:cxn>
                    <a:cxn ang="0">
                      <a:pos x="18" y="215"/>
                    </a:cxn>
                    <a:cxn ang="0">
                      <a:pos x="37" y="320"/>
                    </a:cxn>
                    <a:cxn ang="0">
                      <a:pos x="8" y="349"/>
                    </a:cxn>
                    <a:cxn ang="0">
                      <a:pos x="90" y="349"/>
                    </a:cxn>
                    <a:cxn ang="0">
                      <a:pos x="90" y="320"/>
                    </a:cxn>
                  </a:cxnLst>
                  <a:rect l="0" t="0" r="r" b="b"/>
                  <a:pathLst>
                    <a:path w="90" h="349">
                      <a:moveTo>
                        <a:pt x="90" y="320"/>
                      </a:moveTo>
                      <a:cubicBezTo>
                        <a:pt x="90" y="320"/>
                        <a:pt x="72" y="243"/>
                        <a:pt x="68" y="209"/>
                      </a:cubicBezTo>
                      <a:cubicBezTo>
                        <a:pt x="64" y="166"/>
                        <a:pt x="69" y="50"/>
                        <a:pt x="71" y="19"/>
                      </a:cubicBezTo>
                      <a:cubicBezTo>
                        <a:pt x="71" y="14"/>
                        <a:pt x="71" y="0"/>
                        <a:pt x="71" y="0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14" y="182"/>
                        <a:pt x="18" y="215"/>
                      </a:cubicBezTo>
                      <a:cubicBezTo>
                        <a:pt x="22" y="247"/>
                        <a:pt x="37" y="320"/>
                        <a:pt x="37" y="320"/>
                      </a:cubicBezTo>
                      <a:cubicBezTo>
                        <a:pt x="0" y="329"/>
                        <a:pt x="8" y="349"/>
                        <a:pt x="8" y="349"/>
                      </a:cubicBezTo>
                      <a:cubicBezTo>
                        <a:pt x="90" y="349"/>
                        <a:pt x="90" y="349"/>
                        <a:pt x="90" y="349"/>
                      </a:cubicBezTo>
                      <a:lnTo>
                        <a:pt x="90" y="32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2" name="Freeform 48"/>
                <p:cNvSpPr>
                  <a:spLocks/>
                </p:cNvSpPr>
                <p:nvPr/>
              </p:nvSpPr>
              <p:spPr bwMode="auto">
                <a:xfrm>
                  <a:off x="2973388" y="4146550"/>
                  <a:ext cx="273050" cy="620712"/>
                </a:xfrm>
                <a:custGeom>
                  <a:avLst/>
                  <a:gdLst/>
                  <a:ahLst/>
                  <a:cxnLst>
                    <a:cxn ang="0">
                      <a:pos x="112" y="115"/>
                    </a:cxn>
                    <a:cxn ang="0">
                      <a:pos x="164" y="7"/>
                    </a:cxn>
                    <a:cxn ang="0">
                      <a:pos x="48" y="0"/>
                    </a:cxn>
                    <a:cxn ang="0">
                      <a:pos x="40" y="194"/>
                    </a:cxn>
                    <a:cxn ang="0">
                      <a:pos x="53" y="340"/>
                    </a:cxn>
                    <a:cxn ang="0">
                      <a:pos x="0" y="373"/>
                    </a:cxn>
                    <a:cxn ang="0">
                      <a:pos x="96" y="373"/>
                    </a:cxn>
                    <a:cxn ang="0">
                      <a:pos x="97" y="345"/>
                    </a:cxn>
                    <a:cxn ang="0">
                      <a:pos x="95" y="193"/>
                    </a:cxn>
                    <a:cxn ang="0">
                      <a:pos x="112" y="115"/>
                    </a:cxn>
                  </a:cxnLst>
                  <a:rect l="0" t="0" r="r" b="b"/>
                  <a:pathLst>
                    <a:path w="164" h="373">
                      <a:moveTo>
                        <a:pt x="112" y="115"/>
                      </a:moveTo>
                      <a:cubicBezTo>
                        <a:pt x="164" y="7"/>
                        <a:pt x="164" y="7"/>
                        <a:pt x="164" y="7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5" y="132"/>
                        <a:pt x="40" y="194"/>
                      </a:cubicBezTo>
                      <a:cubicBezTo>
                        <a:pt x="38" y="218"/>
                        <a:pt x="50" y="316"/>
                        <a:pt x="53" y="340"/>
                      </a:cubicBezTo>
                      <a:cubicBezTo>
                        <a:pt x="11" y="340"/>
                        <a:pt x="0" y="373"/>
                        <a:pt x="0" y="373"/>
                      </a:cubicBezTo>
                      <a:cubicBezTo>
                        <a:pt x="96" y="373"/>
                        <a:pt x="96" y="373"/>
                        <a:pt x="96" y="373"/>
                      </a:cubicBezTo>
                      <a:cubicBezTo>
                        <a:pt x="97" y="345"/>
                        <a:pt x="97" y="345"/>
                        <a:pt x="97" y="345"/>
                      </a:cubicBezTo>
                      <a:cubicBezTo>
                        <a:pt x="97" y="345"/>
                        <a:pt x="91" y="274"/>
                        <a:pt x="95" y="193"/>
                      </a:cubicBezTo>
                      <a:cubicBezTo>
                        <a:pt x="96" y="174"/>
                        <a:pt x="112" y="115"/>
                        <a:pt x="112" y="1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3" name="Freeform 49"/>
                <p:cNvSpPr>
                  <a:spLocks noEditPoints="1"/>
                </p:cNvSpPr>
                <p:nvPr/>
              </p:nvSpPr>
              <p:spPr bwMode="auto">
                <a:xfrm>
                  <a:off x="2976563" y="3541713"/>
                  <a:ext cx="428625" cy="685800"/>
                </a:xfrm>
                <a:custGeom>
                  <a:avLst/>
                  <a:gdLst/>
                  <a:ahLst/>
                  <a:cxnLst>
                    <a:cxn ang="0">
                      <a:pos x="252" y="390"/>
                    </a:cxn>
                    <a:cxn ang="0">
                      <a:pos x="258" y="390"/>
                    </a:cxn>
                    <a:cxn ang="0">
                      <a:pos x="251" y="252"/>
                    </a:cxn>
                    <a:cxn ang="0">
                      <a:pos x="227" y="144"/>
                    </a:cxn>
                    <a:cxn ang="0">
                      <a:pos x="173" y="115"/>
                    </a:cxn>
                    <a:cxn ang="0">
                      <a:pos x="173" y="109"/>
                    </a:cxn>
                    <a:cxn ang="0">
                      <a:pos x="173" y="109"/>
                    </a:cxn>
                    <a:cxn ang="0">
                      <a:pos x="173" y="99"/>
                    </a:cxn>
                    <a:cxn ang="0">
                      <a:pos x="159" y="93"/>
                    </a:cxn>
                    <a:cxn ang="0">
                      <a:pos x="152" y="25"/>
                    </a:cxn>
                    <a:cxn ang="0">
                      <a:pos x="132" y="13"/>
                    </a:cxn>
                    <a:cxn ang="0">
                      <a:pos x="132" y="13"/>
                    </a:cxn>
                    <a:cxn ang="0">
                      <a:pos x="112" y="4"/>
                    </a:cxn>
                    <a:cxn ang="0">
                      <a:pos x="100" y="0"/>
                    </a:cxn>
                    <a:cxn ang="0">
                      <a:pos x="33" y="19"/>
                    </a:cxn>
                    <a:cxn ang="0">
                      <a:pos x="3" y="39"/>
                    </a:cxn>
                    <a:cxn ang="0">
                      <a:pos x="82" y="152"/>
                    </a:cxn>
                    <a:cxn ang="0">
                      <a:pos x="80" y="159"/>
                    </a:cxn>
                    <a:cxn ang="0">
                      <a:pos x="57" y="244"/>
                    </a:cxn>
                    <a:cxn ang="0">
                      <a:pos x="30" y="370"/>
                    </a:cxn>
                    <a:cxn ang="0">
                      <a:pos x="197" y="370"/>
                    </a:cxn>
                    <a:cxn ang="0">
                      <a:pos x="209" y="231"/>
                    </a:cxn>
                    <a:cxn ang="0">
                      <a:pos x="215" y="262"/>
                    </a:cxn>
                    <a:cxn ang="0">
                      <a:pos x="223" y="390"/>
                    </a:cxn>
                    <a:cxn ang="0">
                      <a:pos x="227" y="390"/>
                    </a:cxn>
                    <a:cxn ang="0">
                      <a:pos x="227" y="395"/>
                    </a:cxn>
                    <a:cxn ang="0">
                      <a:pos x="227" y="396"/>
                    </a:cxn>
                    <a:cxn ang="0">
                      <a:pos x="241" y="411"/>
                    </a:cxn>
                    <a:cxn ang="0">
                      <a:pos x="252" y="394"/>
                    </a:cxn>
                    <a:cxn ang="0">
                      <a:pos x="252" y="393"/>
                    </a:cxn>
                    <a:cxn ang="0">
                      <a:pos x="252" y="390"/>
                    </a:cxn>
                    <a:cxn ang="0">
                      <a:pos x="130" y="103"/>
                    </a:cxn>
                    <a:cxn ang="0">
                      <a:pos x="121" y="112"/>
                    </a:cxn>
                    <a:cxn ang="0">
                      <a:pos x="107" y="113"/>
                    </a:cxn>
                    <a:cxn ang="0">
                      <a:pos x="37" y="45"/>
                    </a:cxn>
                    <a:cxn ang="0">
                      <a:pos x="102" y="27"/>
                    </a:cxn>
                    <a:cxn ang="0">
                      <a:pos x="101" y="21"/>
                    </a:cxn>
                    <a:cxn ang="0">
                      <a:pos x="105" y="22"/>
                    </a:cxn>
                    <a:cxn ang="0">
                      <a:pos x="124" y="25"/>
                    </a:cxn>
                    <a:cxn ang="0">
                      <a:pos x="120" y="32"/>
                    </a:cxn>
                    <a:cxn ang="0">
                      <a:pos x="106" y="38"/>
                    </a:cxn>
                    <a:cxn ang="0">
                      <a:pos x="111" y="47"/>
                    </a:cxn>
                    <a:cxn ang="0">
                      <a:pos x="111" y="47"/>
                    </a:cxn>
                    <a:cxn ang="0">
                      <a:pos x="102" y="72"/>
                    </a:cxn>
                    <a:cxn ang="0">
                      <a:pos x="130" y="92"/>
                    </a:cxn>
                    <a:cxn ang="0">
                      <a:pos x="130" y="103"/>
                    </a:cxn>
                  </a:cxnLst>
                  <a:rect l="0" t="0" r="r" b="b"/>
                  <a:pathLst>
                    <a:path w="258" h="412">
                      <a:moveTo>
                        <a:pt x="252" y="390"/>
                      </a:moveTo>
                      <a:cubicBezTo>
                        <a:pt x="258" y="390"/>
                        <a:pt x="258" y="390"/>
                        <a:pt x="258" y="390"/>
                      </a:cubicBezTo>
                      <a:cubicBezTo>
                        <a:pt x="258" y="390"/>
                        <a:pt x="254" y="283"/>
                        <a:pt x="251" y="252"/>
                      </a:cubicBezTo>
                      <a:cubicBezTo>
                        <a:pt x="243" y="191"/>
                        <a:pt x="231" y="152"/>
                        <a:pt x="227" y="144"/>
                      </a:cubicBezTo>
                      <a:cubicBezTo>
                        <a:pt x="221" y="135"/>
                        <a:pt x="173" y="115"/>
                        <a:pt x="173" y="115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99"/>
                        <a:pt x="173" y="99"/>
                        <a:pt x="173" y="99"/>
                      </a:cubicBezTo>
                      <a:cubicBezTo>
                        <a:pt x="159" y="93"/>
                        <a:pt x="159" y="93"/>
                        <a:pt x="159" y="93"/>
                      </a:cubicBezTo>
                      <a:cubicBezTo>
                        <a:pt x="159" y="93"/>
                        <a:pt x="156" y="30"/>
                        <a:pt x="152" y="25"/>
                      </a:cubicBezTo>
                      <a:cubicBezTo>
                        <a:pt x="140" y="8"/>
                        <a:pt x="132" y="13"/>
                        <a:pt x="132" y="13"/>
                      </a:cubicBezTo>
                      <a:cubicBezTo>
                        <a:pt x="132" y="13"/>
                        <a:pt x="132" y="13"/>
                        <a:pt x="132" y="13"/>
                      </a:cubicBezTo>
                      <a:cubicBezTo>
                        <a:pt x="126" y="9"/>
                        <a:pt x="116" y="6"/>
                        <a:pt x="112" y="4"/>
                      </a:cubicBezTo>
                      <a:cubicBezTo>
                        <a:pt x="103" y="1"/>
                        <a:pt x="100" y="0"/>
                        <a:pt x="100" y="0"/>
                      </a:cubicBezTo>
                      <a:cubicBezTo>
                        <a:pt x="33" y="19"/>
                        <a:pt x="33" y="19"/>
                        <a:pt x="33" y="19"/>
                      </a:cubicBezTo>
                      <a:cubicBezTo>
                        <a:pt x="33" y="19"/>
                        <a:pt x="4" y="28"/>
                        <a:pt x="3" y="39"/>
                      </a:cubicBezTo>
                      <a:cubicBezTo>
                        <a:pt x="0" y="65"/>
                        <a:pt x="61" y="130"/>
                        <a:pt x="82" y="152"/>
                      </a:cubicBezTo>
                      <a:cubicBezTo>
                        <a:pt x="82" y="154"/>
                        <a:pt x="81" y="156"/>
                        <a:pt x="80" y="159"/>
                      </a:cubicBezTo>
                      <a:cubicBezTo>
                        <a:pt x="74" y="180"/>
                        <a:pt x="66" y="208"/>
                        <a:pt x="57" y="244"/>
                      </a:cubicBezTo>
                      <a:cubicBezTo>
                        <a:pt x="45" y="293"/>
                        <a:pt x="30" y="370"/>
                        <a:pt x="30" y="370"/>
                      </a:cubicBezTo>
                      <a:cubicBezTo>
                        <a:pt x="197" y="370"/>
                        <a:pt x="197" y="370"/>
                        <a:pt x="197" y="370"/>
                      </a:cubicBezTo>
                      <a:cubicBezTo>
                        <a:pt x="197" y="370"/>
                        <a:pt x="199" y="295"/>
                        <a:pt x="209" y="231"/>
                      </a:cubicBezTo>
                      <a:cubicBezTo>
                        <a:pt x="211" y="240"/>
                        <a:pt x="214" y="250"/>
                        <a:pt x="215" y="262"/>
                      </a:cubicBezTo>
                      <a:cubicBezTo>
                        <a:pt x="219" y="290"/>
                        <a:pt x="223" y="390"/>
                        <a:pt x="223" y="390"/>
                      </a:cubicBezTo>
                      <a:cubicBezTo>
                        <a:pt x="227" y="390"/>
                        <a:pt x="227" y="390"/>
                        <a:pt x="227" y="390"/>
                      </a:cubicBezTo>
                      <a:cubicBezTo>
                        <a:pt x="227" y="391"/>
                        <a:pt x="227" y="393"/>
                        <a:pt x="227" y="395"/>
                      </a:cubicBezTo>
                      <a:cubicBezTo>
                        <a:pt x="227" y="396"/>
                        <a:pt x="227" y="396"/>
                        <a:pt x="227" y="396"/>
                      </a:cubicBezTo>
                      <a:cubicBezTo>
                        <a:pt x="228" y="405"/>
                        <a:pt x="234" y="412"/>
                        <a:pt x="241" y="411"/>
                      </a:cubicBezTo>
                      <a:cubicBezTo>
                        <a:pt x="248" y="410"/>
                        <a:pt x="253" y="403"/>
                        <a:pt x="252" y="394"/>
                      </a:cubicBezTo>
                      <a:cubicBezTo>
                        <a:pt x="252" y="393"/>
                        <a:pt x="252" y="393"/>
                        <a:pt x="252" y="393"/>
                      </a:cubicBezTo>
                      <a:cubicBezTo>
                        <a:pt x="252" y="392"/>
                        <a:pt x="252" y="391"/>
                        <a:pt x="252" y="390"/>
                      </a:cubicBezTo>
                      <a:close/>
                      <a:moveTo>
                        <a:pt x="130" y="103"/>
                      </a:moveTo>
                      <a:cubicBezTo>
                        <a:pt x="128" y="108"/>
                        <a:pt x="122" y="112"/>
                        <a:pt x="121" y="112"/>
                      </a:cubicBezTo>
                      <a:cubicBezTo>
                        <a:pt x="115" y="113"/>
                        <a:pt x="111" y="114"/>
                        <a:pt x="107" y="113"/>
                      </a:cubicBezTo>
                      <a:cubicBezTo>
                        <a:pt x="92" y="104"/>
                        <a:pt x="37" y="49"/>
                        <a:pt x="37" y="45"/>
                      </a:cubicBezTo>
                      <a:cubicBezTo>
                        <a:pt x="36" y="42"/>
                        <a:pt x="102" y="27"/>
                        <a:pt x="102" y="27"/>
                      </a:cubicBezTo>
                      <a:cubicBezTo>
                        <a:pt x="101" y="21"/>
                        <a:pt x="101" y="21"/>
                        <a:pt x="101" y="21"/>
                      </a:cubicBezTo>
                      <a:cubicBezTo>
                        <a:pt x="102" y="21"/>
                        <a:pt x="103" y="21"/>
                        <a:pt x="105" y="22"/>
                      </a:cubicBezTo>
                      <a:cubicBezTo>
                        <a:pt x="109" y="23"/>
                        <a:pt x="117" y="25"/>
                        <a:pt x="124" y="25"/>
                      </a:cubicBezTo>
                      <a:cubicBezTo>
                        <a:pt x="123" y="27"/>
                        <a:pt x="121" y="29"/>
                        <a:pt x="120" y="32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05" y="58"/>
                        <a:pt x="100" y="69"/>
                        <a:pt x="102" y="72"/>
                      </a:cubicBezTo>
                      <a:cubicBezTo>
                        <a:pt x="106" y="80"/>
                        <a:pt x="130" y="92"/>
                        <a:pt x="130" y="92"/>
                      </a:cubicBezTo>
                      <a:cubicBezTo>
                        <a:pt x="130" y="92"/>
                        <a:pt x="131" y="101"/>
                        <a:pt x="130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111" name="Freeform 87"/>
              <p:cNvSpPr>
                <a:spLocks/>
              </p:cNvSpPr>
              <p:nvPr/>
            </p:nvSpPr>
            <p:spPr bwMode="auto">
              <a:xfrm>
                <a:off x="3182938" y="3517900"/>
                <a:ext cx="146050" cy="207962"/>
              </a:xfrm>
              <a:custGeom>
                <a:avLst/>
                <a:gdLst/>
                <a:ahLst/>
                <a:cxnLst>
                  <a:cxn ang="0">
                    <a:pos x="6" y="30"/>
                  </a:cxn>
                  <a:cxn ang="0">
                    <a:pos x="6" y="3"/>
                  </a:cxn>
                  <a:cxn ang="0">
                    <a:pos x="44" y="9"/>
                  </a:cxn>
                  <a:cxn ang="0">
                    <a:pos x="67" y="14"/>
                  </a:cxn>
                  <a:cxn ang="0">
                    <a:pos x="88" y="56"/>
                  </a:cxn>
                  <a:cxn ang="0">
                    <a:pos x="51" y="112"/>
                  </a:cxn>
                  <a:cxn ang="0">
                    <a:pos x="39" y="125"/>
                  </a:cxn>
                </a:cxnLst>
                <a:rect l="0" t="0" r="r" b="b"/>
                <a:pathLst>
                  <a:path w="88" h="125">
                    <a:moveTo>
                      <a:pt x="6" y="30"/>
                    </a:moveTo>
                    <a:cubicBezTo>
                      <a:pt x="6" y="30"/>
                      <a:pt x="0" y="0"/>
                      <a:pt x="6" y="3"/>
                    </a:cubicBezTo>
                    <a:cubicBezTo>
                      <a:pt x="25" y="11"/>
                      <a:pt x="34" y="7"/>
                      <a:pt x="44" y="9"/>
                    </a:cubicBezTo>
                    <a:cubicBezTo>
                      <a:pt x="55" y="10"/>
                      <a:pt x="58" y="9"/>
                      <a:pt x="67" y="14"/>
                    </a:cubicBezTo>
                    <a:cubicBezTo>
                      <a:pt x="88" y="27"/>
                      <a:pt x="88" y="36"/>
                      <a:pt x="88" y="56"/>
                    </a:cubicBezTo>
                    <a:cubicBezTo>
                      <a:pt x="88" y="94"/>
                      <a:pt x="69" y="95"/>
                      <a:pt x="51" y="112"/>
                    </a:cubicBezTo>
                    <a:cubicBezTo>
                      <a:pt x="39" y="125"/>
                      <a:pt x="39" y="125"/>
                      <a:pt x="39" y="125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20"/>
          <p:cNvGrpSpPr/>
          <p:nvPr/>
        </p:nvGrpSpPr>
        <p:grpSpPr>
          <a:xfrm>
            <a:off x="4611357" y="1366167"/>
            <a:ext cx="1629579" cy="1024183"/>
            <a:chOff x="686838" y="2184398"/>
            <a:chExt cx="1192213" cy="749301"/>
          </a:xfrm>
          <a:solidFill>
            <a:schemeClr val="accent2"/>
          </a:solidFill>
        </p:grpSpPr>
        <p:sp>
          <p:nvSpPr>
            <p:cNvPr id="152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23"/>
          <p:cNvGrpSpPr/>
          <p:nvPr/>
        </p:nvGrpSpPr>
        <p:grpSpPr>
          <a:xfrm>
            <a:off x="2267671" y="2569902"/>
            <a:ext cx="1325758" cy="833233"/>
            <a:chOff x="686838" y="2184398"/>
            <a:chExt cx="1192213" cy="749301"/>
          </a:xfrm>
          <a:solidFill>
            <a:schemeClr val="accent3"/>
          </a:solidFill>
        </p:grpSpPr>
        <p:sp>
          <p:nvSpPr>
            <p:cNvPr id="158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2"/>
          <p:cNvGrpSpPr/>
          <p:nvPr/>
        </p:nvGrpSpPr>
        <p:grpSpPr>
          <a:xfrm>
            <a:off x="2670610" y="3901060"/>
            <a:ext cx="1038899" cy="652944"/>
            <a:chOff x="686838" y="2184398"/>
            <a:chExt cx="1192213" cy="749301"/>
          </a:xfrm>
          <a:solidFill>
            <a:schemeClr val="accent4"/>
          </a:solidFill>
        </p:grpSpPr>
        <p:sp>
          <p:nvSpPr>
            <p:cNvPr id="161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3" name="Freeform 46"/>
          <p:cNvSpPr>
            <a:spLocks noEditPoints="1"/>
          </p:cNvSpPr>
          <p:nvPr/>
        </p:nvSpPr>
        <p:spPr bwMode="auto">
          <a:xfrm>
            <a:off x="6446794" y="255611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46"/>
          <p:cNvSpPr>
            <a:spLocks noEditPoints="1"/>
          </p:cNvSpPr>
          <p:nvPr/>
        </p:nvSpPr>
        <p:spPr bwMode="auto">
          <a:xfrm>
            <a:off x="6446794" y="358742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46"/>
          <p:cNvSpPr>
            <a:spLocks noEditPoints="1"/>
          </p:cNvSpPr>
          <p:nvPr/>
        </p:nvSpPr>
        <p:spPr bwMode="auto">
          <a:xfrm>
            <a:off x="6446794" y="460547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Freeform 46"/>
          <p:cNvSpPr>
            <a:spLocks noEditPoints="1"/>
          </p:cNvSpPr>
          <p:nvPr/>
        </p:nvSpPr>
        <p:spPr bwMode="auto">
          <a:xfrm>
            <a:off x="6446794" y="562352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" name="Group 30"/>
          <p:cNvGrpSpPr/>
          <p:nvPr/>
        </p:nvGrpSpPr>
        <p:grpSpPr>
          <a:xfrm>
            <a:off x="7188533" y="2544820"/>
            <a:ext cx="2699107" cy="691063"/>
            <a:chOff x="1224678" y="1233504"/>
            <a:chExt cx="2407799" cy="491450"/>
          </a:xfrm>
        </p:grpSpPr>
        <p:sp>
          <p:nvSpPr>
            <p:cNvPr id="168" name="Text Placeholder 3"/>
            <p:cNvSpPr txBox="1">
              <a:spLocks/>
            </p:cNvSpPr>
            <p:nvPr/>
          </p:nvSpPr>
          <p:spPr>
            <a:xfrm>
              <a:off x="1224678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Text Placeholder 3"/>
            <p:cNvSpPr txBox="1">
              <a:spLocks/>
            </p:cNvSpPr>
            <p:nvPr/>
          </p:nvSpPr>
          <p:spPr>
            <a:xfrm>
              <a:off x="1270277" y="1418802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0" name="Text Placeholder 3"/>
          <p:cNvSpPr txBox="1">
            <a:spLocks/>
          </p:cNvSpPr>
          <p:nvPr/>
        </p:nvSpPr>
        <p:spPr>
          <a:xfrm>
            <a:off x="10024630" y="2796461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459,769K</a:t>
            </a:r>
          </a:p>
        </p:txBody>
      </p:sp>
      <p:grpSp>
        <p:nvGrpSpPr>
          <p:cNvPr id="17" name="Group 30"/>
          <p:cNvGrpSpPr/>
          <p:nvPr/>
        </p:nvGrpSpPr>
        <p:grpSpPr>
          <a:xfrm>
            <a:off x="7252653" y="3576130"/>
            <a:ext cx="2647991" cy="691062"/>
            <a:chOff x="1270277" y="1233504"/>
            <a:chExt cx="2362200" cy="491449"/>
          </a:xfrm>
        </p:grpSpPr>
        <p:sp>
          <p:nvSpPr>
            <p:cNvPr id="172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0"/>
          <p:cNvGrpSpPr/>
          <p:nvPr/>
        </p:nvGrpSpPr>
        <p:grpSpPr>
          <a:xfrm>
            <a:off x="7252653" y="4594180"/>
            <a:ext cx="2647991" cy="542431"/>
            <a:chOff x="1270277" y="1233504"/>
            <a:chExt cx="2362200" cy="385750"/>
          </a:xfrm>
        </p:grpSpPr>
        <p:sp>
          <p:nvSpPr>
            <p:cNvPr id="175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20045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30"/>
          <p:cNvGrpSpPr/>
          <p:nvPr/>
        </p:nvGrpSpPr>
        <p:grpSpPr>
          <a:xfrm>
            <a:off x="7252653" y="5612231"/>
            <a:ext cx="2647991" cy="691062"/>
            <a:chOff x="1270277" y="1233504"/>
            <a:chExt cx="2362200" cy="491449"/>
          </a:xfrm>
        </p:grpSpPr>
        <p:sp>
          <p:nvSpPr>
            <p:cNvPr id="178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0" name="Text Placeholder 3"/>
          <p:cNvSpPr txBox="1">
            <a:spLocks/>
          </p:cNvSpPr>
          <p:nvPr/>
        </p:nvSpPr>
        <p:spPr>
          <a:xfrm>
            <a:off x="10024628" y="3813794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559,700K</a:t>
            </a:r>
          </a:p>
        </p:txBody>
      </p:sp>
      <p:sp>
        <p:nvSpPr>
          <p:cNvPr id="181" name="Text Placeholder 3"/>
          <p:cNvSpPr txBox="1">
            <a:spLocks/>
          </p:cNvSpPr>
          <p:nvPr/>
        </p:nvSpPr>
        <p:spPr>
          <a:xfrm>
            <a:off x="10024628" y="4817868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400,809K</a:t>
            </a:r>
          </a:p>
        </p:txBody>
      </p:sp>
      <p:sp>
        <p:nvSpPr>
          <p:cNvPr id="182" name="Text Placeholder 3"/>
          <p:cNvSpPr txBox="1">
            <a:spLocks/>
          </p:cNvSpPr>
          <p:nvPr/>
        </p:nvSpPr>
        <p:spPr>
          <a:xfrm>
            <a:off x="10024630" y="5849895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909,369K</a:t>
            </a:r>
          </a:p>
        </p:txBody>
      </p:sp>
      <p:sp>
        <p:nvSpPr>
          <p:cNvPr id="95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639598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 animBg="1"/>
      <p:bldP spid="164" grpId="0" animBg="1"/>
      <p:bldP spid="165" grpId="0" animBg="1"/>
      <p:bldP spid="166" grpId="0" animBg="1"/>
      <p:bldP spid="170" grpId="0"/>
      <p:bldP spid="180" grpId="0"/>
      <p:bldP spid="181" grpId="0"/>
      <p:bldP spid="18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 13"/>
          <p:cNvGrpSpPr/>
          <p:nvPr/>
        </p:nvGrpSpPr>
        <p:grpSpPr>
          <a:xfrm>
            <a:off x="226467" y="2392189"/>
            <a:ext cx="12639904" cy="2835162"/>
            <a:chOff x="-92647" y="1563638"/>
            <a:chExt cx="8988871" cy="2016226"/>
          </a:xfrm>
          <a:solidFill>
            <a:schemeClr val="bg1">
              <a:lumMod val="75000"/>
            </a:schemeClr>
          </a:solidFill>
        </p:grpSpPr>
        <p:sp>
          <p:nvSpPr>
            <p:cNvPr id="30" name="Yarım Çerçeve 10"/>
            <p:cNvSpPr/>
            <p:nvPr/>
          </p:nvSpPr>
          <p:spPr>
            <a:xfrm>
              <a:off x="5148064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Yarım Çerçeve 10"/>
            <p:cNvSpPr/>
            <p:nvPr/>
          </p:nvSpPr>
          <p:spPr>
            <a:xfrm>
              <a:off x="1619672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Yarım Çerçeve 10"/>
            <p:cNvSpPr/>
            <p:nvPr/>
          </p:nvSpPr>
          <p:spPr>
            <a:xfrm rot="16200000">
              <a:off x="3393677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Yarım Çerçeve 10"/>
            <p:cNvSpPr/>
            <p:nvPr/>
          </p:nvSpPr>
          <p:spPr>
            <a:xfrm rot="16200000">
              <a:off x="-128651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Yarım Çerçeve 10"/>
            <p:cNvSpPr/>
            <p:nvPr/>
          </p:nvSpPr>
          <p:spPr>
            <a:xfrm rot="16200000">
              <a:off x="6916004" y="1599644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Gözyaşı Damlası 15"/>
          <p:cNvSpPr/>
          <p:nvPr/>
        </p:nvSpPr>
        <p:spPr>
          <a:xfrm>
            <a:off x="1089701" y="2992038"/>
            <a:ext cx="791180" cy="810046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AutoShape 29"/>
          <p:cNvSpPr>
            <a:spLocks/>
          </p:cNvSpPr>
          <p:nvPr/>
        </p:nvSpPr>
        <p:spPr bwMode="auto">
          <a:xfrm>
            <a:off x="1320104" y="3249358"/>
            <a:ext cx="330379" cy="2954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598" y="2167"/>
                </a:moveTo>
                <a:cubicBezTo>
                  <a:pt x="3598" y="2549"/>
                  <a:pt x="3517" y="2902"/>
                  <a:pt x="3358" y="3213"/>
                </a:cubicBezTo>
                <a:cubicBezTo>
                  <a:pt x="3197" y="3525"/>
                  <a:pt x="2981" y="3792"/>
                  <a:pt x="2707" y="4006"/>
                </a:cubicBezTo>
                <a:lnTo>
                  <a:pt x="2707" y="21050"/>
                </a:lnTo>
                <a:cubicBezTo>
                  <a:pt x="2707" y="21203"/>
                  <a:pt x="2663" y="21329"/>
                  <a:pt x="2580" y="21438"/>
                </a:cubicBezTo>
                <a:cubicBezTo>
                  <a:pt x="2492" y="21547"/>
                  <a:pt x="2386" y="21599"/>
                  <a:pt x="2262" y="21599"/>
                </a:cubicBezTo>
                <a:lnTo>
                  <a:pt x="1348" y="21599"/>
                </a:lnTo>
                <a:cubicBezTo>
                  <a:pt x="1221" y="21599"/>
                  <a:pt x="1118" y="21544"/>
                  <a:pt x="1038" y="21438"/>
                </a:cubicBezTo>
                <a:cubicBezTo>
                  <a:pt x="954" y="21329"/>
                  <a:pt x="913" y="21203"/>
                  <a:pt x="913" y="21050"/>
                </a:cubicBezTo>
                <a:lnTo>
                  <a:pt x="913" y="4006"/>
                </a:lnTo>
                <a:cubicBezTo>
                  <a:pt x="641" y="3792"/>
                  <a:pt x="421" y="3525"/>
                  <a:pt x="252" y="3213"/>
                </a:cubicBezTo>
                <a:cubicBezTo>
                  <a:pt x="83" y="2902"/>
                  <a:pt x="0" y="2549"/>
                  <a:pt x="0" y="2167"/>
                </a:cubicBezTo>
                <a:cubicBezTo>
                  <a:pt x="0" y="1574"/>
                  <a:pt x="176" y="1069"/>
                  <a:pt x="528" y="640"/>
                </a:cubicBezTo>
                <a:cubicBezTo>
                  <a:pt x="878" y="211"/>
                  <a:pt x="1304" y="0"/>
                  <a:pt x="1804" y="0"/>
                </a:cubicBezTo>
                <a:cubicBezTo>
                  <a:pt x="2296" y="0"/>
                  <a:pt x="2719" y="211"/>
                  <a:pt x="3069" y="640"/>
                </a:cubicBezTo>
                <a:cubicBezTo>
                  <a:pt x="3422" y="1069"/>
                  <a:pt x="3598" y="1571"/>
                  <a:pt x="3598" y="2167"/>
                </a:cubicBezTo>
                <a:moveTo>
                  <a:pt x="20838" y="2476"/>
                </a:moveTo>
                <a:cubicBezTo>
                  <a:pt x="21063" y="2323"/>
                  <a:pt x="21247" y="2297"/>
                  <a:pt x="21389" y="2391"/>
                </a:cubicBezTo>
                <a:cubicBezTo>
                  <a:pt x="21529" y="2485"/>
                  <a:pt x="21599" y="2684"/>
                  <a:pt x="21599" y="2996"/>
                </a:cubicBezTo>
                <a:lnTo>
                  <a:pt x="21599" y="13515"/>
                </a:lnTo>
                <a:cubicBezTo>
                  <a:pt x="21599" y="13803"/>
                  <a:pt x="21526" y="14106"/>
                  <a:pt x="21382" y="14420"/>
                </a:cubicBezTo>
                <a:cubicBezTo>
                  <a:pt x="21237" y="14737"/>
                  <a:pt x="21056" y="14966"/>
                  <a:pt x="20838" y="15119"/>
                </a:cubicBezTo>
                <a:cubicBezTo>
                  <a:pt x="19954" y="15757"/>
                  <a:pt x="19146" y="16165"/>
                  <a:pt x="18412" y="16350"/>
                </a:cubicBezTo>
                <a:cubicBezTo>
                  <a:pt x="17678" y="16529"/>
                  <a:pt x="17036" y="16606"/>
                  <a:pt x="16490" y="16567"/>
                </a:cubicBezTo>
                <a:cubicBezTo>
                  <a:pt x="15849" y="16526"/>
                  <a:pt x="15281" y="16371"/>
                  <a:pt x="14791" y="16103"/>
                </a:cubicBezTo>
                <a:cubicBezTo>
                  <a:pt x="14392" y="15851"/>
                  <a:pt x="14003" y="15607"/>
                  <a:pt x="13623" y="15378"/>
                </a:cubicBezTo>
                <a:cubicBezTo>
                  <a:pt x="13244" y="15146"/>
                  <a:pt x="12857" y="14946"/>
                  <a:pt x="12458" y="14773"/>
                </a:cubicBezTo>
                <a:cubicBezTo>
                  <a:pt x="12059" y="14599"/>
                  <a:pt x="11640" y="14461"/>
                  <a:pt x="11197" y="14358"/>
                </a:cubicBezTo>
                <a:cubicBezTo>
                  <a:pt x="10757" y="14256"/>
                  <a:pt x="10269" y="14203"/>
                  <a:pt x="9738" y="14203"/>
                </a:cubicBezTo>
                <a:cubicBezTo>
                  <a:pt x="9310" y="14220"/>
                  <a:pt x="8825" y="14306"/>
                  <a:pt x="8286" y="14455"/>
                </a:cubicBezTo>
                <a:cubicBezTo>
                  <a:pt x="7824" y="14588"/>
                  <a:pt x="7266" y="14799"/>
                  <a:pt x="6605" y="15090"/>
                </a:cubicBezTo>
                <a:cubicBezTo>
                  <a:pt x="5944" y="15381"/>
                  <a:pt x="5207" y="15792"/>
                  <a:pt x="4394" y="16327"/>
                </a:cubicBezTo>
                <a:cubicBezTo>
                  <a:pt x="4169" y="16476"/>
                  <a:pt x="3978" y="16494"/>
                  <a:pt x="3826" y="16382"/>
                </a:cubicBezTo>
                <a:cubicBezTo>
                  <a:pt x="3674" y="16268"/>
                  <a:pt x="3598" y="16059"/>
                  <a:pt x="3598" y="15751"/>
                </a:cubicBezTo>
                <a:lnTo>
                  <a:pt x="3598" y="5273"/>
                </a:lnTo>
                <a:cubicBezTo>
                  <a:pt x="3598" y="4964"/>
                  <a:pt x="3674" y="4653"/>
                  <a:pt x="3826" y="4347"/>
                </a:cubicBezTo>
                <a:cubicBezTo>
                  <a:pt x="3978" y="4036"/>
                  <a:pt x="4169" y="3807"/>
                  <a:pt x="4394" y="3654"/>
                </a:cubicBezTo>
                <a:cubicBezTo>
                  <a:pt x="5207" y="3143"/>
                  <a:pt x="5941" y="2737"/>
                  <a:pt x="6597" y="2447"/>
                </a:cubicBezTo>
                <a:cubicBezTo>
                  <a:pt x="7253" y="2156"/>
                  <a:pt x="7816" y="1944"/>
                  <a:pt x="8286" y="1812"/>
                </a:cubicBezTo>
                <a:cubicBezTo>
                  <a:pt x="8832" y="1665"/>
                  <a:pt x="9317" y="1580"/>
                  <a:pt x="9738" y="1559"/>
                </a:cubicBezTo>
                <a:cubicBezTo>
                  <a:pt x="10269" y="1559"/>
                  <a:pt x="10757" y="1612"/>
                  <a:pt x="11197" y="1715"/>
                </a:cubicBezTo>
                <a:cubicBezTo>
                  <a:pt x="11640" y="1818"/>
                  <a:pt x="12059" y="1956"/>
                  <a:pt x="12458" y="2135"/>
                </a:cubicBezTo>
                <a:cubicBezTo>
                  <a:pt x="12857" y="2306"/>
                  <a:pt x="13242" y="2508"/>
                  <a:pt x="13619" y="2737"/>
                </a:cubicBezTo>
                <a:cubicBezTo>
                  <a:pt x="13993" y="2967"/>
                  <a:pt x="14385" y="3207"/>
                  <a:pt x="14791" y="3463"/>
                </a:cubicBezTo>
                <a:cubicBezTo>
                  <a:pt x="15281" y="3736"/>
                  <a:pt x="15849" y="3889"/>
                  <a:pt x="16490" y="3924"/>
                </a:cubicBezTo>
                <a:cubicBezTo>
                  <a:pt x="17036" y="3965"/>
                  <a:pt x="17678" y="3889"/>
                  <a:pt x="18412" y="3707"/>
                </a:cubicBezTo>
                <a:cubicBezTo>
                  <a:pt x="19146" y="3522"/>
                  <a:pt x="19957" y="3113"/>
                  <a:pt x="20838" y="2476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36" tIns="142836" rIns="142836" bIns="142836" anchor="ctr"/>
          <a:lstStyle/>
          <a:p>
            <a:pPr algn="just" defTabSz="128554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Gözyaşı Damlası 36"/>
          <p:cNvSpPr/>
          <p:nvPr/>
        </p:nvSpPr>
        <p:spPr>
          <a:xfrm>
            <a:off x="3656272" y="2943545"/>
            <a:ext cx="791180" cy="810046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Gözyaşı Damlası 40"/>
          <p:cNvSpPr/>
          <p:nvPr/>
        </p:nvSpPr>
        <p:spPr>
          <a:xfrm>
            <a:off x="6183400" y="2923375"/>
            <a:ext cx="791180" cy="810046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Gözyaşı Damlası 42"/>
          <p:cNvSpPr/>
          <p:nvPr/>
        </p:nvSpPr>
        <p:spPr>
          <a:xfrm>
            <a:off x="8823697" y="2943545"/>
            <a:ext cx="791180" cy="810046"/>
          </a:xfrm>
          <a:prstGeom prst="teardrop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Gözyaşı Damlası 44"/>
          <p:cNvSpPr/>
          <p:nvPr/>
        </p:nvSpPr>
        <p:spPr>
          <a:xfrm>
            <a:off x="11223958" y="2943545"/>
            <a:ext cx="791180" cy="810046"/>
          </a:xfrm>
          <a:prstGeom prst="teardrop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AutoShape 115"/>
          <p:cNvSpPr>
            <a:spLocks/>
          </p:cNvSpPr>
          <p:nvPr/>
        </p:nvSpPr>
        <p:spPr bwMode="auto">
          <a:xfrm>
            <a:off x="3915621" y="3196685"/>
            <a:ext cx="303767" cy="3037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7" y="18801"/>
                </a:moveTo>
                <a:cubicBezTo>
                  <a:pt x="21518" y="18965"/>
                  <a:pt x="21599" y="19177"/>
                  <a:pt x="21599" y="19436"/>
                </a:cubicBezTo>
                <a:cubicBezTo>
                  <a:pt x="21599" y="19580"/>
                  <a:pt x="21518" y="19775"/>
                  <a:pt x="21357" y="20018"/>
                </a:cubicBezTo>
                <a:cubicBezTo>
                  <a:pt x="21193" y="20261"/>
                  <a:pt x="20989" y="20504"/>
                  <a:pt x="20746" y="20741"/>
                </a:cubicBezTo>
                <a:cubicBezTo>
                  <a:pt x="20503" y="20978"/>
                  <a:pt x="20260" y="21184"/>
                  <a:pt x="20023" y="21348"/>
                </a:cubicBezTo>
                <a:cubicBezTo>
                  <a:pt x="19783" y="21518"/>
                  <a:pt x="19593" y="21599"/>
                  <a:pt x="19447" y="21599"/>
                </a:cubicBezTo>
                <a:cubicBezTo>
                  <a:pt x="19189" y="21599"/>
                  <a:pt x="18975" y="21515"/>
                  <a:pt x="18811" y="21343"/>
                </a:cubicBezTo>
                <a:lnTo>
                  <a:pt x="13957" y="16502"/>
                </a:lnTo>
                <a:cubicBezTo>
                  <a:pt x="13217" y="16980"/>
                  <a:pt x="12428" y="17350"/>
                  <a:pt x="11589" y="17604"/>
                </a:cubicBezTo>
                <a:cubicBezTo>
                  <a:pt x="10750" y="17864"/>
                  <a:pt x="9891" y="17991"/>
                  <a:pt x="9007" y="17991"/>
                </a:cubicBezTo>
                <a:cubicBezTo>
                  <a:pt x="7769" y="17991"/>
                  <a:pt x="6608" y="17759"/>
                  <a:pt x="5517" y="17290"/>
                </a:cubicBezTo>
                <a:cubicBezTo>
                  <a:pt x="4427" y="16822"/>
                  <a:pt x="3469" y="16175"/>
                  <a:pt x="2644" y="15353"/>
                </a:cubicBezTo>
                <a:cubicBezTo>
                  <a:pt x="1816" y="14534"/>
                  <a:pt x="1172" y="13580"/>
                  <a:pt x="700" y="12487"/>
                </a:cubicBezTo>
                <a:cubicBezTo>
                  <a:pt x="231" y="11400"/>
                  <a:pt x="0" y="10236"/>
                  <a:pt x="0" y="8999"/>
                </a:cubicBezTo>
                <a:cubicBezTo>
                  <a:pt x="0" y="7768"/>
                  <a:pt x="231" y="6602"/>
                  <a:pt x="700" y="5515"/>
                </a:cubicBezTo>
                <a:cubicBezTo>
                  <a:pt x="1169" y="4422"/>
                  <a:pt x="1816" y="3467"/>
                  <a:pt x="2644" y="2645"/>
                </a:cubicBezTo>
                <a:cubicBezTo>
                  <a:pt x="3469" y="1827"/>
                  <a:pt x="4424" y="1180"/>
                  <a:pt x="5512" y="708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03" y="237"/>
                  <a:pt x="12488" y="708"/>
                </a:cubicBezTo>
                <a:cubicBezTo>
                  <a:pt x="13573" y="1180"/>
                  <a:pt x="14530" y="1827"/>
                  <a:pt x="15358" y="2645"/>
                </a:cubicBezTo>
                <a:cubicBezTo>
                  <a:pt x="16183" y="3467"/>
                  <a:pt x="16830" y="4422"/>
                  <a:pt x="17299" y="5515"/>
                </a:cubicBezTo>
                <a:cubicBezTo>
                  <a:pt x="17768" y="6602"/>
                  <a:pt x="18003" y="7768"/>
                  <a:pt x="18003" y="8999"/>
                </a:cubicBezTo>
                <a:cubicBezTo>
                  <a:pt x="18003" y="9886"/>
                  <a:pt x="17873" y="10747"/>
                  <a:pt x="17616" y="11589"/>
                </a:cubicBezTo>
                <a:cubicBezTo>
                  <a:pt x="17359" y="12433"/>
                  <a:pt x="16991" y="13218"/>
                  <a:pt x="16514" y="13947"/>
                </a:cubicBezTo>
                <a:lnTo>
                  <a:pt x="21357" y="18801"/>
                </a:lnTo>
                <a:close/>
                <a:moveTo>
                  <a:pt x="3596" y="8999"/>
                </a:moveTo>
                <a:cubicBezTo>
                  <a:pt x="3596" y="9759"/>
                  <a:pt x="3740" y="10465"/>
                  <a:pt x="4028" y="11117"/>
                </a:cubicBezTo>
                <a:cubicBezTo>
                  <a:pt x="4317" y="11770"/>
                  <a:pt x="4707" y="12337"/>
                  <a:pt x="5193" y="12820"/>
                </a:cubicBezTo>
                <a:cubicBezTo>
                  <a:pt x="5679" y="13300"/>
                  <a:pt x="6252" y="13684"/>
                  <a:pt x="6908" y="13969"/>
                </a:cubicBezTo>
                <a:cubicBezTo>
                  <a:pt x="7566" y="14252"/>
                  <a:pt x="8264" y="14393"/>
                  <a:pt x="9004" y="14393"/>
                </a:cubicBezTo>
                <a:cubicBezTo>
                  <a:pt x="9744" y="14393"/>
                  <a:pt x="10439" y="14252"/>
                  <a:pt x="11092" y="13969"/>
                </a:cubicBezTo>
                <a:cubicBezTo>
                  <a:pt x="11745" y="13684"/>
                  <a:pt x="12318" y="13300"/>
                  <a:pt x="12801" y="12820"/>
                </a:cubicBezTo>
                <a:cubicBezTo>
                  <a:pt x="13290" y="12337"/>
                  <a:pt x="13677" y="11770"/>
                  <a:pt x="13965" y="11117"/>
                </a:cubicBezTo>
                <a:cubicBezTo>
                  <a:pt x="14254" y="10465"/>
                  <a:pt x="14398" y="9759"/>
                  <a:pt x="14398" y="8999"/>
                </a:cubicBezTo>
                <a:cubicBezTo>
                  <a:pt x="14398" y="8259"/>
                  <a:pt x="14254" y="7565"/>
                  <a:pt x="13965" y="6912"/>
                </a:cubicBezTo>
                <a:cubicBezTo>
                  <a:pt x="13674" y="6257"/>
                  <a:pt x="13290" y="5684"/>
                  <a:pt x="12801" y="5192"/>
                </a:cubicBezTo>
                <a:cubicBezTo>
                  <a:pt x="12315" y="4704"/>
                  <a:pt x="11745" y="4317"/>
                  <a:pt x="11092" y="4032"/>
                </a:cubicBezTo>
                <a:cubicBezTo>
                  <a:pt x="10439" y="3749"/>
                  <a:pt x="9741" y="3605"/>
                  <a:pt x="9004" y="3605"/>
                </a:cubicBezTo>
                <a:cubicBezTo>
                  <a:pt x="8267" y="3605"/>
                  <a:pt x="7566" y="3749"/>
                  <a:pt x="6908" y="4032"/>
                </a:cubicBezTo>
                <a:cubicBezTo>
                  <a:pt x="6252" y="4317"/>
                  <a:pt x="5676" y="4704"/>
                  <a:pt x="5193" y="5192"/>
                </a:cubicBezTo>
                <a:cubicBezTo>
                  <a:pt x="4707" y="5684"/>
                  <a:pt x="4317" y="6257"/>
                  <a:pt x="4028" y="6912"/>
                </a:cubicBezTo>
                <a:cubicBezTo>
                  <a:pt x="3740" y="7565"/>
                  <a:pt x="3596" y="8256"/>
                  <a:pt x="3596" y="8999"/>
                </a:cubicBezTo>
                <a:moveTo>
                  <a:pt x="9007" y="5591"/>
                </a:moveTo>
                <a:cubicBezTo>
                  <a:pt x="9185" y="5591"/>
                  <a:pt x="9343" y="5656"/>
                  <a:pt x="9473" y="5785"/>
                </a:cubicBezTo>
                <a:cubicBezTo>
                  <a:pt x="9603" y="5918"/>
                  <a:pt x="9668" y="6082"/>
                  <a:pt x="9668" y="6279"/>
                </a:cubicBezTo>
                <a:cubicBezTo>
                  <a:pt x="9668" y="6460"/>
                  <a:pt x="9603" y="6616"/>
                  <a:pt x="9473" y="6745"/>
                </a:cubicBezTo>
                <a:cubicBezTo>
                  <a:pt x="9343" y="6878"/>
                  <a:pt x="9185" y="6943"/>
                  <a:pt x="9007" y="6943"/>
                </a:cubicBezTo>
                <a:cubicBezTo>
                  <a:pt x="8439" y="6943"/>
                  <a:pt x="7953" y="7144"/>
                  <a:pt x="7552" y="7536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80"/>
                  <a:pt x="6885" y="9332"/>
                  <a:pt x="6755" y="9465"/>
                </a:cubicBezTo>
                <a:cubicBezTo>
                  <a:pt x="6622" y="9595"/>
                  <a:pt x="6467" y="9657"/>
                  <a:pt x="6289" y="9657"/>
                </a:cubicBezTo>
                <a:cubicBezTo>
                  <a:pt x="6080" y="9657"/>
                  <a:pt x="5913" y="9595"/>
                  <a:pt x="5786" y="9465"/>
                </a:cubicBezTo>
                <a:cubicBezTo>
                  <a:pt x="5659" y="9332"/>
                  <a:pt x="5599" y="9180"/>
                  <a:pt x="5599" y="8996"/>
                </a:cubicBezTo>
                <a:cubicBezTo>
                  <a:pt x="5599" y="8539"/>
                  <a:pt x="5684" y="8104"/>
                  <a:pt x="5862" y="7686"/>
                </a:cubicBezTo>
                <a:cubicBezTo>
                  <a:pt x="6037" y="7271"/>
                  <a:pt x="6280" y="6907"/>
                  <a:pt x="6597" y="6590"/>
                </a:cubicBezTo>
                <a:cubicBezTo>
                  <a:pt x="6905" y="6277"/>
                  <a:pt x="7264" y="6028"/>
                  <a:pt x="7676" y="5856"/>
                </a:cubicBezTo>
                <a:cubicBezTo>
                  <a:pt x="8086" y="5681"/>
                  <a:pt x="8529" y="5591"/>
                  <a:pt x="9007" y="559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36" tIns="142836" rIns="142836" bIns="142836" anchor="ctr"/>
          <a:lstStyle/>
          <a:p>
            <a:pPr algn="just" defTabSz="128554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78"/>
          <p:cNvSpPr>
            <a:spLocks noEditPoints="1"/>
          </p:cNvSpPr>
          <p:nvPr/>
        </p:nvSpPr>
        <p:spPr bwMode="auto">
          <a:xfrm>
            <a:off x="6410440" y="3164144"/>
            <a:ext cx="337100" cy="328509"/>
          </a:xfrm>
          <a:custGeom>
            <a:avLst/>
            <a:gdLst>
              <a:gd name="T0" fmla="*/ 172 w 241"/>
              <a:gd name="T1" fmla="*/ 0 h 234"/>
              <a:gd name="T2" fmla="*/ 102 w 241"/>
              <a:gd name="T3" fmla="*/ 50 h 234"/>
              <a:gd name="T4" fmla="*/ 102 w 241"/>
              <a:gd name="T5" fmla="*/ 50 h 234"/>
              <a:gd name="T6" fmla="*/ 26 w 241"/>
              <a:gd name="T7" fmla="*/ 126 h 234"/>
              <a:gd name="T8" fmla="*/ 2 w 241"/>
              <a:gd name="T9" fmla="*/ 201 h 234"/>
              <a:gd name="T10" fmla="*/ 26 w 241"/>
              <a:gd name="T11" fmla="*/ 234 h 234"/>
              <a:gd name="T12" fmla="*/ 96 w 241"/>
              <a:gd name="T13" fmla="*/ 216 h 234"/>
              <a:gd name="T14" fmla="*/ 220 w 241"/>
              <a:gd name="T15" fmla="*/ 97 h 234"/>
              <a:gd name="T16" fmla="*/ 117 w 241"/>
              <a:gd name="T17" fmla="*/ 174 h 234"/>
              <a:gd name="T18" fmla="*/ 181 w 241"/>
              <a:gd name="T19" fmla="*/ 86 h 234"/>
              <a:gd name="T20" fmla="*/ 174 w 241"/>
              <a:gd name="T21" fmla="*/ 123 h 234"/>
              <a:gd name="T22" fmla="*/ 117 w 241"/>
              <a:gd name="T23" fmla="*/ 180 h 234"/>
              <a:gd name="T24" fmla="*/ 108 w 241"/>
              <a:gd name="T25" fmla="*/ 148 h 234"/>
              <a:gd name="T26" fmla="*/ 84 w 241"/>
              <a:gd name="T27" fmla="*/ 125 h 234"/>
              <a:gd name="T28" fmla="*/ 169 w 241"/>
              <a:gd name="T29" fmla="*/ 66 h 234"/>
              <a:gd name="T30" fmla="*/ 108 w 241"/>
              <a:gd name="T31" fmla="*/ 148 h 234"/>
              <a:gd name="T32" fmla="*/ 56 w 241"/>
              <a:gd name="T33" fmla="*/ 117 h 234"/>
              <a:gd name="T34" fmla="*/ 146 w 241"/>
              <a:gd name="T35" fmla="*/ 53 h 234"/>
              <a:gd name="T36" fmla="*/ 31 w 241"/>
              <a:gd name="T37" fmla="*/ 219 h 234"/>
              <a:gd name="T38" fmla="*/ 15 w 241"/>
              <a:gd name="T39" fmla="*/ 209 h 234"/>
              <a:gd name="T40" fmla="*/ 23 w 241"/>
              <a:gd name="T41" fmla="*/ 177 h 234"/>
              <a:gd name="T42" fmla="*/ 58 w 241"/>
              <a:gd name="T43" fmla="*/ 211 h 234"/>
              <a:gd name="T44" fmla="*/ 65 w 241"/>
              <a:gd name="T45" fmla="*/ 210 h 234"/>
              <a:gd name="T46" fmla="*/ 26 w 241"/>
              <a:gd name="T47" fmla="*/ 169 h 234"/>
              <a:gd name="T48" fmla="*/ 36 w 241"/>
              <a:gd name="T49" fmla="*/ 138 h 234"/>
              <a:gd name="T50" fmla="*/ 95 w 241"/>
              <a:gd name="T51" fmla="*/ 201 h 234"/>
              <a:gd name="T52" fmla="*/ 65 w 241"/>
              <a:gd name="T53" fmla="*/ 210 h 234"/>
              <a:gd name="T54" fmla="*/ 198 w 241"/>
              <a:gd name="T55" fmla="*/ 99 h 234"/>
              <a:gd name="T56" fmla="*/ 179 w 241"/>
              <a:gd name="T57" fmla="*/ 55 h 234"/>
              <a:gd name="T58" fmla="*/ 148 w 241"/>
              <a:gd name="T59" fmla="*/ 24 h 234"/>
              <a:gd name="T60" fmla="*/ 205 w 241"/>
              <a:gd name="T61" fmla="*/ 30 h 234"/>
              <a:gd name="T62" fmla="*/ 210 w 241"/>
              <a:gd name="T63" fmla="*/ 86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1" h="234">
                <a:moveTo>
                  <a:pt x="215" y="19"/>
                </a:moveTo>
                <a:cubicBezTo>
                  <a:pt x="203" y="7"/>
                  <a:pt x="187" y="0"/>
                  <a:pt x="172" y="0"/>
                </a:cubicBezTo>
                <a:cubicBezTo>
                  <a:pt x="159" y="0"/>
                  <a:pt x="146" y="5"/>
                  <a:pt x="138" y="14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26" y="126"/>
                  <a:pt x="26" y="126"/>
                  <a:pt x="26" y="126"/>
                </a:cubicBezTo>
                <a:cubicBezTo>
                  <a:pt x="23" y="130"/>
                  <a:pt x="20" y="134"/>
                  <a:pt x="19" y="139"/>
                </a:cubicBezTo>
                <a:cubicBezTo>
                  <a:pt x="2" y="201"/>
                  <a:pt x="2" y="201"/>
                  <a:pt x="2" y="201"/>
                </a:cubicBezTo>
                <a:cubicBezTo>
                  <a:pt x="2" y="201"/>
                  <a:pt x="0" y="206"/>
                  <a:pt x="0" y="209"/>
                </a:cubicBezTo>
                <a:cubicBezTo>
                  <a:pt x="0" y="223"/>
                  <a:pt x="12" y="234"/>
                  <a:pt x="26" y="234"/>
                </a:cubicBezTo>
                <a:cubicBezTo>
                  <a:pt x="29" y="234"/>
                  <a:pt x="34" y="233"/>
                  <a:pt x="34" y="233"/>
                </a:cubicBezTo>
                <a:cubicBezTo>
                  <a:pt x="96" y="216"/>
                  <a:pt x="96" y="216"/>
                  <a:pt x="96" y="216"/>
                </a:cubicBezTo>
                <a:cubicBezTo>
                  <a:pt x="101" y="215"/>
                  <a:pt x="105" y="213"/>
                  <a:pt x="109" y="209"/>
                </a:cubicBezTo>
                <a:cubicBezTo>
                  <a:pt x="220" y="97"/>
                  <a:pt x="220" y="97"/>
                  <a:pt x="220" y="97"/>
                </a:cubicBezTo>
                <a:cubicBezTo>
                  <a:pt x="241" y="76"/>
                  <a:pt x="238" y="42"/>
                  <a:pt x="215" y="19"/>
                </a:cubicBezTo>
                <a:close/>
                <a:moveTo>
                  <a:pt x="117" y="174"/>
                </a:moveTo>
                <a:cubicBezTo>
                  <a:pt x="117" y="168"/>
                  <a:pt x="115" y="161"/>
                  <a:pt x="112" y="155"/>
                </a:cubicBezTo>
                <a:cubicBezTo>
                  <a:pt x="181" y="86"/>
                  <a:pt x="181" y="86"/>
                  <a:pt x="181" y="86"/>
                </a:cubicBezTo>
                <a:cubicBezTo>
                  <a:pt x="185" y="99"/>
                  <a:pt x="183" y="11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17" y="180"/>
                  <a:pt x="117" y="180"/>
                  <a:pt x="117" y="180"/>
                </a:cubicBezTo>
                <a:cubicBezTo>
                  <a:pt x="117" y="178"/>
                  <a:pt x="118" y="176"/>
                  <a:pt x="117" y="174"/>
                </a:cubicBezTo>
                <a:close/>
                <a:moveTo>
                  <a:pt x="108" y="148"/>
                </a:moveTo>
                <a:cubicBezTo>
                  <a:pt x="106" y="144"/>
                  <a:pt x="103" y="140"/>
                  <a:pt x="99" y="136"/>
                </a:cubicBezTo>
                <a:cubicBezTo>
                  <a:pt x="94" y="131"/>
                  <a:pt x="89" y="128"/>
                  <a:pt x="84" y="125"/>
                </a:cubicBezTo>
                <a:cubicBezTo>
                  <a:pt x="154" y="55"/>
                  <a:pt x="154" y="55"/>
                  <a:pt x="154" y="55"/>
                </a:cubicBezTo>
                <a:cubicBezTo>
                  <a:pt x="159" y="58"/>
                  <a:pt x="164" y="61"/>
                  <a:pt x="169" y="66"/>
                </a:cubicBezTo>
                <a:cubicBezTo>
                  <a:pt x="173" y="70"/>
                  <a:pt x="176" y="74"/>
                  <a:pt x="178" y="79"/>
                </a:cubicBezTo>
                <a:lnTo>
                  <a:pt x="108" y="148"/>
                </a:lnTo>
                <a:close/>
                <a:moveTo>
                  <a:pt x="77" y="121"/>
                </a:moveTo>
                <a:cubicBezTo>
                  <a:pt x="70" y="119"/>
                  <a:pt x="63" y="117"/>
                  <a:pt x="56" y="117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21" y="52"/>
                  <a:pt x="133" y="50"/>
                  <a:pt x="146" y="53"/>
                </a:cubicBezTo>
                <a:lnTo>
                  <a:pt x="77" y="121"/>
                </a:lnTo>
                <a:close/>
                <a:moveTo>
                  <a:pt x="31" y="219"/>
                </a:moveTo>
                <a:cubicBezTo>
                  <a:pt x="30" y="219"/>
                  <a:pt x="28" y="219"/>
                  <a:pt x="26" y="220"/>
                </a:cubicBezTo>
                <a:cubicBezTo>
                  <a:pt x="20" y="219"/>
                  <a:pt x="15" y="215"/>
                  <a:pt x="15" y="209"/>
                </a:cubicBezTo>
                <a:cubicBezTo>
                  <a:pt x="15" y="207"/>
                  <a:pt x="16" y="205"/>
                  <a:pt x="16" y="204"/>
                </a:cubicBezTo>
                <a:cubicBezTo>
                  <a:pt x="23" y="177"/>
                  <a:pt x="23" y="177"/>
                  <a:pt x="23" y="177"/>
                </a:cubicBezTo>
                <a:cubicBezTo>
                  <a:pt x="32" y="176"/>
                  <a:pt x="41" y="180"/>
                  <a:pt x="48" y="187"/>
                </a:cubicBezTo>
                <a:cubicBezTo>
                  <a:pt x="55" y="194"/>
                  <a:pt x="58" y="203"/>
                  <a:pt x="58" y="211"/>
                </a:cubicBezTo>
                <a:lnTo>
                  <a:pt x="31" y="219"/>
                </a:lnTo>
                <a:close/>
                <a:moveTo>
                  <a:pt x="65" y="210"/>
                </a:moveTo>
                <a:cubicBezTo>
                  <a:pt x="65" y="200"/>
                  <a:pt x="61" y="190"/>
                  <a:pt x="53" y="182"/>
                </a:cubicBezTo>
                <a:cubicBezTo>
                  <a:pt x="45" y="174"/>
                  <a:pt x="35" y="170"/>
                  <a:pt x="26" y="169"/>
                </a:cubicBezTo>
                <a:cubicBezTo>
                  <a:pt x="33" y="143"/>
                  <a:pt x="33" y="143"/>
                  <a:pt x="33" y="143"/>
                </a:cubicBezTo>
                <a:cubicBezTo>
                  <a:pt x="33" y="141"/>
                  <a:pt x="34" y="139"/>
                  <a:pt x="36" y="138"/>
                </a:cubicBezTo>
                <a:cubicBezTo>
                  <a:pt x="50" y="127"/>
                  <a:pt x="73" y="130"/>
                  <a:pt x="88" y="146"/>
                </a:cubicBezTo>
                <a:cubicBezTo>
                  <a:pt x="105" y="163"/>
                  <a:pt x="108" y="187"/>
                  <a:pt x="95" y="201"/>
                </a:cubicBezTo>
                <a:cubicBezTo>
                  <a:pt x="94" y="202"/>
                  <a:pt x="93" y="202"/>
                  <a:pt x="92" y="202"/>
                </a:cubicBezTo>
                <a:lnTo>
                  <a:pt x="65" y="210"/>
                </a:lnTo>
                <a:close/>
                <a:moveTo>
                  <a:pt x="210" y="86"/>
                </a:moveTo>
                <a:cubicBezTo>
                  <a:pt x="198" y="99"/>
                  <a:pt x="198" y="99"/>
                  <a:pt x="198" y="99"/>
                </a:cubicBezTo>
                <a:cubicBezTo>
                  <a:pt x="198" y="97"/>
                  <a:pt x="198" y="96"/>
                  <a:pt x="198" y="94"/>
                </a:cubicBezTo>
                <a:cubicBezTo>
                  <a:pt x="196" y="80"/>
                  <a:pt x="190" y="66"/>
                  <a:pt x="179" y="55"/>
                </a:cubicBezTo>
                <a:cubicBezTo>
                  <a:pt x="167" y="44"/>
                  <a:pt x="151" y="37"/>
                  <a:pt x="136" y="37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4" y="18"/>
                  <a:pt x="162" y="15"/>
                  <a:pt x="172" y="15"/>
                </a:cubicBezTo>
                <a:cubicBezTo>
                  <a:pt x="183" y="15"/>
                  <a:pt x="196" y="20"/>
                  <a:pt x="205" y="30"/>
                </a:cubicBezTo>
                <a:cubicBezTo>
                  <a:pt x="214" y="38"/>
                  <a:pt x="219" y="49"/>
                  <a:pt x="219" y="60"/>
                </a:cubicBezTo>
                <a:cubicBezTo>
                  <a:pt x="220" y="70"/>
                  <a:pt x="217" y="80"/>
                  <a:pt x="210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257109" tIns="128555" rIns="257109" bIns="12855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0" name="Group 55"/>
          <p:cNvGrpSpPr/>
          <p:nvPr/>
        </p:nvGrpSpPr>
        <p:grpSpPr>
          <a:xfrm>
            <a:off x="9071160" y="3194918"/>
            <a:ext cx="296254" cy="307301"/>
            <a:chOff x="998489" y="2241774"/>
            <a:chExt cx="256404" cy="239742"/>
          </a:xfrm>
          <a:solidFill>
            <a:schemeClr val="bg1"/>
          </a:solidFill>
        </p:grpSpPr>
        <p:sp>
          <p:nvSpPr>
            <p:cNvPr id="51" name="Freeform 58"/>
            <p:cNvSpPr>
              <a:spLocks noEditPoints="1"/>
            </p:cNvSpPr>
            <p:nvPr/>
          </p:nvSpPr>
          <p:spPr bwMode="auto">
            <a:xfrm>
              <a:off x="998489" y="2241774"/>
              <a:ext cx="256404" cy="239742"/>
            </a:xfrm>
            <a:custGeom>
              <a:avLst/>
              <a:gdLst>
                <a:gd name="T0" fmla="*/ 230 w 234"/>
                <a:gd name="T1" fmla="*/ 48 h 219"/>
                <a:gd name="T2" fmla="*/ 186 w 234"/>
                <a:gd name="T3" fmla="*/ 5 h 219"/>
                <a:gd name="T4" fmla="*/ 176 w 234"/>
                <a:gd name="T5" fmla="*/ 0 h 219"/>
                <a:gd name="T6" fmla="*/ 22 w 234"/>
                <a:gd name="T7" fmla="*/ 0 h 219"/>
                <a:gd name="T8" fmla="*/ 0 w 234"/>
                <a:gd name="T9" fmla="*/ 22 h 219"/>
                <a:gd name="T10" fmla="*/ 0 w 234"/>
                <a:gd name="T11" fmla="*/ 197 h 219"/>
                <a:gd name="T12" fmla="*/ 22 w 234"/>
                <a:gd name="T13" fmla="*/ 219 h 219"/>
                <a:gd name="T14" fmla="*/ 212 w 234"/>
                <a:gd name="T15" fmla="*/ 219 h 219"/>
                <a:gd name="T16" fmla="*/ 234 w 234"/>
                <a:gd name="T17" fmla="*/ 197 h 219"/>
                <a:gd name="T18" fmla="*/ 234 w 234"/>
                <a:gd name="T19" fmla="*/ 59 h 219"/>
                <a:gd name="T20" fmla="*/ 230 w 234"/>
                <a:gd name="T21" fmla="*/ 48 h 219"/>
                <a:gd name="T22" fmla="*/ 220 w 234"/>
                <a:gd name="T23" fmla="*/ 197 h 219"/>
                <a:gd name="T24" fmla="*/ 212 w 234"/>
                <a:gd name="T25" fmla="*/ 205 h 219"/>
                <a:gd name="T26" fmla="*/ 22 w 234"/>
                <a:gd name="T27" fmla="*/ 205 h 219"/>
                <a:gd name="T28" fmla="*/ 15 w 234"/>
                <a:gd name="T29" fmla="*/ 197 h 219"/>
                <a:gd name="T30" fmla="*/ 15 w 234"/>
                <a:gd name="T31" fmla="*/ 22 h 219"/>
                <a:gd name="T32" fmla="*/ 22 w 234"/>
                <a:gd name="T33" fmla="*/ 15 h 219"/>
                <a:gd name="T34" fmla="*/ 168 w 234"/>
                <a:gd name="T35" fmla="*/ 15 h 219"/>
                <a:gd name="T36" fmla="*/ 168 w 234"/>
                <a:gd name="T37" fmla="*/ 44 h 219"/>
                <a:gd name="T38" fmla="*/ 168 w 234"/>
                <a:gd name="T39" fmla="*/ 44 h 219"/>
                <a:gd name="T40" fmla="*/ 190 w 234"/>
                <a:gd name="T41" fmla="*/ 66 h 219"/>
                <a:gd name="T42" fmla="*/ 198 w 234"/>
                <a:gd name="T43" fmla="*/ 66 h 219"/>
                <a:gd name="T44" fmla="*/ 220 w 234"/>
                <a:gd name="T45" fmla="*/ 66 h 219"/>
                <a:gd name="T46" fmla="*/ 220 w 234"/>
                <a:gd name="T47" fmla="*/ 197 h 219"/>
                <a:gd name="T48" fmla="*/ 198 w 234"/>
                <a:gd name="T49" fmla="*/ 59 h 219"/>
                <a:gd name="T50" fmla="*/ 190 w 234"/>
                <a:gd name="T51" fmla="*/ 59 h 219"/>
                <a:gd name="T52" fmla="*/ 176 w 234"/>
                <a:gd name="T53" fmla="*/ 44 h 219"/>
                <a:gd name="T54" fmla="*/ 176 w 234"/>
                <a:gd name="T55" fmla="*/ 44 h 219"/>
                <a:gd name="T56" fmla="*/ 176 w 234"/>
                <a:gd name="T57" fmla="*/ 15 h 219"/>
                <a:gd name="T58" fmla="*/ 220 w 234"/>
                <a:gd name="T59" fmla="*/ 59 h 219"/>
                <a:gd name="T60" fmla="*/ 198 w 234"/>
                <a:gd name="T61" fmla="*/ 5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4" h="219">
                  <a:moveTo>
                    <a:pt x="230" y="48"/>
                  </a:moveTo>
                  <a:cubicBezTo>
                    <a:pt x="186" y="5"/>
                    <a:pt x="186" y="5"/>
                    <a:pt x="186" y="5"/>
                  </a:cubicBezTo>
                  <a:cubicBezTo>
                    <a:pt x="183" y="2"/>
                    <a:pt x="180" y="0"/>
                    <a:pt x="17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10"/>
                    <a:pt x="10" y="219"/>
                    <a:pt x="22" y="219"/>
                  </a:cubicBezTo>
                  <a:cubicBezTo>
                    <a:pt x="212" y="219"/>
                    <a:pt x="212" y="219"/>
                    <a:pt x="212" y="219"/>
                  </a:cubicBezTo>
                  <a:cubicBezTo>
                    <a:pt x="224" y="219"/>
                    <a:pt x="234" y="210"/>
                    <a:pt x="234" y="197"/>
                  </a:cubicBezTo>
                  <a:cubicBezTo>
                    <a:pt x="234" y="59"/>
                    <a:pt x="234" y="59"/>
                    <a:pt x="234" y="59"/>
                  </a:cubicBezTo>
                  <a:cubicBezTo>
                    <a:pt x="234" y="55"/>
                    <a:pt x="233" y="51"/>
                    <a:pt x="230" y="48"/>
                  </a:cubicBezTo>
                  <a:close/>
                  <a:moveTo>
                    <a:pt x="220" y="197"/>
                  </a:moveTo>
                  <a:cubicBezTo>
                    <a:pt x="220" y="202"/>
                    <a:pt x="216" y="205"/>
                    <a:pt x="212" y="205"/>
                  </a:cubicBezTo>
                  <a:cubicBezTo>
                    <a:pt x="22" y="205"/>
                    <a:pt x="22" y="205"/>
                    <a:pt x="22" y="205"/>
                  </a:cubicBezTo>
                  <a:cubicBezTo>
                    <a:pt x="18" y="205"/>
                    <a:pt x="15" y="202"/>
                    <a:pt x="15" y="197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18"/>
                    <a:pt x="18" y="15"/>
                    <a:pt x="22" y="15"/>
                  </a:cubicBezTo>
                  <a:cubicBezTo>
                    <a:pt x="168" y="15"/>
                    <a:pt x="168" y="15"/>
                    <a:pt x="168" y="15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56"/>
                    <a:pt x="178" y="66"/>
                    <a:pt x="190" y="66"/>
                  </a:cubicBezTo>
                  <a:cubicBezTo>
                    <a:pt x="198" y="66"/>
                    <a:pt x="198" y="66"/>
                    <a:pt x="198" y="66"/>
                  </a:cubicBezTo>
                  <a:cubicBezTo>
                    <a:pt x="220" y="66"/>
                    <a:pt x="220" y="66"/>
                    <a:pt x="220" y="66"/>
                  </a:cubicBezTo>
                  <a:lnTo>
                    <a:pt x="220" y="197"/>
                  </a:lnTo>
                  <a:close/>
                  <a:moveTo>
                    <a:pt x="198" y="59"/>
                  </a:moveTo>
                  <a:cubicBezTo>
                    <a:pt x="190" y="59"/>
                    <a:pt x="190" y="59"/>
                    <a:pt x="190" y="59"/>
                  </a:cubicBezTo>
                  <a:cubicBezTo>
                    <a:pt x="182" y="59"/>
                    <a:pt x="176" y="52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15"/>
                    <a:pt x="176" y="15"/>
                    <a:pt x="176" y="15"/>
                  </a:cubicBezTo>
                  <a:cubicBezTo>
                    <a:pt x="220" y="59"/>
                    <a:pt x="220" y="59"/>
                    <a:pt x="220" y="59"/>
                  </a:cubicBezTo>
                  <a:lnTo>
                    <a:pt x="198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9"/>
            <p:cNvSpPr>
              <a:spLocks/>
            </p:cNvSpPr>
            <p:nvPr/>
          </p:nvSpPr>
          <p:spPr bwMode="auto">
            <a:xfrm>
              <a:off x="1118823" y="2289908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60"/>
            <p:cNvSpPr>
              <a:spLocks/>
            </p:cNvSpPr>
            <p:nvPr/>
          </p:nvSpPr>
          <p:spPr bwMode="auto">
            <a:xfrm>
              <a:off x="1118823" y="2313975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61"/>
            <p:cNvSpPr>
              <a:spLocks/>
            </p:cNvSpPr>
            <p:nvPr/>
          </p:nvSpPr>
          <p:spPr bwMode="auto">
            <a:xfrm>
              <a:off x="1118823" y="2338041"/>
              <a:ext cx="104135" cy="7868"/>
            </a:xfrm>
            <a:custGeom>
              <a:avLst/>
              <a:gdLst>
                <a:gd name="T0" fmla="*/ 0 w 95"/>
                <a:gd name="T1" fmla="*/ 4 h 7"/>
                <a:gd name="T2" fmla="*/ 4 w 95"/>
                <a:gd name="T3" fmla="*/ 7 h 7"/>
                <a:gd name="T4" fmla="*/ 91 w 95"/>
                <a:gd name="T5" fmla="*/ 7 h 7"/>
                <a:gd name="T6" fmla="*/ 95 w 95"/>
                <a:gd name="T7" fmla="*/ 4 h 7"/>
                <a:gd name="T8" fmla="*/ 91 w 95"/>
                <a:gd name="T9" fmla="*/ 0 h 7"/>
                <a:gd name="T10" fmla="*/ 4 w 95"/>
                <a:gd name="T11" fmla="*/ 0 h 7"/>
                <a:gd name="T12" fmla="*/ 0 w 95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7">
                  <a:moveTo>
                    <a:pt x="0" y="4"/>
                  </a:moveTo>
                  <a:cubicBezTo>
                    <a:pt x="0" y="6"/>
                    <a:pt x="2" y="7"/>
                    <a:pt x="4" y="7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3" y="7"/>
                    <a:pt x="95" y="6"/>
                    <a:pt x="95" y="4"/>
                  </a:cubicBezTo>
                  <a:cubicBezTo>
                    <a:pt x="95" y="2"/>
                    <a:pt x="93" y="0"/>
                    <a:pt x="9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62"/>
            <p:cNvSpPr>
              <a:spLocks/>
            </p:cNvSpPr>
            <p:nvPr/>
          </p:nvSpPr>
          <p:spPr bwMode="auto">
            <a:xfrm>
              <a:off x="1031349" y="2386175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63"/>
            <p:cNvSpPr>
              <a:spLocks/>
            </p:cNvSpPr>
            <p:nvPr/>
          </p:nvSpPr>
          <p:spPr bwMode="auto">
            <a:xfrm>
              <a:off x="1031349" y="2410242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64"/>
            <p:cNvSpPr>
              <a:spLocks/>
            </p:cNvSpPr>
            <p:nvPr/>
          </p:nvSpPr>
          <p:spPr bwMode="auto">
            <a:xfrm>
              <a:off x="1031349" y="24343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65"/>
            <p:cNvSpPr>
              <a:spLocks/>
            </p:cNvSpPr>
            <p:nvPr/>
          </p:nvSpPr>
          <p:spPr bwMode="auto">
            <a:xfrm>
              <a:off x="1031349" y="23621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6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66"/>
            <p:cNvSpPr>
              <a:spLocks noEditPoints="1"/>
            </p:cNvSpPr>
            <p:nvPr/>
          </p:nvSpPr>
          <p:spPr bwMode="auto">
            <a:xfrm>
              <a:off x="1031349" y="2282040"/>
              <a:ext cx="71275" cy="63870"/>
            </a:xfrm>
            <a:custGeom>
              <a:avLst/>
              <a:gdLst>
                <a:gd name="T0" fmla="*/ 7 w 65"/>
                <a:gd name="T1" fmla="*/ 58 h 58"/>
                <a:gd name="T2" fmla="*/ 58 w 65"/>
                <a:gd name="T3" fmla="*/ 58 h 58"/>
                <a:gd name="T4" fmla="*/ 65 w 65"/>
                <a:gd name="T5" fmla="*/ 51 h 58"/>
                <a:gd name="T6" fmla="*/ 65 w 65"/>
                <a:gd name="T7" fmla="*/ 7 h 58"/>
                <a:gd name="T8" fmla="*/ 58 w 65"/>
                <a:gd name="T9" fmla="*/ 0 h 58"/>
                <a:gd name="T10" fmla="*/ 7 w 65"/>
                <a:gd name="T11" fmla="*/ 0 h 58"/>
                <a:gd name="T12" fmla="*/ 0 w 65"/>
                <a:gd name="T13" fmla="*/ 7 h 58"/>
                <a:gd name="T14" fmla="*/ 0 w 65"/>
                <a:gd name="T15" fmla="*/ 51 h 58"/>
                <a:gd name="T16" fmla="*/ 7 w 65"/>
                <a:gd name="T17" fmla="*/ 58 h 58"/>
                <a:gd name="T18" fmla="*/ 14 w 65"/>
                <a:gd name="T19" fmla="*/ 14 h 58"/>
                <a:gd name="T20" fmla="*/ 51 w 65"/>
                <a:gd name="T21" fmla="*/ 14 h 58"/>
                <a:gd name="T22" fmla="*/ 51 w 65"/>
                <a:gd name="T23" fmla="*/ 44 h 58"/>
                <a:gd name="T24" fmla="*/ 14 w 65"/>
                <a:gd name="T25" fmla="*/ 44 h 58"/>
                <a:gd name="T26" fmla="*/ 14 w 65"/>
                <a:gd name="T27" fmla="*/ 1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8">
                  <a:moveTo>
                    <a:pt x="7" y="58"/>
                  </a:moveTo>
                  <a:cubicBezTo>
                    <a:pt x="58" y="58"/>
                    <a:pt x="58" y="58"/>
                    <a:pt x="58" y="58"/>
                  </a:cubicBezTo>
                  <a:cubicBezTo>
                    <a:pt x="62" y="58"/>
                    <a:pt x="65" y="55"/>
                    <a:pt x="65" y="51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5" y="3"/>
                    <a:pt x="62" y="0"/>
                    <a:pt x="5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3" y="58"/>
                    <a:pt x="7" y="58"/>
                  </a:cubicBezTo>
                  <a:close/>
                  <a:moveTo>
                    <a:pt x="14" y="14"/>
                  </a:moveTo>
                  <a:cubicBezTo>
                    <a:pt x="51" y="14"/>
                    <a:pt x="51" y="14"/>
                    <a:pt x="51" y="1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14" y="44"/>
                    <a:pt x="14" y="44"/>
                    <a:pt x="14" y="44"/>
                  </a:cubicBezTo>
                  <a:lnTo>
                    <a:pt x="14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AutoShape 66"/>
          <p:cNvSpPr>
            <a:spLocks/>
          </p:cNvSpPr>
          <p:nvPr/>
        </p:nvSpPr>
        <p:spPr bwMode="auto">
          <a:xfrm>
            <a:off x="11431911" y="3167147"/>
            <a:ext cx="375275" cy="362842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17537" y="12697"/>
                </a:moveTo>
                <a:lnTo>
                  <a:pt x="19798" y="9997"/>
                </a:lnTo>
                <a:lnTo>
                  <a:pt x="19798" y="17284"/>
                </a:lnTo>
                <a:cubicBezTo>
                  <a:pt x="19798" y="17874"/>
                  <a:pt x="19700" y="18429"/>
                  <a:pt x="19505" y="18949"/>
                </a:cubicBezTo>
                <a:cubicBezTo>
                  <a:pt x="19309" y="19469"/>
                  <a:pt x="19049" y="19928"/>
                  <a:pt x="18721" y="20321"/>
                </a:cubicBezTo>
                <a:cubicBezTo>
                  <a:pt x="18394" y="20715"/>
                  <a:pt x="18014" y="21027"/>
                  <a:pt x="17583" y="21256"/>
                </a:cubicBezTo>
                <a:cubicBezTo>
                  <a:pt x="17153" y="21485"/>
                  <a:pt x="16690" y="21599"/>
                  <a:pt x="16188" y="21599"/>
                </a:cubicBezTo>
                <a:lnTo>
                  <a:pt x="3595" y="21599"/>
                </a:lnTo>
                <a:cubicBezTo>
                  <a:pt x="3103" y="21599"/>
                  <a:pt x="2635" y="21485"/>
                  <a:pt x="2195" y="21256"/>
                </a:cubicBezTo>
                <a:cubicBezTo>
                  <a:pt x="1754" y="21027"/>
                  <a:pt x="1372" y="20715"/>
                  <a:pt x="1052" y="20321"/>
                </a:cubicBezTo>
                <a:cubicBezTo>
                  <a:pt x="734" y="19928"/>
                  <a:pt x="477" y="19469"/>
                  <a:pt x="286" y="18949"/>
                </a:cubicBezTo>
                <a:cubicBezTo>
                  <a:pt x="95" y="18429"/>
                  <a:pt x="0" y="17874"/>
                  <a:pt x="0" y="17284"/>
                </a:cubicBezTo>
                <a:lnTo>
                  <a:pt x="0" y="4315"/>
                </a:lnTo>
                <a:cubicBezTo>
                  <a:pt x="0" y="3722"/>
                  <a:pt x="95" y="3164"/>
                  <a:pt x="286" y="2632"/>
                </a:cubicBezTo>
                <a:cubicBezTo>
                  <a:pt x="477" y="2106"/>
                  <a:pt x="734" y="1645"/>
                  <a:pt x="1052" y="1263"/>
                </a:cubicBezTo>
                <a:cubicBezTo>
                  <a:pt x="1372" y="878"/>
                  <a:pt x="1754" y="572"/>
                  <a:pt x="2195" y="343"/>
                </a:cubicBezTo>
                <a:cubicBezTo>
                  <a:pt x="2635" y="114"/>
                  <a:pt x="3103" y="0"/>
                  <a:pt x="3595" y="0"/>
                </a:cubicBezTo>
                <a:lnTo>
                  <a:pt x="16188" y="0"/>
                </a:lnTo>
                <a:cubicBezTo>
                  <a:pt x="16401" y="0"/>
                  <a:pt x="16605" y="26"/>
                  <a:pt x="16798" y="82"/>
                </a:cubicBezTo>
                <a:lnTo>
                  <a:pt x="14608" y="2714"/>
                </a:lnTo>
                <a:lnTo>
                  <a:pt x="3595" y="2714"/>
                </a:lnTo>
                <a:cubicBezTo>
                  <a:pt x="3228" y="2714"/>
                  <a:pt x="2914" y="2867"/>
                  <a:pt x="2652" y="3184"/>
                </a:cubicBezTo>
                <a:cubicBezTo>
                  <a:pt x="2391" y="3496"/>
                  <a:pt x="2261" y="3875"/>
                  <a:pt x="2261" y="4315"/>
                </a:cubicBezTo>
                <a:lnTo>
                  <a:pt x="2261" y="17284"/>
                </a:lnTo>
                <a:cubicBezTo>
                  <a:pt x="2261" y="17724"/>
                  <a:pt x="2391" y="18101"/>
                  <a:pt x="2652" y="18412"/>
                </a:cubicBezTo>
                <a:cubicBezTo>
                  <a:pt x="2914" y="18729"/>
                  <a:pt x="3228" y="18888"/>
                  <a:pt x="3595" y="18888"/>
                </a:cubicBezTo>
                <a:lnTo>
                  <a:pt x="16188" y="18888"/>
                </a:lnTo>
                <a:cubicBezTo>
                  <a:pt x="16556" y="18888"/>
                  <a:pt x="16874" y="18729"/>
                  <a:pt x="17138" y="18412"/>
                </a:cubicBezTo>
                <a:cubicBezTo>
                  <a:pt x="17405" y="18101"/>
                  <a:pt x="17537" y="17724"/>
                  <a:pt x="17537" y="17284"/>
                </a:cubicBezTo>
                <a:lnTo>
                  <a:pt x="17537" y="12697"/>
                </a:lnTo>
                <a:close/>
                <a:moveTo>
                  <a:pt x="21333" y="2796"/>
                </a:moveTo>
                <a:cubicBezTo>
                  <a:pt x="21514" y="3011"/>
                  <a:pt x="21599" y="3272"/>
                  <a:pt x="21597" y="3578"/>
                </a:cubicBezTo>
                <a:cubicBezTo>
                  <a:pt x="21592" y="3881"/>
                  <a:pt x="21504" y="4136"/>
                  <a:pt x="21333" y="4342"/>
                </a:cubicBezTo>
                <a:lnTo>
                  <a:pt x="13005" y="14346"/>
                </a:lnTo>
                <a:lnTo>
                  <a:pt x="11854" y="15721"/>
                </a:lnTo>
                <a:cubicBezTo>
                  <a:pt x="11676" y="15938"/>
                  <a:pt x="11458" y="16044"/>
                  <a:pt x="11206" y="16044"/>
                </a:cubicBezTo>
                <a:cubicBezTo>
                  <a:pt x="10951" y="16044"/>
                  <a:pt x="10733" y="15938"/>
                  <a:pt x="10555" y="15721"/>
                </a:cubicBezTo>
                <a:lnTo>
                  <a:pt x="9383" y="14346"/>
                </a:lnTo>
                <a:lnTo>
                  <a:pt x="4779" y="8787"/>
                </a:lnTo>
                <a:cubicBezTo>
                  <a:pt x="4600" y="8573"/>
                  <a:pt x="4507" y="8314"/>
                  <a:pt x="4507" y="8006"/>
                </a:cubicBezTo>
                <a:cubicBezTo>
                  <a:pt x="4507" y="7703"/>
                  <a:pt x="4600" y="7441"/>
                  <a:pt x="4779" y="7227"/>
                </a:cubicBezTo>
                <a:lnTo>
                  <a:pt x="5927" y="5846"/>
                </a:lnTo>
                <a:cubicBezTo>
                  <a:pt x="6106" y="5635"/>
                  <a:pt x="6323" y="5526"/>
                  <a:pt x="6578" y="5526"/>
                </a:cubicBezTo>
                <a:cubicBezTo>
                  <a:pt x="6830" y="5526"/>
                  <a:pt x="7043" y="5634"/>
                  <a:pt x="7214" y="5846"/>
                </a:cubicBezTo>
                <a:lnTo>
                  <a:pt x="11198" y="10632"/>
                </a:lnTo>
                <a:lnTo>
                  <a:pt x="18861" y="1404"/>
                </a:lnTo>
                <a:cubicBezTo>
                  <a:pt x="19040" y="1186"/>
                  <a:pt x="19262" y="1084"/>
                  <a:pt x="19524" y="1087"/>
                </a:cubicBezTo>
                <a:cubicBezTo>
                  <a:pt x="19786" y="1092"/>
                  <a:pt x="20001" y="1198"/>
                  <a:pt x="20173" y="1404"/>
                </a:cubicBezTo>
                <a:lnTo>
                  <a:pt x="21333" y="27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36" tIns="142836" rIns="142836" bIns="142836" anchor="ctr"/>
          <a:lstStyle/>
          <a:p>
            <a:pPr algn="just" defTabSz="128554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Metin kutusu 17"/>
          <p:cNvSpPr txBox="1"/>
          <p:nvPr/>
        </p:nvSpPr>
        <p:spPr>
          <a:xfrm>
            <a:off x="744359" y="4007437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Metin kutusu 60"/>
          <p:cNvSpPr txBox="1"/>
          <p:nvPr/>
        </p:nvSpPr>
        <p:spPr>
          <a:xfrm>
            <a:off x="3158338" y="4042215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Metin kutusu 61"/>
          <p:cNvSpPr txBox="1"/>
          <p:nvPr/>
        </p:nvSpPr>
        <p:spPr>
          <a:xfrm>
            <a:off x="5750340" y="3974190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Metin kutusu 62"/>
          <p:cNvSpPr txBox="1"/>
          <p:nvPr/>
        </p:nvSpPr>
        <p:spPr>
          <a:xfrm>
            <a:off x="8358614" y="4053179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Metin kutusu 63"/>
          <p:cNvSpPr txBox="1"/>
          <p:nvPr/>
        </p:nvSpPr>
        <p:spPr>
          <a:xfrm>
            <a:off x="10792348" y="4042215"/>
            <a:ext cx="1654401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7034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6" grpId="0" animBg="1"/>
      <p:bldP spid="37" grpId="0" animBg="1"/>
      <p:bldP spid="41" grpId="0" animBg="1"/>
      <p:bldP spid="43" grpId="0" animBg="1"/>
      <p:bldP spid="45" grpId="0" animBg="1"/>
      <p:bldP spid="48" grpId="0" animBg="1"/>
      <p:bldP spid="49" grpId="0" animBg="1"/>
      <p:bldP spid="60" grpId="0" animBg="1"/>
      <p:bldP spid="18" grpId="0"/>
      <p:bldP spid="61" grpId="0"/>
      <p:bldP spid="62" grpId="0"/>
      <p:bldP spid="63" grpId="0"/>
      <p:bldP spid="6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75959" y="6178296"/>
            <a:ext cx="4895912" cy="539100"/>
          </a:xfrm>
          <a:prstGeom prst="rect">
            <a:avLst/>
          </a:prstGeom>
          <a:solidFill>
            <a:srgbClr val="00B5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75959" y="4918452"/>
            <a:ext cx="4895912" cy="539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75959" y="2400439"/>
            <a:ext cx="4895912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5959" y="3660282"/>
            <a:ext cx="4895912" cy="5374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75959" y="1140595"/>
            <a:ext cx="4745231" cy="539100"/>
          </a:xfrm>
          <a:prstGeom prst="rect">
            <a:avLst/>
          </a:prstGeom>
          <a:solidFill>
            <a:srgbClr val="00B5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77207" y="1004331"/>
            <a:ext cx="6585250" cy="60340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898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689037" y="1240061"/>
            <a:ext cx="6140938" cy="295764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b="226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5704901" y="4905852"/>
            <a:ext cx="6068007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5644086" y="4560708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644085" y="4950253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5644085" y="5715566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124108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  <p:bldP spid="2" grpId="0" animBg="1"/>
      <p:bldP spid="17" grpId="0"/>
      <p:bldP spid="18" grpId="0"/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07" y="4715489"/>
            <a:ext cx="12857339" cy="25169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2732290" y="4561860"/>
            <a:ext cx="307256" cy="3072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6290928" y="4561860"/>
            <a:ext cx="307256" cy="307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9854837" y="4561860"/>
            <a:ext cx="307256" cy="307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943931" y="1565031"/>
            <a:ext cx="10674174" cy="2768971"/>
            <a:chOff x="894415" y="1483855"/>
            <a:chExt cx="10121809" cy="2625683"/>
          </a:xfrm>
        </p:grpSpPr>
        <p:sp>
          <p:nvSpPr>
            <p:cNvPr id="4" name="Oval 3"/>
            <p:cNvSpPr/>
            <p:nvPr/>
          </p:nvSpPr>
          <p:spPr>
            <a:xfrm>
              <a:off x="10101824" y="2729424"/>
              <a:ext cx="914400" cy="914400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7643389" y="2578091"/>
              <a:ext cx="1217066" cy="1217066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8598927" y="2295670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6725685" y="2729423"/>
              <a:ext cx="914400" cy="914400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4267250" y="2578090"/>
              <a:ext cx="1217066" cy="1217066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22788" y="2295669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3352850" y="2729424"/>
              <a:ext cx="914400" cy="9144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894415" y="2578091"/>
              <a:ext cx="1217066" cy="1217066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849953" y="2295670"/>
              <a:ext cx="1781907" cy="178190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3859822" y="2683701"/>
              <a:ext cx="1005840" cy="100584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7229898" y="2683701"/>
              <a:ext cx="1005840" cy="100584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4176615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7550112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 noChangeAspect="1" noChangeArrowheads="1"/>
            </p:cNvSpPr>
            <p:nvPr/>
          </p:nvSpPr>
          <p:spPr bwMode="auto">
            <a:xfrm>
              <a:off x="5945027" y="2670448"/>
              <a:ext cx="423005" cy="383365"/>
            </a:xfrm>
            <a:custGeom>
              <a:avLst/>
              <a:gdLst>
                <a:gd name="connsiteX0" fmla="*/ 496512 w 622984"/>
                <a:gd name="connsiteY0" fmla="*/ 492841 h 564606"/>
                <a:gd name="connsiteX1" fmla="*/ 473955 w 622984"/>
                <a:gd name="connsiteY1" fmla="*/ 515853 h 564606"/>
                <a:gd name="connsiteX2" fmla="*/ 496512 w 622984"/>
                <a:gd name="connsiteY2" fmla="*/ 535354 h 564606"/>
                <a:gd name="connsiteX3" fmla="*/ 519457 w 622984"/>
                <a:gd name="connsiteY3" fmla="*/ 515853 h 564606"/>
                <a:gd name="connsiteX4" fmla="*/ 496512 w 622984"/>
                <a:gd name="connsiteY4" fmla="*/ 492841 h 564606"/>
                <a:gd name="connsiteX5" fmla="*/ 249694 w 622984"/>
                <a:gd name="connsiteY5" fmla="*/ 352049 h 564606"/>
                <a:gd name="connsiteX6" fmla="*/ 272741 w 622984"/>
                <a:gd name="connsiteY6" fmla="*/ 374570 h 564606"/>
                <a:gd name="connsiteX7" fmla="*/ 171569 w 622984"/>
                <a:gd name="connsiteY7" fmla="*/ 475137 h 564606"/>
                <a:gd name="connsiteX8" fmla="*/ 177819 w 622984"/>
                <a:gd name="connsiteY8" fmla="*/ 481738 h 564606"/>
                <a:gd name="connsiteX9" fmla="*/ 155163 w 622984"/>
                <a:gd name="connsiteY9" fmla="*/ 510860 h 564606"/>
                <a:gd name="connsiteX10" fmla="*/ 73522 w 622984"/>
                <a:gd name="connsiteY10" fmla="*/ 562891 h 564606"/>
                <a:gd name="connsiteX11" fmla="*/ 60241 w 622984"/>
                <a:gd name="connsiteY11" fmla="*/ 550077 h 564606"/>
                <a:gd name="connsiteX12" fmla="*/ 112585 w 622984"/>
                <a:gd name="connsiteY12" fmla="*/ 468925 h 564606"/>
                <a:gd name="connsiteX13" fmla="*/ 141882 w 622984"/>
                <a:gd name="connsiteY13" fmla="*/ 446015 h 564606"/>
                <a:gd name="connsiteX14" fmla="*/ 148522 w 622984"/>
                <a:gd name="connsiteY14" fmla="*/ 452616 h 564606"/>
                <a:gd name="connsiteX15" fmla="*/ 122234 w 622984"/>
                <a:gd name="connsiteY15" fmla="*/ 15041 h 564606"/>
                <a:gd name="connsiteX16" fmla="*/ 210667 w 622984"/>
                <a:gd name="connsiteY16" fmla="*/ 52502 h 564606"/>
                <a:gd name="connsiteX17" fmla="*/ 242946 w 622984"/>
                <a:gd name="connsiteY17" fmla="*/ 173410 h 564606"/>
                <a:gd name="connsiteX18" fmla="*/ 532291 w 622984"/>
                <a:gd name="connsiteY18" fmla="*/ 463589 h 564606"/>
                <a:gd name="connsiteX19" fmla="*/ 532291 w 622984"/>
                <a:gd name="connsiteY19" fmla="*/ 545105 h 564606"/>
                <a:gd name="connsiteX20" fmla="*/ 493400 w 622984"/>
                <a:gd name="connsiteY20" fmla="*/ 564606 h 564606"/>
                <a:gd name="connsiteX21" fmla="*/ 451010 w 622984"/>
                <a:gd name="connsiteY21" fmla="*/ 545105 h 564606"/>
                <a:gd name="connsiteX22" fmla="*/ 161665 w 622984"/>
                <a:gd name="connsiteY22" fmla="*/ 258046 h 564606"/>
                <a:gd name="connsiteX23" fmla="*/ 34882 w 622984"/>
                <a:gd name="connsiteY23" fmla="*/ 225674 h 564606"/>
                <a:gd name="connsiteX24" fmla="*/ 5715 w 622984"/>
                <a:gd name="connsiteY24" fmla="*/ 104766 h 564606"/>
                <a:gd name="connsiteX25" fmla="*/ 74162 w 622984"/>
                <a:gd name="connsiteY25" fmla="*/ 176530 h 564606"/>
                <a:gd name="connsiteX26" fmla="*/ 142220 w 622984"/>
                <a:gd name="connsiteY26" fmla="*/ 157029 h 564606"/>
                <a:gd name="connsiteX27" fmla="*/ 161665 w 622984"/>
                <a:gd name="connsiteY27" fmla="*/ 88385 h 564606"/>
                <a:gd name="connsiteX28" fmla="*/ 90107 w 622984"/>
                <a:gd name="connsiteY28" fmla="*/ 20130 h 564606"/>
                <a:gd name="connsiteX29" fmla="*/ 122234 w 622984"/>
                <a:gd name="connsiteY29" fmla="*/ 15041 h 564606"/>
                <a:gd name="connsiteX30" fmla="*/ 531841 w 622984"/>
                <a:gd name="connsiteY30" fmla="*/ 0 h 564606"/>
                <a:gd name="connsiteX31" fmla="*/ 622984 w 622984"/>
                <a:gd name="connsiteY31" fmla="*/ 87684 h 564606"/>
                <a:gd name="connsiteX32" fmla="*/ 463289 w 622984"/>
                <a:gd name="connsiteY32" fmla="*/ 247465 h 564606"/>
                <a:gd name="connsiteX33" fmla="*/ 424339 w 622984"/>
                <a:gd name="connsiteY33" fmla="*/ 257207 h 564606"/>
                <a:gd name="connsiteX34" fmla="*/ 362409 w 622984"/>
                <a:gd name="connsiteY34" fmla="*/ 198751 h 564606"/>
                <a:gd name="connsiteX35" fmla="*/ 375263 w 622984"/>
                <a:gd name="connsiteY35" fmla="*/ 159391 h 564606"/>
                <a:gd name="connsiteX36" fmla="*/ 531841 w 622984"/>
                <a:gd name="connsiteY36" fmla="*/ 0 h 56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22984" h="564606">
                  <a:moveTo>
                    <a:pt x="496512" y="492841"/>
                  </a:moveTo>
                  <a:cubicBezTo>
                    <a:pt x="483678" y="492841"/>
                    <a:pt x="473955" y="502592"/>
                    <a:pt x="473955" y="515853"/>
                  </a:cubicBezTo>
                  <a:cubicBezTo>
                    <a:pt x="473955" y="525604"/>
                    <a:pt x="483678" y="535354"/>
                    <a:pt x="496512" y="535354"/>
                  </a:cubicBezTo>
                  <a:cubicBezTo>
                    <a:pt x="509734" y="535354"/>
                    <a:pt x="519457" y="525604"/>
                    <a:pt x="519457" y="515853"/>
                  </a:cubicBezTo>
                  <a:cubicBezTo>
                    <a:pt x="519457" y="502592"/>
                    <a:pt x="509734" y="492841"/>
                    <a:pt x="496512" y="492841"/>
                  </a:cubicBezTo>
                  <a:close/>
                  <a:moveTo>
                    <a:pt x="249694" y="352049"/>
                  </a:moveTo>
                  <a:lnTo>
                    <a:pt x="272741" y="374570"/>
                  </a:lnTo>
                  <a:lnTo>
                    <a:pt x="171569" y="475137"/>
                  </a:lnTo>
                  <a:lnTo>
                    <a:pt x="177819" y="481738"/>
                  </a:lnTo>
                  <a:lnTo>
                    <a:pt x="155163" y="510860"/>
                  </a:lnTo>
                  <a:lnTo>
                    <a:pt x="73522" y="562891"/>
                  </a:lnTo>
                  <a:lnTo>
                    <a:pt x="60241" y="550077"/>
                  </a:lnTo>
                  <a:lnTo>
                    <a:pt x="112585" y="468925"/>
                  </a:lnTo>
                  <a:lnTo>
                    <a:pt x="141882" y="446015"/>
                  </a:lnTo>
                  <a:lnTo>
                    <a:pt x="148522" y="452616"/>
                  </a:lnTo>
                  <a:close/>
                  <a:moveTo>
                    <a:pt x="122234" y="15041"/>
                  </a:moveTo>
                  <a:cubicBezTo>
                    <a:pt x="154446" y="14694"/>
                    <a:pt x="186166" y="28223"/>
                    <a:pt x="210667" y="52502"/>
                  </a:cubicBezTo>
                  <a:cubicBezTo>
                    <a:pt x="242946" y="85264"/>
                    <a:pt x="256169" y="130897"/>
                    <a:pt x="242946" y="173410"/>
                  </a:cubicBezTo>
                  <a:lnTo>
                    <a:pt x="532291" y="463589"/>
                  </a:lnTo>
                  <a:cubicBezTo>
                    <a:pt x="555236" y="486211"/>
                    <a:pt x="555236" y="522093"/>
                    <a:pt x="532291" y="545105"/>
                  </a:cubicBezTo>
                  <a:cubicBezTo>
                    <a:pt x="522568" y="557976"/>
                    <a:pt x="506234" y="564606"/>
                    <a:pt x="493400" y="564606"/>
                  </a:cubicBezTo>
                  <a:cubicBezTo>
                    <a:pt x="477066" y="564606"/>
                    <a:pt x="460733" y="557976"/>
                    <a:pt x="451010" y="545105"/>
                  </a:cubicBezTo>
                  <a:cubicBezTo>
                    <a:pt x="451010" y="545105"/>
                    <a:pt x="451010" y="545105"/>
                    <a:pt x="161665" y="258046"/>
                  </a:cubicBezTo>
                  <a:cubicBezTo>
                    <a:pt x="119275" y="270917"/>
                    <a:pt x="70662" y="261556"/>
                    <a:pt x="34882" y="225674"/>
                  </a:cubicBezTo>
                  <a:cubicBezTo>
                    <a:pt x="2215" y="192911"/>
                    <a:pt x="-7508" y="147278"/>
                    <a:pt x="5715" y="104766"/>
                  </a:cubicBezTo>
                  <a:cubicBezTo>
                    <a:pt x="5715" y="104766"/>
                    <a:pt x="5715" y="104766"/>
                    <a:pt x="74162" y="176530"/>
                  </a:cubicBezTo>
                  <a:cubicBezTo>
                    <a:pt x="74162" y="176530"/>
                    <a:pt x="74162" y="176530"/>
                    <a:pt x="142220" y="157029"/>
                  </a:cubicBezTo>
                  <a:cubicBezTo>
                    <a:pt x="142220" y="157029"/>
                    <a:pt x="142220" y="157029"/>
                    <a:pt x="161665" y="88385"/>
                  </a:cubicBezTo>
                  <a:cubicBezTo>
                    <a:pt x="161665" y="88385"/>
                    <a:pt x="161665" y="88385"/>
                    <a:pt x="90107" y="20130"/>
                  </a:cubicBezTo>
                  <a:cubicBezTo>
                    <a:pt x="100704" y="16815"/>
                    <a:pt x="111497" y="15157"/>
                    <a:pt x="122234" y="15041"/>
                  </a:cubicBezTo>
                  <a:close/>
                  <a:moveTo>
                    <a:pt x="531841" y="0"/>
                  </a:moveTo>
                  <a:cubicBezTo>
                    <a:pt x="531841" y="0"/>
                    <a:pt x="531841" y="0"/>
                    <a:pt x="622984" y="87684"/>
                  </a:cubicBezTo>
                  <a:cubicBezTo>
                    <a:pt x="622984" y="87684"/>
                    <a:pt x="622984" y="87684"/>
                    <a:pt x="463289" y="247465"/>
                  </a:cubicBezTo>
                  <a:cubicBezTo>
                    <a:pt x="450436" y="247465"/>
                    <a:pt x="434077" y="250582"/>
                    <a:pt x="424339" y="257207"/>
                  </a:cubicBezTo>
                  <a:lnTo>
                    <a:pt x="362409" y="198751"/>
                  </a:lnTo>
                  <a:cubicBezTo>
                    <a:pt x="372147" y="189009"/>
                    <a:pt x="375263" y="172641"/>
                    <a:pt x="375263" y="159391"/>
                  </a:cubicBezTo>
                  <a:cubicBezTo>
                    <a:pt x="375263" y="159391"/>
                    <a:pt x="375263" y="159391"/>
                    <a:pt x="5318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9"/>
            <p:cNvSpPr>
              <a:spLocks noChangeAspect="1"/>
            </p:cNvSpPr>
            <p:nvPr/>
          </p:nvSpPr>
          <p:spPr bwMode="auto">
            <a:xfrm>
              <a:off x="9319630" y="2660204"/>
              <a:ext cx="393506" cy="393609"/>
            </a:xfrm>
            <a:custGeom>
              <a:avLst/>
              <a:gdLst>
                <a:gd name="T0" fmla="*/ 10800 w 21600"/>
                <a:gd name="T1" fmla="*/ 10789 h 21579"/>
                <a:gd name="T2" fmla="*/ 10800 w 21600"/>
                <a:gd name="T3" fmla="*/ 10789 h 21579"/>
                <a:gd name="T4" fmla="*/ 10800 w 21600"/>
                <a:gd name="T5" fmla="*/ 10789 h 21579"/>
                <a:gd name="T6" fmla="*/ 10800 w 21600"/>
                <a:gd name="T7" fmla="*/ 10789 h 2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79">
                  <a:moveTo>
                    <a:pt x="21599" y="9391"/>
                  </a:moveTo>
                  <a:cubicBezTo>
                    <a:pt x="21599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599" y="8895"/>
                    <a:pt x="21599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53561" tIns="53561" rIns="53561" bIns="53561" anchor="ctr"/>
            <a:lstStyle/>
            <a:p>
              <a:pPr algn="just" defTabSz="481991">
                <a:lnSpc>
                  <a:spcPct val="120000"/>
                </a:lnSpc>
                <a:defRPr/>
              </a:pPr>
              <a:endParaRPr lang="es-ES" sz="949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 noChangeAspect="1" noChangeArrowheads="1"/>
            </p:cNvSpPr>
            <p:nvPr/>
          </p:nvSpPr>
          <p:spPr bwMode="auto">
            <a:xfrm>
              <a:off x="2550053" y="2639691"/>
              <a:ext cx="371709" cy="444880"/>
            </a:xfrm>
            <a:custGeom>
              <a:avLst/>
              <a:gdLst>
                <a:gd name="connsiteX0" fmla="*/ 206367 w 449768"/>
                <a:gd name="connsiteY0" fmla="*/ 423375 h 538305"/>
                <a:gd name="connsiteX1" fmla="*/ 208536 w 449768"/>
                <a:gd name="connsiteY1" fmla="*/ 434347 h 538305"/>
                <a:gd name="connsiteX2" fmla="*/ 136133 w 449768"/>
                <a:gd name="connsiteY2" fmla="*/ 527584 h 538305"/>
                <a:gd name="connsiteX3" fmla="*/ 120760 w 449768"/>
                <a:gd name="connsiteY3" fmla="*/ 517169 h 538305"/>
                <a:gd name="connsiteX4" fmla="*/ 192667 w 449768"/>
                <a:gd name="connsiteY4" fmla="*/ 423933 h 538305"/>
                <a:gd name="connsiteX5" fmla="*/ 206367 w 449768"/>
                <a:gd name="connsiteY5" fmla="*/ 423375 h 538305"/>
                <a:gd name="connsiteX6" fmla="*/ 158371 w 449768"/>
                <a:gd name="connsiteY6" fmla="*/ 386315 h 538305"/>
                <a:gd name="connsiteX7" fmla="*/ 160292 w 449768"/>
                <a:gd name="connsiteY7" fmla="*/ 397002 h 538305"/>
                <a:gd name="connsiteX8" fmla="*/ 51725 w 449768"/>
                <a:gd name="connsiteY8" fmla="*/ 536376 h 538305"/>
                <a:gd name="connsiteX9" fmla="*/ 41315 w 449768"/>
                <a:gd name="connsiteY9" fmla="*/ 525997 h 538305"/>
                <a:gd name="connsiteX10" fmla="*/ 144924 w 449768"/>
                <a:gd name="connsiteY10" fmla="*/ 387118 h 538305"/>
                <a:gd name="connsiteX11" fmla="*/ 158371 w 449768"/>
                <a:gd name="connsiteY11" fmla="*/ 386315 h 538305"/>
                <a:gd name="connsiteX12" fmla="*/ 112005 w 449768"/>
                <a:gd name="connsiteY12" fmla="*/ 349971 h 538305"/>
                <a:gd name="connsiteX13" fmla="*/ 113740 w 449768"/>
                <a:gd name="connsiteY13" fmla="*/ 362927 h 538305"/>
                <a:gd name="connsiteX14" fmla="*/ 41338 w 449768"/>
                <a:gd name="connsiteY14" fmla="*/ 455221 h 538305"/>
                <a:gd name="connsiteX15" fmla="*/ 25965 w 449768"/>
                <a:gd name="connsiteY15" fmla="*/ 444857 h 538305"/>
                <a:gd name="connsiteX16" fmla="*/ 98367 w 449768"/>
                <a:gd name="connsiteY16" fmla="*/ 352562 h 538305"/>
                <a:gd name="connsiteX17" fmla="*/ 112005 w 449768"/>
                <a:gd name="connsiteY17" fmla="*/ 349971 h 538305"/>
                <a:gd name="connsiteX18" fmla="*/ 287508 w 449768"/>
                <a:gd name="connsiteY18" fmla="*/ 153269 h 538305"/>
                <a:gd name="connsiteX19" fmla="*/ 261020 w 449768"/>
                <a:gd name="connsiteY19" fmla="*/ 165441 h 538305"/>
                <a:gd name="connsiteX20" fmla="*/ 255548 w 449768"/>
                <a:gd name="connsiteY20" fmla="*/ 175874 h 538305"/>
                <a:gd name="connsiteX21" fmla="*/ 276441 w 449768"/>
                <a:gd name="connsiteY21" fmla="*/ 232511 h 538305"/>
                <a:gd name="connsiteX22" fmla="*/ 328174 w 449768"/>
                <a:gd name="connsiteY22" fmla="*/ 227543 h 538305"/>
                <a:gd name="connsiteX23" fmla="*/ 333645 w 449768"/>
                <a:gd name="connsiteY23" fmla="*/ 217110 h 538305"/>
                <a:gd name="connsiteX24" fmla="*/ 317727 w 449768"/>
                <a:gd name="connsiteY24" fmla="*/ 160472 h 538305"/>
                <a:gd name="connsiteX25" fmla="*/ 287508 w 449768"/>
                <a:gd name="connsiteY25" fmla="*/ 153269 h 538305"/>
                <a:gd name="connsiteX26" fmla="*/ 437111 w 449768"/>
                <a:gd name="connsiteY26" fmla="*/ 0 h 538305"/>
                <a:gd name="connsiteX27" fmla="*/ 442086 w 449768"/>
                <a:gd name="connsiteY27" fmla="*/ 0 h 538305"/>
                <a:gd name="connsiteX28" fmla="*/ 447557 w 449768"/>
                <a:gd name="connsiteY28" fmla="*/ 4968 h 538305"/>
                <a:gd name="connsiteX29" fmla="*/ 447557 w 449768"/>
                <a:gd name="connsiteY29" fmla="*/ 9937 h 538305"/>
                <a:gd name="connsiteX30" fmla="*/ 447557 w 449768"/>
                <a:gd name="connsiteY30" fmla="*/ 20370 h 538305"/>
                <a:gd name="connsiteX31" fmla="*/ 447557 w 449768"/>
                <a:gd name="connsiteY31" fmla="*/ 46204 h 538305"/>
                <a:gd name="connsiteX32" fmla="*/ 442086 w 449768"/>
                <a:gd name="connsiteY32" fmla="*/ 103338 h 538305"/>
                <a:gd name="connsiteX33" fmla="*/ 442086 w 449768"/>
                <a:gd name="connsiteY33" fmla="*/ 113771 h 538305"/>
                <a:gd name="connsiteX34" fmla="*/ 437111 w 449768"/>
                <a:gd name="connsiteY34" fmla="*/ 134141 h 538305"/>
                <a:gd name="connsiteX35" fmla="*/ 421194 w 449768"/>
                <a:gd name="connsiteY35" fmla="*/ 175874 h 538305"/>
                <a:gd name="connsiteX36" fmla="*/ 354040 w 449768"/>
                <a:gd name="connsiteY36" fmla="*/ 289645 h 538305"/>
                <a:gd name="connsiteX37" fmla="*/ 344091 w 449768"/>
                <a:gd name="connsiteY37" fmla="*/ 325913 h 538305"/>
                <a:gd name="connsiteX38" fmla="*/ 276441 w 449768"/>
                <a:gd name="connsiteY38" fmla="*/ 506754 h 538305"/>
                <a:gd name="connsiteX39" fmla="*/ 261020 w 449768"/>
                <a:gd name="connsiteY39" fmla="*/ 496321 h 538305"/>
                <a:gd name="connsiteX40" fmla="*/ 17278 w 449768"/>
                <a:gd name="connsiteY40" fmla="*/ 310511 h 538305"/>
                <a:gd name="connsiteX41" fmla="*/ 1858 w 449768"/>
                <a:gd name="connsiteY41" fmla="*/ 289645 h 538305"/>
                <a:gd name="connsiteX42" fmla="*/ 162528 w 449768"/>
                <a:gd name="connsiteY42" fmla="*/ 186307 h 538305"/>
                <a:gd name="connsiteX43" fmla="*/ 193369 w 449768"/>
                <a:gd name="connsiteY43" fmla="*/ 165441 h 538305"/>
                <a:gd name="connsiteX44" fmla="*/ 312753 w 449768"/>
                <a:gd name="connsiteY44" fmla="*/ 51669 h 538305"/>
                <a:gd name="connsiteX45" fmla="*/ 400799 w 449768"/>
                <a:gd name="connsiteY45" fmla="*/ 9937 h 538305"/>
                <a:gd name="connsiteX46" fmla="*/ 426665 w 449768"/>
                <a:gd name="connsiteY46" fmla="*/ 4968 h 538305"/>
                <a:gd name="connsiteX47" fmla="*/ 437111 w 449768"/>
                <a:gd name="connsiteY47" fmla="*/ 0 h 53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49768" h="538305">
                  <a:moveTo>
                    <a:pt x="206367" y="423375"/>
                  </a:moveTo>
                  <a:cubicBezTo>
                    <a:pt x="209652" y="425297"/>
                    <a:pt x="211016" y="429140"/>
                    <a:pt x="208536" y="434347"/>
                  </a:cubicBezTo>
                  <a:cubicBezTo>
                    <a:pt x="198122" y="460136"/>
                    <a:pt x="172335" y="506754"/>
                    <a:pt x="136133" y="527584"/>
                  </a:cubicBezTo>
                  <a:cubicBezTo>
                    <a:pt x="125719" y="532543"/>
                    <a:pt x="115305" y="527584"/>
                    <a:pt x="120760" y="517169"/>
                  </a:cubicBezTo>
                  <a:cubicBezTo>
                    <a:pt x="130678" y="491380"/>
                    <a:pt x="151507" y="450217"/>
                    <a:pt x="192667" y="423933"/>
                  </a:cubicBezTo>
                  <a:cubicBezTo>
                    <a:pt x="197874" y="421453"/>
                    <a:pt x="203081" y="421453"/>
                    <a:pt x="206367" y="423375"/>
                  </a:cubicBezTo>
                  <a:close/>
                  <a:moveTo>
                    <a:pt x="158371" y="386315"/>
                  </a:moveTo>
                  <a:cubicBezTo>
                    <a:pt x="161532" y="388230"/>
                    <a:pt x="162771" y="392060"/>
                    <a:pt x="160292" y="397002"/>
                  </a:cubicBezTo>
                  <a:cubicBezTo>
                    <a:pt x="144924" y="433081"/>
                    <a:pt x="113693" y="500297"/>
                    <a:pt x="51725" y="536376"/>
                  </a:cubicBezTo>
                  <a:cubicBezTo>
                    <a:pt x="41315" y="541318"/>
                    <a:pt x="36357" y="536376"/>
                    <a:pt x="41315" y="525997"/>
                  </a:cubicBezTo>
                  <a:cubicBezTo>
                    <a:pt x="51725" y="489918"/>
                    <a:pt x="82957" y="422702"/>
                    <a:pt x="144924" y="387118"/>
                  </a:cubicBezTo>
                  <a:cubicBezTo>
                    <a:pt x="150130" y="384399"/>
                    <a:pt x="155211" y="384399"/>
                    <a:pt x="158371" y="386315"/>
                  </a:cubicBezTo>
                  <a:close/>
                  <a:moveTo>
                    <a:pt x="112005" y="349971"/>
                  </a:moveTo>
                  <a:cubicBezTo>
                    <a:pt x="115228" y="352562"/>
                    <a:pt x="116468" y="357744"/>
                    <a:pt x="113740" y="362927"/>
                  </a:cubicBezTo>
                  <a:cubicBezTo>
                    <a:pt x="103326" y="388591"/>
                    <a:pt x="77539" y="429556"/>
                    <a:pt x="41338" y="455221"/>
                  </a:cubicBezTo>
                  <a:cubicBezTo>
                    <a:pt x="25965" y="460157"/>
                    <a:pt x="21006" y="455221"/>
                    <a:pt x="25965" y="444857"/>
                  </a:cubicBezTo>
                  <a:cubicBezTo>
                    <a:pt x="36379" y="419192"/>
                    <a:pt x="57207" y="378227"/>
                    <a:pt x="98367" y="352562"/>
                  </a:cubicBezTo>
                  <a:cubicBezTo>
                    <a:pt x="103574" y="347380"/>
                    <a:pt x="108781" y="347380"/>
                    <a:pt x="112005" y="349971"/>
                  </a:cubicBezTo>
                  <a:close/>
                  <a:moveTo>
                    <a:pt x="287508" y="153269"/>
                  </a:moveTo>
                  <a:cubicBezTo>
                    <a:pt x="277809" y="153890"/>
                    <a:pt x="268730" y="157740"/>
                    <a:pt x="261020" y="165441"/>
                  </a:cubicBezTo>
                  <a:cubicBezTo>
                    <a:pt x="261020" y="170409"/>
                    <a:pt x="261020" y="170409"/>
                    <a:pt x="255548" y="175874"/>
                  </a:cubicBezTo>
                  <a:cubicBezTo>
                    <a:pt x="245600" y="196243"/>
                    <a:pt x="250574" y="222575"/>
                    <a:pt x="276441" y="232511"/>
                  </a:cubicBezTo>
                  <a:cubicBezTo>
                    <a:pt x="291861" y="242944"/>
                    <a:pt x="317727" y="242944"/>
                    <a:pt x="328174" y="227543"/>
                  </a:cubicBezTo>
                  <a:cubicBezTo>
                    <a:pt x="333645" y="222575"/>
                    <a:pt x="333645" y="222575"/>
                    <a:pt x="333645" y="217110"/>
                  </a:cubicBezTo>
                  <a:cubicBezTo>
                    <a:pt x="349066" y="196243"/>
                    <a:pt x="338620" y="170409"/>
                    <a:pt x="317727" y="160472"/>
                  </a:cubicBezTo>
                  <a:cubicBezTo>
                    <a:pt x="307530" y="155256"/>
                    <a:pt x="297208" y="152648"/>
                    <a:pt x="287508" y="153269"/>
                  </a:cubicBezTo>
                  <a:close/>
                  <a:moveTo>
                    <a:pt x="437111" y="0"/>
                  </a:moveTo>
                  <a:lnTo>
                    <a:pt x="442086" y="0"/>
                  </a:lnTo>
                  <a:cubicBezTo>
                    <a:pt x="447557" y="0"/>
                    <a:pt x="452532" y="0"/>
                    <a:pt x="447557" y="4968"/>
                  </a:cubicBezTo>
                  <a:lnTo>
                    <a:pt x="447557" y="9937"/>
                  </a:lnTo>
                  <a:cubicBezTo>
                    <a:pt x="452532" y="15402"/>
                    <a:pt x="447557" y="15402"/>
                    <a:pt x="447557" y="20370"/>
                  </a:cubicBezTo>
                  <a:cubicBezTo>
                    <a:pt x="447557" y="25835"/>
                    <a:pt x="447557" y="36268"/>
                    <a:pt x="447557" y="46204"/>
                  </a:cubicBezTo>
                  <a:cubicBezTo>
                    <a:pt x="447557" y="62102"/>
                    <a:pt x="447557" y="82472"/>
                    <a:pt x="442086" y="103338"/>
                  </a:cubicBezTo>
                  <a:cubicBezTo>
                    <a:pt x="442086" y="108306"/>
                    <a:pt x="442086" y="108306"/>
                    <a:pt x="442086" y="113771"/>
                  </a:cubicBezTo>
                  <a:cubicBezTo>
                    <a:pt x="437111" y="124205"/>
                    <a:pt x="437111" y="129173"/>
                    <a:pt x="437111" y="134141"/>
                  </a:cubicBezTo>
                  <a:cubicBezTo>
                    <a:pt x="431640" y="150039"/>
                    <a:pt x="426665" y="165441"/>
                    <a:pt x="421194" y="175874"/>
                  </a:cubicBezTo>
                  <a:cubicBezTo>
                    <a:pt x="406271" y="212141"/>
                    <a:pt x="385378" y="248409"/>
                    <a:pt x="354040" y="289645"/>
                  </a:cubicBezTo>
                  <a:cubicBezTo>
                    <a:pt x="349066" y="294613"/>
                    <a:pt x="344091" y="315479"/>
                    <a:pt x="344091" y="325913"/>
                  </a:cubicBezTo>
                  <a:cubicBezTo>
                    <a:pt x="354040" y="367148"/>
                    <a:pt x="359512" y="460053"/>
                    <a:pt x="276441" y="506754"/>
                  </a:cubicBezTo>
                  <a:cubicBezTo>
                    <a:pt x="265994" y="517187"/>
                    <a:pt x="255548" y="512219"/>
                    <a:pt x="261020" y="496321"/>
                  </a:cubicBezTo>
                  <a:cubicBezTo>
                    <a:pt x="261020" y="439684"/>
                    <a:pt x="240128" y="305046"/>
                    <a:pt x="17278" y="310511"/>
                  </a:cubicBezTo>
                  <a:cubicBezTo>
                    <a:pt x="1858" y="310511"/>
                    <a:pt x="-3117" y="300078"/>
                    <a:pt x="1858" y="289645"/>
                  </a:cubicBezTo>
                  <a:cubicBezTo>
                    <a:pt x="17278" y="253377"/>
                    <a:pt x="59062" y="180842"/>
                    <a:pt x="162528" y="186307"/>
                  </a:cubicBezTo>
                  <a:cubicBezTo>
                    <a:pt x="172975" y="186307"/>
                    <a:pt x="188395" y="175874"/>
                    <a:pt x="193369" y="165441"/>
                  </a:cubicBezTo>
                  <a:cubicBezTo>
                    <a:pt x="214261" y="139606"/>
                    <a:pt x="250574" y="87937"/>
                    <a:pt x="312753" y="51669"/>
                  </a:cubicBezTo>
                  <a:cubicBezTo>
                    <a:pt x="349066" y="25835"/>
                    <a:pt x="379907" y="15402"/>
                    <a:pt x="400799" y="9937"/>
                  </a:cubicBezTo>
                  <a:cubicBezTo>
                    <a:pt x="416219" y="9937"/>
                    <a:pt x="426665" y="9937"/>
                    <a:pt x="426665" y="4968"/>
                  </a:cubicBezTo>
                  <a:cubicBezTo>
                    <a:pt x="431640" y="4968"/>
                    <a:pt x="431640" y="0"/>
                    <a:pt x="437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144294" y="3194346"/>
              <a:ext cx="1194018" cy="9151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507992" y="3194346"/>
              <a:ext cx="1194018" cy="9151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919374" y="3194346"/>
              <a:ext cx="1194018" cy="9151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37" name="Straight Connector 36"/>
            <p:cNvCxnSpPr>
              <a:stCxn id="17" idx="0"/>
              <a:endCxn id="38" idx="4"/>
            </p:cNvCxnSpPr>
            <p:nvPr/>
          </p:nvCxnSpPr>
          <p:spPr>
            <a:xfrm flipV="1">
              <a:off x="4362742" y="2240783"/>
              <a:ext cx="1" cy="442918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/>
            <p:nvPr/>
          </p:nvSpPr>
          <p:spPr>
            <a:xfrm>
              <a:off x="3984891" y="1485080"/>
              <a:ext cx="755703" cy="755703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7354967" y="1483855"/>
              <a:ext cx="755703" cy="755703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42" name="Straight Connector 41"/>
            <p:cNvCxnSpPr>
              <a:stCxn id="18" idx="0"/>
              <a:endCxn id="41" idx="4"/>
            </p:cNvCxnSpPr>
            <p:nvPr/>
          </p:nvCxnSpPr>
          <p:spPr>
            <a:xfrm flipV="1">
              <a:off x="7732818" y="2239558"/>
              <a:ext cx="1" cy="444143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4046138" y="1621003"/>
              <a:ext cx="633211" cy="4961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406890" y="1629881"/>
              <a:ext cx="651855" cy="4961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1573895" y="5523656"/>
            <a:ext cx="262304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164709" y="52664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8724890" y="5523656"/>
            <a:ext cx="262304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5136560" y="5523656"/>
            <a:ext cx="262304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708665" y="52664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9287754" y="52664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260678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  <p:cxnSp>
        <p:nvCxnSpPr>
          <p:cNvPr id="34" name="直接连接符 33"/>
          <p:cNvCxnSpPr/>
          <p:nvPr/>
        </p:nvCxnSpPr>
        <p:spPr>
          <a:xfrm>
            <a:off x="5944447" y="657523"/>
            <a:ext cx="0" cy="657512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椭圆 35"/>
          <p:cNvSpPr/>
          <p:nvPr/>
        </p:nvSpPr>
        <p:spPr>
          <a:xfrm>
            <a:off x="5860629" y="3429656"/>
            <a:ext cx="167637" cy="167637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7" name="文本框 25"/>
          <p:cNvSpPr txBox="1">
            <a:spLocks noChangeArrowheads="1"/>
          </p:cNvSpPr>
          <p:nvPr/>
        </p:nvSpPr>
        <p:spPr bwMode="auto">
          <a:xfrm>
            <a:off x="5193685" y="3359586"/>
            <a:ext cx="54279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20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20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109622" y="3359586"/>
            <a:ext cx="3084318" cy="30777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zh-CN" altLang="en-US" sz="20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5860629" y="4318929"/>
            <a:ext cx="167637" cy="167637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0" name="文本框 28"/>
          <p:cNvSpPr txBox="1">
            <a:spLocks noChangeArrowheads="1"/>
          </p:cNvSpPr>
          <p:nvPr/>
        </p:nvSpPr>
        <p:spPr bwMode="auto">
          <a:xfrm>
            <a:off x="5193685" y="4228341"/>
            <a:ext cx="54279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2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109622" y="4248859"/>
            <a:ext cx="3084318" cy="30777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5860629" y="5208202"/>
            <a:ext cx="167637" cy="167637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3" name="文本框 30"/>
          <p:cNvSpPr txBox="1">
            <a:spLocks noChangeArrowheads="1"/>
          </p:cNvSpPr>
          <p:nvPr/>
        </p:nvSpPr>
        <p:spPr bwMode="auto">
          <a:xfrm>
            <a:off x="5193685" y="5097096"/>
            <a:ext cx="54279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20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20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109622" y="5138132"/>
            <a:ext cx="3084318" cy="30777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zh-CN" altLang="en-US" sz="20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5860629" y="6097475"/>
            <a:ext cx="167637" cy="167637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6" name="文本框 32"/>
          <p:cNvSpPr txBox="1">
            <a:spLocks noChangeArrowheads="1"/>
          </p:cNvSpPr>
          <p:nvPr/>
        </p:nvSpPr>
        <p:spPr bwMode="auto">
          <a:xfrm>
            <a:off x="5193685" y="6027405"/>
            <a:ext cx="54279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2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6109622" y="6027405"/>
            <a:ext cx="3084318" cy="30777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4773191" y="572316"/>
            <a:ext cx="2343409" cy="234340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355600" dist="1905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s_1"/>
          <p:cNvSpPr txBox="1"/>
          <p:nvPr>
            <p:custDataLst>
              <p:tags r:id="rId1"/>
            </p:custDataLst>
          </p:nvPr>
        </p:nvSpPr>
        <p:spPr>
          <a:xfrm>
            <a:off x="5352872" y="657523"/>
            <a:ext cx="1513499" cy="217299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zh-CN" altLang="en-US" sz="6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</a:t>
            </a:r>
            <a:endParaRPr lang="en-US" altLang="zh-CN" sz="6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zh-CN" altLang="en-US" sz="6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录</a:t>
            </a:r>
          </a:p>
        </p:txBody>
      </p:sp>
      <p:sp>
        <p:nvSpPr>
          <p:cNvPr id="17" name="MH_Others_2"/>
          <p:cNvSpPr txBox="1"/>
          <p:nvPr>
            <p:custDataLst>
              <p:tags r:id="rId2"/>
            </p:custDataLst>
          </p:nvPr>
        </p:nvSpPr>
        <p:spPr>
          <a:xfrm rot="5400000">
            <a:off x="4361922" y="1513188"/>
            <a:ext cx="227317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6536835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/>
      <p:bldP spid="38" grpId="0"/>
      <p:bldP spid="39" grpId="0" animBg="1"/>
      <p:bldP spid="40" grpId="0"/>
      <p:bldP spid="41" grpId="0"/>
      <p:bldP spid="42" grpId="0" animBg="1"/>
      <p:bldP spid="43" grpId="0"/>
      <p:bldP spid="44" grpId="0"/>
      <p:bldP spid="45" grpId="0" animBg="1"/>
      <p:bldP spid="46" grpId="0"/>
      <p:bldP spid="47" grpId="0"/>
      <p:bldP spid="10" grpId="0" animBg="1"/>
      <p:bldP spid="16" grpId="0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80455" y="1775091"/>
            <a:ext cx="3711509" cy="3199579"/>
          </a:xfrm>
          <a:prstGeom prst="hexagon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120632" y="1775091"/>
            <a:ext cx="3711509" cy="3199579"/>
          </a:xfrm>
          <a:prstGeom prst="hexagon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060809" y="1775091"/>
            <a:ext cx="3711509" cy="3199579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9000984" y="1775091"/>
            <a:ext cx="3711509" cy="3199579"/>
          </a:xfrm>
          <a:prstGeom prst="hexagon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12800" y="5421688"/>
            <a:ext cx="11333831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386258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3531418"/>
            <a:ext cx="12858750" cy="3613150"/>
          </a:xfrm>
          <a:prstGeom prst="rect">
            <a:avLst/>
          </a:prstGeom>
          <a:blipFill dpi="0" rotWithShape="1">
            <a:blip r:embed="rId10" cstate="screen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3531419"/>
            <a:ext cx="12858750" cy="3613148"/>
          </a:xfrm>
          <a:prstGeom prst="rect">
            <a:avLst/>
          </a:prstGeom>
          <a:blipFill dpi="0" rotWithShape="1"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3943350" y="5190331"/>
            <a:ext cx="4972050" cy="73025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4171951" y="5319174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" name="矩形 5"/>
          <p:cNvSpPr/>
          <p:nvPr/>
        </p:nvSpPr>
        <p:spPr>
          <a:xfrm>
            <a:off x="0" y="7144717"/>
            <a:ext cx="3214688" cy="879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214688" y="7144717"/>
            <a:ext cx="3214688" cy="879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429375" y="7144717"/>
            <a:ext cx="3214688" cy="8793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644063" y="7144717"/>
            <a:ext cx="3214688" cy="879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Others_1"/>
          <p:cNvSpPr/>
          <p:nvPr>
            <p:custDataLst>
              <p:tags r:id="rId3"/>
            </p:custDataLst>
          </p:nvPr>
        </p:nvSpPr>
        <p:spPr>
          <a:xfrm flipH="1">
            <a:off x="6383656" y="-1346478"/>
            <a:ext cx="45719" cy="4877897"/>
          </a:xfrm>
          <a:custGeom>
            <a:avLst/>
            <a:gdLst>
              <a:gd name="connsiteX0" fmla="*/ 0 w 3276600"/>
              <a:gd name="connsiteY0" fmla="*/ 6311900 h 6311900"/>
              <a:gd name="connsiteX1" fmla="*/ 0 w 3276600"/>
              <a:gd name="connsiteY1" fmla="*/ 0 h 6311900"/>
              <a:gd name="connsiteX2" fmla="*/ 3276600 w 3276600"/>
              <a:gd name="connsiteY2" fmla="*/ 0 h 6311900"/>
              <a:gd name="connsiteX0" fmla="*/ 0 w 0"/>
              <a:gd name="connsiteY0" fmla="*/ 6311900 h 6311900"/>
              <a:gd name="connsiteX1" fmla="*/ 0 w 0"/>
              <a:gd name="connsiteY1" fmla="*/ 0 h 631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6311900">
                <a:moveTo>
                  <a:pt x="0" y="6311900"/>
                </a:moveTo>
                <a:lnTo>
                  <a:pt x="0" y="0"/>
                </a:lnTo>
              </a:path>
            </a:pathLst>
          </a:custGeom>
          <a:noFill/>
          <a:ln w="15875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Others_3"/>
          <p:cNvSpPr/>
          <p:nvPr>
            <p:custDataLst>
              <p:tags r:id="rId4"/>
            </p:custDataLst>
          </p:nvPr>
        </p:nvSpPr>
        <p:spPr>
          <a:xfrm>
            <a:off x="6354387" y="975124"/>
            <a:ext cx="149977" cy="149977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s_4"/>
          <p:cNvSpPr/>
          <p:nvPr>
            <p:custDataLst>
              <p:tags r:id="rId5"/>
            </p:custDataLst>
          </p:nvPr>
        </p:nvSpPr>
        <p:spPr>
          <a:xfrm flipH="1">
            <a:off x="6354387" y="1823974"/>
            <a:ext cx="149977" cy="149977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5"/>
          <p:cNvSpPr/>
          <p:nvPr>
            <p:custDataLst>
              <p:tags r:id="rId6"/>
            </p:custDataLst>
          </p:nvPr>
        </p:nvSpPr>
        <p:spPr>
          <a:xfrm>
            <a:off x="6354387" y="2672825"/>
            <a:ext cx="149977" cy="149977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Entry_1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 flipH="1">
            <a:off x="5143500" y="4321010"/>
            <a:ext cx="2571750" cy="8049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00194062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5" grpId="0" animBg="1"/>
      <p:bldP spid="19" grpId="0"/>
      <p:bldP spid="6" grpId="0" animBg="1"/>
      <p:bldP spid="7" grpId="0" animBg="1"/>
      <p:bldP spid="8" grpId="0" animBg="1"/>
      <p:bldP spid="10" grpId="0" animBg="1"/>
      <p:bldP spid="13" grpId="0" animBg="1"/>
      <p:bldP spid="15" grpId="0" animBg="1"/>
      <p:bldP spid="16" grpId="0" animBg="1"/>
      <p:bldP spid="17" grpId="0" animBg="1"/>
      <p:bldP spid="2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553448" y="2083074"/>
            <a:ext cx="4828807" cy="4037259"/>
            <a:chOff x="6268472" y="1942824"/>
            <a:chExt cx="4831523" cy="4039530"/>
          </a:xfrm>
        </p:grpSpPr>
        <p:sp>
          <p:nvSpPr>
            <p:cNvPr id="6" name="Freeform 11"/>
            <p:cNvSpPr>
              <a:spLocks/>
            </p:cNvSpPr>
            <p:nvPr/>
          </p:nvSpPr>
          <p:spPr bwMode="auto">
            <a:xfrm>
              <a:off x="7641912" y="2865795"/>
              <a:ext cx="3357094" cy="1790858"/>
            </a:xfrm>
            <a:custGeom>
              <a:avLst/>
              <a:gdLst>
                <a:gd name="T0" fmla="*/ 374 w 2320"/>
                <a:gd name="T1" fmla="*/ 611 h 1237"/>
                <a:gd name="T2" fmla="*/ 846 w 2320"/>
                <a:gd name="T3" fmla="*/ 313 h 1237"/>
                <a:gd name="T4" fmla="*/ 1265 w 2320"/>
                <a:gd name="T5" fmla="*/ 14 h 1237"/>
                <a:gd name="T6" fmla="*/ 1597 w 2320"/>
                <a:gd name="T7" fmla="*/ 279 h 1237"/>
                <a:gd name="T8" fmla="*/ 2199 w 2320"/>
                <a:gd name="T9" fmla="*/ 554 h 1237"/>
                <a:gd name="T10" fmla="*/ 2051 w 2320"/>
                <a:gd name="T11" fmla="*/ 1014 h 1237"/>
                <a:gd name="T12" fmla="*/ 1780 w 2320"/>
                <a:gd name="T13" fmla="*/ 1054 h 1237"/>
                <a:gd name="T14" fmla="*/ 1303 w 2320"/>
                <a:gd name="T15" fmla="*/ 1237 h 1237"/>
                <a:gd name="T16" fmla="*/ 815 w 2320"/>
                <a:gd name="T17" fmla="*/ 1083 h 1237"/>
                <a:gd name="T18" fmla="*/ 200 w 2320"/>
                <a:gd name="T19" fmla="*/ 953 h 1237"/>
                <a:gd name="T20" fmla="*/ 374 w 2320"/>
                <a:gd name="T21" fmla="*/ 611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20" h="1237">
                  <a:moveTo>
                    <a:pt x="374" y="611"/>
                  </a:moveTo>
                  <a:cubicBezTo>
                    <a:pt x="374" y="611"/>
                    <a:pt x="268" y="269"/>
                    <a:pt x="846" y="313"/>
                  </a:cubicBezTo>
                  <a:cubicBezTo>
                    <a:pt x="846" y="313"/>
                    <a:pt x="904" y="0"/>
                    <a:pt x="1265" y="14"/>
                  </a:cubicBezTo>
                  <a:cubicBezTo>
                    <a:pt x="1265" y="14"/>
                    <a:pt x="1592" y="24"/>
                    <a:pt x="1597" y="279"/>
                  </a:cubicBezTo>
                  <a:cubicBezTo>
                    <a:pt x="1597" y="279"/>
                    <a:pt x="2031" y="187"/>
                    <a:pt x="2199" y="554"/>
                  </a:cubicBezTo>
                  <a:cubicBezTo>
                    <a:pt x="2199" y="554"/>
                    <a:pt x="2320" y="869"/>
                    <a:pt x="2051" y="1014"/>
                  </a:cubicBezTo>
                  <a:cubicBezTo>
                    <a:pt x="2051" y="1014"/>
                    <a:pt x="1912" y="1085"/>
                    <a:pt x="1780" y="1054"/>
                  </a:cubicBezTo>
                  <a:cubicBezTo>
                    <a:pt x="1780" y="1054"/>
                    <a:pt x="1646" y="1225"/>
                    <a:pt x="1303" y="1237"/>
                  </a:cubicBezTo>
                  <a:cubicBezTo>
                    <a:pt x="1303" y="1237"/>
                    <a:pt x="972" y="1237"/>
                    <a:pt x="815" y="1083"/>
                  </a:cubicBezTo>
                  <a:cubicBezTo>
                    <a:pt x="815" y="1083"/>
                    <a:pt x="383" y="1184"/>
                    <a:pt x="200" y="953"/>
                  </a:cubicBezTo>
                  <a:cubicBezTo>
                    <a:pt x="200" y="953"/>
                    <a:pt x="0" y="685"/>
                    <a:pt x="374" y="61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13"/>
            <p:cNvSpPr>
              <a:spLocks/>
            </p:cNvSpPr>
            <p:nvPr/>
          </p:nvSpPr>
          <p:spPr bwMode="auto">
            <a:xfrm>
              <a:off x="8857444" y="3517629"/>
              <a:ext cx="504941" cy="687332"/>
            </a:xfrm>
            <a:custGeom>
              <a:avLst/>
              <a:gdLst>
                <a:gd name="T0" fmla="*/ 322 w 349"/>
                <a:gd name="T1" fmla="*/ 291 h 475"/>
                <a:gd name="T2" fmla="*/ 223 w 349"/>
                <a:gd name="T3" fmla="*/ 436 h 475"/>
                <a:gd name="T4" fmla="*/ 125 w 349"/>
                <a:gd name="T5" fmla="*/ 435 h 475"/>
                <a:gd name="T6" fmla="*/ 27 w 349"/>
                <a:gd name="T7" fmla="*/ 290 h 475"/>
                <a:gd name="T8" fmla="*/ 76 w 349"/>
                <a:gd name="T9" fmla="*/ 218 h 475"/>
                <a:gd name="T10" fmla="*/ 126 w 349"/>
                <a:gd name="T11" fmla="*/ 218 h 475"/>
                <a:gd name="T12" fmla="*/ 124 w 349"/>
                <a:gd name="T13" fmla="*/ 203 h 475"/>
                <a:gd name="T14" fmla="*/ 124 w 349"/>
                <a:gd name="T15" fmla="*/ 34 h 475"/>
                <a:gd name="T16" fmla="*/ 137 w 349"/>
                <a:gd name="T17" fmla="*/ 0 h 475"/>
                <a:gd name="T18" fmla="*/ 224 w 349"/>
                <a:gd name="T19" fmla="*/ 0 h 475"/>
                <a:gd name="T20" fmla="*/ 237 w 349"/>
                <a:gd name="T21" fmla="*/ 34 h 475"/>
                <a:gd name="T22" fmla="*/ 237 w 349"/>
                <a:gd name="T23" fmla="*/ 203 h 475"/>
                <a:gd name="T24" fmla="*/ 235 w 349"/>
                <a:gd name="T25" fmla="*/ 218 h 475"/>
                <a:gd name="T26" fmla="*/ 272 w 349"/>
                <a:gd name="T27" fmla="*/ 218 h 475"/>
                <a:gd name="T28" fmla="*/ 322 w 349"/>
                <a:gd name="T29" fmla="*/ 2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9" h="475">
                  <a:moveTo>
                    <a:pt x="322" y="291"/>
                  </a:moveTo>
                  <a:cubicBezTo>
                    <a:pt x="294" y="331"/>
                    <a:pt x="250" y="396"/>
                    <a:pt x="223" y="436"/>
                  </a:cubicBezTo>
                  <a:cubicBezTo>
                    <a:pt x="196" y="475"/>
                    <a:pt x="152" y="475"/>
                    <a:pt x="125" y="435"/>
                  </a:cubicBezTo>
                  <a:cubicBezTo>
                    <a:pt x="98" y="396"/>
                    <a:pt x="54" y="330"/>
                    <a:pt x="27" y="290"/>
                  </a:cubicBezTo>
                  <a:cubicBezTo>
                    <a:pt x="0" y="250"/>
                    <a:pt x="22" y="218"/>
                    <a:pt x="76" y="218"/>
                  </a:cubicBezTo>
                  <a:cubicBezTo>
                    <a:pt x="91" y="218"/>
                    <a:pt x="108" y="218"/>
                    <a:pt x="126" y="218"/>
                  </a:cubicBezTo>
                  <a:cubicBezTo>
                    <a:pt x="125" y="214"/>
                    <a:pt x="124" y="209"/>
                    <a:pt x="124" y="20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4" y="15"/>
                    <a:pt x="130" y="0"/>
                    <a:pt x="137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1" y="0"/>
                    <a:pt x="237" y="15"/>
                    <a:pt x="237" y="34"/>
                  </a:cubicBezTo>
                  <a:cubicBezTo>
                    <a:pt x="237" y="203"/>
                    <a:pt x="237" y="203"/>
                    <a:pt x="237" y="203"/>
                  </a:cubicBezTo>
                  <a:cubicBezTo>
                    <a:pt x="237" y="209"/>
                    <a:pt x="236" y="214"/>
                    <a:pt x="235" y="218"/>
                  </a:cubicBezTo>
                  <a:cubicBezTo>
                    <a:pt x="249" y="218"/>
                    <a:pt x="261" y="218"/>
                    <a:pt x="272" y="218"/>
                  </a:cubicBezTo>
                  <a:cubicBezTo>
                    <a:pt x="327" y="218"/>
                    <a:pt x="349" y="251"/>
                    <a:pt x="322" y="2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14"/>
            <p:cNvSpPr>
              <a:spLocks/>
            </p:cNvSpPr>
            <p:nvPr/>
          </p:nvSpPr>
          <p:spPr bwMode="auto">
            <a:xfrm>
              <a:off x="9401556" y="3502939"/>
              <a:ext cx="503105" cy="687332"/>
            </a:xfrm>
            <a:custGeom>
              <a:avLst/>
              <a:gdLst>
                <a:gd name="T0" fmla="*/ 272 w 348"/>
                <a:gd name="T1" fmla="*/ 257 h 475"/>
                <a:gd name="T2" fmla="*/ 235 w 348"/>
                <a:gd name="T3" fmla="*/ 257 h 475"/>
                <a:gd name="T4" fmla="*/ 237 w 348"/>
                <a:gd name="T5" fmla="*/ 272 h 475"/>
                <a:gd name="T6" fmla="*/ 237 w 348"/>
                <a:gd name="T7" fmla="*/ 441 h 475"/>
                <a:gd name="T8" fmla="*/ 224 w 348"/>
                <a:gd name="T9" fmla="*/ 475 h 475"/>
                <a:gd name="T10" fmla="*/ 137 w 348"/>
                <a:gd name="T11" fmla="*/ 475 h 475"/>
                <a:gd name="T12" fmla="*/ 124 w 348"/>
                <a:gd name="T13" fmla="*/ 441 h 475"/>
                <a:gd name="T14" fmla="*/ 124 w 348"/>
                <a:gd name="T15" fmla="*/ 272 h 475"/>
                <a:gd name="T16" fmla="*/ 125 w 348"/>
                <a:gd name="T17" fmla="*/ 257 h 475"/>
                <a:gd name="T18" fmla="*/ 76 w 348"/>
                <a:gd name="T19" fmla="*/ 257 h 475"/>
                <a:gd name="T20" fmla="*/ 27 w 348"/>
                <a:gd name="T21" fmla="*/ 185 h 475"/>
                <a:gd name="T22" fmla="*/ 125 w 348"/>
                <a:gd name="T23" fmla="*/ 40 h 475"/>
                <a:gd name="T24" fmla="*/ 223 w 348"/>
                <a:gd name="T25" fmla="*/ 39 h 475"/>
                <a:gd name="T26" fmla="*/ 321 w 348"/>
                <a:gd name="T27" fmla="*/ 184 h 475"/>
                <a:gd name="T28" fmla="*/ 272 w 348"/>
                <a:gd name="T29" fmla="*/ 257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8" h="475">
                  <a:moveTo>
                    <a:pt x="272" y="257"/>
                  </a:moveTo>
                  <a:cubicBezTo>
                    <a:pt x="261" y="257"/>
                    <a:pt x="249" y="257"/>
                    <a:pt x="235" y="257"/>
                  </a:cubicBezTo>
                  <a:cubicBezTo>
                    <a:pt x="236" y="261"/>
                    <a:pt x="237" y="266"/>
                    <a:pt x="237" y="272"/>
                  </a:cubicBezTo>
                  <a:cubicBezTo>
                    <a:pt x="237" y="441"/>
                    <a:pt x="237" y="441"/>
                    <a:pt x="237" y="441"/>
                  </a:cubicBezTo>
                  <a:cubicBezTo>
                    <a:pt x="237" y="460"/>
                    <a:pt x="231" y="475"/>
                    <a:pt x="224" y="475"/>
                  </a:cubicBezTo>
                  <a:cubicBezTo>
                    <a:pt x="137" y="475"/>
                    <a:pt x="137" y="475"/>
                    <a:pt x="137" y="475"/>
                  </a:cubicBezTo>
                  <a:cubicBezTo>
                    <a:pt x="130" y="475"/>
                    <a:pt x="124" y="460"/>
                    <a:pt x="124" y="441"/>
                  </a:cubicBezTo>
                  <a:cubicBezTo>
                    <a:pt x="124" y="272"/>
                    <a:pt x="124" y="272"/>
                    <a:pt x="124" y="272"/>
                  </a:cubicBezTo>
                  <a:cubicBezTo>
                    <a:pt x="124" y="266"/>
                    <a:pt x="125" y="261"/>
                    <a:pt x="125" y="257"/>
                  </a:cubicBezTo>
                  <a:cubicBezTo>
                    <a:pt x="107" y="257"/>
                    <a:pt x="90" y="257"/>
                    <a:pt x="76" y="257"/>
                  </a:cubicBezTo>
                  <a:cubicBezTo>
                    <a:pt x="22" y="257"/>
                    <a:pt x="0" y="225"/>
                    <a:pt x="27" y="185"/>
                  </a:cubicBezTo>
                  <a:cubicBezTo>
                    <a:pt x="54" y="145"/>
                    <a:pt x="98" y="79"/>
                    <a:pt x="125" y="40"/>
                  </a:cubicBezTo>
                  <a:cubicBezTo>
                    <a:pt x="152" y="0"/>
                    <a:pt x="196" y="0"/>
                    <a:pt x="223" y="39"/>
                  </a:cubicBezTo>
                  <a:cubicBezTo>
                    <a:pt x="250" y="79"/>
                    <a:pt x="294" y="144"/>
                    <a:pt x="321" y="184"/>
                  </a:cubicBezTo>
                  <a:cubicBezTo>
                    <a:pt x="348" y="224"/>
                    <a:pt x="326" y="257"/>
                    <a:pt x="272" y="2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5"/>
            <p:cNvSpPr>
              <a:spLocks/>
            </p:cNvSpPr>
            <p:nvPr/>
          </p:nvSpPr>
          <p:spPr bwMode="auto">
            <a:xfrm>
              <a:off x="8851323" y="3529258"/>
              <a:ext cx="504941" cy="687332"/>
            </a:xfrm>
            <a:custGeom>
              <a:avLst/>
              <a:gdLst>
                <a:gd name="T0" fmla="*/ 322 w 349"/>
                <a:gd name="T1" fmla="*/ 291 h 475"/>
                <a:gd name="T2" fmla="*/ 223 w 349"/>
                <a:gd name="T3" fmla="*/ 436 h 475"/>
                <a:gd name="T4" fmla="*/ 125 w 349"/>
                <a:gd name="T5" fmla="*/ 435 h 475"/>
                <a:gd name="T6" fmla="*/ 27 w 349"/>
                <a:gd name="T7" fmla="*/ 290 h 475"/>
                <a:gd name="T8" fmla="*/ 76 w 349"/>
                <a:gd name="T9" fmla="*/ 218 h 475"/>
                <a:gd name="T10" fmla="*/ 126 w 349"/>
                <a:gd name="T11" fmla="*/ 218 h 475"/>
                <a:gd name="T12" fmla="*/ 124 w 349"/>
                <a:gd name="T13" fmla="*/ 203 h 475"/>
                <a:gd name="T14" fmla="*/ 124 w 349"/>
                <a:gd name="T15" fmla="*/ 34 h 475"/>
                <a:gd name="T16" fmla="*/ 137 w 349"/>
                <a:gd name="T17" fmla="*/ 0 h 475"/>
                <a:gd name="T18" fmla="*/ 224 w 349"/>
                <a:gd name="T19" fmla="*/ 0 h 475"/>
                <a:gd name="T20" fmla="*/ 237 w 349"/>
                <a:gd name="T21" fmla="*/ 34 h 475"/>
                <a:gd name="T22" fmla="*/ 237 w 349"/>
                <a:gd name="T23" fmla="*/ 203 h 475"/>
                <a:gd name="T24" fmla="*/ 235 w 349"/>
                <a:gd name="T25" fmla="*/ 218 h 475"/>
                <a:gd name="T26" fmla="*/ 272 w 349"/>
                <a:gd name="T27" fmla="*/ 218 h 475"/>
                <a:gd name="T28" fmla="*/ 322 w 349"/>
                <a:gd name="T29" fmla="*/ 2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9" h="475">
                  <a:moveTo>
                    <a:pt x="322" y="291"/>
                  </a:moveTo>
                  <a:cubicBezTo>
                    <a:pt x="294" y="331"/>
                    <a:pt x="250" y="396"/>
                    <a:pt x="223" y="436"/>
                  </a:cubicBezTo>
                  <a:cubicBezTo>
                    <a:pt x="196" y="475"/>
                    <a:pt x="152" y="475"/>
                    <a:pt x="125" y="435"/>
                  </a:cubicBezTo>
                  <a:cubicBezTo>
                    <a:pt x="98" y="396"/>
                    <a:pt x="54" y="330"/>
                    <a:pt x="27" y="290"/>
                  </a:cubicBezTo>
                  <a:cubicBezTo>
                    <a:pt x="0" y="250"/>
                    <a:pt x="22" y="218"/>
                    <a:pt x="76" y="218"/>
                  </a:cubicBezTo>
                  <a:cubicBezTo>
                    <a:pt x="91" y="218"/>
                    <a:pt x="108" y="218"/>
                    <a:pt x="126" y="218"/>
                  </a:cubicBezTo>
                  <a:cubicBezTo>
                    <a:pt x="125" y="214"/>
                    <a:pt x="124" y="209"/>
                    <a:pt x="124" y="20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4" y="15"/>
                    <a:pt x="130" y="0"/>
                    <a:pt x="137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1" y="0"/>
                    <a:pt x="237" y="15"/>
                    <a:pt x="237" y="34"/>
                  </a:cubicBezTo>
                  <a:cubicBezTo>
                    <a:pt x="237" y="203"/>
                    <a:pt x="237" y="203"/>
                    <a:pt x="237" y="203"/>
                  </a:cubicBezTo>
                  <a:cubicBezTo>
                    <a:pt x="237" y="209"/>
                    <a:pt x="236" y="214"/>
                    <a:pt x="235" y="218"/>
                  </a:cubicBezTo>
                  <a:cubicBezTo>
                    <a:pt x="249" y="218"/>
                    <a:pt x="261" y="218"/>
                    <a:pt x="272" y="218"/>
                  </a:cubicBezTo>
                  <a:cubicBezTo>
                    <a:pt x="327" y="218"/>
                    <a:pt x="349" y="251"/>
                    <a:pt x="322" y="2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6"/>
            <p:cNvSpPr>
              <a:spLocks/>
            </p:cNvSpPr>
            <p:nvPr/>
          </p:nvSpPr>
          <p:spPr bwMode="auto">
            <a:xfrm>
              <a:off x="9395436" y="3514568"/>
              <a:ext cx="503717" cy="687332"/>
            </a:xfrm>
            <a:custGeom>
              <a:avLst/>
              <a:gdLst>
                <a:gd name="T0" fmla="*/ 272 w 348"/>
                <a:gd name="T1" fmla="*/ 257 h 475"/>
                <a:gd name="T2" fmla="*/ 235 w 348"/>
                <a:gd name="T3" fmla="*/ 257 h 475"/>
                <a:gd name="T4" fmla="*/ 237 w 348"/>
                <a:gd name="T5" fmla="*/ 272 h 475"/>
                <a:gd name="T6" fmla="*/ 237 w 348"/>
                <a:gd name="T7" fmla="*/ 441 h 475"/>
                <a:gd name="T8" fmla="*/ 224 w 348"/>
                <a:gd name="T9" fmla="*/ 475 h 475"/>
                <a:gd name="T10" fmla="*/ 137 w 348"/>
                <a:gd name="T11" fmla="*/ 475 h 475"/>
                <a:gd name="T12" fmla="*/ 124 w 348"/>
                <a:gd name="T13" fmla="*/ 441 h 475"/>
                <a:gd name="T14" fmla="*/ 124 w 348"/>
                <a:gd name="T15" fmla="*/ 272 h 475"/>
                <a:gd name="T16" fmla="*/ 125 w 348"/>
                <a:gd name="T17" fmla="*/ 257 h 475"/>
                <a:gd name="T18" fmla="*/ 76 w 348"/>
                <a:gd name="T19" fmla="*/ 257 h 475"/>
                <a:gd name="T20" fmla="*/ 27 w 348"/>
                <a:gd name="T21" fmla="*/ 185 h 475"/>
                <a:gd name="T22" fmla="*/ 125 w 348"/>
                <a:gd name="T23" fmla="*/ 40 h 475"/>
                <a:gd name="T24" fmla="*/ 223 w 348"/>
                <a:gd name="T25" fmla="*/ 39 h 475"/>
                <a:gd name="T26" fmla="*/ 321 w 348"/>
                <a:gd name="T27" fmla="*/ 184 h 475"/>
                <a:gd name="T28" fmla="*/ 272 w 348"/>
                <a:gd name="T29" fmla="*/ 257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8" h="475">
                  <a:moveTo>
                    <a:pt x="272" y="257"/>
                  </a:moveTo>
                  <a:cubicBezTo>
                    <a:pt x="261" y="257"/>
                    <a:pt x="249" y="257"/>
                    <a:pt x="235" y="257"/>
                  </a:cubicBezTo>
                  <a:cubicBezTo>
                    <a:pt x="236" y="261"/>
                    <a:pt x="237" y="266"/>
                    <a:pt x="237" y="272"/>
                  </a:cubicBezTo>
                  <a:cubicBezTo>
                    <a:pt x="237" y="441"/>
                    <a:pt x="237" y="441"/>
                    <a:pt x="237" y="441"/>
                  </a:cubicBezTo>
                  <a:cubicBezTo>
                    <a:pt x="237" y="460"/>
                    <a:pt x="231" y="475"/>
                    <a:pt x="224" y="475"/>
                  </a:cubicBezTo>
                  <a:cubicBezTo>
                    <a:pt x="137" y="475"/>
                    <a:pt x="137" y="475"/>
                    <a:pt x="137" y="475"/>
                  </a:cubicBezTo>
                  <a:cubicBezTo>
                    <a:pt x="130" y="475"/>
                    <a:pt x="124" y="460"/>
                    <a:pt x="124" y="441"/>
                  </a:cubicBezTo>
                  <a:cubicBezTo>
                    <a:pt x="124" y="272"/>
                    <a:pt x="124" y="272"/>
                    <a:pt x="124" y="272"/>
                  </a:cubicBezTo>
                  <a:cubicBezTo>
                    <a:pt x="124" y="266"/>
                    <a:pt x="125" y="261"/>
                    <a:pt x="125" y="257"/>
                  </a:cubicBezTo>
                  <a:cubicBezTo>
                    <a:pt x="107" y="257"/>
                    <a:pt x="90" y="257"/>
                    <a:pt x="76" y="257"/>
                  </a:cubicBezTo>
                  <a:cubicBezTo>
                    <a:pt x="22" y="257"/>
                    <a:pt x="0" y="225"/>
                    <a:pt x="27" y="185"/>
                  </a:cubicBezTo>
                  <a:cubicBezTo>
                    <a:pt x="54" y="145"/>
                    <a:pt x="98" y="79"/>
                    <a:pt x="125" y="40"/>
                  </a:cubicBezTo>
                  <a:cubicBezTo>
                    <a:pt x="152" y="0"/>
                    <a:pt x="196" y="0"/>
                    <a:pt x="223" y="39"/>
                  </a:cubicBezTo>
                  <a:cubicBezTo>
                    <a:pt x="250" y="79"/>
                    <a:pt x="294" y="144"/>
                    <a:pt x="321" y="184"/>
                  </a:cubicBezTo>
                  <a:cubicBezTo>
                    <a:pt x="348" y="224"/>
                    <a:pt x="326" y="257"/>
                    <a:pt x="272" y="2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7"/>
            <p:cNvSpPr>
              <a:spLocks/>
            </p:cNvSpPr>
            <p:nvPr/>
          </p:nvSpPr>
          <p:spPr bwMode="auto">
            <a:xfrm>
              <a:off x="6849920" y="2178463"/>
              <a:ext cx="398445" cy="242984"/>
            </a:xfrm>
            <a:custGeom>
              <a:avLst/>
              <a:gdLst>
                <a:gd name="T0" fmla="*/ 0 w 651"/>
                <a:gd name="T1" fmla="*/ 2 h 397"/>
                <a:gd name="T2" fmla="*/ 3 w 651"/>
                <a:gd name="T3" fmla="*/ 390 h 397"/>
                <a:gd name="T4" fmla="*/ 644 w 651"/>
                <a:gd name="T5" fmla="*/ 397 h 397"/>
                <a:gd name="T6" fmla="*/ 651 w 651"/>
                <a:gd name="T7" fmla="*/ 0 h 397"/>
                <a:gd name="T8" fmla="*/ 0 w 651"/>
                <a:gd name="T9" fmla="*/ 2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1" h="397">
                  <a:moveTo>
                    <a:pt x="0" y="2"/>
                  </a:moveTo>
                  <a:lnTo>
                    <a:pt x="3" y="390"/>
                  </a:lnTo>
                  <a:lnTo>
                    <a:pt x="644" y="397"/>
                  </a:lnTo>
                  <a:lnTo>
                    <a:pt x="651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auto">
            <a:xfrm>
              <a:off x="6799731" y="2458170"/>
              <a:ext cx="509226" cy="85075"/>
            </a:xfrm>
            <a:custGeom>
              <a:avLst/>
              <a:gdLst>
                <a:gd name="T0" fmla="*/ 0 w 832"/>
                <a:gd name="T1" fmla="*/ 139 h 139"/>
                <a:gd name="T2" fmla="*/ 832 w 832"/>
                <a:gd name="T3" fmla="*/ 137 h 139"/>
                <a:gd name="T4" fmla="*/ 737 w 832"/>
                <a:gd name="T5" fmla="*/ 0 h 139"/>
                <a:gd name="T6" fmla="*/ 82 w 832"/>
                <a:gd name="T7" fmla="*/ 4 h 139"/>
                <a:gd name="T8" fmla="*/ 0 w 832"/>
                <a:gd name="T9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2" h="139">
                  <a:moveTo>
                    <a:pt x="0" y="139"/>
                  </a:moveTo>
                  <a:lnTo>
                    <a:pt x="832" y="137"/>
                  </a:lnTo>
                  <a:lnTo>
                    <a:pt x="737" y="0"/>
                  </a:lnTo>
                  <a:lnTo>
                    <a:pt x="82" y="4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9"/>
            <p:cNvSpPr>
              <a:spLocks noEditPoints="1"/>
            </p:cNvSpPr>
            <p:nvPr/>
          </p:nvSpPr>
          <p:spPr bwMode="auto">
            <a:xfrm>
              <a:off x="6829722" y="2162550"/>
              <a:ext cx="438840" cy="274810"/>
            </a:xfrm>
            <a:custGeom>
              <a:avLst/>
              <a:gdLst>
                <a:gd name="T0" fmla="*/ 288 w 303"/>
                <a:gd name="T1" fmla="*/ 0 h 190"/>
                <a:gd name="T2" fmla="*/ 15 w 303"/>
                <a:gd name="T3" fmla="*/ 0 h 190"/>
                <a:gd name="T4" fmla="*/ 0 w 303"/>
                <a:gd name="T5" fmla="*/ 16 h 190"/>
                <a:gd name="T6" fmla="*/ 0 w 303"/>
                <a:gd name="T7" fmla="*/ 174 h 190"/>
                <a:gd name="T8" fmla="*/ 15 w 303"/>
                <a:gd name="T9" fmla="*/ 190 h 190"/>
                <a:gd name="T10" fmla="*/ 288 w 303"/>
                <a:gd name="T11" fmla="*/ 190 h 190"/>
                <a:gd name="T12" fmla="*/ 303 w 303"/>
                <a:gd name="T13" fmla="*/ 174 h 190"/>
                <a:gd name="T14" fmla="*/ 303 w 303"/>
                <a:gd name="T15" fmla="*/ 16 h 190"/>
                <a:gd name="T16" fmla="*/ 288 w 303"/>
                <a:gd name="T17" fmla="*/ 0 h 190"/>
                <a:gd name="T18" fmla="*/ 279 w 303"/>
                <a:gd name="T19" fmla="*/ 168 h 190"/>
                <a:gd name="T20" fmla="*/ 23 w 303"/>
                <a:gd name="T21" fmla="*/ 168 h 190"/>
                <a:gd name="T22" fmla="*/ 23 w 303"/>
                <a:gd name="T23" fmla="*/ 20 h 190"/>
                <a:gd name="T24" fmla="*/ 279 w 303"/>
                <a:gd name="T25" fmla="*/ 20 h 190"/>
                <a:gd name="T26" fmla="*/ 279 w 303"/>
                <a:gd name="T27" fmla="*/ 16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3" h="190">
                  <a:moveTo>
                    <a:pt x="288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183"/>
                    <a:pt x="7" y="190"/>
                    <a:pt x="15" y="190"/>
                  </a:cubicBezTo>
                  <a:cubicBezTo>
                    <a:pt x="288" y="190"/>
                    <a:pt x="288" y="190"/>
                    <a:pt x="288" y="190"/>
                  </a:cubicBezTo>
                  <a:cubicBezTo>
                    <a:pt x="296" y="190"/>
                    <a:pt x="303" y="183"/>
                    <a:pt x="303" y="174"/>
                  </a:cubicBezTo>
                  <a:cubicBezTo>
                    <a:pt x="303" y="16"/>
                    <a:pt x="303" y="16"/>
                    <a:pt x="303" y="16"/>
                  </a:cubicBezTo>
                  <a:cubicBezTo>
                    <a:pt x="303" y="7"/>
                    <a:pt x="296" y="0"/>
                    <a:pt x="288" y="0"/>
                  </a:cubicBezTo>
                  <a:close/>
                  <a:moveTo>
                    <a:pt x="279" y="168"/>
                  </a:moveTo>
                  <a:cubicBezTo>
                    <a:pt x="23" y="168"/>
                    <a:pt x="23" y="168"/>
                    <a:pt x="23" y="168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79" y="20"/>
                    <a:pt x="279" y="20"/>
                    <a:pt x="279" y="20"/>
                  </a:cubicBezTo>
                  <a:lnTo>
                    <a:pt x="279" y="16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20"/>
            <p:cNvSpPr>
              <a:spLocks noEditPoints="1"/>
            </p:cNvSpPr>
            <p:nvPr/>
          </p:nvSpPr>
          <p:spPr bwMode="auto">
            <a:xfrm>
              <a:off x="6788102" y="2450825"/>
              <a:ext cx="537992" cy="93644"/>
            </a:xfrm>
            <a:custGeom>
              <a:avLst/>
              <a:gdLst>
                <a:gd name="T0" fmla="*/ 370 w 372"/>
                <a:gd name="T1" fmla="*/ 65 h 65"/>
                <a:gd name="T2" fmla="*/ 371 w 372"/>
                <a:gd name="T3" fmla="*/ 65 h 65"/>
                <a:gd name="T4" fmla="*/ 372 w 372"/>
                <a:gd name="T5" fmla="*/ 65 h 65"/>
                <a:gd name="T6" fmla="*/ 327 w 372"/>
                <a:gd name="T7" fmla="*/ 0 h 65"/>
                <a:gd name="T8" fmla="*/ 34 w 372"/>
                <a:gd name="T9" fmla="*/ 0 h 65"/>
                <a:gd name="T10" fmla="*/ 0 w 372"/>
                <a:gd name="T11" fmla="*/ 65 h 65"/>
                <a:gd name="T12" fmla="*/ 1 w 372"/>
                <a:gd name="T13" fmla="*/ 65 h 65"/>
                <a:gd name="T14" fmla="*/ 2 w 372"/>
                <a:gd name="T15" fmla="*/ 65 h 65"/>
                <a:gd name="T16" fmla="*/ 370 w 372"/>
                <a:gd name="T17" fmla="*/ 65 h 65"/>
                <a:gd name="T18" fmla="*/ 146 w 372"/>
                <a:gd name="T19" fmla="*/ 57 h 65"/>
                <a:gd name="T20" fmla="*/ 151 w 372"/>
                <a:gd name="T21" fmla="*/ 48 h 65"/>
                <a:gd name="T22" fmla="*/ 217 w 372"/>
                <a:gd name="T23" fmla="*/ 49 h 65"/>
                <a:gd name="T24" fmla="*/ 223 w 372"/>
                <a:gd name="T25" fmla="*/ 57 h 65"/>
                <a:gd name="T26" fmla="*/ 146 w 372"/>
                <a:gd name="T27" fmla="*/ 57 h 65"/>
                <a:gd name="T28" fmla="*/ 50 w 372"/>
                <a:gd name="T29" fmla="*/ 9 h 65"/>
                <a:gd name="T30" fmla="*/ 309 w 372"/>
                <a:gd name="T31" fmla="*/ 9 h 65"/>
                <a:gd name="T32" fmla="*/ 332 w 372"/>
                <a:gd name="T33" fmla="*/ 41 h 65"/>
                <a:gd name="T34" fmla="*/ 34 w 372"/>
                <a:gd name="T35" fmla="*/ 41 h 65"/>
                <a:gd name="T36" fmla="*/ 50 w 372"/>
                <a:gd name="T37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2" h="65">
                  <a:moveTo>
                    <a:pt x="370" y="65"/>
                  </a:moveTo>
                  <a:cubicBezTo>
                    <a:pt x="370" y="65"/>
                    <a:pt x="370" y="65"/>
                    <a:pt x="371" y="65"/>
                  </a:cubicBezTo>
                  <a:cubicBezTo>
                    <a:pt x="372" y="65"/>
                    <a:pt x="372" y="65"/>
                    <a:pt x="372" y="65"/>
                  </a:cubicBezTo>
                  <a:cubicBezTo>
                    <a:pt x="327" y="0"/>
                    <a:pt x="327" y="0"/>
                    <a:pt x="327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2" y="65"/>
                    <a:pt x="2" y="65"/>
                  </a:cubicBezTo>
                  <a:lnTo>
                    <a:pt x="370" y="65"/>
                  </a:lnTo>
                  <a:close/>
                  <a:moveTo>
                    <a:pt x="146" y="57"/>
                  </a:moveTo>
                  <a:cubicBezTo>
                    <a:pt x="151" y="48"/>
                    <a:pt x="151" y="48"/>
                    <a:pt x="151" y="48"/>
                  </a:cubicBezTo>
                  <a:cubicBezTo>
                    <a:pt x="217" y="49"/>
                    <a:pt x="217" y="49"/>
                    <a:pt x="217" y="49"/>
                  </a:cubicBezTo>
                  <a:cubicBezTo>
                    <a:pt x="223" y="57"/>
                    <a:pt x="223" y="57"/>
                    <a:pt x="223" y="57"/>
                  </a:cubicBezTo>
                  <a:lnTo>
                    <a:pt x="146" y="57"/>
                  </a:lnTo>
                  <a:close/>
                  <a:moveTo>
                    <a:pt x="50" y="9"/>
                  </a:moveTo>
                  <a:cubicBezTo>
                    <a:pt x="309" y="9"/>
                    <a:pt x="309" y="9"/>
                    <a:pt x="309" y="9"/>
                  </a:cubicBezTo>
                  <a:cubicBezTo>
                    <a:pt x="332" y="41"/>
                    <a:pt x="332" y="41"/>
                    <a:pt x="332" y="41"/>
                  </a:cubicBezTo>
                  <a:cubicBezTo>
                    <a:pt x="34" y="41"/>
                    <a:pt x="34" y="41"/>
                    <a:pt x="34" y="41"/>
                  </a:cubicBezTo>
                  <a:lnTo>
                    <a:pt x="50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21"/>
            <p:cNvSpPr>
              <a:spLocks/>
            </p:cNvSpPr>
            <p:nvPr/>
          </p:nvSpPr>
          <p:spPr bwMode="auto">
            <a:xfrm>
              <a:off x="6785042" y="2557934"/>
              <a:ext cx="544112" cy="25706"/>
            </a:xfrm>
            <a:custGeom>
              <a:avLst/>
              <a:gdLst>
                <a:gd name="T0" fmla="*/ 373 w 376"/>
                <a:gd name="T1" fmla="*/ 0 h 18"/>
                <a:gd name="T2" fmla="*/ 3 w 376"/>
                <a:gd name="T3" fmla="*/ 0 h 18"/>
                <a:gd name="T4" fmla="*/ 0 w 376"/>
                <a:gd name="T5" fmla="*/ 9 h 18"/>
                <a:gd name="T6" fmla="*/ 4 w 376"/>
                <a:gd name="T7" fmla="*/ 18 h 18"/>
                <a:gd name="T8" fmla="*/ 372 w 376"/>
                <a:gd name="T9" fmla="*/ 18 h 18"/>
                <a:gd name="T10" fmla="*/ 376 w 376"/>
                <a:gd name="T11" fmla="*/ 9 h 18"/>
                <a:gd name="T12" fmla="*/ 373 w 37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18">
                  <a:moveTo>
                    <a:pt x="37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1"/>
                    <a:pt x="0" y="5"/>
                    <a:pt x="0" y="9"/>
                  </a:cubicBezTo>
                  <a:cubicBezTo>
                    <a:pt x="0" y="14"/>
                    <a:pt x="2" y="18"/>
                    <a:pt x="4" y="18"/>
                  </a:cubicBezTo>
                  <a:cubicBezTo>
                    <a:pt x="372" y="18"/>
                    <a:pt x="372" y="18"/>
                    <a:pt x="372" y="18"/>
                  </a:cubicBezTo>
                  <a:cubicBezTo>
                    <a:pt x="374" y="18"/>
                    <a:pt x="376" y="14"/>
                    <a:pt x="376" y="9"/>
                  </a:cubicBezTo>
                  <a:cubicBezTo>
                    <a:pt x="376" y="5"/>
                    <a:pt x="375" y="1"/>
                    <a:pt x="3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2"/>
            <p:cNvSpPr>
              <a:spLocks noEditPoints="1"/>
            </p:cNvSpPr>
            <p:nvPr/>
          </p:nvSpPr>
          <p:spPr bwMode="auto">
            <a:xfrm>
              <a:off x="6622849" y="1942824"/>
              <a:ext cx="868499" cy="868499"/>
            </a:xfrm>
            <a:custGeom>
              <a:avLst/>
              <a:gdLst>
                <a:gd name="T0" fmla="*/ 300 w 600"/>
                <a:gd name="T1" fmla="*/ 600 h 600"/>
                <a:gd name="T2" fmla="*/ 0 w 600"/>
                <a:gd name="T3" fmla="*/ 300 h 600"/>
                <a:gd name="T4" fmla="*/ 300 w 600"/>
                <a:gd name="T5" fmla="*/ 0 h 600"/>
                <a:gd name="T6" fmla="*/ 600 w 600"/>
                <a:gd name="T7" fmla="*/ 300 h 600"/>
                <a:gd name="T8" fmla="*/ 300 w 600"/>
                <a:gd name="T9" fmla="*/ 600 h 600"/>
                <a:gd name="T10" fmla="*/ 300 w 600"/>
                <a:gd name="T11" fmla="*/ 18 h 600"/>
                <a:gd name="T12" fmla="*/ 18 w 600"/>
                <a:gd name="T13" fmla="*/ 300 h 600"/>
                <a:gd name="T14" fmla="*/ 300 w 600"/>
                <a:gd name="T15" fmla="*/ 582 h 600"/>
                <a:gd name="T16" fmla="*/ 582 w 600"/>
                <a:gd name="T17" fmla="*/ 300 h 600"/>
                <a:gd name="T18" fmla="*/ 300 w 600"/>
                <a:gd name="T19" fmla="*/ 1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600">
                  <a:moveTo>
                    <a:pt x="300" y="600"/>
                  </a:moveTo>
                  <a:cubicBezTo>
                    <a:pt x="135" y="600"/>
                    <a:pt x="0" y="465"/>
                    <a:pt x="0" y="300"/>
                  </a:cubicBezTo>
                  <a:cubicBezTo>
                    <a:pt x="0" y="135"/>
                    <a:pt x="135" y="0"/>
                    <a:pt x="300" y="0"/>
                  </a:cubicBezTo>
                  <a:cubicBezTo>
                    <a:pt x="465" y="0"/>
                    <a:pt x="600" y="135"/>
                    <a:pt x="600" y="300"/>
                  </a:cubicBezTo>
                  <a:cubicBezTo>
                    <a:pt x="600" y="465"/>
                    <a:pt x="465" y="600"/>
                    <a:pt x="300" y="600"/>
                  </a:cubicBezTo>
                  <a:close/>
                  <a:moveTo>
                    <a:pt x="300" y="18"/>
                  </a:moveTo>
                  <a:cubicBezTo>
                    <a:pt x="144" y="18"/>
                    <a:pt x="18" y="145"/>
                    <a:pt x="18" y="300"/>
                  </a:cubicBezTo>
                  <a:cubicBezTo>
                    <a:pt x="18" y="455"/>
                    <a:pt x="144" y="582"/>
                    <a:pt x="300" y="582"/>
                  </a:cubicBezTo>
                  <a:cubicBezTo>
                    <a:pt x="455" y="582"/>
                    <a:pt x="582" y="455"/>
                    <a:pt x="582" y="300"/>
                  </a:cubicBezTo>
                  <a:cubicBezTo>
                    <a:pt x="582" y="145"/>
                    <a:pt x="455" y="18"/>
                    <a:pt x="300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3"/>
            <p:cNvSpPr>
              <a:spLocks/>
            </p:cNvSpPr>
            <p:nvPr/>
          </p:nvSpPr>
          <p:spPr bwMode="auto">
            <a:xfrm>
              <a:off x="6535938" y="3469889"/>
              <a:ext cx="308473" cy="503717"/>
            </a:xfrm>
            <a:custGeom>
              <a:avLst/>
              <a:gdLst>
                <a:gd name="T0" fmla="*/ 0 w 504"/>
                <a:gd name="T1" fmla="*/ 723 h 823"/>
                <a:gd name="T2" fmla="*/ 45 w 504"/>
                <a:gd name="T3" fmla="*/ 0 h 823"/>
                <a:gd name="T4" fmla="*/ 504 w 504"/>
                <a:gd name="T5" fmla="*/ 7 h 823"/>
                <a:gd name="T6" fmla="*/ 492 w 504"/>
                <a:gd name="T7" fmla="*/ 811 h 823"/>
                <a:gd name="T8" fmla="*/ 166 w 504"/>
                <a:gd name="T9" fmla="*/ 823 h 823"/>
                <a:gd name="T10" fmla="*/ 0 w 504"/>
                <a:gd name="T11" fmla="*/ 723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4" h="823">
                  <a:moveTo>
                    <a:pt x="0" y="723"/>
                  </a:moveTo>
                  <a:lnTo>
                    <a:pt x="45" y="0"/>
                  </a:lnTo>
                  <a:lnTo>
                    <a:pt x="504" y="7"/>
                  </a:lnTo>
                  <a:lnTo>
                    <a:pt x="492" y="811"/>
                  </a:lnTo>
                  <a:lnTo>
                    <a:pt x="166" y="823"/>
                  </a:lnTo>
                  <a:lnTo>
                    <a:pt x="0" y="72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4"/>
            <p:cNvSpPr>
              <a:spLocks noEditPoints="1"/>
            </p:cNvSpPr>
            <p:nvPr/>
          </p:nvSpPr>
          <p:spPr bwMode="auto">
            <a:xfrm>
              <a:off x="6521861" y="3439286"/>
              <a:ext cx="361722" cy="568594"/>
            </a:xfrm>
            <a:custGeom>
              <a:avLst/>
              <a:gdLst>
                <a:gd name="T0" fmla="*/ 203 w 250"/>
                <a:gd name="T1" fmla="*/ 0 h 393"/>
                <a:gd name="T2" fmla="*/ 47 w 250"/>
                <a:gd name="T3" fmla="*/ 0 h 393"/>
                <a:gd name="T4" fmla="*/ 0 w 250"/>
                <a:gd name="T5" fmla="*/ 47 h 393"/>
                <a:gd name="T6" fmla="*/ 0 w 250"/>
                <a:gd name="T7" fmla="*/ 346 h 393"/>
                <a:gd name="T8" fmla="*/ 47 w 250"/>
                <a:gd name="T9" fmla="*/ 393 h 393"/>
                <a:gd name="T10" fmla="*/ 203 w 250"/>
                <a:gd name="T11" fmla="*/ 393 h 393"/>
                <a:gd name="T12" fmla="*/ 250 w 250"/>
                <a:gd name="T13" fmla="*/ 346 h 393"/>
                <a:gd name="T14" fmla="*/ 250 w 250"/>
                <a:gd name="T15" fmla="*/ 47 h 393"/>
                <a:gd name="T16" fmla="*/ 203 w 250"/>
                <a:gd name="T17" fmla="*/ 0 h 393"/>
                <a:gd name="T18" fmla="*/ 100 w 250"/>
                <a:gd name="T19" fmla="*/ 51 h 393"/>
                <a:gd name="T20" fmla="*/ 164 w 250"/>
                <a:gd name="T21" fmla="*/ 51 h 393"/>
                <a:gd name="T22" fmla="*/ 170 w 250"/>
                <a:gd name="T23" fmla="*/ 56 h 393"/>
                <a:gd name="T24" fmla="*/ 164 w 250"/>
                <a:gd name="T25" fmla="*/ 62 h 393"/>
                <a:gd name="T26" fmla="*/ 100 w 250"/>
                <a:gd name="T27" fmla="*/ 62 h 393"/>
                <a:gd name="T28" fmla="*/ 94 w 250"/>
                <a:gd name="T29" fmla="*/ 56 h 393"/>
                <a:gd name="T30" fmla="*/ 100 w 250"/>
                <a:gd name="T31" fmla="*/ 51 h 393"/>
                <a:gd name="T32" fmla="*/ 41 w 250"/>
                <a:gd name="T33" fmla="*/ 47 h 393"/>
                <a:gd name="T34" fmla="*/ 50 w 250"/>
                <a:gd name="T35" fmla="*/ 37 h 393"/>
                <a:gd name="T36" fmla="*/ 60 w 250"/>
                <a:gd name="T37" fmla="*/ 47 h 393"/>
                <a:gd name="T38" fmla="*/ 50 w 250"/>
                <a:gd name="T39" fmla="*/ 56 h 393"/>
                <a:gd name="T40" fmla="*/ 41 w 250"/>
                <a:gd name="T41" fmla="*/ 47 h 393"/>
                <a:gd name="T42" fmla="*/ 152 w 250"/>
                <a:gd name="T43" fmla="*/ 347 h 393"/>
                <a:gd name="T44" fmla="*/ 112 w 250"/>
                <a:gd name="T45" fmla="*/ 347 h 393"/>
                <a:gd name="T46" fmla="*/ 109 w 250"/>
                <a:gd name="T47" fmla="*/ 344 h 393"/>
                <a:gd name="T48" fmla="*/ 112 w 250"/>
                <a:gd name="T49" fmla="*/ 340 h 393"/>
                <a:gd name="T50" fmla="*/ 152 w 250"/>
                <a:gd name="T51" fmla="*/ 340 h 393"/>
                <a:gd name="T52" fmla="*/ 155 w 250"/>
                <a:gd name="T53" fmla="*/ 344 h 393"/>
                <a:gd name="T54" fmla="*/ 152 w 250"/>
                <a:gd name="T55" fmla="*/ 347 h 393"/>
                <a:gd name="T56" fmla="*/ 205 w 250"/>
                <a:gd name="T57" fmla="*/ 307 h 393"/>
                <a:gd name="T58" fmla="*/ 53 w 250"/>
                <a:gd name="T59" fmla="*/ 307 h 393"/>
                <a:gd name="T60" fmla="*/ 53 w 250"/>
                <a:gd name="T61" fmla="*/ 85 h 393"/>
                <a:gd name="T62" fmla="*/ 205 w 250"/>
                <a:gd name="T63" fmla="*/ 85 h 393"/>
                <a:gd name="T64" fmla="*/ 205 w 250"/>
                <a:gd name="T65" fmla="*/ 307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0" h="393">
                  <a:moveTo>
                    <a:pt x="203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0" y="372"/>
                    <a:pt x="21" y="393"/>
                    <a:pt x="47" y="393"/>
                  </a:cubicBezTo>
                  <a:cubicBezTo>
                    <a:pt x="203" y="393"/>
                    <a:pt x="203" y="393"/>
                    <a:pt x="203" y="393"/>
                  </a:cubicBezTo>
                  <a:cubicBezTo>
                    <a:pt x="229" y="393"/>
                    <a:pt x="250" y="372"/>
                    <a:pt x="250" y="346"/>
                  </a:cubicBezTo>
                  <a:cubicBezTo>
                    <a:pt x="250" y="47"/>
                    <a:pt x="250" y="47"/>
                    <a:pt x="250" y="47"/>
                  </a:cubicBezTo>
                  <a:cubicBezTo>
                    <a:pt x="250" y="21"/>
                    <a:pt x="229" y="0"/>
                    <a:pt x="203" y="0"/>
                  </a:cubicBezTo>
                  <a:close/>
                  <a:moveTo>
                    <a:pt x="100" y="51"/>
                  </a:moveTo>
                  <a:cubicBezTo>
                    <a:pt x="164" y="51"/>
                    <a:pt x="164" y="51"/>
                    <a:pt x="164" y="51"/>
                  </a:cubicBezTo>
                  <a:cubicBezTo>
                    <a:pt x="167" y="51"/>
                    <a:pt x="170" y="54"/>
                    <a:pt x="170" y="56"/>
                  </a:cubicBezTo>
                  <a:cubicBezTo>
                    <a:pt x="170" y="59"/>
                    <a:pt x="167" y="62"/>
                    <a:pt x="164" y="62"/>
                  </a:cubicBezTo>
                  <a:cubicBezTo>
                    <a:pt x="100" y="62"/>
                    <a:pt x="100" y="62"/>
                    <a:pt x="100" y="62"/>
                  </a:cubicBezTo>
                  <a:cubicBezTo>
                    <a:pt x="97" y="62"/>
                    <a:pt x="94" y="59"/>
                    <a:pt x="94" y="56"/>
                  </a:cubicBezTo>
                  <a:cubicBezTo>
                    <a:pt x="94" y="54"/>
                    <a:pt x="97" y="51"/>
                    <a:pt x="100" y="51"/>
                  </a:cubicBezTo>
                  <a:close/>
                  <a:moveTo>
                    <a:pt x="41" y="47"/>
                  </a:moveTo>
                  <a:cubicBezTo>
                    <a:pt x="41" y="42"/>
                    <a:pt x="45" y="37"/>
                    <a:pt x="50" y="37"/>
                  </a:cubicBezTo>
                  <a:cubicBezTo>
                    <a:pt x="55" y="37"/>
                    <a:pt x="60" y="42"/>
                    <a:pt x="60" y="47"/>
                  </a:cubicBezTo>
                  <a:cubicBezTo>
                    <a:pt x="60" y="52"/>
                    <a:pt x="55" y="56"/>
                    <a:pt x="50" y="56"/>
                  </a:cubicBezTo>
                  <a:cubicBezTo>
                    <a:pt x="45" y="56"/>
                    <a:pt x="41" y="52"/>
                    <a:pt x="41" y="47"/>
                  </a:cubicBezTo>
                  <a:close/>
                  <a:moveTo>
                    <a:pt x="152" y="347"/>
                  </a:moveTo>
                  <a:cubicBezTo>
                    <a:pt x="112" y="347"/>
                    <a:pt x="112" y="347"/>
                    <a:pt x="112" y="347"/>
                  </a:cubicBezTo>
                  <a:cubicBezTo>
                    <a:pt x="110" y="347"/>
                    <a:pt x="109" y="346"/>
                    <a:pt x="109" y="344"/>
                  </a:cubicBezTo>
                  <a:cubicBezTo>
                    <a:pt x="109" y="342"/>
                    <a:pt x="110" y="340"/>
                    <a:pt x="112" y="340"/>
                  </a:cubicBezTo>
                  <a:cubicBezTo>
                    <a:pt x="152" y="340"/>
                    <a:pt x="152" y="340"/>
                    <a:pt x="152" y="340"/>
                  </a:cubicBezTo>
                  <a:cubicBezTo>
                    <a:pt x="154" y="340"/>
                    <a:pt x="155" y="342"/>
                    <a:pt x="155" y="344"/>
                  </a:cubicBezTo>
                  <a:cubicBezTo>
                    <a:pt x="155" y="346"/>
                    <a:pt x="154" y="347"/>
                    <a:pt x="152" y="347"/>
                  </a:cubicBezTo>
                  <a:close/>
                  <a:moveTo>
                    <a:pt x="205" y="307"/>
                  </a:moveTo>
                  <a:cubicBezTo>
                    <a:pt x="53" y="307"/>
                    <a:pt x="53" y="307"/>
                    <a:pt x="53" y="307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205" y="85"/>
                    <a:pt x="205" y="85"/>
                    <a:pt x="205" y="85"/>
                  </a:cubicBezTo>
                  <a:lnTo>
                    <a:pt x="205" y="30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5"/>
            <p:cNvSpPr>
              <a:spLocks noEditPoints="1"/>
            </p:cNvSpPr>
            <p:nvPr/>
          </p:nvSpPr>
          <p:spPr bwMode="auto">
            <a:xfrm>
              <a:off x="6268472" y="3303411"/>
              <a:ext cx="868499" cy="868499"/>
            </a:xfrm>
            <a:custGeom>
              <a:avLst/>
              <a:gdLst>
                <a:gd name="T0" fmla="*/ 300 w 600"/>
                <a:gd name="T1" fmla="*/ 600 h 600"/>
                <a:gd name="T2" fmla="*/ 0 w 600"/>
                <a:gd name="T3" fmla="*/ 300 h 600"/>
                <a:gd name="T4" fmla="*/ 300 w 600"/>
                <a:gd name="T5" fmla="*/ 0 h 600"/>
                <a:gd name="T6" fmla="*/ 600 w 600"/>
                <a:gd name="T7" fmla="*/ 300 h 600"/>
                <a:gd name="T8" fmla="*/ 300 w 600"/>
                <a:gd name="T9" fmla="*/ 600 h 600"/>
                <a:gd name="T10" fmla="*/ 300 w 600"/>
                <a:gd name="T11" fmla="*/ 18 h 600"/>
                <a:gd name="T12" fmla="*/ 18 w 600"/>
                <a:gd name="T13" fmla="*/ 300 h 600"/>
                <a:gd name="T14" fmla="*/ 300 w 600"/>
                <a:gd name="T15" fmla="*/ 582 h 600"/>
                <a:gd name="T16" fmla="*/ 582 w 600"/>
                <a:gd name="T17" fmla="*/ 300 h 600"/>
                <a:gd name="T18" fmla="*/ 300 w 600"/>
                <a:gd name="T19" fmla="*/ 1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600">
                  <a:moveTo>
                    <a:pt x="300" y="600"/>
                  </a:moveTo>
                  <a:cubicBezTo>
                    <a:pt x="135" y="600"/>
                    <a:pt x="0" y="465"/>
                    <a:pt x="0" y="300"/>
                  </a:cubicBezTo>
                  <a:cubicBezTo>
                    <a:pt x="0" y="135"/>
                    <a:pt x="135" y="0"/>
                    <a:pt x="300" y="0"/>
                  </a:cubicBezTo>
                  <a:cubicBezTo>
                    <a:pt x="465" y="0"/>
                    <a:pt x="600" y="135"/>
                    <a:pt x="600" y="300"/>
                  </a:cubicBezTo>
                  <a:cubicBezTo>
                    <a:pt x="600" y="465"/>
                    <a:pt x="465" y="600"/>
                    <a:pt x="300" y="600"/>
                  </a:cubicBezTo>
                  <a:close/>
                  <a:moveTo>
                    <a:pt x="300" y="18"/>
                  </a:moveTo>
                  <a:cubicBezTo>
                    <a:pt x="145" y="18"/>
                    <a:pt x="18" y="145"/>
                    <a:pt x="18" y="300"/>
                  </a:cubicBezTo>
                  <a:cubicBezTo>
                    <a:pt x="18" y="455"/>
                    <a:pt x="145" y="582"/>
                    <a:pt x="300" y="582"/>
                  </a:cubicBezTo>
                  <a:cubicBezTo>
                    <a:pt x="455" y="582"/>
                    <a:pt x="582" y="455"/>
                    <a:pt x="582" y="300"/>
                  </a:cubicBezTo>
                  <a:cubicBezTo>
                    <a:pt x="582" y="145"/>
                    <a:pt x="455" y="18"/>
                    <a:pt x="300" y="1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26"/>
            <p:cNvSpPr>
              <a:spLocks noChangeArrowheads="1"/>
            </p:cNvSpPr>
            <p:nvPr/>
          </p:nvSpPr>
          <p:spPr bwMode="auto">
            <a:xfrm>
              <a:off x="6439234" y="4957782"/>
              <a:ext cx="253389" cy="17810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7"/>
            <p:cNvSpPr>
              <a:spLocks noEditPoints="1"/>
            </p:cNvSpPr>
            <p:nvPr/>
          </p:nvSpPr>
          <p:spPr bwMode="auto">
            <a:xfrm>
              <a:off x="6428829" y="4949214"/>
              <a:ext cx="272362" cy="222786"/>
            </a:xfrm>
            <a:custGeom>
              <a:avLst/>
              <a:gdLst>
                <a:gd name="T0" fmla="*/ 174 w 188"/>
                <a:gd name="T1" fmla="*/ 0 h 154"/>
                <a:gd name="T2" fmla="*/ 14 w 188"/>
                <a:gd name="T3" fmla="*/ 0 h 154"/>
                <a:gd name="T4" fmla="*/ 0 w 188"/>
                <a:gd name="T5" fmla="*/ 14 h 154"/>
                <a:gd name="T6" fmla="*/ 0 w 188"/>
                <a:gd name="T7" fmla="*/ 123 h 154"/>
                <a:gd name="T8" fmla="*/ 14 w 188"/>
                <a:gd name="T9" fmla="*/ 137 h 154"/>
                <a:gd name="T10" fmla="*/ 77 w 188"/>
                <a:gd name="T11" fmla="*/ 137 h 154"/>
                <a:gd name="T12" fmla="*/ 77 w 188"/>
                <a:gd name="T13" fmla="*/ 147 h 154"/>
                <a:gd name="T14" fmla="*/ 17 w 188"/>
                <a:gd name="T15" fmla="*/ 147 h 154"/>
                <a:gd name="T16" fmla="*/ 14 w 188"/>
                <a:gd name="T17" fmla="*/ 150 h 154"/>
                <a:gd name="T18" fmla="*/ 17 w 188"/>
                <a:gd name="T19" fmla="*/ 154 h 154"/>
                <a:gd name="T20" fmla="*/ 171 w 188"/>
                <a:gd name="T21" fmla="*/ 154 h 154"/>
                <a:gd name="T22" fmla="*/ 175 w 188"/>
                <a:gd name="T23" fmla="*/ 150 h 154"/>
                <a:gd name="T24" fmla="*/ 171 w 188"/>
                <a:gd name="T25" fmla="*/ 147 h 154"/>
                <a:gd name="T26" fmla="*/ 119 w 188"/>
                <a:gd name="T27" fmla="*/ 147 h 154"/>
                <a:gd name="T28" fmla="*/ 119 w 188"/>
                <a:gd name="T29" fmla="*/ 137 h 154"/>
                <a:gd name="T30" fmla="*/ 174 w 188"/>
                <a:gd name="T31" fmla="*/ 137 h 154"/>
                <a:gd name="T32" fmla="*/ 188 w 188"/>
                <a:gd name="T33" fmla="*/ 123 h 154"/>
                <a:gd name="T34" fmla="*/ 188 w 188"/>
                <a:gd name="T35" fmla="*/ 14 h 154"/>
                <a:gd name="T36" fmla="*/ 174 w 188"/>
                <a:gd name="T37" fmla="*/ 0 h 154"/>
                <a:gd name="T38" fmla="*/ 178 w 188"/>
                <a:gd name="T39" fmla="*/ 113 h 154"/>
                <a:gd name="T40" fmla="*/ 166 w 188"/>
                <a:gd name="T41" fmla="*/ 125 h 154"/>
                <a:gd name="T42" fmla="*/ 23 w 188"/>
                <a:gd name="T43" fmla="*/ 125 h 154"/>
                <a:gd name="T44" fmla="*/ 11 w 188"/>
                <a:gd name="T45" fmla="*/ 113 h 154"/>
                <a:gd name="T46" fmla="*/ 11 w 188"/>
                <a:gd name="T47" fmla="*/ 21 h 154"/>
                <a:gd name="T48" fmla="*/ 23 w 188"/>
                <a:gd name="T49" fmla="*/ 9 h 154"/>
                <a:gd name="T50" fmla="*/ 166 w 188"/>
                <a:gd name="T51" fmla="*/ 9 h 154"/>
                <a:gd name="T52" fmla="*/ 178 w 188"/>
                <a:gd name="T53" fmla="*/ 21 h 154"/>
                <a:gd name="T54" fmla="*/ 178 w 188"/>
                <a:gd name="T55" fmla="*/ 11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8" h="154">
                  <a:moveTo>
                    <a:pt x="17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31"/>
                    <a:pt x="6" y="137"/>
                    <a:pt x="14" y="137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47"/>
                    <a:pt x="77" y="147"/>
                    <a:pt x="77" y="147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15" y="147"/>
                    <a:pt x="14" y="149"/>
                    <a:pt x="14" y="150"/>
                  </a:cubicBezTo>
                  <a:cubicBezTo>
                    <a:pt x="14" y="152"/>
                    <a:pt x="15" y="154"/>
                    <a:pt x="17" y="154"/>
                  </a:cubicBezTo>
                  <a:cubicBezTo>
                    <a:pt x="171" y="154"/>
                    <a:pt x="171" y="154"/>
                    <a:pt x="171" y="154"/>
                  </a:cubicBezTo>
                  <a:cubicBezTo>
                    <a:pt x="173" y="154"/>
                    <a:pt x="175" y="152"/>
                    <a:pt x="175" y="150"/>
                  </a:cubicBezTo>
                  <a:cubicBezTo>
                    <a:pt x="175" y="149"/>
                    <a:pt x="173" y="147"/>
                    <a:pt x="171" y="147"/>
                  </a:cubicBezTo>
                  <a:cubicBezTo>
                    <a:pt x="119" y="147"/>
                    <a:pt x="119" y="147"/>
                    <a:pt x="119" y="147"/>
                  </a:cubicBezTo>
                  <a:cubicBezTo>
                    <a:pt x="119" y="137"/>
                    <a:pt x="119" y="137"/>
                    <a:pt x="119" y="137"/>
                  </a:cubicBezTo>
                  <a:cubicBezTo>
                    <a:pt x="174" y="137"/>
                    <a:pt x="174" y="137"/>
                    <a:pt x="174" y="137"/>
                  </a:cubicBezTo>
                  <a:cubicBezTo>
                    <a:pt x="182" y="137"/>
                    <a:pt x="188" y="131"/>
                    <a:pt x="188" y="123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7"/>
                    <a:pt x="182" y="0"/>
                    <a:pt x="174" y="0"/>
                  </a:cubicBezTo>
                  <a:close/>
                  <a:moveTo>
                    <a:pt x="178" y="113"/>
                  </a:moveTo>
                  <a:cubicBezTo>
                    <a:pt x="178" y="120"/>
                    <a:pt x="173" y="125"/>
                    <a:pt x="166" y="125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16" y="125"/>
                    <a:pt x="11" y="120"/>
                    <a:pt x="11" y="113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14"/>
                    <a:pt x="16" y="9"/>
                    <a:pt x="23" y="9"/>
                  </a:cubicBezTo>
                  <a:cubicBezTo>
                    <a:pt x="166" y="9"/>
                    <a:pt x="166" y="9"/>
                    <a:pt x="166" y="9"/>
                  </a:cubicBezTo>
                  <a:cubicBezTo>
                    <a:pt x="173" y="9"/>
                    <a:pt x="178" y="14"/>
                    <a:pt x="178" y="21"/>
                  </a:cubicBezTo>
                  <a:lnTo>
                    <a:pt x="178" y="1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8"/>
            <p:cNvSpPr>
              <a:spLocks noChangeArrowheads="1"/>
            </p:cNvSpPr>
            <p:nvPr/>
          </p:nvSpPr>
          <p:spPr bwMode="auto">
            <a:xfrm>
              <a:off x="6769129" y="4957782"/>
              <a:ext cx="253389" cy="17810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9"/>
            <p:cNvSpPr>
              <a:spLocks noEditPoints="1"/>
            </p:cNvSpPr>
            <p:nvPr/>
          </p:nvSpPr>
          <p:spPr bwMode="auto">
            <a:xfrm>
              <a:off x="6759336" y="4949214"/>
              <a:ext cx="271750" cy="222786"/>
            </a:xfrm>
            <a:custGeom>
              <a:avLst/>
              <a:gdLst>
                <a:gd name="T0" fmla="*/ 174 w 188"/>
                <a:gd name="T1" fmla="*/ 0 h 154"/>
                <a:gd name="T2" fmla="*/ 14 w 188"/>
                <a:gd name="T3" fmla="*/ 0 h 154"/>
                <a:gd name="T4" fmla="*/ 0 w 188"/>
                <a:gd name="T5" fmla="*/ 14 h 154"/>
                <a:gd name="T6" fmla="*/ 0 w 188"/>
                <a:gd name="T7" fmla="*/ 123 h 154"/>
                <a:gd name="T8" fmla="*/ 14 w 188"/>
                <a:gd name="T9" fmla="*/ 137 h 154"/>
                <a:gd name="T10" fmla="*/ 76 w 188"/>
                <a:gd name="T11" fmla="*/ 137 h 154"/>
                <a:gd name="T12" fmla="*/ 76 w 188"/>
                <a:gd name="T13" fmla="*/ 147 h 154"/>
                <a:gd name="T14" fmla="*/ 17 w 188"/>
                <a:gd name="T15" fmla="*/ 147 h 154"/>
                <a:gd name="T16" fmla="*/ 14 w 188"/>
                <a:gd name="T17" fmla="*/ 150 h 154"/>
                <a:gd name="T18" fmla="*/ 17 w 188"/>
                <a:gd name="T19" fmla="*/ 154 h 154"/>
                <a:gd name="T20" fmla="*/ 171 w 188"/>
                <a:gd name="T21" fmla="*/ 154 h 154"/>
                <a:gd name="T22" fmla="*/ 175 w 188"/>
                <a:gd name="T23" fmla="*/ 150 h 154"/>
                <a:gd name="T24" fmla="*/ 171 w 188"/>
                <a:gd name="T25" fmla="*/ 147 h 154"/>
                <a:gd name="T26" fmla="*/ 118 w 188"/>
                <a:gd name="T27" fmla="*/ 147 h 154"/>
                <a:gd name="T28" fmla="*/ 118 w 188"/>
                <a:gd name="T29" fmla="*/ 137 h 154"/>
                <a:gd name="T30" fmla="*/ 174 w 188"/>
                <a:gd name="T31" fmla="*/ 137 h 154"/>
                <a:gd name="T32" fmla="*/ 188 w 188"/>
                <a:gd name="T33" fmla="*/ 123 h 154"/>
                <a:gd name="T34" fmla="*/ 188 w 188"/>
                <a:gd name="T35" fmla="*/ 14 h 154"/>
                <a:gd name="T36" fmla="*/ 174 w 188"/>
                <a:gd name="T37" fmla="*/ 0 h 154"/>
                <a:gd name="T38" fmla="*/ 178 w 188"/>
                <a:gd name="T39" fmla="*/ 113 h 154"/>
                <a:gd name="T40" fmla="*/ 166 w 188"/>
                <a:gd name="T41" fmla="*/ 125 h 154"/>
                <a:gd name="T42" fmla="*/ 23 w 188"/>
                <a:gd name="T43" fmla="*/ 125 h 154"/>
                <a:gd name="T44" fmla="*/ 10 w 188"/>
                <a:gd name="T45" fmla="*/ 113 h 154"/>
                <a:gd name="T46" fmla="*/ 10 w 188"/>
                <a:gd name="T47" fmla="*/ 21 h 154"/>
                <a:gd name="T48" fmla="*/ 23 w 188"/>
                <a:gd name="T49" fmla="*/ 9 h 154"/>
                <a:gd name="T50" fmla="*/ 166 w 188"/>
                <a:gd name="T51" fmla="*/ 9 h 154"/>
                <a:gd name="T52" fmla="*/ 178 w 188"/>
                <a:gd name="T53" fmla="*/ 21 h 154"/>
                <a:gd name="T54" fmla="*/ 178 w 188"/>
                <a:gd name="T55" fmla="*/ 11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8" h="154">
                  <a:moveTo>
                    <a:pt x="17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31"/>
                    <a:pt x="6" y="137"/>
                    <a:pt x="14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47"/>
                    <a:pt x="76" y="147"/>
                    <a:pt x="76" y="147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15" y="147"/>
                    <a:pt x="14" y="149"/>
                    <a:pt x="14" y="150"/>
                  </a:cubicBezTo>
                  <a:cubicBezTo>
                    <a:pt x="14" y="152"/>
                    <a:pt x="15" y="154"/>
                    <a:pt x="17" y="154"/>
                  </a:cubicBezTo>
                  <a:cubicBezTo>
                    <a:pt x="171" y="154"/>
                    <a:pt x="171" y="154"/>
                    <a:pt x="171" y="154"/>
                  </a:cubicBezTo>
                  <a:cubicBezTo>
                    <a:pt x="173" y="154"/>
                    <a:pt x="175" y="152"/>
                    <a:pt x="175" y="150"/>
                  </a:cubicBezTo>
                  <a:cubicBezTo>
                    <a:pt x="175" y="149"/>
                    <a:pt x="173" y="147"/>
                    <a:pt x="171" y="147"/>
                  </a:cubicBezTo>
                  <a:cubicBezTo>
                    <a:pt x="118" y="147"/>
                    <a:pt x="118" y="147"/>
                    <a:pt x="118" y="147"/>
                  </a:cubicBezTo>
                  <a:cubicBezTo>
                    <a:pt x="118" y="137"/>
                    <a:pt x="118" y="137"/>
                    <a:pt x="118" y="137"/>
                  </a:cubicBezTo>
                  <a:cubicBezTo>
                    <a:pt x="174" y="137"/>
                    <a:pt x="174" y="137"/>
                    <a:pt x="174" y="137"/>
                  </a:cubicBezTo>
                  <a:cubicBezTo>
                    <a:pt x="182" y="137"/>
                    <a:pt x="188" y="131"/>
                    <a:pt x="188" y="123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7"/>
                    <a:pt x="182" y="0"/>
                    <a:pt x="174" y="0"/>
                  </a:cubicBezTo>
                  <a:close/>
                  <a:moveTo>
                    <a:pt x="178" y="113"/>
                  </a:moveTo>
                  <a:cubicBezTo>
                    <a:pt x="178" y="120"/>
                    <a:pt x="172" y="125"/>
                    <a:pt x="166" y="125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16" y="125"/>
                    <a:pt x="10" y="120"/>
                    <a:pt x="10" y="113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14"/>
                    <a:pt x="16" y="9"/>
                    <a:pt x="23" y="9"/>
                  </a:cubicBezTo>
                  <a:cubicBezTo>
                    <a:pt x="166" y="9"/>
                    <a:pt x="166" y="9"/>
                    <a:pt x="166" y="9"/>
                  </a:cubicBezTo>
                  <a:cubicBezTo>
                    <a:pt x="172" y="9"/>
                    <a:pt x="178" y="14"/>
                    <a:pt x="178" y="21"/>
                  </a:cubicBezTo>
                  <a:lnTo>
                    <a:pt x="178" y="1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30"/>
            <p:cNvSpPr>
              <a:spLocks noChangeArrowheads="1"/>
            </p:cNvSpPr>
            <p:nvPr/>
          </p:nvSpPr>
          <p:spPr bwMode="auto">
            <a:xfrm>
              <a:off x="6426381" y="5272988"/>
              <a:ext cx="639592" cy="1468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31"/>
            <p:cNvSpPr>
              <a:spLocks noChangeArrowheads="1"/>
            </p:cNvSpPr>
            <p:nvPr/>
          </p:nvSpPr>
          <p:spPr bwMode="auto">
            <a:xfrm>
              <a:off x="6563480" y="5167715"/>
              <a:ext cx="14689" cy="11261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32"/>
            <p:cNvSpPr>
              <a:spLocks noChangeArrowheads="1"/>
            </p:cNvSpPr>
            <p:nvPr/>
          </p:nvSpPr>
          <p:spPr bwMode="auto">
            <a:xfrm>
              <a:off x="6892151" y="5167715"/>
              <a:ext cx="14689" cy="11261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33"/>
            <p:cNvSpPr>
              <a:spLocks noEditPoints="1"/>
            </p:cNvSpPr>
            <p:nvPr/>
          </p:nvSpPr>
          <p:spPr bwMode="auto">
            <a:xfrm>
              <a:off x="6311928" y="4681136"/>
              <a:ext cx="868499" cy="867275"/>
            </a:xfrm>
            <a:custGeom>
              <a:avLst/>
              <a:gdLst>
                <a:gd name="T0" fmla="*/ 300 w 600"/>
                <a:gd name="T1" fmla="*/ 599 h 599"/>
                <a:gd name="T2" fmla="*/ 0 w 600"/>
                <a:gd name="T3" fmla="*/ 299 h 599"/>
                <a:gd name="T4" fmla="*/ 300 w 600"/>
                <a:gd name="T5" fmla="*/ 0 h 599"/>
                <a:gd name="T6" fmla="*/ 600 w 600"/>
                <a:gd name="T7" fmla="*/ 299 h 599"/>
                <a:gd name="T8" fmla="*/ 300 w 600"/>
                <a:gd name="T9" fmla="*/ 599 h 599"/>
                <a:gd name="T10" fmla="*/ 300 w 600"/>
                <a:gd name="T11" fmla="*/ 18 h 599"/>
                <a:gd name="T12" fmla="*/ 18 w 600"/>
                <a:gd name="T13" fmla="*/ 299 h 599"/>
                <a:gd name="T14" fmla="*/ 300 w 600"/>
                <a:gd name="T15" fmla="*/ 581 h 599"/>
                <a:gd name="T16" fmla="*/ 582 w 600"/>
                <a:gd name="T17" fmla="*/ 299 h 599"/>
                <a:gd name="T18" fmla="*/ 300 w 600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599">
                  <a:moveTo>
                    <a:pt x="300" y="599"/>
                  </a:moveTo>
                  <a:cubicBezTo>
                    <a:pt x="135" y="599"/>
                    <a:pt x="0" y="465"/>
                    <a:pt x="0" y="299"/>
                  </a:cubicBezTo>
                  <a:cubicBezTo>
                    <a:pt x="0" y="134"/>
                    <a:pt x="135" y="0"/>
                    <a:pt x="300" y="0"/>
                  </a:cubicBezTo>
                  <a:cubicBezTo>
                    <a:pt x="466" y="0"/>
                    <a:pt x="600" y="134"/>
                    <a:pt x="600" y="299"/>
                  </a:cubicBezTo>
                  <a:cubicBezTo>
                    <a:pt x="600" y="465"/>
                    <a:pt x="466" y="599"/>
                    <a:pt x="300" y="599"/>
                  </a:cubicBezTo>
                  <a:close/>
                  <a:moveTo>
                    <a:pt x="300" y="18"/>
                  </a:moveTo>
                  <a:cubicBezTo>
                    <a:pt x="145" y="18"/>
                    <a:pt x="18" y="144"/>
                    <a:pt x="18" y="299"/>
                  </a:cubicBezTo>
                  <a:cubicBezTo>
                    <a:pt x="18" y="455"/>
                    <a:pt x="145" y="581"/>
                    <a:pt x="300" y="581"/>
                  </a:cubicBezTo>
                  <a:cubicBezTo>
                    <a:pt x="456" y="581"/>
                    <a:pt x="582" y="455"/>
                    <a:pt x="582" y="299"/>
                  </a:cubicBezTo>
                  <a:cubicBezTo>
                    <a:pt x="582" y="144"/>
                    <a:pt x="456" y="18"/>
                    <a:pt x="300" y="1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4"/>
            <p:cNvSpPr>
              <a:spLocks/>
            </p:cNvSpPr>
            <p:nvPr/>
          </p:nvSpPr>
          <p:spPr bwMode="auto">
            <a:xfrm>
              <a:off x="7717194" y="5605943"/>
              <a:ext cx="475563" cy="126082"/>
            </a:xfrm>
            <a:custGeom>
              <a:avLst/>
              <a:gdLst>
                <a:gd name="T0" fmla="*/ 312 w 329"/>
                <a:gd name="T1" fmla="*/ 0 h 87"/>
                <a:gd name="T2" fmla="*/ 164 w 329"/>
                <a:gd name="T3" fmla="*/ 34 h 87"/>
                <a:gd name="T4" fmla="*/ 17 w 329"/>
                <a:gd name="T5" fmla="*/ 0 h 87"/>
                <a:gd name="T6" fmla="*/ 0 w 329"/>
                <a:gd name="T7" fmla="*/ 27 h 87"/>
                <a:gd name="T8" fmla="*/ 164 w 329"/>
                <a:gd name="T9" fmla="*/ 87 h 87"/>
                <a:gd name="T10" fmla="*/ 329 w 329"/>
                <a:gd name="T11" fmla="*/ 27 h 87"/>
                <a:gd name="T12" fmla="*/ 312 w 329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87">
                  <a:moveTo>
                    <a:pt x="312" y="0"/>
                  </a:moveTo>
                  <a:cubicBezTo>
                    <a:pt x="285" y="20"/>
                    <a:pt x="229" y="34"/>
                    <a:pt x="164" y="34"/>
                  </a:cubicBezTo>
                  <a:cubicBezTo>
                    <a:pt x="100" y="34"/>
                    <a:pt x="44" y="20"/>
                    <a:pt x="17" y="0"/>
                  </a:cubicBezTo>
                  <a:cubicBezTo>
                    <a:pt x="6" y="8"/>
                    <a:pt x="0" y="17"/>
                    <a:pt x="0" y="27"/>
                  </a:cubicBezTo>
                  <a:cubicBezTo>
                    <a:pt x="0" y="60"/>
                    <a:pt x="74" y="87"/>
                    <a:pt x="164" y="87"/>
                  </a:cubicBezTo>
                  <a:cubicBezTo>
                    <a:pt x="255" y="87"/>
                    <a:pt x="329" y="60"/>
                    <a:pt x="329" y="27"/>
                  </a:cubicBezTo>
                  <a:cubicBezTo>
                    <a:pt x="329" y="17"/>
                    <a:pt x="323" y="8"/>
                    <a:pt x="3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35"/>
            <p:cNvSpPr>
              <a:spLocks/>
            </p:cNvSpPr>
            <p:nvPr/>
          </p:nvSpPr>
          <p:spPr bwMode="auto">
            <a:xfrm>
              <a:off x="7717194" y="5490266"/>
              <a:ext cx="475563" cy="126082"/>
            </a:xfrm>
            <a:custGeom>
              <a:avLst/>
              <a:gdLst>
                <a:gd name="T0" fmla="*/ 312 w 329"/>
                <a:gd name="T1" fmla="*/ 0 h 87"/>
                <a:gd name="T2" fmla="*/ 164 w 329"/>
                <a:gd name="T3" fmla="*/ 33 h 87"/>
                <a:gd name="T4" fmla="*/ 17 w 329"/>
                <a:gd name="T5" fmla="*/ 0 h 87"/>
                <a:gd name="T6" fmla="*/ 0 w 329"/>
                <a:gd name="T7" fmla="*/ 27 h 87"/>
                <a:gd name="T8" fmla="*/ 164 w 329"/>
                <a:gd name="T9" fmla="*/ 87 h 87"/>
                <a:gd name="T10" fmla="*/ 329 w 329"/>
                <a:gd name="T11" fmla="*/ 27 h 87"/>
                <a:gd name="T12" fmla="*/ 312 w 329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87">
                  <a:moveTo>
                    <a:pt x="312" y="0"/>
                  </a:moveTo>
                  <a:cubicBezTo>
                    <a:pt x="285" y="20"/>
                    <a:pt x="229" y="33"/>
                    <a:pt x="164" y="33"/>
                  </a:cubicBezTo>
                  <a:cubicBezTo>
                    <a:pt x="100" y="33"/>
                    <a:pt x="44" y="20"/>
                    <a:pt x="17" y="0"/>
                  </a:cubicBezTo>
                  <a:cubicBezTo>
                    <a:pt x="6" y="8"/>
                    <a:pt x="0" y="17"/>
                    <a:pt x="0" y="27"/>
                  </a:cubicBezTo>
                  <a:cubicBezTo>
                    <a:pt x="0" y="60"/>
                    <a:pt x="74" y="87"/>
                    <a:pt x="164" y="87"/>
                  </a:cubicBezTo>
                  <a:cubicBezTo>
                    <a:pt x="255" y="87"/>
                    <a:pt x="329" y="60"/>
                    <a:pt x="329" y="27"/>
                  </a:cubicBezTo>
                  <a:cubicBezTo>
                    <a:pt x="329" y="17"/>
                    <a:pt x="323" y="8"/>
                    <a:pt x="3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Oval 36"/>
            <p:cNvSpPr>
              <a:spLocks noChangeArrowheads="1"/>
            </p:cNvSpPr>
            <p:nvPr/>
          </p:nvSpPr>
          <p:spPr bwMode="auto">
            <a:xfrm>
              <a:off x="7717194" y="5325012"/>
              <a:ext cx="475563" cy="17565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7"/>
            <p:cNvSpPr>
              <a:spLocks noEditPoints="1"/>
            </p:cNvSpPr>
            <p:nvPr/>
          </p:nvSpPr>
          <p:spPr bwMode="auto">
            <a:xfrm>
              <a:off x="7521338" y="5094882"/>
              <a:ext cx="867275" cy="867275"/>
            </a:xfrm>
            <a:custGeom>
              <a:avLst/>
              <a:gdLst>
                <a:gd name="T0" fmla="*/ 299 w 599"/>
                <a:gd name="T1" fmla="*/ 599 h 599"/>
                <a:gd name="T2" fmla="*/ 0 w 599"/>
                <a:gd name="T3" fmla="*/ 300 h 599"/>
                <a:gd name="T4" fmla="*/ 299 w 599"/>
                <a:gd name="T5" fmla="*/ 0 h 599"/>
                <a:gd name="T6" fmla="*/ 599 w 599"/>
                <a:gd name="T7" fmla="*/ 300 h 599"/>
                <a:gd name="T8" fmla="*/ 299 w 599"/>
                <a:gd name="T9" fmla="*/ 599 h 599"/>
                <a:gd name="T10" fmla="*/ 299 w 599"/>
                <a:gd name="T11" fmla="*/ 18 h 599"/>
                <a:gd name="T12" fmla="*/ 18 w 599"/>
                <a:gd name="T13" fmla="*/ 300 h 599"/>
                <a:gd name="T14" fmla="*/ 299 w 599"/>
                <a:gd name="T15" fmla="*/ 581 h 599"/>
                <a:gd name="T16" fmla="*/ 581 w 599"/>
                <a:gd name="T17" fmla="*/ 300 h 599"/>
                <a:gd name="T18" fmla="*/ 299 w 599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9" h="599">
                  <a:moveTo>
                    <a:pt x="299" y="599"/>
                  </a:moveTo>
                  <a:cubicBezTo>
                    <a:pt x="134" y="599"/>
                    <a:pt x="0" y="465"/>
                    <a:pt x="0" y="300"/>
                  </a:cubicBezTo>
                  <a:cubicBezTo>
                    <a:pt x="0" y="134"/>
                    <a:pt x="134" y="0"/>
                    <a:pt x="299" y="0"/>
                  </a:cubicBezTo>
                  <a:cubicBezTo>
                    <a:pt x="465" y="0"/>
                    <a:pt x="599" y="134"/>
                    <a:pt x="599" y="300"/>
                  </a:cubicBezTo>
                  <a:cubicBezTo>
                    <a:pt x="599" y="465"/>
                    <a:pt x="465" y="599"/>
                    <a:pt x="299" y="599"/>
                  </a:cubicBezTo>
                  <a:close/>
                  <a:moveTo>
                    <a:pt x="299" y="18"/>
                  </a:moveTo>
                  <a:cubicBezTo>
                    <a:pt x="144" y="18"/>
                    <a:pt x="18" y="144"/>
                    <a:pt x="18" y="300"/>
                  </a:cubicBezTo>
                  <a:cubicBezTo>
                    <a:pt x="18" y="455"/>
                    <a:pt x="144" y="581"/>
                    <a:pt x="299" y="581"/>
                  </a:cubicBezTo>
                  <a:cubicBezTo>
                    <a:pt x="455" y="581"/>
                    <a:pt x="581" y="455"/>
                    <a:pt x="581" y="300"/>
                  </a:cubicBezTo>
                  <a:cubicBezTo>
                    <a:pt x="581" y="144"/>
                    <a:pt x="455" y="18"/>
                    <a:pt x="299" y="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8"/>
            <p:cNvSpPr>
              <a:spLocks noEditPoints="1"/>
            </p:cNvSpPr>
            <p:nvPr/>
          </p:nvSpPr>
          <p:spPr bwMode="auto">
            <a:xfrm>
              <a:off x="8870297" y="5094882"/>
              <a:ext cx="866663" cy="867275"/>
            </a:xfrm>
            <a:custGeom>
              <a:avLst/>
              <a:gdLst>
                <a:gd name="T0" fmla="*/ 299 w 599"/>
                <a:gd name="T1" fmla="*/ 599 h 599"/>
                <a:gd name="T2" fmla="*/ 0 w 599"/>
                <a:gd name="T3" fmla="*/ 300 h 599"/>
                <a:gd name="T4" fmla="*/ 299 w 599"/>
                <a:gd name="T5" fmla="*/ 0 h 599"/>
                <a:gd name="T6" fmla="*/ 599 w 599"/>
                <a:gd name="T7" fmla="*/ 300 h 599"/>
                <a:gd name="T8" fmla="*/ 299 w 599"/>
                <a:gd name="T9" fmla="*/ 599 h 599"/>
                <a:gd name="T10" fmla="*/ 299 w 599"/>
                <a:gd name="T11" fmla="*/ 18 h 599"/>
                <a:gd name="T12" fmla="*/ 18 w 599"/>
                <a:gd name="T13" fmla="*/ 300 h 599"/>
                <a:gd name="T14" fmla="*/ 299 w 599"/>
                <a:gd name="T15" fmla="*/ 581 h 599"/>
                <a:gd name="T16" fmla="*/ 581 w 599"/>
                <a:gd name="T17" fmla="*/ 300 h 599"/>
                <a:gd name="T18" fmla="*/ 299 w 599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9" h="599">
                  <a:moveTo>
                    <a:pt x="299" y="599"/>
                  </a:moveTo>
                  <a:cubicBezTo>
                    <a:pt x="134" y="599"/>
                    <a:pt x="0" y="465"/>
                    <a:pt x="0" y="300"/>
                  </a:cubicBezTo>
                  <a:cubicBezTo>
                    <a:pt x="0" y="134"/>
                    <a:pt x="134" y="0"/>
                    <a:pt x="299" y="0"/>
                  </a:cubicBezTo>
                  <a:cubicBezTo>
                    <a:pt x="465" y="0"/>
                    <a:pt x="599" y="134"/>
                    <a:pt x="599" y="300"/>
                  </a:cubicBezTo>
                  <a:cubicBezTo>
                    <a:pt x="599" y="465"/>
                    <a:pt x="465" y="599"/>
                    <a:pt x="299" y="599"/>
                  </a:cubicBezTo>
                  <a:close/>
                  <a:moveTo>
                    <a:pt x="299" y="18"/>
                  </a:moveTo>
                  <a:cubicBezTo>
                    <a:pt x="144" y="18"/>
                    <a:pt x="18" y="144"/>
                    <a:pt x="18" y="300"/>
                  </a:cubicBezTo>
                  <a:cubicBezTo>
                    <a:pt x="18" y="455"/>
                    <a:pt x="144" y="581"/>
                    <a:pt x="299" y="581"/>
                  </a:cubicBezTo>
                  <a:cubicBezTo>
                    <a:pt x="455" y="581"/>
                    <a:pt x="581" y="455"/>
                    <a:pt x="581" y="300"/>
                  </a:cubicBezTo>
                  <a:cubicBezTo>
                    <a:pt x="581" y="144"/>
                    <a:pt x="455" y="18"/>
                    <a:pt x="299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9"/>
            <p:cNvSpPr>
              <a:spLocks noEditPoints="1"/>
            </p:cNvSpPr>
            <p:nvPr/>
          </p:nvSpPr>
          <p:spPr bwMode="auto">
            <a:xfrm>
              <a:off x="10071139" y="4953498"/>
              <a:ext cx="1028856" cy="1028856"/>
            </a:xfrm>
            <a:custGeom>
              <a:avLst/>
              <a:gdLst>
                <a:gd name="T0" fmla="*/ 355 w 711"/>
                <a:gd name="T1" fmla="*/ 711 h 711"/>
                <a:gd name="T2" fmla="*/ 0 w 711"/>
                <a:gd name="T3" fmla="*/ 356 h 711"/>
                <a:gd name="T4" fmla="*/ 355 w 711"/>
                <a:gd name="T5" fmla="*/ 0 h 711"/>
                <a:gd name="T6" fmla="*/ 711 w 711"/>
                <a:gd name="T7" fmla="*/ 356 h 711"/>
                <a:gd name="T8" fmla="*/ 355 w 711"/>
                <a:gd name="T9" fmla="*/ 711 h 711"/>
                <a:gd name="T10" fmla="*/ 355 w 711"/>
                <a:gd name="T11" fmla="*/ 22 h 711"/>
                <a:gd name="T12" fmla="*/ 21 w 711"/>
                <a:gd name="T13" fmla="*/ 356 h 711"/>
                <a:gd name="T14" fmla="*/ 355 w 711"/>
                <a:gd name="T15" fmla="*/ 690 h 711"/>
                <a:gd name="T16" fmla="*/ 689 w 711"/>
                <a:gd name="T17" fmla="*/ 356 h 711"/>
                <a:gd name="T18" fmla="*/ 355 w 711"/>
                <a:gd name="T19" fmla="*/ 22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1" h="711">
                  <a:moveTo>
                    <a:pt x="355" y="711"/>
                  </a:moveTo>
                  <a:cubicBezTo>
                    <a:pt x="159" y="711"/>
                    <a:pt x="0" y="552"/>
                    <a:pt x="0" y="356"/>
                  </a:cubicBezTo>
                  <a:cubicBezTo>
                    <a:pt x="0" y="160"/>
                    <a:pt x="159" y="0"/>
                    <a:pt x="355" y="0"/>
                  </a:cubicBezTo>
                  <a:cubicBezTo>
                    <a:pt x="551" y="0"/>
                    <a:pt x="711" y="160"/>
                    <a:pt x="711" y="356"/>
                  </a:cubicBezTo>
                  <a:cubicBezTo>
                    <a:pt x="711" y="552"/>
                    <a:pt x="551" y="711"/>
                    <a:pt x="355" y="711"/>
                  </a:cubicBezTo>
                  <a:close/>
                  <a:moveTo>
                    <a:pt x="355" y="22"/>
                  </a:moveTo>
                  <a:cubicBezTo>
                    <a:pt x="171" y="22"/>
                    <a:pt x="21" y="171"/>
                    <a:pt x="21" y="356"/>
                  </a:cubicBezTo>
                  <a:cubicBezTo>
                    <a:pt x="21" y="540"/>
                    <a:pt x="171" y="690"/>
                    <a:pt x="355" y="690"/>
                  </a:cubicBezTo>
                  <a:cubicBezTo>
                    <a:pt x="540" y="690"/>
                    <a:pt x="689" y="540"/>
                    <a:pt x="689" y="356"/>
                  </a:cubicBezTo>
                  <a:cubicBezTo>
                    <a:pt x="689" y="171"/>
                    <a:pt x="540" y="22"/>
                    <a:pt x="355" y="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40"/>
            <p:cNvSpPr>
              <a:spLocks/>
            </p:cNvSpPr>
            <p:nvPr/>
          </p:nvSpPr>
          <p:spPr bwMode="auto">
            <a:xfrm>
              <a:off x="10266383" y="5176284"/>
              <a:ext cx="493924" cy="351317"/>
            </a:xfrm>
            <a:custGeom>
              <a:avLst/>
              <a:gdLst>
                <a:gd name="T0" fmla="*/ 24 w 807"/>
                <a:gd name="T1" fmla="*/ 567 h 574"/>
                <a:gd name="T2" fmla="*/ 0 w 807"/>
                <a:gd name="T3" fmla="*/ 452 h 574"/>
                <a:gd name="T4" fmla="*/ 22 w 807"/>
                <a:gd name="T5" fmla="*/ 23 h 574"/>
                <a:gd name="T6" fmla="*/ 104 w 807"/>
                <a:gd name="T7" fmla="*/ 5 h 574"/>
                <a:gd name="T8" fmla="*/ 766 w 807"/>
                <a:gd name="T9" fmla="*/ 0 h 574"/>
                <a:gd name="T10" fmla="*/ 807 w 807"/>
                <a:gd name="T11" fmla="*/ 66 h 574"/>
                <a:gd name="T12" fmla="*/ 797 w 807"/>
                <a:gd name="T13" fmla="*/ 522 h 574"/>
                <a:gd name="T14" fmla="*/ 755 w 807"/>
                <a:gd name="T15" fmla="*/ 574 h 574"/>
                <a:gd name="T16" fmla="*/ 24 w 807"/>
                <a:gd name="T17" fmla="*/ 567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7" h="574">
                  <a:moveTo>
                    <a:pt x="24" y="567"/>
                  </a:moveTo>
                  <a:lnTo>
                    <a:pt x="0" y="452"/>
                  </a:lnTo>
                  <a:lnTo>
                    <a:pt x="22" y="23"/>
                  </a:lnTo>
                  <a:lnTo>
                    <a:pt x="104" y="5"/>
                  </a:lnTo>
                  <a:lnTo>
                    <a:pt x="766" y="0"/>
                  </a:lnTo>
                  <a:lnTo>
                    <a:pt x="807" y="66"/>
                  </a:lnTo>
                  <a:lnTo>
                    <a:pt x="797" y="522"/>
                  </a:lnTo>
                  <a:lnTo>
                    <a:pt x="755" y="574"/>
                  </a:lnTo>
                  <a:lnTo>
                    <a:pt x="24" y="567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41"/>
            <p:cNvSpPr>
              <a:spLocks/>
            </p:cNvSpPr>
            <p:nvPr/>
          </p:nvSpPr>
          <p:spPr bwMode="auto">
            <a:xfrm>
              <a:off x="10266383" y="5176284"/>
              <a:ext cx="493924" cy="351317"/>
            </a:xfrm>
            <a:custGeom>
              <a:avLst/>
              <a:gdLst>
                <a:gd name="T0" fmla="*/ 24 w 807"/>
                <a:gd name="T1" fmla="*/ 567 h 574"/>
                <a:gd name="T2" fmla="*/ 0 w 807"/>
                <a:gd name="T3" fmla="*/ 452 h 574"/>
                <a:gd name="T4" fmla="*/ 22 w 807"/>
                <a:gd name="T5" fmla="*/ 23 h 574"/>
                <a:gd name="T6" fmla="*/ 104 w 807"/>
                <a:gd name="T7" fmla="*/ 5 h 574"/>
                <a:gd name="T8" fmla="*/ 766 w 807"/>
                <a:gd name="T9" fmla="*/ 0 h 574"/>
                <a:gd name="T10" fmla="*/ 807 w 807"/>
                <a:gd name="T11" fmla="*/ 66 h 574"/>
                <a:gd name="T12" fmla="*/ 797 w 807"/>
                <a:gd name="T13" fmla="*/ 522 h 574"/>
                <a:gd name="T14" fmla="*/ 755 w 807"/>
                <a:gd name="T15" fmla="*/ 574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7" h="574">
                  <a:moveTo>
                    <a:pt x="24" y="567"/>
                  </a:moveTo>
                  <a:lnTo>
                    <a:pt x="0" y="452"/>
                  </a:lnTo>
                  <a:lnTo>
                    <a:pt x="22" y="23"/>
                  </a:lnTo>
                  <a:lnTo>
                    <a:pt x="104" y="5"/>
                  </a:lnTo>
                  <a:lnTo>
                    <a:pt x="766" y="0"/>
                  </a:lnTo>
                  <a:lnTo>
                    <a:pt x="807" y="66"/>
                  </a:lnTo>
                  <a:lnTo>
                    <a:pt x="797" y="522"/>
                  </a:lnTo>
                  <a:lnTo>
                    <a:pt x="755" y="57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42"/>
            <p:cNvSpPr>
              <a:spLocks noEditPoints="1"/>
            </p:cNvSpPr>
            <p:nvPr/>
          </p:nvSpPr>
          <p:spPr bwMode="auto">
            <a:xfrm>
              <a:off x="10254754" y="5163431"/>
              <a:ext cx="519630" cy="422314"/>
            </a:xfrm>
            <a:custGeom>
              <a:avLst/>
              <a:gdLst>
                <a:gd name="T0" fmla="*/ 332 w 359"/>
                <a:gd name="T1" fmla="*/ 0 h 292"/>
                <a:gd name="T2" fmla="*/ 27 w 359"/>
                <a:gd name="T3" fmla="*/ 0 h 292"/>
                <a:gd name="T4" fmla="*/ 0 w 359"/>
                <a:gd name="T5" fmla="*/ 27 h 292"/>
                <a:gd name="T6" fmla="*/ 0 w 359"/>
                <a:gd name="T7" fmla="*/ 234 h 292"/>
                <a:gd name="T8" fmla="*/ 27 w 359"/>
                <a:gd name="T9" fmla="*/ 261 h 292"/>
                <a:gd name="T10" fmla="*/ 147 w 359"/>
                <a:gd name="T11" fmla="*/ 261 h 292"/>
                <a:gd name="T12" fmla="*/ 147 w 359"/>
                <a:gd name="T13" fmla="*/ 279 h 292"/>
                <a:gd name="T14" fmla="*/ 33 w 359"/>
                <a:gd name="T15" fmla="*/ 279 h 292"/>
                <a:gd name="T16" fmla="*/ 27 w 359"/>
                <a:gd name="T17" fmla="*/ 286 h 292"/>
                <a:gd name="T18" fmla="*/ 33 w 359"/>
                <a:gd name="T19" fmla="*/ 292 h 292"/>
                <a:gd name="T20" fmla="*/ 327 w 359"/>
                <a:gd name="T21" fmla="*/ 292 h 292"/>
                <a:gd name="T22" fmla="*/ 333 w 359"/>
                <a:gd name="T23" fmla="*/ 286 h 292"/>
                <a:gd name="T24" fmla="*/ 327 w 359"/>
                <a:gd name="T25" fmla="*/ 279 h 292"/>
                <a:gd name="T26" fmla="*/ 226 w 359"/>
                <a:gd name="T27" fmla="*/ 279 h 292"/>
                <a:gd name="T28" fmla="*/ 226 w 359"/>
                <a:gd name="T29" fmla="*/ 261 h 292"/>
                <a:gd name="T30" fmla="*/ 332 w 359"/>
                <a:gd name="T31" fmla="*/ 261 h 292"/>
                <a:gd name="T32" fmla="*/ 359 w 359"/>
                <a:gd name="T33" fmla="*/ 234 h 292"/>
                <a:gd name="T34" fmla="*/ 359 w 359"/>
                <a:gd name="T35" fmla="*/ 27 h 292"/>
                <a:gd name="T36" fmla="*/ 332 w 359"/>
                <a:gd name="T37" fmla="*/ 0 h 292"/>
                <a:gd name="T38" fmla="*/ 340 w 359"/>
                <a:gd name="T39" fmla="*/ 215 h 292"/>
                <a:gd name="T40" fmla="*/ 316 w 359"/>
                <a:gd name="T41" fmla="*/ 238 h 292"/>
                <a:gd name="T42" fmla="*/ 45 w 359"/>
                <a:gd name="T43" fmla="*/ 238 h 292"/>
                <a:gd name="T44" fmla="*/ 21 w 359"/>
                <a:gd name="T45" fmla="*/ 215 h 292"/>
                <a:gd name="T46" fmla="*/ 21 w 359"/>
                <a:gd name="T47" fmla="*/ 40 h 292"/>
                <a:gd name="T48" fmla="*/ 45 w 359"/>
                <a:gd name="T49" fmla="*/ 17 h 292"/>
                <a:gd name="T50" fmla="*/ 316 w 359"/>
                <a:gd name="T51" fmla="*/ 17 h 292"/>
                <a:gd name="T52" fmla="*/ 340 w 359"/>
                <a:gd name="T53" fmla="*/ 40 h 292"/>
                <a:gd name="T54" fmla="*/ 340 w 359"/>
                <a:gd name="T55" fmla="*/ 215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" h="292">
                  <a:moveTo>
                    <a:pt x="332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0" y="249"/>
                    <a:pt x="12" y="261"/>
                    <a:pt x="27" y="261"/>
                  </a:cubicBezTo>
                  <a:cubicBezTo>
                    <a:pt x="147" y="261"/>
                    <a:pt x="147" y="261"/>
                    <a:pt x="147" y="261"/>
                  </a:cubicBezTo>
                  <a:cubicBezTo>
                    <a:pt x="147" y="279"/>
                    <a:pt x="147" y="279"/>
                    <a:pt x="147" y="279"/>
                  </a:cubicBezTo>
                  <a:cubicBezTo>
                    <a:pt x="33" y="279"/>
                    <a:pt x="33" y="279"/>
                    <a:pt x="33" y="279"/>
                  </a:cubicBezTo>
                  <a:cubicBezTo>
                    <a:pt x="30" y="279"/>
                    <a:pt x="27" y="282"/>
                    <a:pt x="27" y="286"/>
                  </a:cubicBezTo>
                  <a:cubicBezTo>
                    <a:pt x="27" y="289"/>
                    <a:pt x="30" y="292"/>
                    <a:pt x="33" y="292"/>
                  </a:cubicBezTo>
                  <a:cubicBezTo>
                    <a:pt x="327" y="292"/>
                    <a:pt x="327" y="292"/>
                    <a:pt x="327" y="292"/>
                  </a:cubicBezTo>
                  <a:cubicBezTo>
                    <a:pt x="330" y="292"/>
                    <a:pt x="333" y="289"/>
                    <a:pt x="333" y="286"/>
                  </a:cubicBezTo>
                  <a:cubicBezTo>
                    <a:pt x="333" y="282"/>
                    <a:pt x="330" y="279"/>
                    <a:pt x="327" y="279"/>
                  </a:cubicBezTo>
                  <a:cubicBezTo>
                    <a:pt x="226" y="279"/>
                    <a:pt x="226" y="279"/>
                    <a:pt x="226" y="279"/>
                  </a:cubicBezTo>
                  <a:cubicBezTo>
                    <a:pt x="226" y="261"/>
                    <a:pt x="226" y="261"/>
                    <a:pt x="226" y="261"/>
                  </a:cubicBezTo>
                  <a:cubicBezTo>
                    <a:pt x="332" y="261"/>
                    <a:pt x="332" y="261"/>
                    <a:pt x="332" y="261"/>
                  </a:cubicBezTo>
                  <a:cubicBezTo>
                    <a:pt x="347" y="261"/>
                    <a:pt x="359" y="249"/>
                    <a:pt x="359" y="234"/>
                  </a:cubicBezTo>
                  <a:cubicBezTo>
                    <a:pt x="359" y="27"/>
                    <a:pt x="359" y="27"/>
                    <a:pt x="359" y="27"/>
                  </a:cubicBezTo>
                  <a:cubicBezTo>
                    <a:pt x="359" y="12"/>
                    <a:pt x="347" y="0"/>
                    <a:pt x="332" y="0"/>
                  </a:cubicBezTo>
                  <a:close/>
                  <a:moveTo>
                    <a:pt x="340" y="215"/>
                  </a:moveTo>
                  <a:cubicBezTo>
                    <a:pt x="340" y="228"/>
                    <a:pt x="329" y="238"/>
                    <a:pt x="316" y="238"/>
                  </a:cubicBezTo>
                  <a:cubicBezTo>
                    <a:pt x="45" y="238"/>
                    <a:pt x="45" y="238"/>
                    <a:pt x="45" y="238"/>
                  </a:cubicBezTo>
                  <a:cubicBezTo>
                    <a:pt x="31" y="238"/>
                    <a:pt x="21" y="228"/>
                    <a:pt x="21" y="215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27"/>
                    <a:pt x="31" y="17"/>
                    <a:pt x="45" y="17"/>
                  </a:cubicBezTo>
                  <a:cubicBezTo>
                    <a:pt x="316" y="17"/>
                    <a:pt x="316" y="17"/>
                    <a:pt x="316" y="17"/>
                  </a:cubicBezTo>
                  <a:cubicBezTo>
                    <a:pt x="329" y="17"/>
                    <a:pt x="340" y="27"/>
                    <a:pt x="340" y="40"/>
                  </a:cubicBezTo>
                  <a:lnTo>
                    <a:pt x="340" y="2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Oval 43"/>
            <p:cNvSpPr>
              <a:spLocks noChangeArrowheads="1"/>
            </p:cNvSpPr>
            <p:nvPr/>
          </p:nvSpPr>
          <p:spPr bwMode="auto">
            <a:xfrm>
              <a:off x="10762755" y="5612064"/>
              <a:ext cx="101600" cy="97928"/>
            </a:xfrm>
            <a:prstGeom prst="ellipse">
              <a:avLst/>
            </a:prstGeom>
            <a:solidFill>
              <a:srgbClr val="B5E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44"/>
            <p:cNvSpPr>
              <a:spLocks/>
            </p:cNvSpPr>
            <p:nvPr/>
          </p:nvSpPr>
          <p:spPr bwMode="auto">
            <a:xfrm>
              <a:off x="10712567" y="5372752"/>
              <a:ext cx="181779" cy="145056"/>
            </a:xfrm>
            <a:custGeom>
              <a:avLst/>
              <a:gdLst>
                <a:gd name="T0" fmla="*/ 4 w 297"/>
                <a:gd name="T1" fmla="*/ 237 h 237"/>
                <a:gd name="T2" fmla="*/ 0 w 297"/>
                <a:gd name="T3" fmla="*/ 0 h 237"/>
                <a:gd name="T4" fmla="*/ 295 w 297"/>
                <a:gd name="T5" fmla="*/ 8 h 237"/>
                <a:gd name="T6" fmla="*/ 297 w 297"/>
                <a:gd name="T7" fmla="*/ 237 h 237"/>
                <a:gd name="T8" fmla="*/ 4 w 297"/>
                <a:gd name="T9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7" h="237">
                  <a:moveTo>
                    <a:pt x="4" y="237"/>
                  </a:moveTo>
                  <a:lnTo>
                    <a:pt x="0" y="0"/>
                  </a:lnTo>
                  <a:lnTo>
                    <a:pt x="295" y="8"/>
                  </a:lnTo>
                  <a:lnTo>
                    <a:pt x="297" y="237"/>
                  </a:lnTo>
                  <a:lnTo>
                    <a:pt x="4" y="237"/>
                  </a:lnTo>
                  <a:close/>
                </a:path>
              </a:pathLst>
            </a:custGeom>
            <a:solidFill>
              <a:srgbClr val="B5E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45"/>
            <p:cNvSpPr>
              <a:spLocks noEditPoints="1"/>
            </p:cNvSpPr>
            <p:nvPr/>
          </p:nvSpPr>
          <p:spPr bwMode="auto">
            <a:xfrm>
              <a:off x="10686249" y="5307875"/>
              <a:ext cx="238700" cy="440064"/>
            </a:xfrm>
            <a:custGeom>
              <a:avLst/>
              <a:gdLst>
                <a:gd name="T0" fmla="*/ 83 w 165"/>
                <a:gd name="T1" fmla="*/ 0 h 304"/>
                <a:gd name="T2" fmla="*/ 0 w 165"/>
                <a:gd name="T3" fmla="*/ 69 h 304"/>
                <a:gd name="T4" fmla="*/ 0 w 165"/>
                <a:gd name="T5" fmla="*/ 236 h 304"/>
                <a:gd name="T6" fmla="*/ 83 w 165"/>
                <a:gd name="T7" fmla="*/ 304 h 304"/>
                <a:gd name="T8" fmla="*/ 165 w 165"/>
                <a:gd name="T9" fmla="*/ 236 h 304"/>
                <a:gd name="T10" fmla="*/ 165 w 165"/>
                <a:gd name="T11" fmla="*/ 69 h 304"/>
                <a:gd name="T12" fmla="*/ 83 w 165"/>
                <a:gd name="T13" fmla="*/ 0 h 304"/>
                <a:gd name="T14" fmla="*/ 85 w 165"/>
                <a:gd name="T15" fmla="*/ 265 h 304"/>
                <a:gd name="T16" fmla="*/ 65 w 165"/>
                <a:gd name="T17" fmla="*/ 245 h 304"/>
                <a:gd name="T18" fmla="*/ 85 w 165"/>
                <a:gd name="T19" fmla="*/ 225 h 304"/>
                <a:gd name="T20" fmla="*/ 105 w 165"/>
                <a:gd name="T21" fmla="*/ 245 h 304"/>
                <a:gd name="T22" fmla="*/ 85 w 165"/>
                <a:gd name="T23" fmla="*/ 265 h 304"/>
                <a:gd name="T24" fmla="*/ 129 w 165"/>
                <a:gd name="T25" fmla="*/ 124 h 304"/>
                <a:gd name="T26" fmla="*/ 38 w 165"/>
                <a:gd name="T27" fmla="*/ 124 h 304"/>
                <a:gd name="T28" fmla="*/ 31 w 165"/>
                <a:gd name="T29" fmla="*/ 117 h 304"/>
                <a:gd name="T30" fmla="*/ 38 w 165"/>
                <a:gd name="T31" fmla="*/ 110 h 304"/>
                <a:gd name="T32" fmla="*/ 129 w 165"/>
                <a:gd name="T33" fmla="*/ 110 h 304"/>
                <a:gd name="T34" fmla="*/ 136 w 165"/>
                <a:gd name="T35" fmla="*/ 117 h 304"/>
                <a:gd name="T36" fmla="*/ 129 w 165"/>
                <a:gd name="T37" fmla="*/ 124 h 304"/>
                <a:gd name="T38" fmla="*/ 129 w 165"/>
                <a:gd name="T39" fmla="*/ 75 h 304"/>
                <a:gd name="T40" fmla="*/ 38 w 165"/>
                <a:gd name="T41" fmla="*/ 75 h 304"/>
                <a:gd name="T42" fmla="*/ 31 w 165"/>
                <a:gd name="T43" fmla="*/ 68 h 304"/>
                <a:gd name="T44" fmla="*/ 38 w 165"/>
                <a:gd name="T45" fmla="*/ 61 h 304"/>
                <a:gd name="T46" fmla="*/ 129 w 165"/>
                <a:gd name="T47" fmla="*/ 61 h 304"/>
                <a:gd name="T48" fmla="*/ 136 w 165"/>
                <a:gd name="T49" fmla="*/ 68 h 304"/>
                <a:gd name="T50" fmla="*/ 129 w 165"/>
                <a:gd name="T51" fmla="*/ 75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5" h="304">
                  <a:moveTo>
                    <a:pt x="83" y="0"/>
                  </a:moveTo>
                  <a:cubicBezTo>
                    <a:pt x="37" y="0"/>
                    <a:pt x="3" y="8"/>
                    <a:pt x="0" y="69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2" y="299"/>
                    <a:pt x="37" y="304"/>
                    <a:pt x="83" y="304"/>
                  </a:cubicBezTo>
                  <a:cubicBezTo>
                    <a:pt x="128" y="304"/>
                    <a:pt x="165" y="296"/>
                    <a:pt x="165" y="236"/>
                  </a:cubicBezTo>
                  <a:cubicBezTo>
                    <a:pt x="165" y="69"/>
                    <a:pt x="165" y="69"/>
                    <a:pt x="165" y="69"/>
                  </a:cubicBezTo>
                  <a:cubicBezTo>
                    <a:pt x="164" y="15"/>
                    <a:pt x="128" y="0"/>
                    <a:pt x="83" y="0"/>
                  </a:cubicBezTo>
                  <a:close/>
                  <a:moveTo>
                    <a:pt x="85" y="265"/>
                  </a:moveTo>
                  <a:cubicBezTo>
                    <a:pt x="74" y="265"/>
                    <a:pt x="65" y="256"/>
                    <a:pt x="65" y="245"/>
                  </a:cubicBezTo>
                  <a:cubicBezTo>
                    <a:pt x="65" y="234"/>
                    <a:pt x="74" y="225"/>
                    <a:pt x="85" y="225"/>
                  </a:cubicBezTo>
                  <a:cubicBezTo>
                    <a:pt x="96" y="225"/>
                    <a:pt x="105" y="234"/>
                    <a:pt x="105" y="245"/>
                  </a:cubicBezTo>
                  <a:cubicBezTo>
                    <a:pt x="105" y="256"/>
                    <a:pt x="96" y="265"/>
                    <a:pt x="85" y="265"/>
                  </a:cubicBezTo>
                  <a:close/>
                  <a:moveTo>
                    <a:pt x="129" y="124"/>
                  </a:moveTo>
                  <a:cubicBezTo>
                    <a:pt x="38" y="124"/>
                    <a:pt x="38" y="124"/>
                    <a:pt x="38" y="124"/>
                  </a:cubicBezTo>
                  <a:cubicBezTo>
                    <a:pt x="34" y="124"/>
                    <a:pt x="31" y="121"/>
                    <a:pt x="31" y="117"/>
                  </a:cubicBezTo>
                  <a:cubicBezTo>
                    <a:pt x="31" y="113"/>
                    <a:pt x="34" y="110"/>
                    <a:pt x="38" y="110"/>
                  </a:cubicBezTo>
                  <a:cubicBezTo>
                    <a:pt x="129" y="110"/>
                    <a:pt x="129" y="110"/>
                    <a:pt x="129" y="110"/>
                  </a:cubicBezTo>
                  <a:cubicBezTo>
                    <a:pt x="133" y="110"/>
                    <a:pt x="136" y="113"/>
                    <a:pt x="136" y="117"/>
                  </a:cubicBezTo>
                  <a:cubicBezTo>
                    <a:pt x="136" y="121"/>
                    <a:pt x="133" y="124"/>
                    <a:pt x="129" y="124"/>
                  </a:cubicBezTo>
                  <a:close/>
                  <a:moveTo>
                    <a:pt x="129" y="75"/>
                  </a:moveTo>
                  <a:cubicBezTo>
                    <a:pt x="38" y="75"/>
                    <a:pt x="38" y="75"/>
                    <a:pt x="38" y="75"/>
                  </a:cubicBezTo>
                  <a:cubicBezTo>
                    <a:pt x="34" y="75"/>
                    <a:pt x="31" y="72"/>
                    <a:pt x="31" y="68"/>
                  </a:cubicBezTo>
                  <a:cubicBezTo>
                    <a:pt x="31" y="64"/>
                    <a:pt x="34" y="61"/>
                    <a:pt x="38" y="61"/>
                  </a:cubicBezTo>
                  <a:cubicBezTo>
                    <a:pt x="129" y="61"/>
                    <a:pt x="129" y="61"/>
                    <a:pt x="129" y="61"/>
                  </a:cubicBezTo>
                  <a:cubicBezTo>
                    <a:pt x="133" y="61"/>
                    <a:pt x="136" y="64"/>
                    <a:pt x="136" y="68"/>
                  </a:cubicBezTo>
                  <a:cubicBezTo>
                    <a:pt x="136" y="72"/>
                    <a:pt x="133" y="75"/>
                    <a:pt x="129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46"/>
            <p:cNvSpPr>
              <a:spLocks/>
            </p:cNvSpPr>
            <p:nvPr/>
          </p:nvSpPr>
          <p:spPr bwMode="auto">
            <a:xfrm>
              <a:off x="8761964" y="3117960"/>
              <a:ext cx="61817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4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20"/>
                    <a:pt x="38" y="9"/>
                    <a:pt x="29" y="4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7"/>
            <p:cNvSpPr>
              <a:spLocks/>
            </p:cNvSpPr>
            <p:nvPr/>
          </p:nvSpPr>
          <p:spPr bwMode="auto">
            <a:xfrm>
              <a:off x="8671992" y="3077565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8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8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2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8"/>
            <p:cNvSpPr>
              <a:spLocks/>
            </p:cNvSpPr>
            <p:nvPr/>
          </p:nvSpPr>
          <p:spPr bwMode="auto">
            <a:xfrm>
              <a:off x="8580797" y="3035333"/>
              <a:ext cx="60593" cy="62429"/>
            </a:xfrm>
            <a:custGeom>
              <a:avLst/>
              <a:gdLst>
                <a:gd name="T0" fmla="*/ 38 w 42"/>
                <a:gd name="T1" fmla="*/ 29 h 43"/>
                <a:gd name="T2" fmla="*/ 29 w 42"/>
                <a:gd name="T3" fmla="*/ 5 h 43"/>
                <a:gd name="T4" fmla="*/ 4 w 42"/>
                <a:gd name="T5" fmla="*/ 14 h 43"/>
                <a:gd name="T6" fmla="*/ 14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9" y="5"/>
                  </a:cubicBezTo>
                  <a:cubicBezTo>
                    <a:pt x="20" y="0"/>
                    <a:pt x="9" y="5"/>
                    <a:pt x="4" y="14"/>
                  </a:cubicBezTo>
                  <a:cubicBezTo>
                    <a:pt x="0" y="23"/>
                    <a:pt x="4" y="34"/>
                    <a:pt x="14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49"/>
            <p:cNvSpPr>
              <a:spLocks/>
            </p:cNvSpPr>
            <p:nvPr/>
          </p:nvSpPr>
          <p:spPr bwMode="auto">
            <a:xfrm>
              <a:off x="8489602" y="2994938"/>
              <a:ext cx="62429" cy="60593"/>
            </a:xfrm>
            <a:custGeom>
              <a:avLst/>
              <a:gdLst>
                <a:gd name="T0" fmla="*/ 39 w 43"/>
                <a:gd name="T1" fmla="*/ 29 h 42"/>
                <a:gd name="T2" fmla="*/ 29 w 43"/>
                <a:gd name="T3" fmla="*/ 4 h 42"/>
                <a:gd name="T4" fmla="*/ 5 w 43"/>
                <a:gd name="T5" fmla="*/ 14 h 42"/>
                <a:gd name="T6" fmla="*/ 14 w 43"/>
                <a:gd name="T7" fmla="*/ 38 h 42"/>
                <a:gd name="T8" fmla="*/ 39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9" y="29"/>
                  </a:moveTo>
                  <a:cubicBezTo>
                    <a:pt x="43" y="20"/>
                    <a:pt x="39" y="9"/>
                    <a:pt x="29" y="4"/>
                  </a:cubicBezTo>
                  <a:cubicBezTo>
                    <a:pt x="20" y="0"/>
                    <a:pt x="9" y="4"/>
                    <a:pt x="5" y="14"/>
                  </a:cubicBezTo>
                  <a:cubicBezTo>
                    <a:pt x="0" y="23"/>
                    <a:pt x="5" y="34"/>
                    <a:pt x="14" y="38"/>
                  </a:cubicBezTo>
                  <a:cubicBezTo>
                    <a:pt x="23" y="42"/>
                    <a:pt x="34" y="38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50"/>
            <p:cNvSpPr>
              <a:spLocks/>
            </p:cNvSpPr>
            <p:nvPr/>
          </p:nvSpPr>
          <p:spPr bwMode="auto">
            <a:xfrm>
              <a:off x="8400242" y="2954543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9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51"/>
            <p:cNvSpPr>
              <a:spLocks/>
            </p:cNvSpPr>
            <p:nvPr/>
          </p:nvSpPr>
          <p:spPr bwMode="auto">
            <a:xfrm>
              <a:off x="8309047" y="2912311"/>
              <a:ext cx="61817" cy="62429"/>
            </a:xfrm>
            <a:custGeom>
              <a:avLst/>
              <a:gdLst>
                <a:gd name="T0" fmla="*/ 39 w 43"/>
                <a:gd name="T1" fmla="*/ 29 h 43"/>
                <a:gd name="T2" fmla="*/ 29 w 43"/>
                <a:gd name="T3" fmla="*/ 5 h 43"/>
                <a:gd name="T4" fmla="*/ 5 w 43"/>
                <a:gd name="T5" fmla="*/ 14 h 43"/>
                <a:gd name="T6" fmla="*/ 14 w 43"/>
                <a:gd name="T7" fmla="*/ 39 h 43"/>
                <a:gd name="T8" fmla="*/ 39 w 43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9" y="29"/>
                  </a:moveTo>
                  <a:cubicBezTo>
                    <a:pt x="43" y="20"/>
                    <a:pt x="39" y="9"/>
                    <a:pt x="29" y="5"/>
                  </a:cubicBezTo>
                  <a:cubicBezTo>
                    <a:pt x="20" y="0"/>
                    <a:pt x="9" y="5"/>
                    <a:pt x="5" y="14"/>
                  </a:cubicBezTo>
                  <a:cubicBezTo>
                    <a:pt x="0" y="23"/>
                    <a:pt x="5" y="34"/>
                    <a:pt x="14" y="39"/>
                  </a:cubicBezTo>
                  <a:cubicBezTo>
                    <a:pt x="23" y="43"/>
                    <a:pt x="34" y="39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52"/>
            <p:cNvSpPr>
              <a:spLocks/>
            </p:cNvSpPr>
            <p:nvPr/>
          </p:nvSpPr>
          <p:spPr bwMode="auto">
            <a:xfrm>
              <a:off x="8219075" y="2871916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4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20"/>
                    <a:pt x="38" y="9"/>
                    <a:pt x="29" y="4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53"/>
            <p:cNvSpPr>
              <a:spLocks/>
            </p:cNvSpPr>
            <p:nvPr/>
          </p:nvSpPr>
          <p:spPr bwMode="auto">
            <a:xfrm>
              <a:off x="8127880" y="2831521"/>
              <a:ext cx="62429" cy="60593"/>
            </a:xfrm>
            <a:custGeom>
              <a:avLst/>
              <a:gdLst>
                <a:gd name="T0" fmla="*/ 39 w 43"/>
                <a:gd name="T1" fmla="*/ 29 h 42"/>
                <a:gd name="T2" fmla="*/ 29 w 43"/>
                <a:gd name="T3" fmla="*/ 4 h 42"/>
                <a:gd name="T4" fmla="*/ 5 w 43"/>
                <a:gd name="T5" fmla="*/ 13 h 42"/>
                <a:gd name="T6" fmla="*/ 14 w 43"/>
                <a:gd name="T7" fmla="*/ 38 h 42"/>
                <a:gd name="T8" fmla="*/ 39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9" y="29"/>
                  </a:moveTo>
                  <a:cubicBezTo>
                    <a:pt x="43" y="19"/>
                    <a:pt x="39" y="8"/>
                    <a:pt x="29" y="4"/>
                  </a:cubicBezTo>
                  <a:cubicBezTo>
                    <a:pt x="20" y="0"/>
                    <a:pt x="9" y="4"/>
                    <a:pt x="5" y="13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4"/>
            <p:cNvSpPr>
              <a:spLocks/>
            </p:cNvSpPr>
            <p:nvPr/>
          </p:nvSpPr>
          <p:spPr bwMode="auto">
            <a:xfrm>
              <a:off x="8037909" y="2789289"/>
              <a:ext cx="61205" cy="62429"/>
            </a:xfrm>
            <a:custGeom>
              <a:avLst/>
              <a:gdLst>
                <a:gd name="T0" fmla="*/ 38 w 42"/>
                <a:gd name="T1" fmla="*/ 29 h 43"/>
                <a:gd name="T2" fmla="*/ 29 w 42"/>
                <a:gd name="T3" fmla="*/ 5 h 43"/>
                <a:gd name="T4" fmla="*/ 4 w 42"/>
                <a:gd name="T5" fmla="*/ 14 h 43"/>
                <a:gd name="T6" fmla="*/ 13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9" y="5"/>
                  </a:cubicBezTo>
                  <a:cubicBezTo>
                    <a:pt x="19" y="0"/>
                    <a:pt x="8" y="5"/>
                    <a:pt x="4" y="14"/>
                  </a:cubicBezTo>
                  <a:cubicBezTo>
                    <a:pt x="0" y="23"/>
                    <a:pt x="4" y="34"/>
                    <a:pt x="13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5"/>
            <p:cNvSpPr>
              <a:spLocks/>
            </p:cNvSpPr>
            <p:nvPr/>
          </p:nvSpPr>
          <p:spPr bwMode="auto">
            <a:xfrm>
              <a:off x="7947325" y="2748894"/>
              <a:ext cx="61817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4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20"/>
                    <a:pt x="39" y="9"/>
                    <a:pt x="29" y="4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6"/>
            <p:cNvSpPr>
              <a:spLocks/>
            </p:cNvSpPr>
            <p:nvPr/>
          </p:nvSpPr>
          <p:spPr bwMode="auto">
            <a:xfrm>
              <a:off x="7857354" y="2708499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9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7"/>
            <p:cNvSpPr>
              <a:spLocks/>
            </p:cNvSpPr>
            <p:nvPr/>
          </p:nvSpPr>
          <p:spPr bwMode="auto">
            <a:xfrm>
              <a:off x="7766158" y="2666267"/>
              <a:ext cx="62429" cy="62429"/>
            </a:xfrm>
            <a:custGeom>
              <a:avLst/>
              <a:gdLst>
                <a:gd name="T0" fmla="*/ 38 w 43"/>
                <a:gd name="T1" fmla="*/ 29 h 43"/>
                <a:gd name="T2" fmla="*/ 29 w 43"/>
                <a:gd name="T3" fmla="*/ 5 h 43"/>
                <a:gd name="T4" fmla="*/ 4 w 43"/>
                <a:gd name="T5" fmla="*/ 14 h 43"/>
                <a:gd name="T6" fmla="*/ 14 w 43"/>
                <a:gd name="T7" fmla="*/ 39 h 43"/>
                <a:gd name="T8" fmla="*/ 38 w 43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29"/>
                  </a:moveTo>
                  <a:cubicBezTo>
                    <a:pt x="43" y="20"/>
                    <a:pt x="38" y="9"/>
                    <a:pt x="29" y="5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8"/>
            <p:cNvSpPr>
              <a:spLocks/>
            </p:cNvSpPr>
            <p:nvPr/>
          </p:nvSpPr>
          <p:spPr bwMode="auto">
            <a:xfrm>
              <a:off x="7676187" y="2625872"/>
              <a:ext cx="61205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4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20"/>
                    <a:pt x="38" y="8"/>
                    <a:pt x="29" y="4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9"/>
            <p:cNvSpPr>
              <a:spLocks/>
            </p:cNvSpPr>
            <p:nvPr/>
          </p:nvSpPr>
          <p:spPr bwMode="auto">
            <a:xfrm>
              <a:off x="7584992" y="2585476"/>
              <a:ext cx="62429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3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19"/>
                    <a:pt x="38" y="8"/>
                    <a:pt x="29" y="4"/>
                  </a:cubicBezTo>
                  <a:cubicBezTo>
                    <a:pt x="20" y="0"/>
                    <a:pt x="9" y="4"/>
                    <a:pt x="4" y="13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60"/>
            <p:cNvSpPr>
              <a:spLocks/>
            </p:cNvSpPr>
            <p:nvPr/>
          </p:nvSpPr>
          <p:spPr bwMode="auto">
            <a:xfrm>
              <a:off x="7495632" y="2543245"/>
              <a:ext cx="60593" cy="62429"/>
            </a:xfrm>
            <a:custGeom>
              <a:avLst/>
              <a:gdLst>
                <a:gd name="T0" fmla="*/ 38 w 42"/>
                <a:gd name="T1" fmla="*/ 29 h 43"/>
                <a:gd name="T2" fmla="*/ 28 w 42"/>
                <a:gd name="T3" fmla="*/ 5 h 43"/>
                <a:gd name="T4" fmla="*/ 4 w 42"/>
                <a:gd name="T5" fmla="*/ 14 h 43"/>
                <a:gd name="T6" fmla="*/ 13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8" y="5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9"/>
                  </a:cubicBezTo>
                  <a:cubicBezTo>
                    <a:pt x="22" y="43"/>
                    <a:pt x="33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61"/>
            <p:cNvSpPr>
              <a:spLocks/>
            </p:cNvSpPr>
            <p:nvPr/>
          </p:nvSpPr>
          <p:spPr bwMode="auto">
            <a:xfrm>
              <a:off x="7999350" y="3610048"/>
              <a:ext cx="54472" cy="53248"/>
            </a:xfrm>
            <a:custGeom>
              <a:avLst/>
              <a:gdLst>
                <a:gd name="T0" fmla="*/ 38 w 38"/>
                <a:gd name="T1" fmla="*/ 19 h 37"/>
                <a:gd name="T2" fmla="*/ 19 w 38"/>
                <a:gd name="T3" fmla="*/ 0 h 37"/>
                <a:gd name="T4" fmla="*/ 0 w 38"/>
                <a:gd name="T5" fmla="*/ 19 h 37"/>
                <a:gd name="T6" fmla="*/ 19 w 38"/>
                <a:gd name="T7" fmla="*/ 37 h 37"/>
                <a:gd name="T8" fmla="*/ 38 w 38"/>
                <a:gd name="T9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9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9"/>
                    <a:pt x="38" y="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Oval 62"/>
            <p:cNvSpPr>
              <a:spLocks noChangeArrowheads="1"/>
            </p:cNvSpPr>
            <p:nvPr/>
          </p:nvSpPr>
          <p:spPr bwMode="auto">
            <a:xfrm>
              <a:off x="7900809" y="3610048"/>
              <a:ext cx="53248" cy="55084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Oval 63"/>
            <p:cNvSpPr>
              <a:spLocks noChangeArrowheads="1"/>
            </p:cNvSpPr>
            <p:nvPr/>
          </p:nvSpPr>
          <p:spPr bwMode="auto">
            <a:xfrm>
              <a:off x="7801045" y="3611272"/>
              <a:ext cx="53248" cy="5386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64"/>
            <p:cNvSpPr>
              <a:spLocks/>
            </p:cNvSpPr>
            <p:nvPr/>
          </p:nvSpPr>
          <p:spPr bwMode="auto">
            <a:xfrm>
              <a:off x="7701281" y="3611272"/>
              <a:ext cx="54472" cy="53860"/>
            </a:xfrm>
            <a:custGeom>
              <a:avLst/>
              <a:gdLst>
                <a:gd name="T0" fmla="*/ 38 w 38"/>
                <a:gd name="T1" fmla="*/ 18 h 37"/>
                <a:gd name="T2" fmla="*/ 19 w 38"/>
                <a:gd name="T3" fmla="*/ 0 h 37"/>
                <a:gd name="T4" fmla="*/ 0 w 38"/>
                <a:gd name="T5" fmla="*/ 19 h 37"/>
                <a:gd name="T6" fmla="*/ 19 w 38"/>
                <a:gd name="T7" fmla="*/ 37 h 37"/>
                <a:gd name="T8" fmla="*/ 38 w 38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8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9"/>
                    <a:pt x="38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65"/>
            <p:cNvSpPr>
              <a:spLocks/>
            </p:cNvSpPr>
            <p:nvPr/>
          </p:nvSpPr>
          <p:spPr bwMode="auto">
            <a:xfrm>
              <a:off x="7602741" y="3611272"/>
              <a:ext cx="53248" cy="53860"/>
            </a:xfrm>
            <a:custGeom>
              <a:avLst/>
              <a:gdLst>
                <a:gd name="T0" fmla="*/ 37 w 37"/>
                <a:gd name="T1" fmla="*/ 19 h 37"/>
                <a:gd name="T2" fmla="*/ 18 w 37"/>
                <a:gd name="T3" fmla="*/ 0 h 37"/>
                <a:gd name="T4" fmla="*/ 0 w 37"/>
                <a:gd name="T5" fmla="*/ 19 h 37"/>
                <a:gd name="T6" fmla="*/ 18 w 37"/>
                <a:gd name="T7" fmla="*/ 37 h 37"/>
                <a:gd name="T8" fmla="*/ 37 w 37"/>
                <a:gd name="T9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7" y="19"/>
                  </a:moveTo>
                  <a:cubicBezTo>
                    <a:pt x="37" y="8"/>
                    <a:pt x="29" y="0"/>
                    <a:pt x="18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Oval 66"/>
            <p:cNvSpPr>
              <a:spLocks noChangeArrowheads="1"/>
            </p:cNvSpPr>
            <p:nvPr/>
          </p:nvSpPr>
          <p:spPr bwMode="auto">
            <a:xfrm>
              <a:off x="7502977" y="3611272"/>
              <a:ext cx="53248" cy="55084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7"/>
            <p:cNvSpPr>
              <a:spLocks/>
            </p:cNvSpPr>
            <p:nvPr/>
          </p:nvSpPr>
          <p:spPr bwMode="auto">
            <a:xfrm>
              <a:off x="7403213" y="3613108"/>
              <a:ext cx="54472" cy="53248"/>
            </a:xfrm>
            <a:custGeom>
              <a:avLst/>
              <a:gdLst>
                <a:gd name="T0" fmla="*/ 38 w 38"/>
                <a:gd name="T1" fmla="*/ 18 h 37"/>
                <a:gd name="T2" fmla="*/ 19 w 38"/>
                <a:gd name="T3" fmla="*/ 0 h 37"/>
                <a:gd name="T4" fmla="*/ 0 w 38"/>
                <a:gd name="T5" fmla="*/ 18 h 37"/>
                <a:gd name="T6" fmla="*/ 19 w 38"/>
                <a:gd name="T7" fmla="*/ 37 h 37"/>
                <a:gd name="T8" fmla="*/ 38 w 38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8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8"/>
                    <a:pt x="0" y="18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8"/>
                    <a:pt x="38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8"/>
            <p:cNvSpPr>
              <a:spLocks/>
            </p:cNvSpPr>
            <p:nvPr/>
          </p:nvSpPr>
          <p:spPr bwMode="auto">
            <a:xfrm>
              <a:off x="7304673" y="3613108"/>
              <a:ext cx="53248" cy="53248"/>
            </a:xfrm>
            <a:custGeom>
              <a:avLst/>
              <a:gdLst>
                <a:gd name="T0" fmla="*/ 37 w 37"/>
                <a:gd name="T1" fmla="*/ 18 h 37"/>
                <a:gd name="T2" fmla="*/ 18 w 37"/>
                <a:gd name="T3" fmla="*/ 0 h 37"/>
                <a:gd name="T4" fmla="*/ 0 w 37"/>
                <a:gd name="T5" fmla="*/ 19 h 37"/>
                <a:gd name="T6" fmla="*/ 18 w 37"/>
                <a:gd name="T7" fmla="*/ 37 h 37"/>
                <a:gd name="T8" fmla="*/ 37 w 37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7" y="18"/>
                  </a:moveTo>
                  <a:cubicBezTo>
                    <a:pt x="37" y="8"/>
                    <a:pt x="29" y="0"/>
                    <a:pt x="18" y="0"/>
                  </a:cubicBez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Oval 69"/>
            <p:cNvSpPr>
              <a:spLocks noChangeArrowheads="1"/>
            </p:cNvSpPr>
            <p:nvPr/>
          </p:nvSpPr>
          <p:spPr bwMode="auto">
            <a:xfrm>
              <a:off x="7204909" y="3613108"/>
              <a:ext cx="53248" cy="5324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70"/>
            <p:cNvSpPr>
              <a:spLocks/>
            </p:cNvSpPr>
            <p:nvPr/>
          </p:nvSpPr>
          <p:spPr bwMode="auto">
            <a:xfrm>
              <a:off x="7850009" y="4424687"/>
              <a:ext cx="60593" cy="61205"/>
            </a:xfrm>
            <a:custGeom>
              <a:avLst/>
              <a:gdLst>
                <a:gd name="T0" fmla="*/ 37 w 42"/>
                <a:gd name="T1" fmla="*/ 12 h 42"/>
                <a:gd name="T2" fmla="*/ 12 w 42"/>
                <a:gd name="T3" fmla="*/ 4 h 42"/>
                <a:gd name="T4" fmla="*/ 4 w 42"/>
                <a:gd name="T5" fmla="*/ 30 h 42"/>
                <a:gd name="T6" fmla="*/ 30 w 42"/>
                <a:gd name="T7" fmla="*/ 37 h 42"/>
                <a:gd name="T8" fmla="*/ 37 w 42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7" y="12"/>
                  </a:moveTo>
                  <a:cubicBezTo>
                    <a:pt x="33" y="3"/>
                    <a:pt x="21" y="0"/>
                    <a:pt x="12" y="4"/>
                  </a:cubicBezTo>
                  <a:cubicBezTo>
                    <a:pt x="3" y="9"/>
                    <a:pt x="0" y="21"/>
                    <a:pt x="4" y="30"/>
                  </a:cubicBezTo>
                  <a:cubicBezTo>
                    <a:pt x="9" y="39"/>
                    <a:pt x="21" y="42"/>
                    <a:pt x="30" y="37"/>
                  </a:cubicBezTo>
                  <a:cubicBezTo>
                    <a:pt x="39" y="32"/>
                    <a:pt x="42" y="21"/>
                    <a:pt x="37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71"/>
            <p:cNvSpPr>
              <a:spLocks/>
            </p:cNvSpPr>
            <p:nvPr/>
          </p:nvSpPr>
          <p:spPr bwMode="auto">
            <a:xfrm>
              <a:off x="7761874" y="4471203"/>
              <a:ext cx="62429" cy="62429"/>
            </a:xfrm>
            <a:custGeom>
              <a:avLst/>
              <a:gdLst>
                <a:gd name="T0" fmla="*/ 38 w 43"/>
                <a:gd name="T1" fmla="*/ 12 h 43"/>
                <a:gd name="T2" fmla="*/ 13 w 43"/>
                <a:gd name="T3" fmla="*/ 5 h 43"/>
                <a:gd name="T4" fmla="*/ 5 w 43"/>
                <a:gd name="T5" fmla="*/ 30 h 43"/>
                <a:gd name="T6" fmla="*/ 30 w 43"/>
                <a:gd name="T7" fmla="*/ 38 h 43"/>
                <a:gd name="T8" fmla="*/ 38 w 43"/>
                <a:gd name="T9" fmla="*/ 1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12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3"/>
                    <a:pt x="30" y="38"/>
                  </a:cubicBezTo>
                  <a:cubicBezTo>
                    <a:pt x="39" y="33"/>
                    <a:pt x="43" y="22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72"/>
            <p:cNvSpPr>
              <a:spLocks/>
            </p:cNvSpPr>
            <p:nvPr/>
          </p:nvSpPr>
          <p:spPr bwMode="auto">
            <a:xfrm>
              <a:off x="7674963" y="4517718"/>
              <a:ext cx="60593" cy="61817"/>
            </a:xfrm>
            <a:custGeom>
              <a:avLst/>
              <a:gdLst>
                <a:gd name="T0" fmla="*/ 37 w 42"/>
                <a:gd name="T1" fmla="*/ 13 h 43"/>
                <a:gd name="T2" fmla="*/ 12 w 42"/>
                <a:gd name="T3" fmla="*/ 5 h 43"/>
                <a:gd name="T4" fmla="*/ 4 w 42"/>
                <a:gd name="T5" fmla="*/ 30 h 43"/>
                <a:gd name="T6" fmla="*/ 30 w 42"/>
                <a:gd name="T7" fmla="*/ 38 h 43"/>
                <a:gd name="T8" fmla="*/ 37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7" y="13"/>
                  </a:moveTo>
                  <a:cubicBezTo>
                    <a:pt x="32" y="4"/>
                    <a:pt x="21" y="0"/>
                    <a:pt x="12" y="5"/>
                  </a:cubicBezTo>
                  <a:cubicBezTo>
                    <a:pt x="3" y="10"/>
                    <a:pt x="0" y="21"/>
                    <a:pt x="4" y="30"/>
                  </a:cubicBezTo>
                  <a:cubicBezTo>
                    <a:pt x="9" y="39"/>
                    <a:pt x="21" y="43"/>
                    <a:pt x="30" y="38"/>
                  </a:cubicBezTo>
                  <a:cubicBezTo>
                    <a:pt x="39" y="33"/>
                    <a:pt x="42" y="22"/>
                    <a:pt x="37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73"/>
            <p:cNvSpPr>
              <a:spLocks/>
            </p:cNvSpPr>
            <p:nvPr/>
          </p:nvSpPr>
          <p:spPr bwMode="auto">
            <a:xfrm>
              <a:off x="7586828" y="4565458"/>
              <a:ext cx="62429" cy="60593"/>
            </a:xfrm>
            <a:custGeom>
              <a:avLst/>
              <a:gdLst>
                <a:gd name="T0" fmla="*/ 38 w 43"/>
                <a:gd name="T1" fmla="*/ 12 h 42"/>
                <a:gd name="T2" fmla="*/ 12 w 43"/>
                <a:gd name="T3" fmla="*/ 5 h 42"/>
                <a:gd name="T4" fmla="*/ 5 w 43"/>
                <a:gd name="T5" fmla="*/ 30 h 42"/>
                <a:gd name="T6" fmla="*/ 30 w 43"/>
                <a:gd name="T7" fmla="*/ 37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2" y="5"/>
                  </a:cubicBezTo>
                  <a:cubicBezTo>
                    <a:pt x="3" y="9"/>
                    <a:pt x="0" y="21"/>
                    <a:pt x="5" y="30"/>
                  </a:cubicBezTo>
                  <a:cubicBezTo>
                    <a:pt x="10" y="39"/>
                    <a:pt x="21" y="42"/>
                    <a:pt x="30" y="37"/>
                  </a:cubicBezTo>
                  <a:cubicBezTo>
                    <a:pt x="39" y="33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74"/>
            <p:cNvSpPr>
              <a:spLocks/>
            </p:cNvSpPr>
            <p:nvPr/>
          </p:nvSpPr>
          <p:spPr bwMode="auto">
            <a:xfrm>
              <a:off x="7498693" y="4611974"/>
              <a:ext cx="61817" cy="61817"/>
            </a:xfrm>
            <a:custGeom>
              <a:avLst/>
              <a:gdLst>
                <a:gd name="T0" fmla="*/ 38 w 43"/>
                <a:gd name="T1" fmla="*/ 13 h 43"/>
                <a:gd name="T2" fmla="*/ 13 w 43"/>
                <a:gd name="T3" fmla="*/ 5 h 43"/>
                <a:gd name="T4" fmla="*/ 5 w 43"/>
                <a:gd name="T5" fmla="*/ 30 h 43"/>
                <a:gd name="T6" fmla="*/ 30 w 43"/>
                <a:gd name="T7" fmla="*/ 38 h 43"/>
                <a:gd name="T8" fmla="*/ 38 w 43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13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3"/>
                    <a:pt x="30" y="38"/>
                  </a:cubicBezTo>
                  <a:cubicBezTo>
                    <a:pt x="40" y="33"/>
                    <a:pt x="43" y="22"/>
                    <a:pt x="38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Freeform 75"/>
            <p:cNvSpPr>
              <a:spLocks/>
            </p:cNvSpPr>
            <p:nvPr/>
          </p:nvSpPr>
          <p:spPr bwMode="auto">
            <a:xfrm>
              <a:off x="7411781" y="4657878"/>
              <a:ext cx="60593" cy="62429"/>
            </a:xfrm>
            <a:custGeom>
              <a:avLst/>
              <a:gdLst>
                <a:gd name="T0" fmla="*/ 38 w 42"/>
                <a:gd name="T1" fmla="*/ 13 h 43"/>
                <a:gd name="T2" fmla="*/ 12 w 42"/>
                <a:gd name="T3" fmla="*/ 5 h 43"/>
                <a:gd name="T4" fmla="*/ 5 w 42"/>
                <a:gd name="T5" fmla="*/ 31 h 43"/>
                <a:gd name="T6" fmla="*/ 30 w 42"/>
                <a:gd name="T7" fmla="*/ 38 h 43"/>
                <a:gd name="T8" fmla="*/ 38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13"/>
                  </a:moveTo>
                  <a:cubicBezTo>
                    <a:pt x="33" y="4"/>
                    <a:pt x="21" y="0"/>
                    <a:pt x="12" y="5"/>
                  </a:cubicBezTo>
                  <a:cubicBezTo>
                    <a:pt x="3" y="10"/>
                    <a:pt x="0" y="21"/>
                    <a:pt x="5" y="31"/>
                  </a:cubicBezTo>
                  <a:cubicBezTo>
                    <a:pt x="10" y="40"/>
                    <a:pt x="21" y="43"/>
                    <a:pt x="30" y="38"/>
                  </a:cubicBezTo>
                  <a:cubicBezTo>
                    <a:pt x="39" y="33"/>
                    <a:pt x="42" y="22"/>
                    <a:pt x="38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76"/>
            <p:cNvSpPr>
              <a:spLocks/>
            </p:cNvSpPr>
            <p:nvPr/>
          </p:nvSpPr>
          <p:spPr bwMode="auto">
            <a:xfrm>
              <a:off x="7323646" y="4705618"/>
              <a:ext cx="61817" cy="61205"/>
            </a:xfrm>
            <a:custGeom>
              <a:avLst/>
              <a:gdLst>
                <a:gd name="T0" fmla="*/ 38 w 43"/>
                <a:gd name="T1" fmla="*/ 12 h 42"/>
                <a:gd name="T2" fmla="*/ 13 w 43"/>
                <a:gd name="T3" fmla="*/ 5 h 42"/>
                <a:gd name="T4" fmla="*/ 5 w 43"/>
                <a:gd name="T5" fmla="*/ 30 h 42"/>
                <a:gd name="T6" fmla="*/ 30 w 43"/>
                <a:gd name="T7" fmla="*/ 38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2"/>
                    <a:pt x="30" y="38"/>
                  </a:cubicBezTo>
                  <a:cubicBezTo>
                    <a:pt x="39" y="33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Freeform 77"/>
            <p:cNvSpPr>
              <a:spLocks/>
            </p:cNvSpPr>
            <p:nvPr/>
          </p:nvSpPr>
          <p:spPr bwMode="auto">
            <a:xfrm>
              <a:off x="7236735" y="4752134"/>
              <a:ext cx="60593" cy="62429"/>
            </a:xfrm>
            <a:custGeom>
              <a:avLst/>
              <a:gdLst>
                <a:gd name="T0" fmla="*/ 37 w 42"/>
                <a:gd name="T1" fmla="*/ 13 h 43"/>
                <a:gd name="T2" fmla="*/ 12 w 42"/>
                <a:gd name="T3" fmla="*/ 5 h 43"/>
                <a:gd name="T4" fmla="*/ 5 w 42"/>
                <a:gd name="T5" fmla="*/ 30 h 43"/>
                <a:gd name="T6" fmla="*/ 30 w 42"/>
                <a:gd name="T7" fmla="*/ 38 h 43"/>
                <a:gd name="T8" fmla="*/ 37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7" y="13"/>
                  </a:moveTo>
                  <a:cubicBezTo>
                    <a:pt x="33" y="4"/>
                    <a:pt x="21" y="0"/>
                    <a:pt x="12" y="5"/>
                  </a:cubicBezTo>
                  <a:cubicBezTo>
                    <a:pt x="3" y="10"/>
                    <a:pt x="0" y="21"/>
                    <a:pt x="5" y="30"/>
                  </a:cubicBezTo>
                  <a:cubicBezTo>
                    <a:pt x="9" y="39"/>
                    <a:pt x="21" y="43"/>
                    <a:pt x="30" y="38"/>
                  </a:cubicBezTo>
                  <a:cubicBezTo>
                    <a:pt x="39" y="33"/>
                    <a:pt x="42" y="22"/>
                    <a:pt x="37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Freeform 78"/>
            <p:cNvSpPr>
              <a:spLocks/>
            </p:cNvSpPr>
            <p:nvPr/>
          </p:nvSpPr>
          <p:spPr bwMode="auto">
            <a:xfrm>
              <a:off x="7147988" y="4799873"/>
              <a:ext cx="62429" cy="60593"/>
            </a:xfrm>
            <a:custGeom>
              <a:avLst/>
              <a:gdLst>
                <a:gd name="T0" fmla="*/ 38 w 43"/>
                <a:gd name="T1" fmla="*/ 12 h 42"/>
                <a:gd name="T2" fmla="*/ 13 w 43"/>
                <a:gd name="T3" fmla="*/ 4 h 42"/>
                <a:gd name="T4" fmla="*/ 5 w 43"/>
                <a:gd name="T5" fmla="*/ 30 h 42"/>
                <a:gd name="T6" fmla="*/ 30 w 43"/>
                <a:gd name="T7" fmla="*/ 37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3" y="4"/>
                  </a:cubicBezTo>
                  <a:cubicBezTo>
                    <a:pt x="4" y="9"/>
                    <a:pt x="0" y="21"/>
                    <a:pt x="5" y="30"/>
                  </a:cubicBezTo>
                  <a:cubicBezTo>
                    <a:pt x="10" y="39"/>
                    <a:pt x="21" y="42"/>
                    <a:pt x="30" y="37"/>
                  </a:cubicBezTo>
                  <a:cubicBezTo>
                    <a:pt x="39" y="32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79"/>
            <p:cNvSpPr>
              <a:spLocks/>
            </p:cNvSpPr>
            <p:nvPr/>
          </p:nvSpPr>
          <p:spPr bwMode="auto">
            <a:xfrm>
              <a:off x="8528773" y="4584432"/>
              <a:ext cx="62429" cy="60593"/>
            </a:xfrm>
            <a:custGeom>
              <a:avLst/>
              <a:gdLst>
                <a:gd name="T0" fmla="*/ 31 w 43"/>
                <a:gd name="T1" fmla="*/ 6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1 w 43"/>
                <a:gd name="T9" fmla="*/ 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1" y="6"/>
                  </a:moveTo>
                  <a:cubicBezTo>
                    <a:pt x="23" y="0"/>
                    <a:pt x="11" y="3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3"/>
                    <a:pt x="40" y="11"/>
                    <a:pt x="31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Freeform 80"/>
            <p:cNvSpPr>
              <a:spLocks/>
            </p:cNvSpPr>
            <p:nvPr/>
          </p:nvSpPr>
          <p:spPr bwMode="auto">
            <a:xfrm>
              <a:off x="8474912" y="4668283"/>
              <a:ext cx="62429" cy="60593"/>
            </a:xfrm>
            <a:custGeom>
              <a:avLst/>
              <a:gdLst>
                <a:gd name="T0" fmla="*/ 31 w 43"/>
                <a:gd name="T1" fmla="*/ 5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1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1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1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Freeform 81"/>
            <p:cNvSpPr>
              <a:spLocks/>
            </p:cNvSpPr>
            <p:nvPr/>
          </p:nvSpPr>
          <p:spPr bwMode="auto">
            <a:xfrm>
              <a:off x="8421664" y="4752134"/>
              <a:ext cx="62429" cy="60593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82"/>
            <p:cNvSpPr>
              <a:spLocks/>
            </p:cNvSpPr>
            <p:nvPr/>
          </p:nvSpPr>
          <p:spPr bwMode="auto">
            <a:xfrm>
              <a:off x="8368416" y="4835984"/>
              <a:ext cx="61817" cy="60593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2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2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Freeform 83"/>
            <p:cNvSpPr>
              <a:spLocks/>
            </p:cNvSpPr>
            <p:nvPr/>
          </p:nvSpPr>
          <p:spPr bwMode="auto">
            <a:xfrm>
              <a:off x="8314555" y="4919835"/>
              <a:ext cx="62429" cy="61205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2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19"/>
                    <a:pt x="3" y="31"/>
                    <a:pt x="12" y="37"/>
                  </a:cubicBezTo>
                  <a:cubicBezTo>
                    <a:pt x="20" y="42"/>
                    <a:pt x="32" y="39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Freeform 84"/>
            <p:cNvSpPr>
              <a:spLocks/>
            </p:cNvSpPr>
            <p:nvPr/>
          </p:nvSpPr>
          <p:spPr bwMode="auto">
            <a:xfrm>
              <a:off x="8261307" y="5002462"/>
              <a:ext cx="61817" cy="62429"/>
            </a:xfrm>
            <a:custGeom>
              <a:avLst/>
              <a:gdLst>
                <a:gd name="T0" fmla="*/ 32 w 43"/>
                <a:gd name="T1" fmla="*/ 6 h 43"/>
                <a:gd name="T2" fmla="*/ 6 w 43"/>
                <a:gd name="T3" fmla="*/ 12 h 43"/>
                <a:gd name="T4" fmla="*/ 12 w 43"/>
                <a:gd name="T5" fmla="*/ 37 h 43"/>
                <a:gd name="T6" fmla="*/ 37 w 43"/>
                <a:gd name="T7" fmla="*/ 32 h 43"/>
                <a:gd name="T8" fmla="*/ 32 w 43"/>
                <a:gd name="T9" fmla="*/ 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2" y="6"/>
                  </a:moveTo>
                  <a:cubicBezTo>
                    <a:pt x="23" y="0"/>
                    <a:pt x="12" y="3"/>
                    <a:pt x="6" y="12"/>
                  </a:cubicBezTo>
                  <a:cubicBezTo>
                    <a:pt x="0" y="20"/>
                    <a:pt x="3" y="32"/>
                    <a:pt x="12" y="37"/>
                  </a:cubicBezTo>
                  <a:cubicBezTo>
                    <a:pt x="20" y="43"/>
                    <a:pt x="32" y="40"/>
                    <a:pt x="37" y="32"/>
                  </a:cubicBezTo>
                  <a:cubicBezTo>
                    <a:pt x="43" y="23"/>
                    <a:pt x="40" y="12"/>
                    <a:pt x="32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85"/>
            <p:cNvSpPr>
              <a:spLocks/>
            </p:cNvSpPr>
            <p:nvPr/>
          </p:nvSpPr>
          <p:spPr bwMode="auto">
            <a:xfrm>
              <a:off x="8208671" y="5086313"/>
              <a:ext cx="61205" cy="62429"/>
            </a:xfrm>
            <a:custGeom>
              <a:avLst/>
              <a:gdLst>
                <a:gd name="T0" fmla="*/ 31 w 42"/>
                <a:gd name="T1" fmla="*/ 6 h 43"/>
                <a:gd name="T2" fmla="*/ 5 w 42"/>
                <a:gd name="T3" fmla="*/ 12 h 43"/>
                <a:gd name="T4" fmla="*/ 11 w 42"/>
                <a:gd name="T5" fmla="*/ 37 h 43"/>
                <a:gd name="T6" fmla="*/ 37 w 42"/>
                <a:gd name="T7" fmla="*/ 32 h 43"/>
                <a:gd name="T8" fmla="*/ 31 w 42"/>
                <a:gd name="T9" fmla="*/ 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1" y="6"/>
                  </a:moveTo>
                  <a:cubicBezTo>
                    <a:pt x="22" y="0"/>
                    <a:pt x="11" y="3"/>
                    <a:pt x="5" y="12"/>
                  </a:cubicBezTo>
                  <a:cubicBezTo>
                    <a:pt x="0" y="20"/>
                    <a:pt x="2" y="32"/>
                    <a:pt x="11" y="37"/>
                  </a:cubicBezTo>
                  <a:cubicBezTo>
                    <a:pt x="19" y="43"/>
                    <a:pt x="31" y="40"/>
                    <a:pt x="37" y="32"/>
                  </a:cubicBezTo>
                  <a:cubicBezTo>
                    <a:pt x="42" y="23"/>
                    <a:pt x="40" y="11"/>
                    <a:pt x="31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86"/>
            <p:cNvSpPr>
              <a:spLocks/>
            </p:cNvSpPr>
            <p:nvPr/>
          </p:nvSpPr>
          <p:spPr bwMode="auto">
            <a:xfrm>
              <a:off x="9346472" y="4782736"/>
              <a:ext cx="57533" cy="57533"/>
            </a:xfrm>
            <a:custGeom>
              <a:avLst/>
              <a:gdLst>
                <a:gd name="T0" fmla="*/ 22 w 40"/>
                <a:gd name="T1" fmla="*/ 1 h 40"/>
                <a:gd name="T2" fmla="*/ 1 w 40"/>
                <a:gd name="T3" fmla="*/ 17 h 40"/>
                <a:gd name="T4" fmla="*/ 17 w 40"/>
                <a:gd name="T5" fmla="*/ 38 h 40"/>
                <a:gd name="T6" fmla="*/ 38 w 40"/>
                <a:gd name="T7" fmla="*/ 22 h 40"/>
                <a:gd name="T8" fmla="*/ 22 w 40"/>
                <a:gd name="T9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2" y="1"/>
                  </a:moveTo>
                  <a:cubicBezTo>
                    <a:pt x="12" y="0"/>
                    <a:pt x="3" y="7"/>
                    <a:pt x="1" y="17"/>
                  </a:cubicBezTo>
                  <a:cubicBezTo>
                    <a:pt x="0" y="27"/>
                    <a:pt x="7" y="36"/>
                    <a:pt x="17" y="38"/>
                  </a:cubicBezTo>
                  <a:cubicBezTo>
                    <a:pt x="27" y="40"/>
                    <a:pt x="37" y="32"/>
                    <a:pt x="38" y="22"/>
                  </a:cubicBezTo>
                  <a:cubicBezTo>
                    <a:pt x="40" y="12"/>
                    <a:pt x="33" y="3"/>
                    <a:pt x="22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7"/>
            <p:cNvSpPr>
              <a:spLocks/>
            </p:cNvSpPr>
            <p:nvPr/>
          </p:nvSpPr>
          <p:spPr bwMode="auto">
            <a:xfrm>
              <a:off x="9331782" y="4880664"/>
              <a:ext cx="58145" cy="56921"/>
            </a:xfrm>
            <a:custGeom>
              <a:avLst/>
              <a:gdLst>
                <a:gd name="T0" fmla="*/ 22 w 40"/>
                <a:gd name="T1" fmla="*/ 1 h 39"/>
                <a:gd name="T2" fmla="*/ 1 w 40"/>
                <a:gd name="T3" fmla="*/ 17 h 39"/>
                <a:gd name="T4" fmla="*/ 17 w 40"/>
                <a:gd name="T5" fmla="*/ 38 h 39"/>
                <a:gd name="T6" fmla="*/ 38 w 40"/>
                <a:gd name="T7" fmla="*/ 22 h 39"/>
                <a:gd name="T8" fmla="*/ 22 w 40"/>
                <a:gd name="T9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9">
                  <a:moveTo>
                    <a:pt x="22" y="1"/>
                  </a:moveTo>
                  <a:cubicBezTo>
                    <a:pt x="12" y="0"/>
                    <a:pt x="3" y="7"/>
                    <a:pt x="1" y="17"/>
                  </a:cubicBezTo>
                  <a:cubicBezTo>
                    <a:pt x="0" y="27"/>
                    <a:pt x="7" y="36"/>
                    <a:pt x="17" y="38"/>
                  </a:cubicBezTo>
                  <a:cubicBezTo>
                    <a:pt x="27" y="39"/>
                    <a:pt x="37" y="32"/>
                    <a:pt x="38" y="22"/>
                  </a:cubicBezTo>
                  <a:cubicBezTo>
                    <a:pt x="40" y="12"/>
                    <a:pt x="33" y="3"/>
                    <a:pt x="22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88"/>
            <p:cNvSpPr>
              <a:spLocks/>
            </p:cNvSpPr>
            <p:nvPr/>
          </p:nvSpPr>
          <p:spPr bwMode="auto">
            <a:xfrm>
              <a:off x="9317093" y="4977980"/>
              <a:ext cx="58145" cy="57533"/>
            </a:xfrm>
            <a:custGeom>
              <a:avLst/>
              <a:gdLst>
                <a:gd name="T0" fmla="*/ 22 w 40"/>
                <a:gd name="T1" fmla="*/ 2 h 40"/>
                <a:gd name="T2" fmla="*/ 1 w 40"/>
                <a:gd name="T3" fmla="*/ 18 h 40"/>
                <a:gd name="T4" fmla="*/ 17 w 40"/>
                <a:gd name="T5" fmla="*/ 39 h 40"/>
                <a:gd name="T6" fmla="*/ 38 w 40"/>
                <a:gd name="T7" fmla="*/ 23 h 40"/>
                <a:gd name="T8" fmla="*/ 22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2" y="2"/>
                  </a:moveTo>
                  <a:cubicBezTo>
                    <a:pt x="12" y="0"/>
                    <a:pt x="3" y="7"/>
                    <a:pt x="1" y="18"/>
                  </a:cubicBezTo>
                  <a:cubicBezTo>
                    <a:pt x="0" y="28"/>
                    <a:pt x="7" y="37"/>
                    <a:pt x="17" y="39"/>
                  </a:cubicBezTo>
                  <a:cubicBezTo>
                    <a:pt x="27" y="40"/>
                    <a:pt x="36" y="33"/>
                    <a:pt x="38" y="23"/>
                  </a:cubicBezTo>
                  <a:cubicBezTo>
                    <a:pt x="40" y="13"/>
                    <a:pt x="32" y="3"/>
                    <a:pt x="22" y="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Freeform 89"/>
            <p:cNvSpPr>
              <a:spLocks/>
            </p:cNvSpPr>
            <p:nvPr/>
          </p:nvSpPr>
          <p:spPr bwMode="auto">
            <a:xfrm>
              <a:off x="10301270" y="4574027"/>
              <a:ext cx="60593" cy="60593"/>
            </a:xfrm>
            <a:custGeom>
              <a:avLst/>
              <a:gdLst>
                <a:gd name="T0" fmla="*/ 16 w 42"/>
                <a:gd name="T1" fmla="*/ 3 h 42"/>
                <a:gd name="T2" fmla="*/ 3 w 42"/>
                <a:gd name="T3" fmla="*/ 26 h 42"/>
                <a:gd name="T4" fmla="*/ 27 w 42"/>
                <a:gd name="T5" fmla="*/ 39 h 42"/>
                <a:gd name="T6" fmla="*/ 39 w 42"/>
                <a:gd name="T7" fmla="*/ 15 h 42"/>
                <a:gd name="T8" fmla="*/ 16 w 42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6" y="3"/>
                  </a:moveTo>
                  <a:cubicBezTo>
                    <a:pt x="6" y="6"/>
                    <a:pt x="0" y="17"/>
                    <a:pt x="3" y="26"/>
                  </a:cubicBezTo>
                  <a:cubicBezTo>
                    <a:pt x="7" y="36"/>
                    <a:pt x="17" y="42"/>
                    <a:pt x="27" y="39"/>
                  </a:cubicBezTo>
                  <a:cubicBezTo>
                    <a:pt x="37" y="35"/>
                    <a:pt x="42" y="25"/>
                    <a:pt x="39" y="15"/>
                  </a:cubicBezTo>
                  <a:cubicBezTo>
                    <a:pt x="36" y="5"/>
                    <a:pt x="25" y="0"/>
                    <a:pt x="16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90"/>
            <p:cNvSpPr>
              <a:spLocks/>
            </p:cNvSpPr>
            <p:nvPr/>
          </p:nvSpPr>
          <p:spPr bwMode="auto">
            <a:xfrm>
              <a:off x="10331872" y="4668283"/>
              <a:ext cx="60593" cy="60593"/>
            </a:xfrm>
            <a:custGeom>
              <a:avLst/>
              <a:gdLst>
                <a:gd name="T0" fmla="*/ 15 w 42"/>
                <a:gd name="T1" fmla="*/ 4 h 42"/>
                <a:gd name="T2" fmla="*/ 3 w 42"/>
                <a:gd name="T3" fmla="*/ 27 h 42"/>
                <a:gd name="T4" fmla="*/ 27 w 42"/>
                <a:gd name="T5" fmla="*/ 39 h 42"/>
                <a:gd name="T6" fmla="*/ 39 w 42"/>
                <a:gd name="T7" fmla="*/ 16 h 42"/>
                <a:gd name="T8" fmla="*/ 15 w 42"/>
                <a:gd name="T9" fmla="*/ 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5" y="4"/>
                  </a:moveTo>
                  <a:cubicBezTo>
                    <a:pt x="5" y="7"/>
                    <a:pt x="0" y="17"/>
                    <a:pt x="3" y="27"/>
                  </a:cubicBezTo>
                  <a:cubicBezTo>
                    <a:pt x="6" y="37"/>
                    <a:pt x="17" y="42"/>
                    <a:pt x="27" y="39"/>
                  </a:cubicBezTo>
                  <a:cubicBezTo>
                    <a:pt x="36" y="36"/>
                    <a:pt x="42" y="25"/>
                    <a:pt x="39" y="16"/>
                  </a:cubicBezTo>
                  <a:cubicBezTo>
                    <a:pt x="36" y="6"/>
                    <a:pt x="25" y="0"/>
                    <a:pt x="15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91"/>
            <p:cNvSpPr>
              <a:spLocks/>
            </p:cNvSpPr>
            <p:nvPr/>
          </p:nvSpPr>
          <p:spPr bwMode="auto">
            <a:xfrm>
              <a:off x="10361863" y="4763762"/>
              <a:ext cx="59369" cy="60593"/>
            </a:xfrm>
            <a:custGeom>
              <a:avLst/>
              <a:gdLst>
                <a:gd name="T0" fmla="*/ 15 w 41"/>
                <a:gd name="T1" fmla="*/ 3 h 42"/>
                <a:gd name="T2" fmla="*/ 3 w 41"/>
                <a:gd name="T3" fmla="*/ 26 h 42"/>
                <a:gd name="T4" fmla="*/ 26 w 41"/>
                <a:gd name="T5" fmla="*/ 39 h 42"/>
                <a:gd name="T6" fmla="*/ 38 w 41"/>
                <a:gd name="T7" fmla="*/ 15 h 42"/>
                <a:gd name="T8" fmla="*/ 15 w 41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2">
                  <a:moveTo>
                    <a:pt x="15" y="3"/>
                  </a:moveTo>
                  <a:cubicBezTo>
                    <a:pt x="5" y="6"/>
                    <a:pt x="0" y="17"/>
                    <a:pt x="3" y="26"/>
                  </a:cubicBezTo>
                  <a:cubicBezTo>
                    <a:pt x="6" y="36"/>
                    <a:pt x="16" y="42"/>
                    <a:pt x="26" y="39"/>
                  </a:cubicBezTo>
                  <a:cubicBezTo>
                    <a:pt x="36" y="35"/>
                    <a:pt x="41" y="25"/>
                    <a:pt x="38" y="15"/>
                  </a:cubicBezTo>
                  <a:cubicBezTo>
                    <a:pt x="35" y="5"/>
                    <a:pt x="25" y="0"/>
                    <a:pt x="15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Freeform 92"/>
            <p:cNvSpPr>
              <a:spLocks/>
            </p:cNvSpPr>
            <p:nvPr/>
          </p:nvSpPr>
          <p:spPr bwMode="auto">
            <a:xfrm>
              <a:off x="10391241" y="4858018"/>
              <a:ext cx="60593" cy="60593"/>
            </a:xfrm>
            <a:custGeom>
              <a:avLst/>
              <a:gdLst>
                <a:gd name="T0" fmla="*/ 16 w 42"/>
                <a:gd name="T1" fmla="*/ 3 h 42"/>
                <a:gd name="T2" fmla="*/ 4 w 42"/>
                <a:gd name="T3" fmla="*/ 27 h 42"/>
                <a:gd name="T4" fmla="*/ 27 w 42"/>
                <a:gd name="T5" fmla="*/ 39 h 42"/>
                <a:gd name="T6" fmla="*/ 39 w 42"/>
                <a:gd name="T7" fmla="*/ 16 h 42"/>
                <a:gd name="T8" fmla="*/ 16 w 42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6" y="3"/>
                  </a:moveTo>
                  <a:cubicBezTo>
                    <a:pt x="6" y="7"/>
                    <a:pt x="0" y="17"/>
                    <a:pt x="4" y="27"/>
                  </a:cubicBezTo>
                  <a:cubicBezTo>
                    <a:pt x="7" y="37"/>
                    <a:pt x="17" y="42"/>
                    <a:pt x="27" y="39"/>
                  </a:cubicBezTo>
                  <a:cubicBezTo>
                    <a:pt x="37" y="36"/>
                    <a:pt x="42" y="25"/>
                    <a:pt x="39" y="16"/>
                  </a:cubicBezTo>
                  <a:cubicBezTo>
                    <a:pt x="36" y="6"/>
                    <a:pt x="25" y="0"/>
                    <a:pt x="16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Rectangle 93"/>
            <p:cNvSpPr>
              <a:spLocks noChangeArrowheads="1"/>
            </p:cNvSpPr>
            <p:nvPr/>
          </p:nvSpPr>
          <p:spPr bwMode="auto">
            <a:xfrm>
              <a:off x="9071661" y="5771197"/>
              <a:ext cx="441288" cy="1897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94"/>
            <p:cNvSpPr>
              <a:spLocks noChangeArrowheads="1"/>
            </p:cNvSpPr>
            <p:nvPr/>
          </p:nvSpPr>
          <p:spPr bwMode="auto">
            <a:xfrm>
              <a:off x="9290163" y="5636546"/>
              <a:ext cx="18362" cy="1432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Freeform 95"/>
            <p:cNvSpPr>
              <a:spLocks/>
            </p:cNvSpPr>
            <p:nvPr/>
          </p:nvSpPr>
          <p:spPr bwMode="auto">
            <a:xfrm>
              <a:off x="9046567" y="5293186"/>
              <a:ext cx="504941" cy="97316"/>
            </a:xfrm>
            <a:custGeom>
              <a:avLst/>
              <a:gdLst>
                <a:gd name="T0" fmla="*/ 349 w 349"/>
                <a:gd name="T1" fmla="*/ 33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3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3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96"/>
            <p:cNvSpPr>
              <a:spLocks/>
            </p:cNvSpPr>
            <p:nvPr/>
          </p:nvSpPr>
          <p:spPr bwMode="auto">
            <a:xfrm>
              <a:off x="9046567" y="5420492"/>
              <a:ext cx="504941" cy="97316"/>
            </a:xfrm>
            <a:custGeom>
              <a:avLst/>
              <a:gdLst>
                <a:gd name="T0" fmla="*/ 349 w 349"/>
                <a:gd name="T1" fmla="*/ 34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4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4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4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97"/>
            <p:cNvSpPr>
              <a:spLocks/>
            </p:cNvSpPr>
            <p:nvPr/>
          </p:nvSpPr>
          <p:spPr bwMode="auto">
            <a:xfrm>
              <a:off x="9046567" y="5549635"/>
              <a:ext cx="504941" cy="96704"/>
            </a:xfrm>
            <a:custGeom>
              <a:avLst/>
              <a:gdLst>
                <a:gd name="T0" fmla="*/ 349 w 349"/>
                <a:gd name="T1" fmla="*/ 34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4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4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4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Rectangle 98"/>
            <p:cNvSpPr>
              <a:spLocks noChangeArrowheads="1"/>
            </p:cNvSpPr>
            <p:nvPr/>
          </p:nvSpPr>
          <p:spPr bwMode="auto">
            <a:xfrm>
              <a:off x="9120625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Rectangle 99"/>
            <p:cNvSpPr>
              <a:spLocks noChangeArrowheads="1"/>
            </p:cNvSpPr>
            <p:nvPr/>
          </p:nvSpPr>
          <p:spPr bwMode="auto">
            <a:xfrm>
              <a:off x="9175710" y="5322564"/>
              <a:ext cx="33051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100"/>
            <p:cNvSpPr>
              <a:spLocks noChangeArrowheads="1"/>
            </p:cNvSpPr>
            <p:nvPr/>
          </p:nvSpPr>
          <p:spPr bwMode="auto">
            <a:xfrm>
              <a:off x="9228958" y="5322564"/>
              <a:ext cx="33663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Rectangle 101"/>
            <p:cNvSpPr>
              <a:spLocks noChangeArrowheads="1"/>
            </p:cNvSpPr>
            <p:nvPr/>
          </p:nvSpPr>
          <p:spPr bwMode="auto">
            <a:xfrm>
              <a:off x="9282818" y="5322564"/>
              <a:ext cx="33051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Rectangle 102"/>
            <p:cNvSpPr>
              <a:spLocks noChangeArrowheads="1"/>
            </p:cNvSpPr>
            <p:nvPr/>
          </p:nvSpPr>
          <p:spPr bwMode="auto">
            <a:xfrm>
              <a:off x="9336067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103"/>
            <p:cNvSpPr>
              <a:spLocks noChangeArrowheads="1"/>
            </p:cNvSpPr>
            <p:nvPr/>
          </p:nvSpPr>
          <p:spPr bwMode="auto">
            <a:xfrm>
              <a:off x="9389927" y="5322564"/>
              <a:ext cx="34275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Rectangle 104"/>
            <p:cNvSpPr>
              <a:spLocks noChangeArrowheads="1"/>
            </p:cNvSpPr>
            <p:nvPr/>
          </p:nvSpPr>
          <p:spPr bwMode="auto">
            <a:xfrm>
              <a:off x="9443176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105"/>
            <p:cNvSpPr>
              <a:spLocks noChangeArrowheads="1"/>
            </p:cNvSpPr>
            <p:nvPr/>
          </p:nvSpPr>
          <p:spPr bwMode="auto">
            <a:xfrm>
              <a:off x="9120625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Rectangle 106"/>
            <p:cNvSpPr>
              <a:spLocks noChangeArrowheads="1"/>
            </p:cNvSpPr>
            <p:nvPr/>
          </p:nvSpPr>
          <p:spPr bwMode="auto">
            <a:xfrm>
              <a:off x="9175710" y="5582685"/>
              <a:ext cx="33051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7"/>
            <p:cNvSpPr>
              <a:spLocks noChangeArrowheads="1"/>
            </p:cNvSpPr>
            <p:nvPr/>
          </p:nvSpPr>
          <p:spPr bwMode="auto">
            <a:xfrm>
              <a:off x="9228958" y="5582685"/>
              <a:ext cx="33663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8"/>
            <p:cNvSpPr>
              <a:spLocks noChangeArrowheads="1"/>
            </p:cNvSpPr>
            <p:nvPr/>
          </p:nvSpPr>
          <p:spPr bwMode="auto">
            <a:xfrm>
              <a:off x="9336067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109"/>
            <p:cNvSpPr>
              <a:spLocks noChangeArrowheads="1"/>
            </p:cNvSpPr>
            <p:nvPr/>
          </p:nvSpPr>
          <p:spPr bwMode="auto">
            <a:xfrm>
              <a:off x="9443176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Oval 110"/>
            <p:cNvSpPr>
              <a:spLocks noChangeArrowheads="1"/>
            </p:cNvSpPr>
            <p:nvPr/>
          </p:nvSpPr>
          <p:spPr bwMode="auto">
            <a:xfrm>
              <a:off x="9237527" y="5448034"/>
              <a:ext cx="39171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11"/>
            <p:cNvSpPr>
              <a:spLocks noChangeArrowheads="1"/>
            </p:cNvSpPr>
            <p:nvPr/>
          </p:nvSpPr>
          <p:spPr bwMode="auto">
            <a:xfrm>
              <a:off x="9172649" y="5448034"/>
              <a:ext cx="40395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Oval 112"/>
            <p:cNvSpPr>
              <a:spLocks noChangeArrowheads="1"/>
            </p:cNvSpPr>
            <p:nvPr/>
          </p:nvSpPr>
          <p:spPr bwMode="auto">
            <a:xfrm>
              <a:off x="9108996" y="5448034"/>
              <a:ext cx="39171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7" name="TextBox 62"/>
          <p:cNvSpPr txBox="1"/>
          <p:nvPr/>
        </p:nvSpPr>
        <p:spPr>
          <a:xfrm>
            <a:off x="1287217" y="1818524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8" name="Rectangle 64"/>
          <p:cNvSpPr/>
          <p:nvPr/>
        </p:nvSpPr>
        <p:spPr>
          <a:xfrm>
            <a:off x="1282292" y="2083075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Donut 65"/>
          <p:cNvSpPr/>
          <p:nvPr/>
        </p:nvSpPr>
        <p:spPr>
          <a:xfrm>
            <a:off x="1370341" y="3519677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0" name="Freeform 66"/>
          <p:cNvSpPr>
            <a:spLocks noEditPoints="1"/>
          </p:cNvSpPr>
          <p:nvPr/>
        </p:nvSpPr>
        <p:spPr bwMode="auto">
          <a:xfrm>
            <a:off x="1576097" y="3717118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4" name="Freeform 67"/>
          <p:cNvSpPr>
            <a:spLocks noEditPoints="1"/>
          </p:cNvSpPr>
          <p:nvPr/>
        </p:nvSpPr>
        <p:spPr bwMode="auto">
          <a:xfrm>
            <a:off x="1547746" y="5242261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5" name="Freeform 68"/>
          <p:cNvSpPr>
            <a:spLocks noEditPoints="1"/>
          </p:cNvSpPr>
          <p:nvPr/>
        </p:nvSpPr>
        <p:spPr bwMode="auto">
          <a:xfrm>
            <a:off x="4287300" y="5239740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6" name="Freeform 69"/>
          <p:cNvSpPr>
            <a:spLocks noEditPoints="1"/>
          </p:cNvSpPr>
          <p:nvPr/>
        </p:nvSpPr>
        <p:spPr bwMode="auto">
          <a:xfrm>
            <a:off x="4277168" y="3729971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Donut 70"/>
          <p:cNvSpPr/>
          <p:nvPr/>
        </p:nvSpPr>
        <p:spPr>
          <a:xfrm>
            <a:off x="4043745" y="503671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8" name="Donut 71"/>
          <p:cNvSpPr/>
          <p:nvPr/>
        </p:nvSpPr>
        <p:spPr>
          <a:xfrm>
            <a:off x="1364921" y="50368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Donut 72"/>
          <p:cNvSpPr/>
          <p:nvPr/>
        </p:nvSpPr>
        <p:spPr>
          <a:xfrm>
            <a:off x="4038039" y="351967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Box 73"/>
          <p:cNvSpPr txBox="1"/>
          <p:nvPr/>
        </p:nvSpPr>
        <p:spPr>
          <a:xfrm>
            <a:off x="2112994" y="382768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Box 74"/>
          <p:cNvSpPr txBox="1"/>
          <p:nvPr/>
        </p:nvSpPr>
        <p:spPr>
          <a:xfrm>
            <a:off x="2112994" y="355845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TextBox 75"/>
          <p:cNvSpPr txBox="1"/>
          <p:nvPr/>
        </p:nvSpPr>
        <p:spPr>
          <a:xfrm>
            <a:off x="4810998" y="3827681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TextBox 76"/>
          <p:cNvSpPr txBox="1"/>
          <p:nvPr/>
        </p:nvSpPr>
        <p:spPr>
          <a:xfrm>
            <a:off x="4810998" y="355845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TextBox 77"/>
          <p:cNvSpPr txBox="1"/>
          <p:nvPr/>
        </p:nvSpPr>
        <p:spPr>
          <a:xfrm>
            <a:off x="2112994" y="5353627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TextBox 78"/>
          <p:cNvSpPr txBox="1"/>
          <p:nvPr/>
        </p:nvSpPr>
        <p:spPr>
          <a:xfrm>
            <a:off x="2112994" y="506782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TextBox 79"/>
          <p:cNvSpPr txBox="1"/>
          <p:nvPr/>
        </p:nvSpPr>
        <p:spPr>
          <a:xfrm>
            <a:off x="4810998" y="5353627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7" name="TextBox 80"/>
          <p:cNvSpPr txBox="1"/>
          <p:nvPr/>
        </p:nvSpPr>
        <p:spPr>
          <a:xfrm>
            <a:off x="4810998" y="506782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81"/>
          <p:cNvSpPr/>
          <p:nvPr/>
        </p:nvSpPr>
        <p:spPr>
          <a:xfrm>
            <a:off x="1317222" y="425448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Rectangle 82"/>
          <p:cNvSpPr/>
          <p:nvPr/>
        </p:nvSpPr>
        <p:spPr>
          <a:xfrm>
            <a:off x="1317222" y="57780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0" name="Rectangle 83"/>
          <p:cNvSpPr/>
          <p:nvPr/>
        </p:nvSpPr>
        <p:spPr>
          <a:xfrm>
            <a:off x="3981534" y="425448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1" name="Rectangle 84"/>
          <p:cNvSpPr/>
          <p:nvPr/>
        </p:nvSpPr>
        <p:spPr>
          <a:xfrm>
            <a:off x="3975405" y="57780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6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569126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" grpId="0"/>
      <p:bldP spid="128" grpId="0"/>
      <p:bldP spid="129" grpId="0" animBg="1"/>
      <p:bldP spid="130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/>
      <p:bldP spid="161" grpId="0"/>
      <p:bldP spid="162" grpId="0"/>
      <p:bldP spid="163" grpId="0"/>
      <p:bldP spid="164" grpId="0"/>
      <p:bldP spid="165" grpId="0"/>
      <p:bldP spid="166" grpId="0"/>
      <p:bldP spid="167" grpId="0"/>
      <p:bldP spid="168" grpId="0"/>
      <p:bldP spid="169" grpId="0"/>
      <p:bldP spid="170" grpId="0"/>
      <p:bldP spid="17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/>
          </p:nvPr>
        </p:nvGraphicFramePr>
        <p:xfrm>
          <a:off x="1141458" y="2405487"/>
          <a:ext cx="5447574" cy="3661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Oval 13"/>
          <p:cNvSpPr/>
          <p:nvPr/>
        </p:nvSpPr>
        <p:spPr>
          <a:xfrm>
            <a:off x="6949469" y="2793361"/>
            <a:ext cx="571172" cy="5744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652227" y="2840989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49469" y="3593378"/>
            <a:ext cx="571172" cy="5744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652227" y="3637025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949469" y="4388708"/>
            <a:ext cx="571172" cy="5744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699090" y="4433061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49469" y="5148493"/>
            <a:ext cx="571172" cy="5744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699090" y="5229097"/>
            <a:ext cx="3403172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7025791" y="2939407"/>
            <a:ext cx="418529" cy="282357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06"/>
          <p:cNvSpPr>
            <a:spLocks noEditPoints="1"/>
          </p:cNvSpPr>
          <p:nvPr/>
        </p:nvSpPr>
        <p:spPr bwMode="auto">
          <a:xfrm>
            <a:off x="7127919" y="4515087"/>
            <a:ext cx="214271" cy="288364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122914" y="3713390"/>
            <a:ext cx="224283" cy="334423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5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114902" y="5279520"/>
            <a:ext cx="240304" cy="312395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0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066229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80950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3861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29863" y="1638617"/>
            <a:ext cx="2502984" cy="258888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"/>
          <p:cNvSpPr/>
          <p:nvPr/>
        </p:nvSpPr>
        <p:spPr>
          <a:xfrm rot="765310">
            <a:off x="4827441" y="1429770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21554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92142" y="1606675"/>
            <a:ext cx="2502984" cy="26208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1"/>
          <p:cNvSpPr/>
          <p:nvPr/>
        </p:nvSpPr>
        <p:spPr>
          <a:xfrm rot="1321971">
            <a:off x="1573547" y="133628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21554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1896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1704651" y="5021249"/>
            <a:ext cx="9319618" cy="1673668"/>
            <a:chOff x="1160463" y="2796138"/>
            <a:chExt cx="9421420" cy="1190029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853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1552"/>
            <a:ext cx="2502984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629314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7340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927736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4909726" y="2690064"/>
            <a:ext cx="3039299" cy="3154639"/>
            <a:chOff x="1365" y="-412"/>
            <a:chExt cx="4954" cy="5142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2998" y="-412"/>
              <a:ext cx="1878" cy="514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65" y="-412"/>
              <a:ext cx="2572" cy="5142"/>
            </a:xfrm>
            <a:custGeom>
              <a:avLst/>
              <a:gdLst>
                <a:gd name="T0" fmla="*/ 690 w 1087"/>
                <a:gd name="T1" fmla="*/ 1087 h 2174"/>
                <a:gd name="T2" fmla="*/ 1087 w 1087"/>
                <a:gd name="T3" fmla="*/ 0 h 2174"/>
                <a:gd name="T4" fmla="*/ 0 w 1087"/>
                <a:gd name="T5" fmla="*/ 1087 h 2174"/>
                <a:gd name="T6" fmla="*/ 1087 w 1087"/>
                <a:gd name="T7" fmla="*/ 2174 h 2174"/>
                <a:gd name="T8" fmla="*/ 1087 w 1087"/>
                <a:gd name="T9" fmla="*/ 2174 h 2174"/>
                <a:gd name="T10" fmla="*/ 690 w 1087"/>
                <a:gd name="T11" fmla="*/ 1087 h 2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7" h="2174">
                  <a:moveTo>
                    <a:pt x="690" y="1087"/>
                  </a:moveTo>
                  <a:cubicBezTo>
                    <a:pt x="690" y="487"/>
                    <a:pt x="868" y="0"/>
                    <a:pt x="1087" y="0"/>
                  </a:cubicBezTo>
                  <a:cubicBezTo>
                    <a:pt x="487" y="0"/>
                    <a:pt x="0" y="487"/>
                    <a:pt x="0" y="1087"/>
                  </a:cubicBezTo>
                  <a:cubicBezTo>
                    <a:pt x="0" y="1687"/>
                    <a:pt x="487" y="2174"/>
                    <a:pt x="1087" y="2174"/>
                  </a:cubicBezTo>
                  <a:cubicBezTo>
                    <a:pt x="1087" y="2174"/>
                    <a:pt x="1087" y="2174"/>
                    <a:pt x="1087" y="2174"/>
                  </a:cubicBezTo>
                  <a:cubicBezTo>
                    <a:pt x="868" y="2174"/>
                    <a:pt x="690" y="1687"/>
                    <a:pt x="690" y="108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3225" y="1447"/>
              <a:ext cx="3094" cy="1462"/>
            </a:xfrm>
            <a:custGeom>
              <a:avLst/>
              <a:gdLst>
                <a:gd name="T0" fmla="*/ 1042 w 1308"/>
                <a:gd name="T1" fmla="*/ 96 h 618"/>
                <a:gd name="T2" fmla="*/ 602 w 1308"/>
                <a:gd name="T3" fmla="*/ 0 h 618"/>
                <a:gd name="T4" fmla="*/ 0 w 1308"/>
                <a:gd name="T5" fmla="*/ 602 h 618"/>
                <a:gd name="T6" fmla="*/ 301 w 1308"/>
                <a:gd name="T7" fmla="*/ 618 h 618"/>
                <a:gd name="T8" fmla="*/ 1042 w 1308"/>
                <a:gd name="T9" fmla="*/ 506 h 618"/>
                <a:gd name="T10" fmla="*/ 1308 w 1308"/>
                <a:gd name="T11" fmla="*/ 301 h 618"/>
                <a:gd name="T12" fmla="*/ 1042 w 1308"/>
                <a:gd name="T13" fmla="*/ 96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8" h="618">
                  <a:moveTo>
                    <a:pt x="1042" y="96"/>
                  </a:moveTo>
                  <a:cubicBezTo>
                    <a:pt x="918" y="50"/>
                    <a:pt x="767" y="18"/>
                    <a:pt x="602" y="0"/>
                  </a:cubicBezTo>
                  <a:cubicBezTo>
                    <a:pt x="0" y="602"/>
                    <a:pt x="0" y="602"/>
                    <a:pt x="0" y="602"/>
                  </a:cubicBezTo>
                  <a:cubicBezTo>
                    <a:pt x="96" y="612"/>
                    <a:pt x="197" y="618"/>
                    <a:pt x="301" y="618"/>
                  </a:cubicBezTo>
                  <a:cubicBezTo>
                    <a:pt x="582" y="618"/>
                    <a:pt x="846" y="578"/>
                    <a:pt x="1042" y="506"/>
                  </a:cubicBezTo>
                  <a:cubicBezTo>
                    <a:pt x="1238" y="435"/>
                    <a:pt x="1308" y="353"/>
                    <a:pt x="1308" y="301"/>
                  </a:cubicBezTo>
                  <a:cubicBezTo>
                    <a:pt x="1308" y="249"/>
                    <a:pt x="1238" y="167"/>
                    <a:pt x="1042" y="96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3225" y="2159"/>
              <a:ext cx="3094" cy="2381"/>
            </a:xfrm>
            <a:custGeom>
              <a:avLst/>
              <a:gdLst>
                <a:gd name="T0" fmla="*/ 1308 w 1308"/>
                <a:gd name="T1" fmla="*/ 0 h 1007"/>
                <a:gd name="T2" fmla="*/ 1042 w 1308"/>
                <a:gd name="T3" fmla="*/ 205 h 1007"/>
                <a:gd name="T4" fmla="*/ 301 w 1308"/>
                <a:gd name="T5" fmla="*/ 317 h 1007"/>
                <a:gd name="T6" fmla="*/ 0 w 1308"/>
                <a:gd name="T7" fmla="*/ 301 h 1007"/>
                <a:gd name="T8" fmla="*/ 96 w 1308"/>
                <a:gd name="T9" fmla="*/ 741 h 1007"/>
                <a:gd name="T10" fmla="*/ 301 w 1308"/>
                <a:gd name="T11" fmla="*/ 1007 h 1007"/>
                <a:gd name="T12" fmla="*/ 301 w 1308"/>
                <a:gd name="T13" fmla="*/ 1007 h 1007"/>
                <a:gd name="T14" fmla="*/ 1013 w 1308"/>
                <a:gd name="T15" fmla="*/ 712 h 1007"/>
                <a:gd name="T16" fmla="*/ 1308 w 1308"/>
                <a:gd name="T17" fmla="*/ 0 h 1007"/>
                <a:gd name="T18" fmla="*/ 1308 w 1308"/>
                <a:gd name="T19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8" h="1007">
                  <a:moveTo>
                    <a:pt x="1308" y="0"/>
                  </a:moveTo>
                  <a:cubicBezTo>
                    <a:pt x="1308" y="53"/>
                    <a:pt x="1238" y="134"/>
                    <a:pt x="1042" y="205"/>
                  </a:cubicBezTo>
                  <a:cubicBezTo>
                    <a:pt x="846" y="277"/>
                    <a:pt x="582" y="317"/>
                    <a:pt x="301" y="317"/>
                  </a:cubicBezTo>
                  <a:cubicBezTo>
                    <a:pt x="197" y="317"/>
                    <a:pt x="96" y="311"/>
                    <a:pt x="0" y="301"/>
                  </a:cubicBezTo>
                  <a:cubicBezTo>
                    <a:pt x="18" y="466"/>
                    <a:pt x="50" y="617"/>
                    <a:pt x="96" y="741"/>
                  </a:cubicBezTo>
                  <a:cubicBezTo>
                    <a:pt x="167" y="937"/>
                    <a:pt x="249" y="1007"/>
                    <a:pt x="301" y="1007"/>
                  </a:cubicBezTo>
                  <a:cubicBezTo>
                    <a:pt x="301" y="1007"/>
                    <a:pt x="301" y="1007"/>
                    <a:pt x="301" y="1007"/>
                  </a:cubicBezTo>
                  <a:cubicBezTo>
                    <a:pt x="570" y="1007"/>
                    <a:pt x="823" y="902"/>
                    <a:pt x="1013" y="712"/>
                  </a:cubicBezTo>
                  <a:cubicBezTo>
                    <a:pt x="1203" y="522"/>
                    <a:pt x="1308" y="269"/>
                    <a:pt x="1308" y="0"/>
                  </a:cubicBezTo>
                  <a:cubicBezTo>
                    <a:pt x="1308" y="0"/>
                    <a:pt x="1308" y="0"/>
                    <a:pt x="130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3937" y="-34"/>
              <a:ext cx="2193" cy="2399"/>
            </a:xfrm>
            <a:custGeom>
              <a:avLst/>
              <a:gdLst>
                <a:gd name="T0" fmla="*/ 552 w 927"/>
                <a:gd name="T1" fmla="*/ 303 h 1014"/>
                <a:gd name="T2" fmla="*/ 815 w 927"/>
                <a:gd name="T3" fmla="*/ 1014 h 1014"/>
                <a:gd name="T4" fmla="*/ 926 w 927"/>
                <a:gd name="T5" fmla="*/ 927 h 1014"/>
                <a:gd name="T6" fmla="*/ 927 w 927"/>
                <a:gd name="T7" fmla="*/ 927 h 1014"/>
                <a:gd name="T8" fmla="*/ 656 w 927"/>
                <a:gd name="T9" fmla="*/ 271 h 1014"/>
                <a:gd name="T10" fmla="*/ 0 w 927"/>
                <a:gd name="T11" fmla="*/ 0 h 1014"/>
                <a:gd name="T12" fmla="*/ 552 w 927"/>
                <a:gd name="T13" fmla="*/ 303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7" h="1014">
                  <a:moveTo>
                    <a:pt x="552" y="303"/>
                  </a:moveTo>
                  <a:cubicBezTo>
                    <a:pt x="703" y="499"/>
                    <a:pt x="815" y="766"/>
                    <a:pt x="815" y="1014"/>
                  </a:cubicBezTo>
                  <a:cubicBezTo>
                    <a:pt x="891" y="975"/>
                    <a:pt x="920" y="941"/>
                    <a:pt x="926" y="927"/>
                  </a:cubicBezTo>
                  <a:cubicBezTo>
                    <a:pt x="927" y="927"/>
                    <a:pt x="927" y="927"/>
                    <a:pt x="927" y="927"/>
                  </a:cubicBezTo>
                  <a:cubicBezTo>
                    <a:pt x="927" y="679"/>
                    <a:pt x="831" y="446"/>
                    <a:pt x="656" y="271"/>
                  </a:cubicBezTo>
                  <a:cubicBezTo>
                    <a:pt x="481" y="96"/>
                    <a:pt x="248" y="0"/>
                    <a:pt x="0" y="0"/>
                  </a:cubicBezTo>
                  <a:cubicBezTo>
                    <a:pt x="248" y="0"/>
                    <a:pt x="503" y="239"/>
                    <a:pt x="552" y="30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3937" y="-34"/>
              <a:ext cx="1928" cy="2399"/>
            </a:xfrm>
            <a:custGeom>
              <a:avLst/>
              <a:gdLst>
                <a:gd name="T0" fmla="*/ 0 w 815"/>
                <a:gd name="T1" fmla="*/ 1 h 1014"/>
                <a:gd name="T2" fmla="*/ 0 w 815"/>
                <a:gd name="T3" fmla="*/ 927 h 1014"/>
                <a:gd name="T4" fmla="*/ 815 w 815"/>
                <a:gd name="T5" fmla="*/ 1014 h 1014"/>
                <a:gd name="T6" fmla="*/ 552 w 815"/>
                <a:gd name="T7" fmla="*/ 286 h 1014"/>
                <a:gd name="T8" fmla="*/ 0 w 815"/>
                <a:gd name="T9" fmla="*/ 0 h 1014"/>
                <a:gd name="T10" fmla="*/ 0 w 815"/>
                <a:gd name="T11" fmla="*/ 1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5" h="1014">
                  <a:moveTo>
                    <a:pt x="0" y="1"/>
                  </a:moveTo>
                  <a:cubicBezTo>
                    <a:pt x="0" y="927"/>
                    <a:pt x="0" y="927"/>
                    <a:pt x="0" y="927"/>
                  </a:cubicBezTo>
                  <a:cubicBezTo>
                    <a:pt x="815" y="1014"/>
                    <a:pt x="815" y="1014"/>
                    <a:pt x="815" y="1014"/>
                  </a:cubicBezTo>
                  <a:cubicBezTo>
                    <a:pt x="815" y="766"/>
                    <a:pt x="727" y="461"/>
                    <a:pt x="552" y="286"/>
                  </a:cubicBezTo>
                  <a:cubicBezTo>
                    <a:pt x="411" y="145"/>
                    <a:pt x="248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3566" y="253"/>
              <a:ext cx="1902" cy="2277"/>
            </a:xfrm>
            <a:custGeom>
              <a:avLst/>
              <a:gdLst>
                <a:gd name="T0" fmla="*/ 804 w 804"/>
                <a:gd name="T1" fmla="*/ 875 h 963"/>
                <a:gd name="T2" fmla="*/ 589 w 804"/>
                <a:gd name="T3" fmla="*/ 278 h 963"/>
                <a:gd name="T4" fmla="*/ 157 w 804"/>
                <a:gd name="T5" fmla="*/ 0 h 963"/>
                <a:gd name="T6" fmla="*/ 102 w 804"/>
                <a:gd name="T7" fmla="*/ 119 h 963"/>
                <a:gd name="T8" fmla="*/ 4 w 804"/>
                <a:gd name="T9" fmla="*/ 653 h 963"/>
                <a:gd name="T10" fmla="*/ 0 w 804"/>
                <a:gd name="T11" fmla="*/ 806 h 963"/>
                <a:gd name="T12" fmla="*/ 4 w 804"/>
                <a:gd name="T13" fmla="*/ 959 h 963"/>
                <a:gd name="T14" fmla="*/ 157 w 804"/>
                <a:gd name="T15" fmla="*/ 963 h 963"/>
                <a:gd name="T16" fmla="*/ 310 w 804"/>
                <a:gd name="T17" fmla="*/ 959 h 963"/>
                <a:gd name="T18" fmla="*/ 804 w 804"/>
                <a:gd name="T19" fmla="*/ 87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4" h="963">
                  <a:moveTo>
                    <a:pt x="804" y="875"/>
                  </a:moveTo>
                  <a:cubicBezTo>
                    <a:pt x="785" y="653"/>
                    <a:pt x="706" y="418"/>
                    <a:pt x="589" y="278"/>
                  </a:cubicBezTo>
                  <a:cubicBezTo>
                    <a:pt x="456" y="119"/>
                    <a:pt x="323" y="24"/>
                    <a:pt x="157" y="0"/>
                  </a:cubicBezTo>
                  <a:cubicBezTo>
                    <a:pt x="141" y="27"/>
                    <a:pt x="122" y="65"/>
                    <a:pt x="102" y="119"/>
                  </a:cubicBezTo>
                  <a:cubicBezTo>
                    <a:pt x="49" y="264"/>
                    <a:pt x="16" y="450"/>
                    <a:pt x="4" y="653"/>
                  </a:cubicBezTo>
                  <a:cubicBezTo>
                    <a:pt x="2" y="703"/>
                    <a:pt x="0" y="754"/>
                    <a:pt x="0" y="806"/>
                  </a:cubicBezTo>
                  <a:cubicBezTo>
                    <a:pt x="0" y="858"/>
                    <a:pt x="2" y="909"/>
                    <a:pt x="4" y="959"/>
                  </a:cubicBezTo>
                  <a:cubicBezTo>
                    <a:pt x="54" y="961"/>
                    <a:pt x="105" y="963"/>
                    <a:pt x="157" y="963"/>
                  </a:cubicBezTo>
                  <a:cubicBezTo>
                    <a:pt x="209" y="963"/>
                    <a:pt x="260" y="961"/>
                    <a:pt x="310" y="959"/>
                  </a:cubicBezTo>
                  <a:cubicBezTo>
                    <a:pt x="495" y="948"/>
                    <a:pt x="666" y="920"/>
                    <a:pt x="804" y="8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323109" y="4852970"/>
            <a:ext cx="796944" cy="796944"/>
            <a:chOff x="7891737" y="4601650"/>
            <a:chExt cx="755703" cy="755703"/>
          </a:xfrm>
        </p:grpSpPr>
        <p:sp>
          <p:nvSpPr>
            <p:cNvPr id="21" name="Oval 20"/>
            <p:cNvSpPr/>
            <p:nvPr/>
          </p:nvSpPr>
          <p:spPr>
            <a:xfrm>
              <a:off x="7891737" y="4601650"/>
              <a:ext cx="755703" cy="7557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8099876" y="4820373"/>
              <a:ext cx="349218" cy="320594"/>
            </a:xfrm>
            <a:custGeom>
              <a:avLst/>
              <a:gdLst>
                <a:gd name="T0" fmla="*/ 29 w 85"/>
                <a:gd name="T1" fmla="*/ 0 h 78"/>
                <a:gd name="T2" fmla="*/ 34 w 85"/>
                <a:gd name="T3" fmla="*/ 29 h 78"/>
                <a:gd name="T4" fmla="*/ 8 w 85"/>
                <a:gd name="T5" fmla="*/ 29 h 78"/>
                <a:gd name="T6" fmla="*/ 6 w 85"/>
                <a:gd name="T7" fmla="*/ 29 h 78"/>
                <a:gd name="T8" fmla="*/ 0 w 85"/>
                <a:gd name="T9" fmla="*/ 35 h 78"/>
                <a:gd name="T10" fmla="*/ 0 w 85"/>
                <a:gd name="T11" fmla="*/ 35 h 78"/>
                <a:gd name="T12" fmla="*/ 4 w 85"/>
                <a:gd name="T13" fmla="*/ 42 h 78"/>
                <a:gd name="T14" fmla="*/ 0 w 85"/>
                <a:gd name="T15" fmla="*/ 47 h 78"/>
                <a:gd name="T16" fmla="*/ 0 w 85"/>
                <a:gd name="T17" fmla="*/ 47 h 78"/>
                <a:gd name="T18" fmla="*/ 5 w 85"/>
                <a:gd name="T19" fmla="*/ 54 h 78"/>
                <a:gd name="T20" fmla="*/ 4 w 85"/>
                <a:gd name="T21" fmla="*/ 58 h 78"/>
                <a:gd name="T22" fmla="*/ 4 w 85"/>
                <a:gd name="T23" fmla="*/ 58 h 78"/>
                <a:gd name="T24" fmla="*/ 10 w 85"/>
                <a:gd name="T25" fmla="*/ 65 h 78"/>
                <a:gd name="T26" fmla="*/ 11 w 85"/>
                <a:gd name="T27" fmla="*/ 65 h 78"/>
                <a:gd name="T28" fmla="*/ 9 w 85"/>
                <a:gd name="T29" fmla="*/ 70 h 78"/>
                <a:gd name="T30" fmla="*/ 9 w 85"/>
                <a:gd name="T31" fmla="*/ 70 h 78"/>
                <a:gd name="T32" fmla="*/ 15 w 85"/>
                <a:gd name="T33" fmla="*/ 77 h 78"/>
                <a:gd name="T34" fmla="*/ 29 w 85"/>
                <a:gd name="T35" fmla="*/ 77 h 78"/>
                <a:gd name="T36" fmla="*/ 45 w 85"/>
                <a:gd name="T37" fmla="*/ 77 h 78"/>
                <a:gd name="T38" fmla="*/ 46 w 85"/>
                <a:gd name="T39" fmla="*/ 77 h 78"/>
                <a:gd name="T40" fmla="*/ 51 w 85"/>
                <a:gd name="T41" fmla="*/ 71 h 78"/>
                <a:gd name="T42" fmla="*/ 66 w 85"/>
                <a:gd name="T43" fmla="*/ 69 h 78"/>
                <a:gd name="T44" fmla="*/ 66 w 85"/>
                <a:gd name="T45" fmla="*/ 78 h 78"/>
                <a:gd name="T46" fmla="*/ 85 w 85"/>
                <a:gd name="T47" fmla="*/ 78 h 78"/>
                <a:gd name="T48" fmla="*/ 85 w 85"/>
                <a:gd name="T49" fmla="*/ 25 h 78"/>
                <a:gd name="T50" fmla="*/ 66 w 85"/>
                <a:gd name="T51" fmla="*/ 25 h 78"/>
                <a:gd name="T52" fmla="*/ 66 w 85"/>
                <a:gd name="T53" fmla="*/ 32 h 78"/>
                <a:gd name="T54" fmla="*/ 61 w 85"/>
                <a:gd name="T55" fmla="*/ 32 h 78"/>
                <a:gd name="T56" fmla="*/ 29 w 85"/>
                <a:gd name="T5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78">
                  <a:moveTo>
                    <a:pt x="29" y="0"/>
                  </a:moveTo>
                  <a:cubicBezTo>
                    <a:pt x="1" y="7"/>
                    <a:pt x="33" y="28"/>
                    <a:pt x="3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0" y="32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4" y="42"/>
                  </a:cubicBezTo>
                  <a:cubicBezTo>
                    <a:pt x="2" y="43"/>
                    <a:pt x="0" y="45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2" y="53"/>
                    <a:pt x="5" y="54"/>
                  </a:cubicBezTo>
                  <a:cubicBezTo>
                    <a:pt x="4" y="55"/>
                    <a:pt x="4" y="57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62"/>
                    <a:pt x="7" y="65"/>
                    <a:pt x="10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9" y="66"/>
                    <a:pt x="9" y="68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4"/>
                    <a:pt x="12" y="77"/>
                    <a:pt x="15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57" y="16"/>
                    <a:pt x="32" y="17"/>
                    <a:pt x="2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738698" y="4852970"/>
            <a:ext cx="796944" cy="796944"/>
            <a:chOff x="3544559" y="4601650"/>
            <a:chExt cx="755703" cy="755703"/>
          </a:xfrm>
        </p:grpSpPr>
        <p:sp>
          <p:nvSpPr>
            <p:cNvPr id="23" name="Oval 22"/>
            <p:cNvSpPr/>
            <p:nvPr/>
          </p:nvSpPr>
          <p:spPr>
            <a:xfrm flipH="1">
              <a:off x="3544559" y="4601650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3753526" y="4820373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323109" y="2408208"/>
            <a:ext cx="796944" cy="796944"/>
            <a:chOff x="7891737" y="2283399"/>
            <a:chExt cx="755703" cy="755703"/>
          </a:xfrm>
        </p:grpSpPr>
        <p:sp>
          <p:nvSpPr>
            <p:cNvPr id="20" name="Oval 19"/>
            <p:cNvSpPr/>
            <p:nvPr/>
          </p:nvSpPr>
          <p:spPr>
            <a:xfrm>
              <a:off x="7891737" y="2283399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8111199" y="2469466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738698" y="2408208"/>
            <a:ext cx="796944" cy="796944"/>
            <a:chOff x="3544559" y="2283399"/>
            <a:chExt cx="755703" cy="755703"/>
          </a:xfrm>
        </p:grpSpPr>
        <p:sp>
          <p:nvSpPr>
            <p:cNvPr id="22" name="Oval 21"/>
            <p:cNvSpPr/>
            <p:nvPr/>
          </p:nvSpPr>
          <p:spPr>
            <a:xfrm flipH="1">
              <a:off x="3544559" y="2283399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3784059" y="2442750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092442" y="2201046"/>
            <a:ext cx="2267184" cy="856864"/>
            <a:chOff x="8590924" y="2306010"/>
            <a:chExt cx="3046760" cy="812521"/>
          </a:xfrm>
        </p:grpSpPr>
        <p:sp>
          <p:nvSpPr>
            <p:cNvPr id="29" name="Rectangle 2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590924" y="2306010"/>
              <a:ext cx="1937055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9092442" y="4650454"/>
            <a:ext cx="2267184" cy="856863"/>
            <a:chOff x="8590924" y="2306010"/>
            <a:chExt cx="3046760" cy="812521"/>
          </a:xfrm>
        </p:grpSpPr>
        <p:sp>
          <p:nvSpPr>
            <p:cNvPr id="33" name="Rectangle 32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590924" y="2306010"/>
              <a:ext cx="193705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 flipH="1">
            <a:off x="1453014" y="4650456"/>
            <a:ext cx="2267180" cy="856864"/>
            <a:chOff x="8590926" y="2306010"/>
            <a:chExt cx="3046758" cy="812521"/>
          </a:xfrm>
        </p:grpSpPr>
        <p:sp>
          <p:nvSpPr>
            <p:cNvPr id="36" name="Rectangle 35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590926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 flipH="1">
            <a:off x="1453013" y="2201046"/>
            <a:ext cx="2225128" cy="856864"/>
            <a:chOff x="8647438" y="2306010"/>
            <a:chExt cx="2990246" cy="812521"/>
          </a:xfrm>
        </p:grpSpPr>
        <p:sp>
          <p:nvSpPr>
            <p:cNvPr id="39" name="Rectangle 3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679751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722887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6174924" y="2844810"/>
            <a:ext cx="461212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dirty="0">
                <a:solidFill>
                  <a:schemeClr val="accent2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Year-end summary to discuss cooperation meeting</a:t>
            </a:r>
            <a:endParaRPr lang="zh-CN" altLang="en-US" sz="2000" dirty="0">
              <a:solidFill>
                <a:schemeClr val="accent2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5898151" y="2575114"/>
            <a:ext cx="51656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8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accent2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8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accent2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8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accent2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8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accent2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8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endParaRPr lang="zh-CN" altLang="en-US" sz="1800" cap="all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4485159" y="1744117"/>
            <a:ext cx="799165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cap="all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6000" cap="all" dirty="0">
              <a:solidFill>
                <a:schemeClr val="accent3">
                  <a:lumMod val="60000"/>
                  <a:lumOff val="40000"/>
                </a:schemeClr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8697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40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90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60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8" grpId="0"/>
      <p:bldP spid="18" grpId="1"/>
      <p:bldP spid="19" grpId="0"/>
      <p:bldP spid="19" grpId="1"/>
      <p:bldP spid="7" grpId="0"/>
      <p:bldP spid="7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009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3531418"/>
            <a:ext cx="12858750" cy="3613150"/>
          </a:xfrm>
          <a:prstGeom prst="rect">
            <a:avLst/>
          </a:prstGeom>
          <a:blipFill dpi="0" rotWithShape="1">
            <a:blip r:embed="rId10" cstate="screen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3531419"/>
            <a:ext cx="12858750" cy="3613148"/>
          </a:xfrm>
          <a:prstGeom prst="rect">
            <a:avLst/>
          </a:prstGeom>
          <a:blipFill dpi="0" rotWithShape="1"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3943350" y="5190331"/>
            <a:ext cx="4972050" cy="73025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4171951" y="5319174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" name="矩形 5"/>
          <p:cNvSpPr/>
          <p:nvPr/>
        </p:nvSpPr>
        <p:spPr>
          <a:xfrm>
            <a:off x="0" y="7144717"/>
            <a:ext cx="3214688" cy="879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214688" y="7144717"/>
            <a:ext cx="3214688" cy="879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429375" y="7144717"/>
            <a:ext cx="3214688" cy="8793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644063" y="7144717"/>
            <a:ext cx="3214688" cy="879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Others_1"/>
          <p:cNvSpPr/>
          <p:nvPr>
            <p:custDataLst>
              <p:tags r:id="rId3"/>
            </p:custDataLst>
          </p:nvPr>
        </p:nvSpPr>
        <p:spPr>
          <a:xfrm flipH="1">
            <a:off x="6383656" y="-1346478"/>
            <a:ext cx="45719" cy="4877897"/>
          </a:xfrm>
          <a:custGeom>
            <a:avLst/>
            <a:gdLst>
              <a:gd name="connsiteX0" fmla="*/ 0 w 3276600"/>
              <a:gd name="connsiteY0" fmla="*/ 6311900 h 6311900"/>
              <a:gd name="connsiteX1" fmla="*/ 0 w 3276600"/>
              <a:gd name="connsiteY1" fmla="*/ 0 h 6311900"/>
              <a:gd name="connsiteX2" fmla="*/ 3276600 w 3276600"/>
              <a:gd name="connsiteY2" fmla="*/ 0 h 6311900"/>
              <a:gd name="connsiteX0" fmla="*/ 0 w 0"/>
              <a:gd name="connsiteY0" fmla="*/ 6311900 h 6311900"/>
              <a:gd name="connsiteX1" fmla="*/ 0 w 0"/>
              <a:gd name="connsiteY1" fmla="*/ 0 h 631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6311900">
                <a:moveTo>
                  <a:pt x="0" y="6311900"/>
                </a:moveTo>
                <a:lnTo>
                  <a:pt x="0" y="0"/>
                </a:lnTo>
              </a:path>
            </a:pathLst>
          </a:custGeom>
          <a:noFill/>
          <a:ln w="15875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Others_3"/>
          <p:cNvSpPr/>
          <p:nvPr>
            <p:custDataLst>
              <p:tags r:id="rId4"/>
            </p:custDataLst>
          </p:nvPr>
        </p:nvSpPr>
        <p:spPr>
          <a:xfrm>
            <a:off x="6354387" y="975124"/>
            <a:ext cx="149977" cy="149977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s_4"/>
          <p:cNvSpPr/>
          <p:nvPr>
            <p:custDataLst>
              <p:tags r:id="rId5"/>
            </p:custDataLst>
          </p:nvPr>
        </p:nvSpPr>
        <p:spPr>
          <a:xfrm flipH="1">
            <a:off x="6354387" y="1823974"/>
            <a:ext cx="149977" cy="149977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5"/>
          <p:cNvSpPr/>
          <p:nvPr>
            <p:custDataLst>
              <p:tags r:id="rId6"/>
            </p:custDataLst>
          </p:nvPr>
        </p:nvSpPr>
        <p:spPr>
          <a:xfrm>
            <a:off x="6354387" y="2672825"/>
            <a:ext cx="149977" cy="149977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Entry_1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 flipH="1">
            <a:off x="5143500" y="4321010"/>
            <a:ext cx="2571750" cy="8049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798857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5" grpId="0" animBg="1"/>
      <p:bldP spid="19" grpId="0"/>
      <p:bldP spid="6" grpId="0" animBg="1"/>
      <p:bldP spid="7" grpId="0" animBg="1"/>
      <p:bldP spid="8" grpId="0" animBg="1"/>
      <p:bldP spid="10" grpId="0" animBg="1"/>
      <p:bldP spid="13" grpId="0" animBg="1"/>
      <p:bldP spid="15" grpId="0" animBg="1"/>
      <p:bldP spid="16" grpId="0" animBg="1"/>
      <p:bldP spid="17" grpId="0" animBg="1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6"/>
          <p:cNvCxnSpPr/>
          <p:nvPr/>
        </p:nvCxnSpPr>
        <p:spPr>
          <a:xfrm>
            <a:off x="6171220" y="4093589"/>
            <a:ext cx="4315329" cy="0"/>
          </a:xfrm>
          <a:prstGeom prst="line">
            <a:avLst/>
          </a:prstGeom>
          <a:noFill/>
          <a:ln w="190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" name="直接连接符 8"/>
          <p:cNvCxnSpPr/>
          <p:nvPr/>
        </p:nvCxnSpPr>
        <p:spPr>
          <a:xfrm>
            <a:off x="8328885" y="2341796"/>
            <a:ext cx="0" cy="3503590"/>
          </a:xfrm>
          <a:prstGeom prst="line">
            <a:avLst/>
          </a:prstGeom>
          <a:noFill/>
          <a:ln w="190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" name="斜纹 47"/>
          <p:cNvSpPr/>
          <p:nvPr/>
        </p:nvSpPr>
        <p:spPr>
          <a:xfrm flipH="1">
            <a:off x="7228735" y="2892593"/>
            <a:ext cx="2250717" cy="2737307"/>
          </a:xfrm>
          <a:custGeom>
            <a:avLst/>
            <a:gdLst/>
            <a:ahLst/>
            <a:cxnLst/>
            <a:rect l="l" t="t" r="r" b="b"/>
            <a:pathLst>
              <a:path w="1991521" h="2422004">
                <a:moveTo>
                  <a:pt x="999704" y="0"/>
                </a:moveTo>
                <a:lnTo>
                  <a:pt x="999416" y="3196"/>
                </a:lnTo>
                <a:cubicBezTo>
                  <a:pt x="941315" y="20326"/>
                  <a:pt x="892227" y="324615"/>
                  <a:pt x="871921" y="750311"/>
                </a:cubicBezTo>
                <a:cubicBezTo>
                  <a:pt x="546229" y="937452"/>
                  <a:pt x="-47874" y="1110302"/>
                  <a:pt x="3077" y="1317103"/>
                </a:cubicBezTo>
                <a:lnTo>
                  <a:pt x="861802" y="1175458"/>
                </a:lnTo>
                <a:cubicBezTo>
                  <a:pt x="861599" y="1181301"/>
                  <a:pt x="861594" y="1187155"/>
                  <a:pt x="861594" y="1193019"/>
                </a:cubicBezTo>
                <a:cubicBezTo>
                  <a:pt x="861594" y="1602301"/>
                  <a:pt x="886320" y="1963404"/>
                  <a:pt x="924247" y="2177679"/>
                </a:cubicBezTo>
                <a:lnTo>
                  <a:pt x="808510" y="2293416"/>
                </a:lnTo>
                <a:lnTo>
                  <a:pt x="808510" y="2422003"/>
                </a:lnTo>
                <a:lnTo>
                  <a:pt x="947135" y="2283379"/>
                </a:lnTo>
                <a:cubicBezTo>
                  <a:pt x="963187" y="2342747"/>
                  <a:pt x="980980" y="2377776"/>
                  <a:pt x="999703" y="2382963"/>
                </a:cubicBezTo>
                <a:cubicBezTo>
                  <a:pt x="999704" y="2383278"/>
                  <a:pt x="999704" y="2383593"/>
                  <a:pt x="999704" y="2383906"/>
                </a:cubicBezTo>
                <a:lnTo>
                  <a:pt x="999704" y="2383904"/>
                </a:lnTo>
                <a:lnTo>
                  <a:pt x="1000820" y="2383434"/>
                </a:lnTo>
                <a:lnTo>
                  <a:pt x="1004469" y="2384971"/>
                </a:lnTo>
                <a:lnTo>
                  <a:pt x="1004469" y="2384973"/>
                </a:lnTo>
                <a:cubicBezTo>
                  <a:pt x="1004469" y="2383956"/>
                  <a:pt x="1004469" y="2382930"/>
                  <a:pt x="1004474" y="2381895"/>
                </a:cubicBezTo>
                <a:cubicBezTo>
                  <a:pt x="1024062" y="2376464"/>
                  <a:pt x="1042631" y="2338373"/>
                  <a:pt x="1059337" y="2273945"/>
                </a:cubicBezTo>
                <a:lnTo>
                  <a:pt x="1207395" y="2422004"/>
                </a:lnTo>
                <a:lnTo>
                  <a:pt x="1207395" y="2293417"/>
                </a:lnTo>
                <a:lnTo>
                  <a:pt x="1081619" y="2167641"/>
                </a:lnTo>
                <a:cubicBezTo>
                  <a:pt x="1118534" y="1952318"/>
                  <a:pt x="1142579" y="1595562"/>
                  <a:pt x="1142579" y="1191952"/>
                </a:cubicBezTo>
                <a:lnTo>
                  <a:pt x="1142409" y="1177552"/>
                </a:lnTo>
                <a:lnTo>
                  <a:pt x="1988444" y="1317104"/>
                </a:lnTo>
                <a:cubicBezTo>
                  <a:pt x="2038725" y="1113022"/>
                  <a:pt x="1460799" y="942003"/>
                  <a:pt x="1132557" y="757724"/>
                </a:cubicBezTo>
                <a:cubicBezTo>
                  <a:pt x="1112573" y="327045"/>
                  <a:pt x="1063124" y="18585"/>
                  <a:pt x="1004558" y="2045"/>
                </a:cubicBezTo>
                <a:lnTo>
                  <a:pt x="1004469" y="1067"/>
                </a:lnTo>
                <a:cubicBezTo>
                  <a:pt x="1004087" y="1067"/>
                  <a:pt x="1003706" y="1080"/>
                  <a:pt x="1003353" y="1537"/>
                </a:cubicBezTo>
                <a:cubicBezTo>
                  <a:pt x="1002305" y="145"/>
                  <a:pt x="1001007" y="0"/>
                  <a:pt x="9997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defTabSz="1116686">
              <a:lnSpc>
                <a:spcPct val="120000"/>
              </a:lnSpc>
              <a:defRPr/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084334" y="2341795"/>
            <a:ext cx="600183" cy="61733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6"/>
          <p:cNvSpPr>
            <a:spLocks noChangeArrowheads="1"/>
          </p:cNvSpPr>
          <p:nvPr/>
        </p:nvSpPr>
        <p:spPr bwMode="auto">
          <a:xfrm>
            <a:off x="6084333" y="3218244"/>
            <a:ext cx="159481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矩形 6"/>
          <p:cNvSpPr>
            <a:spLocks noChangeArrowheads="1"/>
          </p:cNvSpPr>
          <p:nvPr/>
        </p:nvSpPr>
        <p:spPr bwMode="auto">
          <a:xfrm>
            <a:off x="9096613" y="3206613"/>
            <a:ext cx="164329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矩形 6"/>
          <p:cNvSpPr>
            <a:spLocks noChangeArrowheads="1"/>
          </p:cNvSpPr>
          <p:nvPr/>
        </p:nvSpPr>
        <p:spPr bwMode="auto">
          <a:xfrm>
            <a:off x="9096613" y="4622412"/>
            <a:ext cx="164329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矩形 6"/>
          <p:cNvSpPr>
            <a:spLocks noChangeArrowheads="1"/>
          </p:cNvSpPr>
          <p:nvPr/>
        </p:nvSpPr>
        <p:spPr bwMode="auto">
          <a:xfrm>
            <a:off x="6084333" y="4622412"/>
            <a:ext cx="159481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0139722" y="2341795"/>
            <a:ext cx="600183" cy="61733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084334" y="5226967"/>
            <a:ext cx="600183" cy="6173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139722" y="5226967"/>
            <a:ext cx="600183" cy="61733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2067138" y="4870217"/>
            <a:ext cx="1893478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2067138" y="5097853"/>
            <a:ext cx="3341651" cy="28277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141985" y="1936886"/>
            <a:ext cx="3236298" cy="2706663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72784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5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/>
      <p:bldP spid="13" grpId="0"/>
      <p:bldP spid="14" grpId="0"/>
      <p:bldP spid="15" grpId="0"/>
      <p:bldP spid="21" grpId="0" animBg="1"/>
      <p:bldP spid="22" grpId="0" animBg="1"/>
      <p:bldP spid="23" grpId="0" animBg="1"/>
      <p:bldP spid="18" grpId="0"/>
      <p:bldP spid="19" grpId="0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5332650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7514859" y="3399234"/>
            <a:ext cx="3675708" cy="679548"/>
            <a:chOff x="7125311" y="3386950"/>
            <a:chExt cx="3485499" cy="644384"/>
          </a:xfrm>
          <a:solidFill>
            <a:schemeClr val="accent4"/>
          </a:solidFill>
        </p:grpSpPr>
        <p:sp>
          <p:nvSpPr>
            <p:cNvPr id="7" name="Shape 533"/>
            <p:cNvSpPr/>
            <p:nvPr/>
          </p:nvSpPr>
          <p:spPr>
            <a:xfrm>
              <a:off x="7465374" y="3386950"/>
              <a:ext cx="3145436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Shape 534"/>
            <p:cNvSpPr/>
            <p:nvPr/>
          </p:nvSpPr>
          <p:spPr>
            <a:xfrm>
              <a:off x="7125311" y="3386950"/>
              <a:ext cx="345204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40"/>
                  </a:lnTo>
                  <a:lnTo>
                    <a:pt x="0" y="13486"/>
                  </a:lnTo>
                  <a:lnTo>
                    <a:pt x="21600" y="21600"/>
                  </a:lnTo>
                  <a:cubicBezTo>
                    <a:pt x="21600" y="2160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0"/>
          <p:cNvGrpSpPr/>
          <p:nvPr/>
        </p:nvGrpSpPr>
        <p:grpSpPr>
          <a:xfrm>
            <a:off x="1630821" y="3399234"/>
            <a:ext cx="3684606" cy="679548"/>
            <a:chOff x="1545760" y="3386950"/>
            <a:chExt cx="3493936" cy="644384"/>
          </a:xfrm>
          <a:solidFill>
            <a:schemeClr val="accent3"/>
          </a:solidFill>
        </p:grpSpPr>
        <p:sp>
          <p:nvSpPr>
            <p:cNvPr id="10" name="Shape 536"/>
            <p:cNvSpPr/>
            <p:nvPr/>
          </p:nvSpPr>
          <p:spPr>
            <a:xfrm>
              <a:off x="4694491" y="3386950"/>
              <a:ext cx="345205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9340"/>
                  </a:lnTo>
                  <a:lnTo>
                    <a:pt x="21600" y="13486"/>
                  </a:lnTo>
                  <a:lnTo>
                    <a:pt x="0" y="21600"/>
                  </a:lnTo>
                  <a:cubicBezTo>
                    <a:pt x="0" y="2160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37"/>
            <p:cNvSpPr/>
            <p:nvPr/>
          </p:nvSpPr>
          <p:spPr>
            <a:xfrm>
              <a:off x="1545760" y="3386950"/>
              <a:ext cx="3151081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4"/>
          <p:cNvGrpSpPr/>
          <p:nvPr/>
        </p:nvGrpSpPr>
        <p:grpSpPr>
          <a:xfrm>
            <a:off x="7142958" y="1895073"/>
            <a:ext cx="4049674" cy="907007"/>
            <a:chOff x="6772654" y="2152648"/>
            <a:chExt cx="3840113" cy="860072"/>
          </a:xfrm>
          <a:solidFill>
            <a:schemeClr val="accent2"/>
          </a:solidFill>
        </p:grpSpPr>
        <p:sp>
          <p:nvSpPr>
            <p:cNvPr id="13" name="Shape 539"/>
            <p:cNvSpPr/>
            <p:nvPr/>
          </p:nvSpPr>
          <p:spPr>
            <a:xfrm>
              <a:off x="7289045" y="2152648"/>
              <a:ext cx="3323722" cy="644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Shape 540"/>
            <p:cNvSpPr/>
            <p:nvPr/>
          </p:nvSpPr>
          <p:spPr>
            <a:xfrm>
              <a:off x="6772654" y="2152648"/>
              <a:ext cx="516147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19997"/>
                  </a:lnTo>
                  <a:lnTo>
                    <a:pt x="2792" y="21600"/>
                  </a:lnTo>
                  <a:lnTo>
                    <a:pt x="21600" y="16183"/>
                  </a:lnTo>
                  <a:cubicBezTo>
                    <a:pt x="21600" y="16183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8"/>
          <p:cNvGrpSpPr/>
          <p:nvPr/>
        </p:nvGrpSpPr>
        <p:grpSpPr>
          <a:xfrm>
            <a:off x="1630822" y="1895073"/>
            <a:ext cx="4064124" cy="907007"/>
            <a:chOff x="1545760" y="2152648"/>
            <a:chExt cx="3853814" cy="860072"/>
          </a:xfrm>
          <a:solidFill>
            <a:schemeClr val="accent1"/>
          </a:solidFill>
        </p:grpSpPr>
        <p:sp>
          <p:nvSpPr>
            <p:cNvPr id="16" name="Shape 542"/>
            <p:cNvSpPr/>
            <p:nvPr/>
          </p:nvSpPr>
          <p:spPr>
            <a:xfrm>
              <a:off x="1545760" y="2152648"/>
              <a:ext cx="3344236" cy="644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Shape 543"/>
            <p:cNvSpPr/>
            <p:nvPr/>
          </p:nvSpPr>
          <p:spPr>
            <a:xfrm>
              <a:off x="4883415" y="2152648"/>
              <a:ext cx="516159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19997"/>
                  </a:lnTo>
                  <a:lnTo>
                    <a:pt x="18808" y="21600"/>
                  </a:lnTo>
                  <a:lnTo>
                    <a:pt x="0" y="16183"/>
                  </a:lnTo>
                  <a:cubicBezTo>
                    <a:pt x="0" y="16183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21"/>
          <p:cNvGrpSpPr/>
          <p:nvPr/>
        </p:nvGrpSpPr>
        <p:grpSpPr>
          <a:xfrm>
            <a:off x="7129675" y="4735475"/>
            <a:ext cx="4081025" cy="907007"/>
            <a:chOff x="6760059" y="4457519"/>
            <a:chExt cx="3869841" cy="860072"/>
          </a:xfrm>
          <a:solidFill>
            <a:schemeClr val="accent6"/>
          </a:solidFill>
        </p:grpSpPr>
        <p:sp>
          <p:nvSpPr>
            <p:cNvPr id="19" name="Shape 545"/>
            <p:cNvSpPr/>
            <p:nvPr/>
          </p:nvSpPr>
          <p:spPr>
            <a:xfrm>
              <a:off x="7276450" y="4671632"/>
              <a:ext cx="3353450" cy="644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0"/>
                  </a:lnTo>
                  <a:lnTo>
                    <a:pt x="0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Shape 546"/>
            <p:cNvSpPr/>
            <p:nvPr/>
          </p:nvSpPr>
          <p:spPr>
            <a:xfrm>
              <a:off x="6760059" y="4457519"/>
              <a:ext cx="516158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1603"/>
                  </a:lnTo>
                  <a:lnTo>
                    <a:pt x="2791" y="0"/>
                  </a:lnTo>
                  <a:lnTo>
                    <a:pt x="21600" y="5417"/>
                  </a:lnTo>
                  <a:cubicBezTo>
                    <a:pt x="21600" y="5417"/>
                    <a:pt x="21600" y="21600"/>
                    <a:pt x="2160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4"/>
          <p:cNvGrpSpPr/>
          <p:nvPr/>
        </p:nvGrpSpPr>
        <p:grpSpPr>
          <a:xfrm>
            <a:off x="1630820" y="4735475"/>
            <a:ext cx="4064117" cy="907007"/>
            <a:chOff x="1545760" y="4457519"/>
            <a:chExt cx="3853808" cy="860072"/>
          </a:xfrm>
          <a:solidFill>
            <a:schemeClr val="accent5"/>
          </a:solidFill>
        </p:grpSpPr>
        <p:sp>
          <p:nvSpPr>
            <p:cNvPr id="22" name="Shape 548"/>
            <p:cNvSpPr/>
            <p:nvPr/>
          </p:nvSpPr>
          <p:spPr>
            <a:xfrm>
              <a:off x="1545760" y="4671632"/>
              <a:ext cx="3336278" cy="644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0"/>
                  </a:lnTo>
                  <a:lnTo>
                    <a:pt x="21600" y="0"/>
                  </a:lnTo>
                  <a:lnTo>
                    <a:pt x="21600" y="21600"/>
                  </a:lnTo>
                  <a:cubicBezTo>
                    <a:pt x="21600" y="21600"/>
                    <a:pt x="0" y="21600"/>
                    <a:pt x="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Shape 549"/>
            <p:cNvSpPr/>
            <p:nvPr/>
          </p:nvSpPr>
          <p:spPr>
            <a:xfrm>
              <a:off x="4883415" y="4457519"/>
              <a:ext cx="516153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1603"/>
                  </a:lnTo>
                  <a:lnTo>
                    <a:pt x="18808" y="0"/>
                  </a:lnTo>
                  <a:lnTo>
                    <a:pt x="0" y="5417"/>
                  </a:lnTo>
                  <a:cubicBezTo>
                    <a:pt x="0" y="5417"/>
                    <a:pt x="0" y="21600"/>
                    <a:pt x="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" name="Shape 558"/>
          <p:cNvSpPr/>
          <p:nvPr/>
        </p:nvSpPr>
        <p:spPr>
          <a:xfrm>
            <a:off x="1631640" y="2140616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Shape 562"/>
          <p:cNvSpPr/>
          <p:nvPr/>
        </p:nvSpPr>
        <p:spPr>
          <a:xfrm>
            <a:off x="1631640" y="3646761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Shape 566"/>
          <p:cNvSpPr/>
          <p:nvPr/>
        </p:nvSpPr>
        <p:spPr>
          <a:xfrm>
            <a:off x="1631640" y="5222079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Shape 568"/>
          <p:cNvSpPr/>
          <p:nvPr/>
        </p:nvSpPr>
        <p:spPr>
          <a:xfrm>
            <a:off x="10988607" y="2140616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Shape 572"/>
          <p:cNvSpPr/>
          <p:nvPr/>
        </p:nvSpPr>
        <p:spPr>
          <a:xfrm>
            <a:off x="10988607" y="3646761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576"/>
          <p:cNvSpPr/>
          <p:nvPr/>
        </p:nvSpPr>
        <p:spPr>
          <a:xfrm>
            <a:off x="10988607" y="5222079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 Placeholder 12"/>
          <p:cNvSpPr txBox="1">
            <a:spLocks/>
          </p:cNvSpPr>
          <p:nvPr/>
        </p:nvSpPr>
        <p:spPr>
          <a:xfrm>
            <a:off x="2110114" y="2086522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12"/>
          <p:cNvSpPr txBox="1">
            <a:spLocks/>
          </p:cNvSpPr>
          <p:nvPr/>
        </p:nvSpPr>
        <p:spPr>
          <a:xfrm>
            <a:off x="2110114" y="3587403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12"/>
          <p:cNvSpPr txBox="1">
            <a:spLocks/>
          </p:cNvSpPr>
          <p:nvPr/>
        </p:nvSpPr>
        <p:spPr>
          <a:xfrm>
            <a:off x="2110112" y="5148846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 Placeholder 12"/>
          <p:cNvSpPr txBox="1">
            <a:spLocks/>
          </p:cNvSpPr>
          <p:nvPr/>
        </p:nvSpPr>
        <p:spPr>
          <a:xfrm>
            <a:off x="7959492" y="2086522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 Placeholder 12"/>
          <p:cNvSpPr txBox="1">
            <a:spLocks/>
          </p:cNvSpPr>
          <p:nvPr/>
        </p:nvSpPr>
        <p:spPr>
          <a:xfrm>
            <a:off x="7959492" y="3587403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 Placeholder 12"/>
          <p:cNvSpPr txBox="1">
            <a:spLocks/>
          </p:cNvSpPr>
          <p:nvPr/>
        </p:nvSpPr>
        <p:spPr>
          <a:xfrm>
            <a:off x="7959491" y="5148846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Placeholder 12"/>
          <p:cNvSpPr txBox="1">
            <a:spLocks/>
          </p:cNvSpPr>
          <p:nvPr/>
        </p:nvSpPr>
        <p:spPr>
          <a:xfrm>
            <a:off x="2110111" y="2656166"/>
            <a:ext cx="2496763" cy="52813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12"/>
          <p:cNvSpPr txBox="1">
            <a:spLocks/>
          </p:cNvSpPr>
          <p:nvPr/>
        </p:nvSpPr>
        <p:spPr>
          <a:xfrm>
            <a:off x="2110110" y="4164583"/>
            <a:ext cx="2496763" cy="52813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12"/>
          <p:cNvSpPr txBox="1">
            <a:spLocks/>
          </p:cNvSpPr>
          <p:nvPr/>
        </p:nvSpPr>
        <p:spPr>
          <a:xfrm>
            <a:off x="2110110" y="5764097"/>
            <a:ext cx="2496763" cy="52813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12"/>
          <p:cNvSpPr txBox="1">
            <a:spLocks/>
          </p:cNvSpPr>
          <p:nvPr/>
        </p:nvSpPr>
        <p:spPr>
          <a:xfrm>
            <a:off x="8353130" y="2663295"/>
            <a:ext cx="2365640" cy="52084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12"/>
          <p:cNvSpPr txBox="1">
            <a:spLocks/>
          </p:cNvSpPr>
          <p:nvPr/>
        </p:nvSpPr>
        <p:spPr>
          <a:xfrm>
            <a:off x="8353128" y="4171711"/>
            <a:ext cx="2365640" cy="52084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12"/>
          <p:cNvSpPr txBox="1">
            <a:spLocks/>
          </p:cNvSpPr>
          <p:nvPr/>
        </p:nvSpPr>
        <p:spPr>
          <a:xfrm>
            <a:off x="8353128" y="5771226"/>
            <a:ext cx="2365640" cy="52084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5016109" y="2359512"/>
            <a:ext cx="2809304" cy="2809302"/>
            <a:chOff x="3566899" y="1605909"/>
            <a:chExt cx="1997947" cy="1997946"/>
          </a:xfrm>
        </p:grpSpPr>
        <p:sp>
          <p:nvSpPr>
            <p:cNvPr id="30" name="Shape 551"/>
            <p:cNvSpPr/>
            <p:nvPr/>
          </p:nvSpPr>
          <p:spPr>
            <a:xfrm>
              <a:off x="3566899" y="1605909"/>
              <a:ext cx="1997947" cy="19979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53572" tIns="53572" rIns="53572" bIns="53572" anchor="ctr"/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3699991" y="1747171"/>
              <a:ext cx="1728790" cy="1728790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年度工作</a:t>
              </a:r>
              <a:endParaRPr lang="en-US" altLang="zh-CN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内容概述</a:t>
              </a:r>
            </a:p>
          </p:txBody>
        </p:sp>
      </p:grpSp>
      <p:sp>
        <p:nvSpPr>
          <p:cNvPr id="46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518616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0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24"/>
          <p:cNvSpPr>
            <a:spLocks/>
          </p:cNvSpPr>
          <p:nvPr/>
        </p:nvSpPr>
        <p:spPr bwMode="auto">
          <a:xfrm rot="10800000">
            <a:off x="1643726" y="2286102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24"/>
          <p:cNvSpPr>
            <a:spLocks/>
          </p:cNvSpPr>
          <p:nvPr/>
        </p:nvSpPr>
        <p:spPr bwMode="auto">
          <a:xfrm rot="5400000" flipH="1">
            <a:off x="1903982" y="4006128"/>
            <a:ext cx="1459769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24"/>
          <p:cNvSpPr>
            <a:spLocks/>
          </p:cNvSpPr>
          <p:nvPr/>
        </p:nvSpPr>
        <p:spPr bwMode="auto">
          <a:xfrm flipH="1">
            <a:off x="3624008" y="3745873"/>
            <a:ext cx="1459769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24"/>
          <p:cNvSpPr>
            <a:spLocks/>
          </p:cNvSpPr>
          <p:nvPr/>
        </p:nvSpPr>
        <p:spPr bwMode="auto">
          <a:xfrm rot="5400000">
            <a:off x="3884267" y="2025844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Freeform 24"/>
          <p:cNvSpPr>
            <a:spLocks/>
          </p:cNvSpPr>
          <p:nvPr/>
        </p:nvSpPr>
        <p:spPr bwMode="auto">
          <a:xfrm rot="10800000">
            <a:off x="5604293" y="2286102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5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24"/>
          <p:cNvSpPr>
            <a:spLocks/>
          </p:cNvSpPr>
          <p:nvPr/>
        </p:nvSpPr>
        <p:spPr bwMode="auto">
          <a:xfrm rot="5400000" flipH="1">
            <a:off x="5864549" y="4006127"/>
            <a:ext cx="1459769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6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>
            <a:grpSpLocks noChangeAspect="1"/>
          </p:cNvGrpSpPr>
          <p:nvPr/>
        </p:nvGrpSpPr>
        <p:grpSpPr>
          <a:xfrm>
            <a:off x="1899499" y="2903175"/>
            <a:ext cx="264741" cy="230801"/>
            <a:chOff x="7540014" y="4306907"/>
            <a:chExt cx="389342" cy="339426"/>
          </a:xfrm>
          <a:solidFill>
            <a:schemeClr val="accent1"/>
          </a:solidFill>
        </p:grpSpPr>
        <p:sp>
          <p:nvSpPr>
            <p:cNvPr id="35" name="Freeform 110"/>
            <p:cNvSpPr>
              <a:spLocks/>
            </p:cNvSpPr>
            <p:nvPr/>
          </p:nvSpPr>
          <p:spPr bwMode="auto">
            <a:xfrm>
              <a:off x="7799575" y="4409234"/>
              <a:ext cx="102328" cy="102328"/>
            </a:xfrm>
            <a:custGeom>
              <a:avLst/>
              <a:gdLst>
                <a:gd name="T0" fmla="*/ 0 w 41"/>
                <a:gd name="T1" fmla="*/ 39 h 41"/>
                <a:gd name="T2" fmla="*/ 3 w 41"/>
                <a:gd name="T3" fmla="*/ 41 h 41"/>
                <a:gd name="T4" fmla="*/ 41 w 41"/>
                <a:gd name="T5" fmla="*/ 3 h 41"/>
                <a:gd name="T6" fmla="*/ 39 w 41"/>
                <a:gd name="T7" fmla="*/ 0 h 41"/>
                <a:gd name="T8" fmla="*/ 0 w 41"/>
                <a:gd name="T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11"/>
            <p:cNvSpPr>
              <a:spLocks/>
            </p:cNvSpPr>
            <p:nvPr/>
          </p:nvSpPr>
          <p:spPr bwMode="auto">
            <a:xfrm>
              <a:off x="7777112" y="4381780"/>
              <a:ext cx="109814" cy="114806"/>
            </a:xfrm>
            <a:custGeom>
              <a:avLst/>
              <a:gdLst>
                <a:gd name="T0" fmla="*/ 37 w 44"/>
                <a:gd name="T1" fmla="*/ 0 h 46"/>
                <a:gd name="T2" fmla="*/ 0 w 44"/>
                <a:gd name="T3" fmla="*/ 39 h 46"/>
                <a:gd name="T4" fmla="*/ 6 w 44"/>
                <a:gd name="T5" fmla="*/ 46 h 46"/>
                <a:gd name="T6" fmla="*/ 44 w 44"/>
                <a:gd name="T7" fmla="*/ 8 h 46"/>
                <a:gd name="T8" fmla="*/ 37 w 44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12"/>
            <p:cNvSpPr>
              <a:spLocks/>
            </p:cNvSpPr>
            <p:nvPr/>
          </p:nvSpPr>
          <p:spPr bwMode="auto">
            <a:xfrm>
              <a:off x="7757146" y="4366805"/>
              <a:ext cx="104823" cy="104823"/>
            </a:xfrm>
            <a:custGeom>
              <a:avLst/>
              <a:gdLst>
                <a:gd name="T0" fmla="*/ 0 w 42"/>
                <a:gd name="T1" fmla="*/ 38 h 42"/>
                <a:gd name="T2" fmla="*/ 4 w 42"/>
                <a:gd name="T3" fmla="*/ 42 h 42"/>
                <a:gd name="T4" fmla="*/ 42 w 42"/>
                <a:gd name="T5" fmla="*/ 4 h 42"/>
                <a:gd name="T6" fmla="*/ 38 w 42"/>
                <a:gd name="T7" fmla="*/ 0 h 42"/>
                <a:gd name="T8" fmla="*/ 0 w 42"/>
                <a:gd name="T9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13"/>
            <p:cNvSpPr>
              <a:spLocks/>
            </p:cNvSpPr>
            <p:nvPr/>
          </p:nvSpPr>
          <p:spPr bwMode="auto">
            <a:xfrm>
              <a:off x="7729693" y="4469133"/>
              <a:ext cx="69882" cy="69882"/>
            </a:xfrm>
            <a:custGeom>
              <a:avLst/>
              <a:gdLst>
                <a:gd name="T0" fmla="*/ 28 w 28"/>
                <a:gd name="T1" fmla="*/ 20 h 28"/>
                <a:gd name="T2" fmla="*/ 8 w 28"/>
                <a:gd name="T3" fmla="*/ 0 h 28"/>
                <a:gd name="T4" fmla="*/ 0 w 28"/>
                <a:gd name="T5" fmla="*/ 20 h 28"/>
                <a:gd name="T6" fmla="*/ 9 w 28"/>
                <a:gd name="T7" fmla="*/ 28 h 28"/>
                <a:gd name="T8" fmla="*/ 28 w 28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14"/>
            <p:cNvSpPr>
              <a:spLocks/>
            </p:cNvSpPr>
            <p:nvPr/>
          </p:nvSpPr>
          <p:spPr bwMode="auto">
            <a:xfrm>
              <a:off x="7712222" y="4526535"/>
              <a:ext cx="34941" cy="32446"/>
            </a:xfrm>
            <a:custGeom>
              <a:avLst/>
              <a:gdLst>
                <a:gd name="T0" fmla="*/ 0 w 14"/>
                <a:gd name="T1" fmla="*/ 13 h 13"/>
                <a:gd name="T2" fmla="*/ 14 w 14"/>
                <a:gd name="T3" fmla="*/ 6 h 13"/>
                <a:gd name="T4" fmla="*/ 6 w 14"/>
                <a:gd name="T5" fmla="*/ 0 h 13"/>
                <a:gd name="T6" fmla="*/ 0 w 14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15"/>
            <p:cNvSpPr>
              <a:spLocks/>
            </p:cNvSpPr>
            <p:nvPr/>
          </p:nvSpPr>
          <p:spPr bwMode="auto">
            <a:xfrm>
              <a:off x="7859474" y="4341848"/>
              <a:ext cx="69882" cy="69882"/>
            </a:xfrm>
            <a:custGeom>
              <a:avLst/>
              <a:gdLst>
                <a:gd name="T0" fmla="*/ 7 w 28"/>
                <a:gd name="T1" fmla="*/ 0 h 28"/>
                <a:gd name="T2" fmla="*/ 0 w 28"/>
                <a:gd name="T3" fmla="*/ 8 h 28"/>
                <a:gd name="T4" fmla="*/ 20 w 28"/>
                <a:gd name="T5" fmla="*/ 28 h 28"/>
                <a:gd name="T6" fmla="*/ 28 w 28"/>
                <a:gd name="T7" fmla="*/ 20 h 28"/>
                <a:gd name="T8" fmla="*/ 7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16"/>
            <p:cNvSpPr>
              <a:spLocks/>
            </p:cNvSpPr>
            <p:nvPr/>
          </p:nvSpPr>
          <p:spPr bwMode="auto">
            <a:xfrm>
              <a:off x="7540014" y="4306907"/>
              <a:ext cx="279527" cy="339426"/>
            </a:xfrm>
            <a:custGeom>
              <a:avLst/>
              <a:gdLst>
                <a:gd name="T0" fmla="*/ 104 w 112"/>
                <a:gd name="T1" fmla="*/ 101 h 136"/>
                <a:gd name="T2" fmla="*/ 83 w 112"/>
                <a:gd name="T3" fmla="*/ 101 h 136"/>
                <a:gd name="T4" fmla="*/ 83 w 112"/>
                <a:gd name="T5" fmla="*/ 129 h 136"/>
                <a:gd name="T6" fmla="*/ 7 w 112"/>
                <a:gd name="T7" fmla="*/ 129 h 136"/>
                <a:gd name="T8" fmla="*/ 7 w 112"/>
                <a:gd name="T9" fmla="*/ 32 h 136"/>
                <a:gd name="T10" fmla="*/ 104 w 112"/>
                <a:gd name="T11" fmla="*/ 32 h 136"/>
                <a:gd name="T12" fmla="*/ 104 w 112"/>
                <a:gd name="T13" fmla="*/ 40 h 136"/>
                <a:gd name="T14" fmla="*/ 112 w 112"/>
                <a:gd name="T15" fmla="*/ 32 h 136"/>
                <a:gd name="T16" fmla="*/ 112 w 112"/>
                <a:gd name="T17" fmla="*/ 6 h 136"/>
                <a:gd name="T18" fmla="*/ 97 w 112"/>
                <a:gd name="T19" fmla="*/ 6 h 136"/>
                <a:gd name="T20" fmla="*/ 97 w 112"/>
                <a:gd name="T21" fmla="*/ 20 h 136"/>
                <a:gd name="T22" fmla="*/ 95 w 112"/>
                <a:gd name="T23" fmla="*/ 20 h 136"/>
                <a:gd name="T24" fmla="*/ 95 w 112"/>
                <a:gd name="T25" fmla="*/ 0 h 136"/>
                <a:gd name="T26" fmla="*/ 89 w 112"/>
                <a:gd name="T27" fmla="*/ 0 h 136"/>
                <a:gd name="T28" fmla="*/ 89 w 112"/>
                <a:gd name="T29" fmla="*/ 20 h 136"/>
                <a:gd name="T30" fmla="*/ 87 w 112"/>
                <a:gd name="T31" fmla="*/ 20 h 136"/>
                <a:gd name="T32" fmla="*/ 87 w 112"/>
                <a:gd name="T33" fmla="*/ 6 h 136"/>
                <a:gd name="T34" fmla="*/ 79 w 112"/>
                <a:gd name="T35" fmla="*/ 6 h 136"/>
                <a:gd name="T36" fmla="*/ 79 w 112"/>
                <a:gd name="T37" fmla="*/ 20 h 136"/>
                <a:gd name="T38" fmla="*/ 76 w 112"/>
                <a:gd name="T39" fmla="*/ 20 h 136"/>
                <a:gd name="T40" fmla="*/ 76 w 112"/>
                <a:gd name="T41" fmla="*/ 0 h 136"/>
                <a:gd name="T42" fmla="*/ 72 w 112"/>
                <a:gd name="T43" fmla="*/ 0 h 136"/>
                <a:gd name="T44" fmla="*/ 72 w 112"/>
                <a:gd name="T45" fmla="*/ 20 h 136"/>
                <a:gd name="T46" fmla="*/ 68 w 112"/>
                <a:gd name="T47" fmla="*/ 20 h 136"/>
                <a:gd name="T48" fmla="*/ 68 w 112"/>
                <a:gd name="T49" fmla="*/ 6 h 136"/>
                <a:gd name="T50" fmla="*/ 60 w 112"/>
                <a:gd name="T51" fmla="*/ 6 h 136"/>
                <a:gd name="T52" fmla="*/ 60 w 112"/>
                <a:gd name="T53" fmla="*/ 20 h 136"/>
                <a:gd name="T54" fmla="*/ 57 w 112"/>
                <a:gd name="T55" fmla="*/ 20 h 136"/>
                <a:gd name="T56" fmla="*/ 57 w 112"/>
                <a:gd name="T57" fmla="*/ 0 h 136"/>
                <a:gd name="T58" fmla="*/ 53 w 112"/>
                <a:gd name="T59" fmla="*/ 0 h 136"/>
                <a:gd name="T60" fmla="*/ 53 w 112"/>
                <a:gd name="T61" fmla="*/ 20 h 136"/>
                <a:gd name="T62" fmla="*/ 51 w 112"/>
                <a:gd name="T63" fmla="*/ 20 h 136"/>
                <a:gd name="T64" fmla="*/ 51 w 112"/>
                <a:gd name="T65" fmla="*/ 6 h 136"/>
                <a:gd name="T66" fmla="*/ 43 w 112"/>
                <a:gd name="T67" fmla="*/ 6 h 136"/>
                <a:gd name="T68" fmla="*/ 43 w 112"/>
                <a:gd name="T69" fmla="*/ 20 h 136"/>
                <a:gd name="T70" fmla="*/ 40 w 112"/>
                <a:gd name="T71" fmla="*/ 20 h 136"/>
                <a:gd name="T72" fmla="*/ 40 w 112"/>
                <a:gd name="T73" fmla="*/ 0 h 136"/>
                <a:gd name="T74" fmla="*/ 35 w 112"/>
                <a:gd name="T75" fmla="*/ 0 h 136"/>
                <a:gd name="T76" fmla="*/ 35 w 112"/>
                <a:gd name="T77" fmla="*/ 20 h 136"/>
                <a:gd name="T78" fmla="*/ 32 w 112"/>
                <a:gd name="T79" fmla="*/ 20 h 136"/>
                <a:gd name="T80" fmla="*/ 32 w 112"/>
                <a:gd name="T81" fmla="*/ 6 h 136"/>
                <a:gd name="T82" fmla="*/ 25 w 112"/>
                <a:gd name="T83" fmla="*/ 6 h 136"/>
                <a:gd name="T84" fmla="*/ 25 w 112"/>
                <a:gd name="T85" fmla="*/ 20 h 136"/>
                <a:gd name="T86" fmla="*/ 23 w 112"/>
                <a:gd name="T87" fmla="*/ 20 h 136"/>
                <a:gd name="T88" fmla="*/ 23 w 112"/>
                <a:gd name="T89" fmla="*/ 0 h 136"/>
                <a:gd name="T90" fmla="*/ 17 w 112"/>
                <a:gd name="T91" fmla="*/ 0 h 136"/>
                <a:gd name="T92" fmla="*/ 17 w 112"/>
                <a:gd name="T93" fmla="*/ 20 h 136"/>
                <a:gd name="T94" fmla="*/ 15 w 112"/>
                <a:gd name="T95" fmla="*/ 20 h 136"/>
                <a:gd name="T96" fmla="*/ 15 w 112"/>
                <a:gd name="T97" fmla="*/ 6 h 136"/>
                <a:gd name="T98" fmla="*/ 0 w 112"/>
                <a:gd name="T99" fmla="*/ 6 h 136"/>
                <a:gd name="T100" fmla="*/ 0 w 112"/>
                <a:gd name="T101" fmla="*/ 24 h 136"/>
                <a:gd name="T102" fmla="*/ 0 w 112"/>
                <a:gd name="T103" fmla="*/ 28 h 136"/>
                <a:gd name="T104" fmla="*/ 0 w 112"/>
                <a:gd name="T105" fmla="*/ 136 h 136"/>
                <a:gd name="T106" fmla="*/ 89 w 112"/>
                <a:gd name="T107" fmla="*/ 136 h 136"/>
                <a:gd name="T108" fmla="*/ 112 w 112"/>
                <a:gd name="T109" fmla="*/ 110 h 136"/>
                <a:gd name="T110" fmla="*/ 112 w 112"/>
                <a:gd name="T111" fmla="*/ 84 h 136"/>
                <a:gd name="T112" fmla="*/ 104 w 112"/>
                <a:gd name="T113" fmla="*/ 92 h 136"/>
                <a:gd name="T114" fmla="*/ 104 w 112"/>
                <a:gd name="T115" fmla="*/ 10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Rectangle 117"/>
            <p:cNvSpPr>
              <a:spLocks noChangeArrowheads="1"/>
            </p:cNvSpPr>
            <p:nvPr/>
          </p:nvSpPr>
          <p:spPr bwMode="auto">
            <a:xfrm>
              <a:off x="7589930" y="4421713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Rectangle 118"/>
            <p:cNvSpPr>
              <a:spLocks noChangeArrowheads="1"/>
            </p:cNvSpPr>
            <p:nvPr/>
          </p:nvSpPr>
          <p:spPr bwMode="auto">
            <a:xfrm>
              <a:off x="7589930" y="4461645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Rectangle 119"/>
            <p:cNvSpPr>
              <a:spLocks noChangeArrowheads="1"/>
            </p:cNvSpPr>
            <p:nvPr/>
          </p:nvSpPr>
          <p:spPr bwMode="auto">
            <a:xfrm>
              <a:off x="7589930" y="4506569"/>
              <a:ext cx="109814" cy="14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120"/>
            <p:cNvSpPr>
              <a:spLocks noChangeArrowheads="1"/>
            </p:cNvSpPr>
            <p:nvPr/>
          </p:nvSpPr>
          <p:spPr bwMode="auto">
            <a:xfrm>
              <a:off x="7589930" y="4548998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>
            <a:grpSpLocks noChangeAspect="1"/>
          </p:cNvGrpSpPr>
          <p:nvPr/>
        </p:nvGrpSpPr>
        <p:grpSpPr>
          <a:xfrm>
            <a:off x="3875054" y="4880867"/>
            <a:ext cx="226333" cy="230801"/>
            <a:chOff x="7160655" y="2178006"/>
            <a:chExt cx="379359" cy="386846"/>
          </a:xfrm>
          <a:solidFill>
            <a:schemeClr val="accent3"/>
          </a:solidFill>
        </p:grpSpPr>
        <p:sp>
          <p:nvSpPr>
            <p:cNvPr id="47" name="Freeform 36"/>
            <p:cNvSpPr>
              <a:spLocks noEditPoints="1"/>
            </p:cNvSpPr>
            <p:nvPr/>
          </p:nvSpPr>
          <p:spPr bwMode="auto">
            <a:xfrm>
              <a:off x="7277956" y="2178006"/>
              <a:ext cx="262058" cy="262058"/>
            </a:xfrm>
            <a:custGeom>
              <a:avLst/>
              <a:gdLst>
                <a:gd name="T0" fmla="*/ 65 w 79"/>
                <a:gd name="T1" fmla="*/ 14 h 79"/>
                <a:gd name="T2" fmla="*/ 14 w 79"/>
                <a:gd name="T3" fmla="*/ 14 h 79"/>
                <a:gd name="T4" fmla="*/ 11 w 79"/>
                <a:gd name="T5" fmla="*/ 63 h 79"/>
                <a:gd name="T6" fmla="*/ 11 w 79"/>
                <a:gd name="T7" fmla="*/ 63 h 79"/>
                <a:gd name="T8" fmla="*/ 17 w 79"/>
                <a:gd name="T9" fmla="*/ 68 h 79"/>
                <a:gd name="T10" fmla="*/ 64 w 79"/>
                <a:gd name="T11" fmla="*/ 65 h 79"/>
                <a:gd name="T12" fmla="*/ 65 w 79"/>
                <a:gd name="T13" fmla="*/ 14 h 79"/>
                <a:gd name="T14" fmla="*/ 58 w 79"/>
                <a:gd name="T15" fmla="*/ 59 h 79"/>
                <a:gd name="T16" fmla="*/ 20 w 79"/>
                <a:gd name="T17" fmla="*/ 59 h 79"/>
                <a:gd name="T18" fmla="*/ 20 w 79"/>
                <a:gd name="T19" fmla="*/ 21 h 79"/>
                <a:gd name="T20" fmla="*/ 58 w 79"/>
                <a:gd name="T21" fmla="*/ 21 h 79"/>
                <a:gd name="T22" fmla="*/ 58 w 79"/>
                <a:gd name="T23" fmla="*/ 5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" h="79">
                  <a:moveTo>
                    <a:pt x="65" y="14"/>
                  </a:moveTo>
                  <a:cubicBezTo>
                    <a:pt x="51" y="0"/>
                    <a:pt x="28" y="0"/>
                    <a:pt x="14" y="14"/>
                  </a:cubicBezTo>
                  <a:cubicBezTo>
                    <a:pt x="0" y="28"/>
                    <a:pt x="0" y="49"/>
                    <a:pt x="11" y="63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4" y="66"/>
                    <a:pt x="15" y="67"/>
                    <a:pt x="17" y="68"/>
                  </a:cubicBezTo>
                  <a:cubicBezTo>
                    <a:pt x="31" y="79"/>
                    <a:pt x="51" y="78"/>
                    <a:pt x="64" y="65"/>
                  </a:cubicBezTo>
                  <a:cubicBezTo>
                    <a:pt x="78" y="51"/>
                    <a:pt x="79" y="29"/>
                    <a:pt x="65" y="14"/>
                  </a:cubicBezTo>
                  <a:close/>
                  <a:moveTo>
                    <a:pt x="58" y="59"/>
                  </a:moveTo>
                  <a:cubicBezTo>
                    <a:pt x="47" y="69"/>
                    <a:pt x="30" y="69"/>
                    <a:pt x="20" y="59"/>
                  </a:cubicBezTo>
                  <a:cubicBezTo>
                    <a:pt x="9" y="48"/>
                    <a:pt x="9" y="31"/>
                    <a:pt x="20" y="21"/>
                  </a:cubicBezTo>
                  <a:cubicBezTo>
                    <a:pt x="31" y="10"/>
                    <a:pt x="48" y="10"/>
                    <a:pt x="58" y="21"/>
                  </a:cubicBezTo>
                  <a:cubicBezTo>
                    <a:pt x="69" y="31"/>
                    <a:pt x="69" y="48"/>
                    <a:pt x="58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37"/>
            <p:cNvSpPr>
              <a:spLocks/>
            </p:cNvSpPr>
            <p:nvPr/>
          </p:nvSpPr>
          <p:spPr bwMode="auto">
            <a:xfrm>
              <a:off x="7160655" y="2400130"/>
              <a:ext cx="159730" cy="164722"/>
            </a:xfrm>
            <a:custGeom>
              <a:avLst/>
              <a:gdLst>
                <a:gd name="T0" fmla="*/ 0 w 64"/>
                <a:gd name="T1" fmla="*/ 52 h 66"/>
                <a:gd name="T2" fmla="*/ 12 w 64"/>
                <a:gd name="T3" fmla="*/ 66 h 66"/>
                <a:gd name="T4" fmla="*/ 64 w 64"/>
                <a:gd name="T5" fmla="*/ 8 h 66"/>
                <a:gd name="T6" fmla="*/ 55 w 64"/>
                <a:gd name="T7" fmla="*/ 0 h 66"/>
                <a:gd name="T8" fmla="*/ 0 w 64"/>
                <a:gd name="T9" fmla="*/ 5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6">
                  <a:moveTo>
                    <a:pt x="0" y="52"/>
                  </a:moveTo>
                  <a:lnTo>
                    <a:pt x="12" y="66"/>
                  </a:lnTo>
                  <a:lnTo>
                    <a:pt x="64" y="8"/>
                  </a:lnTo>
                  <a:lnTo>
                    <a:pt x="55" y="0"/>
                  </a:lnTo>
                  <a:lnTo>
                    <a:pt x="0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38"/>
            <p:cNvSpPr>
              <a:spLocks/>
            </p:cNvSpPr>
            <p:nvPr/>
          </p:nvSpPr>
          <p:spPr bwMode="auto">
            <a:xfrm>
              <a:off x="7412728" y="2265358"/>
              <a:ext cx="99831" cy="119797"/>
            </a:xfrm>
            <a:custGeom>
              <a:avLst/>
              <a:gdLst>
                <a:gd name="T0" fmla="*/ 16 w 30"/>
                <a:gd name="T1" fmla="*/ 0 h 36"/>
                <a:gd name="T2" fmla="*/ 0 w 30"/>
                <a:gd name="T3" fmla="*/ 34 h 36"/>
                <a:gd name="T4" fmla="*/ 6 w 30"/>
                <a:gd name="T5" fmla="*/ 36 h 36"/>
                <a:gd name="T6" fmla="*/ 16 w 30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36">
                  <a:moveTo>
                    <a:pt x="16" y="0"/>
                  </a:moveTo>
                  <a:cubicBezTo>
                    <a:pt x="20" y="26"/>
                    <a:pt x="0" y="34"/>
                    <a:pt x="0" y="34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0" y="21"/>
                    <a:pt x="16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>
            <a:grpSpLocks noChangeAspect="1"/>
          </p:cNvGrpSpPr>
          <p:nvPr/>
        </p:nvGrpSpPr>
        <p:grpSpPr>
          <a:xfrm>
            <a:off x="2242685" y="4505212"/>
            <a:ext cx="262159" cy="230801"/>
            <a:chOff x="6040049" y="4182118"/>
            <a:chExt cx="521619" cy="459224"/>
          </a:xfrm>
          <a:solidFill>
            <a:schemeClr val="accent2"/>
          </a:solidFill>
        </p:grpSpPr>
        <p:sp>
          <p:nvSpPr>
            <p:cNvPr id="51" name="Freeform 84"/>
            <p:cNvSpPr>
              <a:spLocks/>
            </p:cNvSpPr>
            <p:nvPr/>
          </p:nvSpPr>
          <p:spPr bwMode="auto">
            <a:xfrm>
              <a:off x="6087469" y="4202084"/>
              <a:ext cx="194671" cy="419291"/>
            </a:xfrm>
            <a:custGeom>
              <a:avLst/>
              <a:gdLst>
                <a:gd name="T0" fmla="*/ 52 w 59"/>
                <a:gd name="T1" fmla="*/ 5 h 126"/>
                <a:gd name="T2" fmla="*/ 9 w 59"/>
                <a:gd name="T3" fmla="*/ 38 h 126"/>
                <a:gd name="T4" fmla="*/ 0 w 59"/>
                <a:gd name="T5" fmla="*/ 39 h 126"/>
                <a:gd name="T6" fmla="*/ 0 w 59"/>
                <a:gd name="T7" fmla="*/ 86 h 126"/>
                <a:gd name="T8" fmla="*/ 9 w 59"/>
                <a:gd name="T9" fmla="*/ 88 h 126"/>
                <a:gd name="T10" fmla="*/ 51 w 59"/>
                <a:gd name="T11" fmla="*/ 119 h 126"/>
                <a:gd name="T12" fmla="*/ 59 w 59"/>
                <a:gd name="T13" fmla="*/ 119 h 126"/>
                <a:gd name="T14" fmla="*/ 59 w 59"/>
                <a:gd name="T15" fmla="*/ 5 h 126"/>
                <a:gd name="T16" fmla="*/ 52 w 59"/>
                <a:gd name="T17" fmla="*/ 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126">
                  <a:moveTo>
                    <a:pt x="52" y="5"/>
                  </a:move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5" y="38"/>
                    <a:pt x="0" y="39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5" y="87"/>
                    <a:pt x="9" y="88"/>
                    <a:pt x="9" y="88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9"/>
                    <a:pt x="59" y="126"/>
                    <a:pt x="59" y="119"/>
                  </a:cubicBezTo>
                  <a:cubicBezTo>
                    <a:pt x="59" y="112"/>
                    <a:pt x="59" y="11"/>
                    <a:pt x="59" y="5"/>
                  </a:cubicBezTo>
                  <a:cubicBezTo>
                    <a:pt x="59" y="0"/>
                    <a:pt x="52" y="5"/>
                    <a:pt x="5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85"/>
            <p:cNvSpPr>
              <a:spLocks/>
            </p:cNvSpPr>
            <p:nvPr/>
          </p:nvSpPr>
          <p:spPr bwMode="auto">
            <a:xfrm>
              <a:off x="6040049" y="4339353"/>
              <a:ext cx="27454" cy="147252"/>
            </a:xfrm>
            <a:custGeom>
              <a:avLst/>
              <a:gdLst>
                <a:gd name="T0" fmla="*/ 0 w 8"/>
                <a:gd name="T1" fmla="*/ 8 h 44"/>
                <a:gd name="T2" fmla="*/ 0 w 8"/>
                <a:gd name="T3" fmla="*/ 38 h 44"/>
                <a:gd name="T4" fmla="*/ 8 w 8"/>
                <a:gd name="T5" fmla="*/ 44 h 44"/>
                <a:gd name="T6" fmla="*/ 8 w 8"/>
                <a:gd name="T7" fmla="*/ 0 h 44"/>
                <a:gd name="T8" fmla="*/ 0 w 8"/>
                <a:gd name="T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4">
                  <a:moveTo>
                    <a:pt x="0" y="8"/>
                  </a:moveTo>
                  <a:cubicBezTo>
                    <a:pt x="0" y="16"/>
                    <a:pt x="0" y="32"/>
                    <a:pt x="0" y="38"/>
                  </a:cubicBezTo>
                  <a:cubicBezTo>
                    <a:pt x="0" y="40"/>
                    <a:pt x="4" y="42"/>
                    <a:pt x="8" y="4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2"/>
                    <a:pt x="0" y="4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86"/>
            <p:cNvSpPr>
              <a:spLocks/>
            </p:cNvSpPr>
            <p:nvPr/>
          </p:nvSpPr>
          <p:spPr bwMode="auto">
            <a:xfrm>
              <a:off x="6329559" y="4296924"/>
              <a:ext cx="77370" cy="229612"/>
            </a:xfrm>
            <a:custGeom>
              <a:avLst/>
              <a:gdLst>
                <a:gd name="T0" fmla="*/ 10 w 23"/>
                <a:gd name="T1" fmla="*/ 2 h 69"/>
                <a:gd name="T2" fmla="*/ 2 w 23"/>
                <a:gd name="T3" fmla="*/ 2 h 69"/>
                <a:gd name="T4" fmla="*/ 2 w 23"/>
                <a:gd name="T5" fmla="*/ 10 h 69"/>
                <a:gd name="T6" fmla="*/ 12 w 23"/>
                <a:gd name="T7" fmla="*/ 35 h 69"/>
                <a:gd name="T8" fmla="*/ 2 w 23"/>
                <a:gd name="T9" fmla="*/ 60 h 69"/>
                <a:gd name="T10" fmla="*/ 2 w 23"/>
                <a:gd name="T11" fmla="*/ 67 h 69"/>
                <a:gd name="T12" fmla="*/ 6 w 23"/>
                <a:gd name="T13" fmla="*/ 69 h 69"/>
                <a:gd name="T14" fmla="*/ 10 w 23"/>
                <a:gd name="T15" fmla="*/ 67 h 69"/>
                <a:gd name="T16" fmla="*/ 23 w 23"/>
                <a:gd name="T17" fmla="*/ 35 h 69"/>
                <a:gd name="T18" fmla="*/ 10 w 23"/>
                <a:gd name="T19" fmla="*/ 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9">
                  <a:moveTo>
                    <a:pt x="10" y="2"/>
                  </a:moveTo>
                  <a:cubicBezTo>
                    <a:pt x="7" y="0"/>
                    <a:pt x="4" y="0"/>
                    <a:pt x="2" y="2"/>
                  </a:cubicBezTo>
                  <a:cubicBezTo>
                    <a:pt x="0" y="4"/>
                    <a:pt x="0" y="8"/>
                    <a:pt x="2" y="10"/>
                  </a:cubicBezTo>
                  <a:cubicBezTo>
                    <a:pt x="9" y="17"/>
                    <a:pt x="12" y="26"/>
                    <a:pt x="12" y="35"/>
                  </a:cubicBezTo>
                  <a:cubicBezTo>
                    <a:pt x="12" y="44"/>
                    <a:pt x="9" y="53"/>
                    <a:pt x="2" y="60"/>
                  </a:cubicBezTo>
                  <a:cubicBezTo>
                    <a:pt x="0" y="62"/>
                    <a:pt x="0" y="65"/>
                    <a:pt x="2" y="67"/>
                  </a:cubicBezTo>
                  <a:cubicBezTo>
                    <a:pt x="3" y="68"/>
                    <a:pt x="4" y="69"/>
                    <a:pt x="6" y="69"/>
                  </a:cubicBezTo>
                  <a:cubicBezTo>
                    <a:pt x="7" y="69"/>
                    <a:pt x="9" y="68"/>
                    <a:pt x="10" y="67"/>
                  </a:cubicBezTo>
                  <a:cubicBezTo>
                    <a:pt x="19" y="58"/>
                    <a:pt x="23" y="47"/>
                    <a:pt x="23" y="35"/>
                  </a:cubicBezTo>
                  <a:cubicBezTo>
                    <a:pt x="23" y="23"/>
                    <a:pt x="19" y="11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87"/>
            <p:cNvSpPr>
              <a:spLocks/>
            </p:cNvSpPr>
            <p:nvPr/>
          </p:nvSpPr>
          <p:spPr bwMode="auto">
            <a:xfrm>
              <a:off x="6376980" y="4239521"/>
              <a:ext cx="102328" cy="341923"/>
            </a:xfrm>
            <a:custGeom>
              <a:avLst/>
              <a:gdLst>
                <a:gd name="T0" fmla="*/ 10 w 31"/>
                <a:gd name="T1" fmla="*/ 2 h 103"/>
                <a:gd name="T2" fmla="*/ 3 w 31"/>
                <a:gd name="T3" fmla="*/ 2 h 103"/>
                <a:gd name="T4" fmla="*/ 3 w 31"/>
                <a:gd name="T5" fmla="*/ 10 h 103"/>
                <a:gd name="T6" fmla="*/ 20 w 31"/>
                <a:gd name="T7" fmla="*/ 52 h 103"/>
                <a:gd name="T8" fmla="*/ 3 w 31"/>
                <a:gd name="T9" fmla="*/ 94 h 103"/>
                <a:gd name="T10" fmla="*/ 3 w 31"/>
                <a:gd name="T11" fmla="*/ 102 h 103"/>
                <a:gd name="T12" fmla="*/ 6 w 31"/>
                <a:gd name="T13" fmla="*/ 103 h 103"/>
                <a:gd name="T14" fmla="*/ 10 w 31"/>
                <a:gd name="T15" fmla="*/ 102 h 103"/>
                <a:gd name="T16" fmla="*/ 31 w 31"/>
                <a:gd name="T17" fmla="*/ 52 h 103"/>
                <a:gd name="T18" fmla="*/ 10 w 31"/>
                <a:gd name="T19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103">
                  <a:moveTo>
                    <a:pt x="10" y="2"/>
                  </a:moveTo>
                  <a:cubicBezTo>
                    <a:pt x="8" y="0"/>
                    <a:pt x="5" y="0"/>
                    <a:pt x="3" y="2"/>
                  </a:cubicBezTo>
                  <a:cubicBezTo>
                    <a:pt x="0" y="4"/>
                    <a:pt x="0" y="8"/>
                    <a:pt x="3" y="10"/>
                  </a:cubicBezTo>
                  <a:cubicBezTo>
                    <a:pt x="14" y="21"/>
                    <a:pt x="20" y="37"/>
                    <a:pt x="20" y="52"/>
                  </a:cubicBezTo>
                  <a:cubicBezTo>
                    <a:pt x="20" y="67"/>
                    <a:pt x="14" y="82"/>
                    <a:pt x="3" y="94"/>
                  </a:cubicBezTo>
                  <a:cubicBezTo>
                    <a:pt x="0" y="96"/>
                    <a:pt x="0" y="100"/>
                    <a:pt x="3" y="102"/>
                  </a:cubicBezTo>
                  <a:cubicBezTo>
                    <a:pt x="4" y="103"/>
                    <a:pt x="5" y="103"/>
                    <a:pt x="6" y="103"/>
                  </a:cubicBezTo>
                  <a:cubicBezTo>
                    <a:pt x="8" y="103"/>
                    <a:pt x="9" y="103"/>
                    <a:pt x="10" y="102"/>
                  </a:cubicBezTo>
                  <a:cubicBezTo>
                    <a:pt x="24" y="88"/>
                    <a:pt x="31" y="70"/>
                    <a:pt x="31" y="52"/>
                  </a:cubicBezTo>
                  <a:cubicBezTo>
                    <a:pt x="31" y="34"/>
                    <a:pt x="24" y="16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88"/>
            <p:cNvSpPr>
              <a:spLocks/>
            </p:cNvSpPr>
            <p:nvPr/>
          </p:nvSpPr>
          <p:spPr bwMode="auto">
            <a:xfrm>
              <a:off x="6436879" y="4182118"/>
              <a:ext cx="124789" cy="459224"/>
            </a:xfrm>
            <a:custGeom>
              <a:avLst/>
              <a:gdLst>
                <a:gd name="T0" fmla="*/ 10 w 38"/>
                <a:gd name="T1" fmla="*/ 2 h 138"/>
                <a:gd name="T2" fmla="*/ 2 w 38"/>
                <a:gd name="T3" fmla="*/ 2 h 138"/>
                <a:gd name="T4" fmla="*/ 2 w 38"/>
                <a:gd name="T5" fmla="*/ 9 h 138"/>
                <a:gd name="T6" fmla="*/ 27 w 38"/>
                <a:gd name="T7" fmla="*/ 69 h 138"/>
                <a:gd name="T8" fmla="*/ 2 w 38"/>
                <a:gd name="T9" fmla="*/ 128 h 138"/>
                <a:gd name="T10" fmla="*/ 2 w 38"/>
                <a:gd name="T11" fmla="*/ 136 h 138"/>
                <a:gd name="T12" fmla="*/ 6 w 38"/>
                <a:gd name="T13" fmla="*/ 138 h 138"/>
                <a:gd name="T14" fmla="*/ 10 w 38"/>
                <a:gd name="T15" fmla="*/ 136 h 138"/>
                <a:gd name="T16" fmla="*/ 38 w 38"/>
                <a:gd name="T17" fmla="*/ 69 h 138"/>
                <a:gd name="T18" fmla="*/ 10 w 38"/>
                <a:gd name="T19" fmla="*/ 2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138">
                  <a:moveTo>
                    <a:pt x="10" y="2"/>
                  </a:moveTo>
                  <a:cubicBezTo>
                    <a:pt x="8" y="0"/>
                    <a:pt x="5" y="0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19" y="26"/>
                    <a:pt x="27" y="47"/>
                    <a:pt x="27" y="69"/>
                  </a:cubicBezTo>
                  <a:cubicBezTo>
                    <a:pt x="27" y="90"/>
                    <a:pt x="19" y="112"/>
                    <a:pt x="2" y="128"/>
                  </a:cubicBezTo>
                  <a:cubicBezTo>
                    <a:pt x="0" y="130"/>
                    <a:pt x="0" y="134"/>
                    <a:pt x="2" y="136"/>
                  </a:cubicBezTo>
                  <a:cubicBezTo>
                    <a:pt x="4" y="137"/>
                    <a:pt x="5" y="138"/>
                    <a:pt x="6" y="138"/>
                  </a:cubicBezTo>
                  <a:cubicBezTo>
                    <a:pt x="8" y="138"/>
                    <a:pt x="9" y="137"/>
                    <a:pt x="10" y="136"/>
                  </a:cubicBezTo>
                  <a:cubicBezTo>
                    <a:pt x="29" y="117"/>
                    <a:pt x="38" y="93"/>
                    <a:pt x="38" y="69"/>
                  </a:cubicBezTo>
                  <a:cubicBezTo>
                    <a:pt x="38" y="45"/>
                    <a:pt x="29" y="20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6" name="Freeform 21"/>
          <p:cNvSpPr>
            <a:spLocks noChangeAspect="1" noEditPoints="1"/>
          </p:cNvSpPr>
          <p:nvPr/>
        </p:nvSpPr>
        <p:spPr bwMode="auto">
          <a:xfrm>
            <a:off x="4219781" y="3257644"/>
            <a:ext cx="259273" cy="230801"/>
          </a:xfrm>
          <a:custGeom>
            <a:avLst/>
            <a:gdLst>
              <a:gd name="T0" fmla="*/ 62 w 401"/>
              <a:gd name="T1" fmla="*/ 116 h 357"/>
              <a:gd name="T2" fmla="*/ 117 w 401"/>
              <a:gd name="T3" fmla="*/ 135 h 357"/>
              <a:gd name="T4" fmla="*/ 124 w 401"/>
              <a:gd name="T5" fmla="*/ 133 h 357"/>
              <a:gd name="T6" fmla="*/ 155 w 401"/>
              <a:gd name="T7" fmla="*/ 106 h 357"/>
              <a:gd name="T8" fmla="*/ 156 w 401"/>
              <a:gd name="T9" fmla="*/ 100 h 357"/>
              <a:gd name="T10" fmla="*/ 141 w 401"/>
              <a:gd name="T11" fmla="*/ 81 h 357"/>
              <a:gd name="T12" fmla="*/ 219 w 401"/>
              <a:gd name="T13" fmla="*/ 1 h 357"/>
              <a:gd name="T14" fmla="*/ 160 w 401"/>
              <a:gd name="T15" fmla="*/ 1 h 357"/>
              <a:gd name="T16" fmla="*/ 86 w 401"/>
              <a:gd name="T17" fmla="*/ 39 h 357"/>
              <a:gd name="T18" fmla="*/ 55 w 401"/>
              <a:gd name="T19" fmla="*/ 63 h 357"/>
              <a:gd name="T20" fmla="*/ 43 w 401"/>
              <a:gd name="T21" fmla="*/ 90 h 357"/>
              <a:gd name="T22" fmla="*/ 18 w 401"/>
              <a:gd name="T23" fmla="*/ 98 h 357"/>
              <a:gd name="T24" fmla="*/ 3 w 401"/>
              <a:gd name="T25" fmla="*/ 110 h 357"/>
              <a:gd name="T26" fmla="*/ 2 w 401"/>
              <a:gd name="T27" fmla="*/ 120 h 357"/>
              <a:gd name="T28" fmla="*/ 30 w 401"/>
              <a:gd name="T29" fmla="*/ 150 h 357"/>
              <a:gd name="T30" fmla="*/ 41 w 401"/>
              <a:gd name="T31" fmla="*/ 152 h 357"/>
              <a:gd name="T32" fmla="*/ 55 w 401"/>
              <a:gd name="T33" fmla="*/ 139 h 357"/>
              <a:gd name="T34" fmla="*/ 62 w 401"/>
              <a:gd name="T35" fmla="*/ 116 h 357"/>
              <a:gd name="T36" fmla="*/ 177 w 401"/>
              <a:gd name="T37" fmla="*/ 126 h 357"/>
              <a:gd name="T38" fmla="*/ 169 w 401"/>
              <a:gd name="T39" fmla="*/ 125 h 357"/>
              <a:gd name="T40" fmla="*/ 140 w 401"/>
              <a:gd name="T41" fmla="*/ 150 h 357"/>
              <a:gd name="T42" fmla="*/ 139 w 401"/>
              <a:gd name="T43" fmla="*/ 158 h 357"/>
              <a:gd name="T44" fmla="*/ 305 w 401"/>
              <a:gd name="T45" fmla="*/ 347 h 357"/>
              <a:gd name="T46" fmla="*/ 320 w 401"/>
              <a:gd name="T47" fmla="*/ 348 h 357"/>
              <a:gd name="T48" fmla="*/ 340 w 401"/>
              <a:gd name="T49" fmla="*/ 332 h 357"/>
              <a:gd name="T50" fmla="*/ 341 w 401"/>
              <a:gd name="T51" fmla="*/ 317 h 357"/>
              <a:gd name="T52" fmla="*/ 177 w 401"/>
              <a:gd name="T53" fmla="*/ 126 h 357"/>
              <a:gd name="T54" fmla="*/ 398 w 401"/>
              <a:gd name="T55" fmla="*/ 46 h 357"/>
              <a:gd name="T56" fmla="*/ 389 w 401"/>
              <a:gd name="T57" fmla="*/ 42 h 357"/>
              <a:gd name="T58" fmla="*/ 369 w 401"/>
              <a:gd name="T59" fmla="*/ 72 h 357"/>
              <a:gd name="T60" fmla="*/ 331 w 401"/>
              <a:gd name="T61" fmla="*/ 80 h 357"/>
              <a:gd name="T62" fmla="*/ 320 w 401"/>
              <a:gd name="T63" fmla="*/ 45 h 357"/>
              <a:gd name="T64" fmla="*/ 338 w 401"/>
              <a:gd name="T65" fmla="*/ 13 h 357"/>
              <a:gd name="T66" fmla="*/ 330 w 401"/>
              <a:gd name="T67" fmla="*/ 6 h 357"/>
              <a:gd name="T68" fmla="*/ 274 w 401"/>
              <a:gd name="T69" fmla="*/ 51 h 357"/>
              <a:gd name="T70" fmla="*/ 257 w 401"/>
              <a:gd name="T71" fmla="*/ 121 h 357"/>
              <a:gd name="T72" fmla="*/ 230 w 401"/>
              <a:gd name="T73" fmla="*/ 149 h 357"/>
              <a:gd name="T74" fmla="*/ 257 w 401"/>
              <a:gd name="T75" fmla="*/ 181 h 357"/>
              <a:gd name="T76" fmla="*/ 290 w 401"/>
              <a:gd name="T77" fmla="*/ 149 h 357"/>
              <a:gd name="T78" fmla="*/ 330 w 401"/>
              <a:gd name="T79" fmla="*/ 137 h 357"/>
              <a:gd name="T80" fmla="*/ 391 w 401"/>
              <a:gd name="T81" fmla="*/ 112 h 357"/>
              <a:gd name="T82" fmla="*/ 398 w 401"/>
              <a:gd name="T83" fmla="*/ 46 h 357"/>
              <a:gd name="T84" fmla="*/ 55 w 401"/>
              <a:gd name="T85" fmla="*/ 319 h 357"/>
              <a:gd name="T86" fmla="*/ 55 w 401"/>
              <a:gd name="T87" fmla="*/ 334 h 357"/>
              <a:gd name="T88" fmla="*/ 74 w 401"/>
              <a:gd name="T89" fmla="*/ 353 h 357"/>
              <a:gd name="T90" fmla="*/ 89 w 401"/>
              <a:gd name="T91" fmla="*/ 351 h 357"/>
              <a:gd name="T92" fmla="*/ 187 w 401"/>
              <a:gd name="T93" fmla="*/ 254 h 357"/>
              <a:gd name="T94" fmla="*/ 157 w 401"/>
              <a:gd name="T95" fmla="*/ 220 h 357"/>
              <a:gd name="T96" fmla="*/ 55 w 401"/>
              <a:gd name="T97" fmla="*/ 31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Freeform 49"/>
          <p:cNvSpPr>
            <a:spLocks noChangeAspect="1" noEditPoints="1"/>
          </p:cNvSpPr>
          <p:nvPr/>
        </p:nvSpPr>
        <p:spPr bwMode="auto">
          <a:xfrm>
            <a:off x="6198683" y="4501210"/>
            <a:ext cx="270988" cy="230801"/>
          </a:xfrm>
          <a:custGeom>
            <a:avLst/>
            <a:gdLst>
              <a:gd name="T0" fmla="*/ 182 w 400"/>
              <a:gd name="T1" fmla="*/ 180 h 340"/>
              <a:gd name="T2" fmla="*/ 218 w 400"/>
              <a:gd name="T3" fmla="*/ 180 h 340"/>
              <a:gd name="T4" fmla="*/ 218 w 400"/>
              <a:gd name="T5" fmla="*/ 220 h 340"/>
              <a:gd name="T6" fmla="*/ 400 w 400"/>
              <a:gd name="T7" fmla="*/ 220 h 340"/>
              <a:gd name="T8" fmla="*/ 396 w 400"/>
              <a:gd name="T9" fmla="*/ 103 h 340"/>
              <a:gd name="T10" fmla="*/ 356 w 400"/>
              <a:gd name="T11" fmla="*/ 60 h 340"/>
              <a:gd name="T12" fmla="*/ 292 w 400"/>
              <a:gd name="T13" fmla="*/ 60 h 340"/>
              <a:gd name="T14" fmla="*/ 268 w 400"/>
              <a:gd name="T15" fmla="*/ 15 h 340"/>
              <a:gd name="T16" fmla="*/ 244 w 400"/>
              <a:gd name="T17" fmla="*/ 0 h 340"/>
              <a:gd name="T18" fmla="*/ 155 w 400"/>
              <a:gd name="T19" fmla="*/ 0 h 340"/>
              <a:gd name="T20" fmla="*/ 132 w 400"/>
              <a:gd name="T21" fmla="*/ 15 h 340"/>
              <a:gd name="T22" fmla="*/ 108 w 400"/>
              <a:gd name="T23" fmla="*/ 60 h 340"/>
              <a:gd name="T24" fmla="*/ 44 w 400"/>
              <a:gd name="T25" fmla="*/ 60 h 340"/>
              <a:gd name="T26" fmla="*/ 4 w 400"/>
              <a:gd name="T27" fmla="*/ 103 h 340"/>
              <a:gd name="T28" fmla="*/ 0 w 400"/>
              <a:gd name="T29" fmla="*/ 220 h 340"/>
              <a:gd name="T30" fmla="*/ 182 w 400"/>
              <a:gd name="T31" fmla="*/ 220 h 340"/>
              <a:gd name="T32" fmla="*/ 182 w 400"/>
              <a:gd name="T33" fmla="*/ 180 h 340"/>
              <a:gd name="T34" fmla="*/ 153 w 400"/>
              <a:gd name="T35" fmla="*/ 38 h 340"/>
              <a:gd name="T36" fmla="*/ 169 w 400"/>
              <a:gd name="T37" fmla="*/ 28 h 340"/>
              <a:gd name="T38" fmla="*/ 230 w 400"/>
              <a:gd name="T39" fmla="*/ 28 h 340"/>
              <a:gd name="T40" fmla="*/ 247 w 400"/>
              <a:gd name="T41" fmla="*/ 38 h 340"/>
              <a:gd name="T42" fmla="*/ 258 w 400"/>
              <a:gd name="T43" fmla="*/ 60 h 340"/>
              <a:gd name="T44" fmla="*/ 141 w 400"/>
              <a:gd name="T45" fmla="*/ 60 h 340"/>
              <a:gd name="T46" fmla="*/ 153 w 400"/>
              <a:gd name="T47" fmla="*/ 38 h 340"/>
              <a:gd name="T48" fmla="*/ 218 w 400"/>
              <a:gd name="T49" fmla="*/ 280 h 340"/>
              <a:gd name="T50" fmla="*/ 182 w 400"/>
              <a:gd name="T51" fmla="*/ 280 h 340"/>
              <a:gd name="T52" fmla="*/ 182 w 400"/>
              <a:gd name="T53" fmla="*/ 240 h 340"/>
              <a:gd name="T54" fmla="*/ 10 w 400"/>
              <a:gd name="T55" fmla="*/ 240 h 340"/>
              <a:gd name="T56" fmla="*/ 14 w 400"/>
              <a:gd name="T57" fmla="*/ 306 h 340"/>
              <a:gd name="T58" fmla="*/ 50 w 400"/>
              <a:gd name="T59" fmla="*/ 340 h 340"/>
              <a:gd name="T60" fmla="*/ 350 w 400"/>
              <a:gd name="T61" fmla="*/ 340 h 340"/>
              <a:gd name="T62" fmla="*/ 386 w 400"/>
              <a:gd name="T63" fmla="*/ 306 h 340"/>
              <a:gd name="T64" fmla="*/ 390 w 400"/>
              <a:gd name="T65" fmla="*/ 240 h 340"/>
              <a:gd name="T66" fmla="*/ 218 w 400"/>
              <a:gd name="T67" fmla="*/ 240 h 340"/>
              <a:gd name="T68" fmla="*/ 218 w 400"/>
              <a:gd name="T69" fmla="*/ 28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00" h="340">
                <a:moveTo>
                  <a:pt x="182" y="180"/>
                </a:moveTo>
                <a:cubicBezTo>
                  <a:pt x="218" y="180"/>
                  <a:pt x="218" y="180"/>
                  <a:pt x="218" y="180"/>
                </a:cubicBezTo>
                <a:cubicBezTo>
                  <a:pt x="218" y="220"/>
                  <a:pt x="218" y="220"/>
                  <a:pt x="218" y="220"/>
                </a:cubicBezTo>
                <a:cubicBezTo>
                  <a:pt x="400" y="220"/>
                  <a:pt x="400" y="220"/>
                  <a:pt x="400" y="220"/>
                </a:cubicBezTo>
                <a:cubicBezTo>
                  <a:pt x="400" y="220"/>
                  <a:pt x="397" y="131"/>
                  <a:pt x="396" y="103"/>
                </a:cubicBezTo>
                <a:cubicBezTo>
                  <a:pt x="395" y="76"/>
                  <a:pt x="385" y="60"/>
                  <a:pt x="356" y="60"/>
                </a:cubicBezTo>
                <a:cubicBezTo>
                  <a:pt x="292" y="60"/>
                  <a:pt x="292" y="60"/>
                  <a:pt x="292" y="60"/>
                </a:cubicBezTo>
                <a:cubicBezTo>
                  <a:pt x="282" y="41"/>
                  <a:pt x="271" y="21"/>
                  <a:pt x="268" y="15"/>
                </a:cubicBezTo>
                <a:cubicBezTo>
                  <a:pt x="261" y="2"/>
                  <a:pt x="259" y="0"/>
                  <a:pt x="244" y="0"/>
                </a:cubicBezTo>
                <a:cubicBezTo>
                  <a:pt x="155" y="0"/>
                  <a:pt x="155" y="0"/>
                  <a:pt x="155" y="0"/>
                </a:cubicBezTo>
                <a:cubicBezTo>
                  <a:pt x="141" y="0"/>
                  <a:pt x="138" y="2"/>
                  <a:pt x="132" y="15"/>
                </a:cubicBezTo>
                <a:cubicBezTo>
                  <a:pt x="129" y="21"/>
                  <a:pt x="118" y="41"/>
                  <a:pt x="108" y="60"/>
                </a:cubicBezTo>
                <a:cubicBezTo>
                  <a:pt x="44" y="60"/>
                  <a:pt x="44" y="60"/>
                  <a:pt x="44" y="60"/>
                </a:cubicBezTo>
                <a:cubicBezTo>
                  <a:pt x="14" y="60"/>
                  <a:pt x="5" y="76"/>
                  <a:pt x="4" y="103"/>
                </a:cubicBezTo>
                <a:cubicBezTo>
                  <a:pt x="3" y="129"/>
                  <a:pt x="0" y="220"/>
                  <a:pt x="0" y="220"/>
                </a:cubicBezTo>
                <a:cubicBezTo>
                  <a:pt x="182" y="220"/>
                  <a:pt x="182" y="220"/>
                  <a:pt x="182" y="220"/>
                </a:cubicBezTo>
                <a:lnTo>
                  <a:pt x="182" y="180"/>
                </a:lnTo>
                <a:close/>
                <a:moveTo>
                  <a:pt x="153" y="38"/>
                </a:moveTo>
                <a:cubicBezTo>
                  <a:pt x="157" y="30"/>
                  <a:pt x="159" y="28"/>
                  <a:pt x="169" y="28"/>
                </a:cubicBezTo>
                <a:cubicBezTo>
                  <a:pt x="230" y="28"/>
                  <a:pt x="230" y="28"/>
                  <a:pt x="230" y="28"/>
                </a:cubicBezTo>
                <a:cubicBezTo>
                  <a:pt x="241" y="28"/>
                  <a:pt x="242" y="30"/>
                  <a:pt x="247" y="38"/>
                </a:cubicBezTo>
                <a:cubicBezTo>
                  <a:pt x="248" y="41"/>
                  <a:pt x="253" y="50"/>
                  <a:pt x="258" y="60"/>
                </a:cubicBezTo>
                <a:cubicBezTo>
                  <a:pt x="141" y="60"/>
                  <a:pt x="141" y="60"/>
                  <a:pt x="141" y="60"/>
                </a:cubicBezTo>
                <a:cubicBezTo>
                  <a:pt x="146" y="50"/>
                  <a:pt x="151" y="41"/>
                  <a:pt x="153" y="38"/>
                </a:cubicBezTo>
                <a:close/>
                <a:moveTo>
                  <a:pt x="218" y="280"/>
                </a:moveTo>
                <a:cubicBezTo>
                  <a:pt x="182" y="280"/>
                  <a:pt x="182" y="280"/>
                  <a:pt x="182" y="280"/>
                </a:cubicBezTo>
                <a:cubicBezTo>
                  <a:pt x="182" y="240"/>
                  <a:pt x="182" y="240"/>
                  <a:pt x="182" y="240"/>
                </a:cubicBezTo>
                <a:cubicBezTo>
                  <a:pt x="10" y="240"/>
                  <a:pt x="10" y="240"/>
                  <a:pt x="10" y="240"/>
                </a:cubicBezTo>
                <a:cubicBezTo>
                  <a:pt x="10" y="240"/>
                  <a:pt x="12" y="276"/>
                  <a:pt x="14" y="306"/>
                </a:cubicBezTo>
                <a:cubicBezTo>
                  <a:pt x="14" y="319"/>
                  <a:pt x="18" y="340"/>
                  <a:pt x="50" y="340"/>
                </a:cubicBezTo>
                <a:cubicBezTo>
                  <a:pt x="350" y="340"/>
                  <a:pt x="350" y="340"/>
                  <a:pt x="350" y="340"/>
                </a:cubicBezTo>
                <a:cubicBezTo>
                  <a:pt x="381" y="340"/>
                  <a:pt x="385" y="319"/>
                  <a:pt x="386" y="306"/>
                </a:cubicBezTo>
                <a:cubicBezTo>
                  <a:pt x="388" y="275"/>
                  <a:pt x="390" y="240"/>
                  <a:pt x="390" y="240"/>
                </a:cubicBezTo>
                <a:cubicBezTo>
                  <a:pt x="218" y="240"/>
                  <a:pt x="218" y="240"/>
                  <a:pt x="218" y="240"/>
                </a:cubicBezTo>
                <a:lnTo>
                  <a:pt x="218" y="28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Freeform 16"/>
          <p:cNvSpPr>
            <a:spLocks noChangeAspect="1" noEditPoints="1"/>
          </p:cNvSpPr>
          <p:nvPr/>
        </p:nvSpPr>
        <p:spPr bwMode="auto">
          <a:xfrm>
            <a:off x="5839823" y="2904872"/>
            <a:ext cx="230259" cy="230801"/>
          </a:xfrm>
          <a:custGeom>
            <a:avLst/>
            <a:gdLst>
              <a:gd name="T0" fmla="*/ 136 w 360"/>
              <a:gd name="T1" fmla="*/ 226 h 361"/>
              <a:gd name="T2" fmla="*/ 56 w 360"/>
              <a:gd name="T3" fmla="*/ 194 h 361"/>
              <a:gd name="T4" fmla="*/ 56 w 360"/>
              <a:gd name="T5" fmla="*/ 221 h 361"/>
              <a:gd name="T6" fmla="*/ 136 w 360"/>
              <a:gd name="T7" fmla="*/ 253 h 361"/>
              <a:gd name="T8" fmla="*/ 136 w 360"/>
              <a:gd name="T9" fmla="*/ 226 h 361"/>
              <a:gd name="T10" fmla="*/ 136 w 360"/>
              <a:gd name="T11" fmla="*/ 143 h 361"/>
              <a:gd name="T12" fmla="*/ 56 w 360"/>
              <a:gd name="T13" fmla="*/ 111 h 361"/>
              <a:gd name="T14" fmla="*/ 56 w 360"/>
              <a:gd name="T15" fmla="*/ 138 h 361"/>
              <a:gd name="T16" fmla="*/ 136 w 360"/>
              <a:gd name="T17" fmla="*/ 170 h 361"/>
              <a:gd name="T18" fmla="*/ 136 w 360"/>
              <a:gd name="T19" fmla="*/ 143 h 361"/>
              <a:gd name="T20" fmla="*/ 351 w 360"/>
              <a:gd name="T21" fmla="*/ 4 h 361"/>
              <a:gd name="T22" fmla="*/ 332 w 360"/>
              <a:gd name="T23" fmla="*/ 2 h 361"/>
              <a:gd name="T24" fmla="*/ 180 w 360"/>
              <a:gd name="T25" fmla="*/ 63 h 361"/>
              <a:gd name="T26" fmla="*/ 27 w 360"/>
              <a:gd name="T27" fmla="*/ 2 h 361"/>
              <a:gd name="T28" fmla="*/ 8 w 360"/>
              <a:gd name="T29" fmla="*/ 4 h 361"/>
              <a:gd name="T30" fmla="*/ 0 w 360"/>
              <a:gd name="T31" fmla="*/ 21 h 361"/>
              <a:gd name="T32" fmla="*/ 0 w 360"/>
              <a:gd name="T33" fmla="*/ 277 h 361"/>
              <a:gd name="T34" fmla="*/ 12 w 360"/>
              <a:gd name="T35" fmla="*/ 295 h 361"/>
              <a:gd name="T36" fmla="*/ 172 w 360"/>
              <a:gd name="T37" fmla="*/ 359 h 361"/>
              <a:gd name="T38" fmla="*/ 176 w 360"/>
              <a:gd name="T39" fmla="*/ 361 h 361"/>
              <a:gd name="T40" fmla="*/ 180 w 360"/>
              <a:gd name="T41" fmla="*/ 361 h 361"/>
              <a:gd name="T42" fmla="*/ 184 w 360"/>
              <a:gd name="T43" fmla="*/ 361 h 361"/>
              <a:gd name="T44" fmla="*/ 187 w 360"/>
              <a:gd name="T45" fmla="*/ 359 h 361"/>
              <a:gd name="T46" fmla="*/ 347 w 360"/>
              <a:gd name="T47" fmla="*/ 295 h 361"/>
              <a:gd name="T48" fmla="*/ 360 w 360"/>
              <a:gd name="T49" fmla="*/ 277 h 361"/>
              <a:gd name="T50" fmla="*/ 360 w 360"/>
              <a:gd name="T51" fmla="*/ 21 h 361"/>
              <a:gd name="T52" fmla="*/ 351 w 360"/>
              <a:gd name="T53" fmla="*/ 4 h 361"/>
              <a:gd name="T54" fmla="*/ 160 w 360"/>
              <a:gd name="T55" fmla="*/ 320 h 361"/>
              <a:gd name="T56" fmla="*/ 32 w 360"/>
              <a:gd name="T57" fmla="*/ 269 h 361"/>
              <a:gd name="T58" fmla="*/ 32 w 360"/>
              <a:gd name="T59" fmla="*/ 45 h 361"/>
              <a:gd name="T60" fmla="*/ 160 w 360"/>
              <a:gd name="T61" fmla="*/ 96 h 361"/>
              <a:gd name="T62" fmla="*/ 160 w 360"/>
              <a:gd name="T63" fmla="*/ 320 h 361"/>
              <a:gd name="T64" fmla="*/ 328 w 360"/>
              <a:gd name="T65" fmla="*/ 269 h 361"/>
              <a:gd name="T66" fmla="*/ 200 w 360"/>
              <a:gd name="T67" fmla="*/ 320 h 361"/>
              <a:gd name="T68" fmla="*/ 200 w 360"/>
              <a:gd name="T69" fmla="*/ 96 h 361"/>
              <a:gd name="T70" fmla="*/ 328 w 360"/>
              <a:gd name="T71" fmla="*/ 45 h 361"/>
              <a:gd name="T72" fmla="*/ 328 w 360"/>
              <a:gd name="T73" fmla="*/ 269 h 361"/>
              <a:gd name="T74" fmla="*/ 304 w 360"/>
              <a:gd name="T75" fmla="*/ 194 h 361"/>
              <a:gd name="T76" fmla="*/ 224 w 360"/>
              <a:gd name="T77" fmla="*/ 226 h 361"/>
              <a:gd name="T78" fmla="*/ 224 w 360"/>
              <a:gd name="T79" fmla="*/ 253 h 361"/>
              <a:gd name="T80" fmla="*/ 304 w 360"/>
              <a:gd name="T81" fmla="*/ 221 h 361"/>
              <a:gd name="T82" fmla="*/ 304 w 360"/>
              <a:gd name="T83" fmla="*/ 194 h 361"/>
              <a:gd name="T84" fmla="*/ 304 w 360"/>
              <a:gd name="T85" fmla="*/ 111 h 361"/>
              <a:gd name="T86" fmla="*/ 224 w 360"/>
              <a:gd name="T87" fmla="*/ 143 h 361"/>
              <a:gd name="T88" fmla="*/ 224 w 360"/>
              <a:gd name="T89" fmla="*/ 170 h 361"/>
              <a:gd name="T90" fmla="*/ 304 w 360"/>
              <a:gd name="T91" fmla="*/ 138 h 361"/>
              <a:gd name="T92" fmla="*/ 304 w 360"/>
              <a:gd name="T93" fmla="*/ 11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0" h="361">
                <a:moveTo>
                  <a:pt x="136" y="226"/>
                </a:moveTo>
                <a:cubicBezTo>
                  <a:pt x="56" y="194"/>
                  <a:pt x="56" y="194"/>
                  <a:pt x="56" y="194"/>
                </a:cubicBezTo>
                <a:cubicBezTo>
                  <a:pt x="56" y="221"/>
                  <a:pt x="56" y="221"/>
                  <a:pt x="56" y="221"/>
                </a:cubicBezTo>
                <a:cubicBezTo>
                  <a:pt x="136" y="253"/>
                  <a:pt x="136" y="253"/>
                  <a:pt x="136" y="253"/>
                </a:cubicBezTo>
                <a:lnTo>
                  <a:pt x="136" y="226"/>
                </a:lnTo>
                <a:close/>
                <a:moveTo>
                  <a:pt x="136" y="143"/>
                </a:moveTo>
                <a:cubicBezTo>
                  <a:pt x="56" y="111"/>
                  <a:pt x="56" y="111"/>
                  <a:pt x="56" y="111"/>
                </a:cubicBezTo>
                <a:cubicBezTo>
                  <a:pt x="56" y="138"/>
                  <a:pt x="56" y="138"/>
                  <a:pt x="56" y="138"/>
                </a:cubicBezTo>
                <a:cubicBezTo>
                  <a:pt x="136" y="170"/>
                  <a:pt x="136" y="170"/>
                  <a:pt x="136" y="170"/>
                </a:cubicBezTo>
                <a:lnTo>
                  <a:pt x="136" y="143"/>
                </a:lnTo>
                <a:close/>
                <a:moveTo>
                  <a:pt x="351" y="4"/>
                </a:moveTo>
                <a:cubicBezTo>
                  <a:pt x="345" y="1"/>
                  <a:pt x="338" y="0"/>
                  <a:pt x="332" y="2"/>
                </a:cubicBezTo>
                <a:cubicBezTo>
                  <a:pt x="180" y="63"/>
                  <a:pt x="180" y="63"/>
                  <a:pt x="180" y="63"/>
                </a:cubicBezTo>
                <a:cubicBezTo>
                  <a:pt x="27" y="2"/>
                  <a:pt x="27" y="2"/>
                  <a:pt x="27" y="2"/>
                </a:cubicBezTo>
                <a:cubicBezTo>
                  <a:pt x="21" y="0"/>
                  <a:pt x="14" y="1"/>
                  <a:pt x="8" y="4"/>
                </a:cubicBezTo>
                <a:cubicBezTo>
                  <a:pt x="3" y="8"/>
                  <a:pt x="0" y="14"/>
                  <a:pt x="0" y="21"/>
                </a:cubicBezTo>
                <a:cubicBezTo>
                  <a:pt x="0" y="277"/>
                  <a:pt x="0" y="277"/>
                  <a:pt x="0" y="277"/>
                </a:cubicBezTo>
                <a:cubicBezTo>
                  <a:pt x="0" y="285"/>
                  <a:pt x="5" y="292"/>
                  <a:pt x="12" y="295"/>
                </a:cubicBezTo>
                <a:cubicBezTo>
                  <a:pt x="172" y="359"/>
                  <a:pt x="172" y="359"/>
                  <a:pt x="172" y="359"/>
                </a:cubicBezTo>
                <a:cubicBezTo>
                  <a:pt x="172" y="359"/>
                  <a:pt x="175" y="360"/>
                  <a:pt x="176" y="361"/>
                </a:cubicBezTo>
                <a:cubicBezTo>
                  <a:pt x="177" y="361"/>
                  <a:pt x="178" y="361"/>
                  <a:pt x="180" y="361"/>
                </a:cubicBezTo>
                <a:cubicBezTo>
                  <a:pt x="181" y="361"/>
                  <a:pt x="182" y="361"/>
                  <a:pt x="184" y="361"/>
                </a:cubicBezTo>
                <a:cubicBezTo>
                  <a:pt x="184" y="360"/>
                  <a:pt x="187" y="359"/>
                  <a:pt x="187" y="359"/>
                </a:cubicBezTo>
                <a:cubicBezTo>
                  <a:pt x="347" y="295"/>
                  <a:pt x="347" y="295"/>
                  <a:pt x="347" y="295"/>
                </a:cubicBezTo>
                <a:cubicBezTo>
                  <a:pt x="355" y="292"/>
                  <a:pt x="360" y="285"/>
                  <a:pt x="360" y="277"/>
                </a:cubicBezTo>
                <a:cubicBezTo>
                  <a:pt x="360" y="21"/>
                  <a:pt x="360" y="21"/>
                  <a:pt x="360" y="21"/>
                </a:cubicBezTo>
                <a:cubicBezTo>
                  <a:pt x="360" y="14"/>
                  <a:pt x="356" y="8"/>
                  <a:pt x="351" y="4"/>
                </a:cubicBezTo>
                <a:close/>
                <a:moveTo>
                  <a:pt x="160" y="320"/>
                </a:moveTo>
                <a:cubicBezTo>
                  <a:pt x="32" y="269"/>
                  <a:pt x="32" y="269"/>
                  <a:pt x="32" y="269"/>
                </a:cubicBezTo>
                <a:cubicBezTo>
                  <a:pt x="32" y="45"/>
                  <a:pt x="32" y="45"/>
                  <a:pt x="32" y="45"/>
                </a:cubicBezTo>
                <a:cubicBezTo>
                  <a:pt x="160" y="96"/>
                  <a:pt x="160" y="96"/>
                  <a:pt x="160" y="96"/>
                </a:cubicBezTo>
                <a:lnTo>
                  <a:pt x="160" y="320"/>
                </a:lnTo>
                <a:close/>
                <a:moveTo>
                  <a:pt x="328" y="269"/>
                </a:moveTo>
                <a:cubicBezTo>
                  <a:pt x="200" y="320"/>
                  <a:pt x="200" y="320"/>
                  <a:pt x="200" y="320"/>
                </a:cubicBezTo>
                <a:cubicBezTo>
                  <a:pt x="200" y="96"/>
                  <a:pt x="200" y="96"/>
                  <a:pt x="200" y="96"/>
                </a:cubicBezTo>
                <a:cubicBezTo>
                  <a:pt x="328" y="45"/>
                  <a:pt x="328" y="45"/>
                  <a:pt x="328" y="45"/>
                </a:cubicBezTo>
                <a:lnTo>
                  <a:pt x="328" y="269"/>
                </a:lnTo>
                <a:close/>
                <a:moveTo>
                  <a:pt x="304" y="194"/>
                </a:moveTo>
                <a:cubicBezTo>
                  <a:pt x="224" y="226"/>
                  <a:pt x="224" y="226"/>
                  <a:pt x="224" y="226"/>
                </a:cubicBezTo>
                <a:cubicBezTo>
                  <a:pt x="224" y="253"/>
                  <a:pt x="224" y="253"/>
                  <a:pt x="224" y="253"/>
                </a:cubicBezTo>
                <a:cubicBezTo>
                  <a:pt x="304" y="221"/>
                  <a:pt x="304" y="221"/>
                  <a:pt x="304" y="221"/>
                </a:cubicBezTo>
                <a:lnTo>
                  <a:pt x="304" y="194"/>
                </a:lnTo>
                <a:close/>
                <a:moveTo>
                  <a:pt x="304" y="111"/>
                </a:moveTo>
                <a:cubicBezTo>
                  <a:pt x="224" y="143"/>
                  <a:pt x="224" y="143"/>
                  <a:pt x="224" y="143"/>
                </a:cubicBezTo>
                <a:cubicBezTo>
                  <a:pt x="224" y="170"/>
                  <a:pt x="224" y="170"/>
                  <a:pt x="224" y="170"/>
                </a:cubicBezTo>
                <a:cubicBezTo>
                  <a:pt x="304" y="138"/>
                  <a:pt x="304" y="138"/>
                  <a:pt x="304" y="138"/>
                </a:cubicBezTo>
                <a:lnTo>
                  <a:pt x="304" y="11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Content Placeholder 2"/>
          <p:cNvSpPr txBox="1">
            <a:spLocks/>
          </p:cNvSpPr>
          <p:nvPr/>
        </p:nvSpPr>
        <p:spPr>
          <a:xfrm>
            <a:off x="2216953" y="2888756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Content Placeholder 2"/>
          <p:cNvSpPr txBox="1">
            <a:spLocks/>
          </p:cNvSpPr>
          <p:nvPr/>
        </p:nvSpPr>
        <p:spPr>
          <a:xfrm>
            <a:off x="1930340" y="4875669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Content Placeholder 2"/>
          <p:cNvSpPr txBox="1">
            <a:spLocks/>
          </p:cNvSpPr>
          <p:nvPr/>
        </p:nvSpPr>
        <p:spPr>
          <a:xfrm>
            <a:off x="4142403" y="4875669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Content Placeholder 2"/>
          <p:cNvSpPr txBox="1">
            <a:spLocks/>
          </p:cNvSpPr>
          <p:nvPr/>
        </p:nvSpPr>
        <p:spPr>
          <a:xfrm>
            <a:off x="3849754" y="2893890"/>
            <a:ext cx="1064191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Content Placeholder 2"/>
          <p:cNvSpPr txBox="1">
            <a:spLocks/>
          </p:cNvSpPr>
          <p:nvPr/>
        </p:nvSpPr>
        <p:spPr>
          <a:xfrm>
            <a:off x="6114496" y="2891016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Content Placeholder 2"/>
          <p:cNvSpPr txBox="1">
            <a:spLocks/>
          </p:cNvSpPr>
          <p:nvPr/>
        </p:nvSpPr>
        <p:spPr>
          <a:xfrm>
            <a:off x="5890905" y="4875669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Content Placeholder 2"/>
          <p:cNvSpPr txBox="1">
            <a:spLocks/>
          </p:cNvSpPr>
          <p:nvPr/>
        </p:nvSpPr>
        <p:spPr>
          <a:xfrm>
            <a:off x="7538982" y="2231504"/>
            <a:ext cx="1593794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Content Placeholder 2"/>
          <p:cNvSpPr txBox="1">
            <a:spLocks/>
          </p:cNvSpPr>
          <p:nvPr/>
        </p:nvSpPr>
        <p:spPr>
          <a:xfrm>
            <a:off x="7538983" y="2496953"/>
            <a:ext cx="3580452" cy="4431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538981" y="3299239"/>
            <a:ext cx="3580453" cy="2543106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038846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75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25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75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75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25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  <p:bldP spid="12" grpId="0" animBg="1"/>
      <p:bldP spid="13" grpId="0" animBg="1"/>
      <p:bldP spid="14" grpId="0" animBg="1"/>
      <p:bldP spid="56" grpId="0" animBg="1"/>
      <p:bldP spid="57" grpId="0" animBg="1"/>
      <p:bldP spid="58" grpId="0" animBg="1"/>
      <p:bldP spid="59" grpId="0"/>
      <p:bldP spid="60" grpId="0"/>
      <p:bldP spid="61" grpId="0"/>
      <p:bldP spid="62" grpId="0"/>
      <p:bldP spid="63" grpId="0"/>
      <p:bldP spid="64" grpId="0"/>
      <p:bldP spid="66" grpId="0"/>
      <p:bldP spid="67" grpId="0"/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流程图: 数据 3"/>
          <p:cNvSpPr/>
          <p:nvPr/>
        </p:nvSpPr>
        <p:spPr>
          <a:xfrm rot="16200000" flipH="1">
            <a:off x="1393237" y="1947938"/>
            <a:ext cx="708749" cy="279496"/>
          </a:xfrm>
          <a:prstGeom prst="flowChartInputOutpu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810366" y="1490072"/>
            <a:ext cx="4252506" cy="5062507"/>
          </a:xfrm>
          <a:prstGeom prst="roundRect">
            <a:avLst>
              <a:gd name="adj" fmla="val 6769"/>
            </a:avLst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五边形 5"/>
          <p:cNvSpPr/>
          <p:nvPr/>
        </p:nvSpPr>
        <p:spPr>
          <a:xfrm>
            <a:off x="1607865" y="1883072"/>
            <a:ext cx="3633432" cy="558990"/>
          </a:xfrm>
          <a:prstGeom prst="homePlate">
            <a:avLst>
              <a:gd name="adj" fmla="val 33465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15367" y="2806324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观点一：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20793" y="2005995"/>
            <a:ext cx="2389107" cy="3375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bg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2000" b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0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15367" y="3994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观点二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15367" y="5209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观点三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流程图: 数据 10"/>
          <p:cNvSpPr/>
          <p:nvPr/>
        </p:nvSpPr>
        <p:spPr>
          <a:xfrm rot="16200000" flipH="1">
            <a:off x="6556995" y="1947938"/>
            <a:ext cx="708749" cy="279496"/>
          </a:xfrm>
          <a:prstGeom prst="flowChartInputOutpu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6974123" y="1490072"/>
            <a:ext cx="4252506" cy="5062507"/>
          </a:xfrm>
          <a:prstGeom prst="roundRect">
            <a:avLst>
              <a:gd name="adj" fmla="val 6769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五边形 12"/>
          <p:cNvSpPr/>
          <p:nvPr/>
        </p:nvSpPr>
        <p:spPr>
          <a:xfrm>
            <a:off x="6771623" y="1883072"/>
            <a:ext cx="3633432" cy="558990"/>
          </a:xfrm>
          <a:prstGeom prst="homePlate">
            <a:avLst>
              <a:gd name="adj" fmla="val 33465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79123" y="2806324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结论一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84550" y="2005995"/>
            <a:ext cx="2389107" cy="3375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bg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2000" b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0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79123" y="3994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结论二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79123" y="5209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结论三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717847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3531418"/>
            <a:ext cx="12858750" cy="3613150"/>
          </a:xfrm>
          <a:prstGeom prst="rect">
            <a:avLst/>
          </a:prstGeom>
          <a:blipFill dpi="0" rotWithShape="1">
            <a:blip r:embed="rId10" cstate="screen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3531419"/>
            <a:ext cx="12858750" cy="3613148"/>
          </a:xfrm>
          <a:prstGeom prst="rect">
            <a:avLst/>
          </a:prstGeom>
          <a:blipFill dpi="0" rotWithShape="1"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3943350" y="5190331"/>
            <a:ext cx="4972050" cy="73025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4171951" y="5319174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" name="矩形 5"/>
          <p:cNvSpPr/>
          <p:nvPr/>
        </p:nvSpPr>
        <p:spPr>
          <a:xfrm>
            <a:off x="0" y="7144717"/>
            <a:ext cx="3214688" cy="879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214688" y="7144717"/>
            <a:ext cx="3214688" cy="879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429375" y="7144717"/>
            <a:ext cx="3214688" cy="8793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644063" y="7144717"/>
            <a:ext cx="3214688" cy="879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Others_1"/>
          <p:cNvSpPr/>
          <p:nvPr>
            <p:custDataLst>
              <p:tags r:id="rId3"/>
            </p:custDataLst>
          </p:nvPr>
        </p:nvSpPr>
        <p:spPr>
          <a:xfrm flipH="1">
            <a:off x="6383656" y="-1346478"/>
            <a:ext cx="45719" cy="4877897"/>
          </a:xfrm>
          <a:custGeom>
            <a:avLst/>
            <a:gdLst>
              <a:gd name="connsiteX0" fmla="*/ 0 w 3276600"/>
              <a:gd name="connsiteY0" fmla="*/ 6311900 h 6311900"/>
              <a:gd name="connsiteX1" fmla="*/ 0 w 3276600"/>
              <a:gd name="connsiteY1" fmla="*/ 0 h 6311900"/>
              <a:gd name="connsiteX2" fmla="*/ 3276600 w 3276600"/>
              <a:gd name="connsiteY2" fmla="*/ 0 h 6311900"/>
              <a:gd name="connsiteX0" fmla="*/ 0 w 0"/>
              <a:gd name="connsiteY0" fmla="*/ 6311900 h 6311900"/>
              <a:gd name="connsiteX1" fmla="*/ 0 w 0"/>
              <a:gd name="connsiteY1" fmla="*/ 0 h 631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6311900">
                <a:moveTo>
                  <a:pt x="0" y="6311900"/>
                </a:moveTo>
                <a:lnTo>
                  <a:pt x="0" y="0"/>
                </a:lnTo>
              </a:path>
            </a:pathLst>
          </a:custGeom>
          <a:noFill/>
          <a:ln w="15875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Others_3"/>
          <p:cNvSpPr/>
          <p:nvPr>
            <p:custDataLst>
              <p:tags r:id="rId4"/>
            </p:custDataLst>
          </p:nvPr>
        </p:nvSpPr>
        <p:spPr>
          <a:xfrm>
            <a:off x="6354387" y="975124"/>
            <a:ext cx="149977" cy="149977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s_4"/>
          <p:cNvSpPr/>
          <p:nvPr>
            <p:custDataLst>
              <p:tags r:id="rId5"/>
            </p:custDataLst>
          </p:nvPr>
        </p:nvSpPr>
        <p:spPr>
          <a:xfrm flipH="1">
            <a:off x="6354387" y="1823974"/>
            <a:ext cx="149977" cy="149977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5"/>
          <p:cNvSpPr/>
          <p:nvPr>
            <p:custDataLst>
              <p:tags r:id="rId6"/>
            </p:custDataLst>
          </p:nvPr>
        </p:nvSpPr>
        <p:spPr>
          <a:xfrm>
            <a:off x="6354387" y="2672825"/>
            <a:ext cx="149977" cy="149977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Entry_1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 flipH="1">
            <a:off x="5143500" y="4321010"/>
            <a:ext cx="2571750" cy="8049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44420932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5" grpId="0" animBg="1"/>
      <p:bldP spid="19" grpId="0"/>
      <p:bldP spid="6" grpId="0" animBg="1"/>
      <p:bldP spid="7" grpId="0" animBg="1"/>
      <p:bldP spid="8" grpId="0" animBg="1"/>
      <p:bldP spid="10" grpId="0" animBg="1"/>
      <p:bldP spid="13" grpId="0" animBg="1"/>
      <p:bldP spid="15" grpId="0" animBg="1"/>
      <p:bldP spid="16" grpId="0" animBg="1"/>
      <p:bldP spid="17" grpId="0" animBg="1"/>
      <p:bldP spid="2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OTHERS"/>
  <p:tag name="ID" val="54714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OTHERS"/>
  <p:tag name="ID" val="54714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OTHERS"/>
  <p:tag name="ID" val="54714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OTHERS"/>
  <p:tag name="ID" val="54714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OTHERS"/>
  <p:tag name="ID" val="54714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OTHERS"/>
  <p:tag name="ID" val="54714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OTHERS"/>
  <p:tag name="ID" val="54714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OTHERS"/>
  <p:tag name="ID" val="54714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4|1.5|1.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OTHERS"/>
  <p:tag name="ID" val="54714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OTHERS"/>
  <p:tag name="ID" val="54714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OTHERS"/>
  <p:tag name="ID" val="547144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OTHERS"/>
  <p:tag name="ID" val="547144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OTHERS"/>
  <p:tag name="ID" val="54714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OTHERS"/>
  <p:tag name="ID" val="54714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OTHERS"/>
  <p:tag name="ID" val="54714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OTHERS"/>
  <p:tag name="ID" val="547144"/>
</p:tagLst>
</file>

<file path=ppt/theme/theme1.xml><?xml version="1.0" encoding="utf-8"?>
<a:theme xmlns:a="http://schemas.openxmlformats.org/drawingml/2006/main" name="1_自定义设计方案">
  <a:themeElements>
    <a:clrScheme name="自定义 13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DDDE"/>
      </a:accent1>
      <a:accent2>
        <a:srgbClr val="FFD2FB"/>
      </a:accent2>
      <a:accent3>
        <a:srgbClr val="00DDDE"/>
      </a:accent3>
      <a:accent4>
        <a:srgbClr val="FFD2FB"/>
      </a:accent4>
      <a:accent5>
        <a:srgbClr val="00DDDE"/>
      </a:accent5>
      <a:accent6>
        <a:srgbClr val="FFD2FB"/>
      </a:accent6>
      <a:hlink>
        <a:srgbClr val="00DDDE"/>
      </a:hlink>
      <a:folHlink>
        <a:srgbClr val="FFD2FB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4257</Words>
  <Application>Microsoft Office PowerPoint</Application>
  <PresentationFormat>自定义</PresentationFormat>
  <Paragraphs>270</Paragraphs>
  <Slides>27</Slides>
  <Notes>16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1_自定义设计方案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孕妇母婴模板</dc:title>
  <dc:creator/>
  <cp:keywords>第一PPT模板网：www.1ppt.com</cp:keywords>
  <cp:lastModifiedBy/>
  <cp:revision>1</cp:revision>
  <dcterms:created xsi:type="dcterms:W3CDTF">2016-10-17T14:00:15Z</dcterms:created>
  <dcterms:modified xsi:type="dcterms:W3CDTF">2017-12-03T00:26:51Z</dcterms:modified>
</cp:coreProperties>
</file>