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30"/>
  </p:notesMasterIdLst>
  <p:handoutMasterIdLst>
    <p:handoutMasterId r:id="rId31"/>
  </p:handoutMasterIdLst>
  <p:sldIdLst>
    <p:sldId id="3086" r:id="rId3"/>
    <p:sldId id="3156" r:id="rId4"/>
    <p:sldId id="3157" r:id="rId5"/>
    <p:sldId id="3123" r:id="rId6"/>
    <p:sldId id="3125" r:id="rId7"/>
    <p:sldId id="3121" r:id="rId8"/>
    <p:sldId id="3153" r:id="rId9"/>
    <p:sldId id="3138" r:id="rId10"/>
    <p:sldId id="3158" r:id="rId11"/>
    <p:sldId id="3137" r:id="rId12"/>
    <p:sldId id="3119" r:id="rId13"/>
    <p:sldId id="3126" r:id="rId14"/>
    <p:sldId id="3122" r:id="rId15"/>
    <p:sldId id="3114" r:id="rId16"/>
    <p:sldId id="3159" r:id="rId17"/>
    <p:sldId id="3124" r:id="rId18"/>
    <p:sldId id="3139" r:id="rId19"/>
    <p:sldId id="3115" r:id="rId20"/>
    <p:sldId id="3140" r:id="rId21"/>
    <p:sldId id="3154" r:id="rId22"/>
    <p:sldId id="3160" r:id="rId23"/>
    <p:sldId id="3118" r:id="rId24"/>
    <p:sldId id="3117" r:id="rId25"/>
    <p:sldId id="3133" r:id="rId26"/>
    <p:sldId id="3127" r:id="rId27"/>
    <p:sldId id="3161" r:id="rId28"/>
    <p:sldId id="3162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304"/>
    <a:srgbClr val="FFFFFF"/>
    <a:srgbClr val="A78357"/>
    <a:srgbClr val="28C7D4"/>
    <a:srgbClr val="F94D4D"/>
    <a:srgbClr val="FEFEFE"/>
    <a:srgbClr val="8F1A12"/>
    <a:srgbClr val="F84E4B"/>
    <a:srgbClr val="26C8D2"/>
    <a:srgbClr val="1CB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660" y="-145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39119488"/>
        <c:axId val="39481728"/>
      </c:barChart>
      <c:catAx>
        <c:axId val="3911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39481728"/>
        <c:crosses val="autoZero"/>
        <c:auto val="1"/>
        <c:lblAlgn val="ctr"/>
        <c:lblOffset val="100"/>
        <c:tickMarkSkip val="1"/>
        <c:noMultiLvlLbl val="0"/>
      </c:catAx>
      <c:valAx>
        <c:axId val="39481728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9119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732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18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874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9204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26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039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067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5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89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0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978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550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88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15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圆角矩形 3"/>
          <p:cNvSpPr/>
          <p:nvPr userDrawn="1"/>
        </p:nvSpPr>
        <p:spPr>
          <a:xfrm>
            <a:off x="308696" y="376325"/>
            <a:ext cx="12241359" cy="6480001"/>
          </a:xfrm>
          <a:prstGeom prst="roundRect">
            <a:avLst/>
          </a:prstGeom>
          <a:solidFill>
            <a:srgbClr val="FFC304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52400" y="15240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圆角矩形 5"/>
          <p:cNvSpPr/>
          <p:nvPr userDrawn="1"/>
        </p:nvSpPr>
        <p:spPr>
          <a:xfrm>
            <a:off x="461096" y="528725"/>
            <a:ext cx="12241359" cy="6480001"/>
          </a:xfrm>
          <a:prstGeom prst="roundRect">
            <a:avLst/>
          </a:prstGeom>
          <a:solidFill>
            <a:srgbClr val="FFC304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33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69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740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39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00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1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42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4" r:id="rId2"/>
    <p:sldLayoutId id="21474839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50931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-1" y="5438803"/>
            <a:ext cx="12857163" cy="179359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" y="5280869"/>
            <a:ext cx="3234677" cy="1579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7494" y="5280869"/>
            <a:ext cx="3234677" cy="1579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14989" y="5280869"/>
            <a:ext cx="3234677" cy="1579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22485" y="5280869"/>
            <a:ext cx="3234677" cy="1579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74262" y="3082798"/>
            <a:ext cx="6910227" cy="3627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gradFill>
                <a:gsLst>
                  <a:gs pos="0">
                    <a:srgbClr val="FD6753"/>
                  </a:gs>
                  <a:gs pos="34000">
                    <a:srgbClr val="91E3DE"/>
                  </a:gs>
                  <a:gs pos="69000">
                    <a:srgbClr val="FCCB43"/>
                  </a:gs>
                  <a:gs pos="100000">
                    <a:srgbClr val="92D050"/>
                  </a:gs>
                </a:gsLst>
                <a:lin ang="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4023424" y="3004539"/>
            <a:ext cx="4811903" cy="47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633666" y="2062127"/>
            <a:ext cx="759141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66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工作总结述职报告</a:t>
            </a:r>
          </a:p>
        </p:txBody>
      </p:sp>
      <p:sp>
        <p:nvSpPr>
          <p:cNvPr id="14" name="TextBox 18"/>
          <p:cNvSpPr txBox="1"/>
          <p:nvPr/>
        </p:nvSpPr>
        <p:spPr>
          <a:xfrm>
            <a:off x="4289045" y="3888798"/>
            <a:ext cx="4280661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455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4956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8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455" y="4219548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4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301" y="1961099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7301" y="27607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7301" y="5330383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7301" y="364536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46901" y="196109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346901" y="276079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46901" y="533038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346901" y="3645363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96501" y="1961099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96501" y="27607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96501" y="5330383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96501" y="364536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646101" y="196109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646101" y="276079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646101" y="533038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646101" y="3645363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380703" y="2640912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380703" y="232018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380703" y="608390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380703" y="57631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3543780" y="4376406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4" name="TextBox 16"/>
          <p:cNvSpPr txBox="1"/>
          <p:nvPr/>
        </p:nvSpPr>
        <p:spPr>
          <a:xfrm>
            <a:off x="3543780" y="405567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3571772" y="1082700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3571772" y="76196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6660205" y="272488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6660205" y="240415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5"/>
          <p:cNvSpPr txBox="1"/>
          <p:nvPr/>
        </p:nvSpPr>
        <p:spPr>
          <a:xfrm>
            <a:off x="6697527" y="6037255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1" name="TextBox 16"/>
          <p:cNvSpPr txBox="1"/>
          <p:nvPr/>
        </p:nvSpPr>
        <p:spPr>
          <a:xfrm>
            <a:off x="6697527" y="5716524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9804621" y="4423059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9804621" y="410232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9832613" y="998724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9832613" y="67799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535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50"/>
                            </p:stCondLst>
                            <p:childTnLst>
                              <p:par>
                                <p:cTn id="1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1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600"/>
                            </p:stCondLst>
                            <p:childTnLst>
                              <p:par>
                                <p:cTn id="1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65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150"/>
                            </p:stCondLst>
                            <p:childTnLst>
                              <p:par>
                                <p:cTn id="1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2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700"/>
                            </p:stCondLst>
                            <p:childTnLst>
                              <p:par>
                                <p:cTn id="15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3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7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85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350"/>
                            </p:stCondLst>
                            <p:childTnLst>
                              <p:par>
                                <p:cTn id="1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640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22" grpId="0" animBg="1"/>
      <p:bldP spid="22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/>
      <p:bldP spid="49" grpId="0"/>
      <p:bldP spid="20" grpId="0"/>
      <p:bldP spid="21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H_Entry_1"/>
          <p:cNvSpPr/>
          <p:nvPr>
            <p:custDataLst>
              <p:tags r:id="rId1"/>
            </p:custDataLst>
          </p:nvPr>
        </p:nvSpPr>
        <p:spPr>
          <a:xfrm>
            <a:off x="3729517" y="3060698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MH_Number_1"/>
          <p:cNvSpPr/>
          <p:nvPr>
            <p:custDataLst>
              <p:tags r:id="rId2"/>
            </p:custDataLst>
          </p:nvPr>
        </p:nvSpPr>
        <p:spPr>
          <a:xfrm>
            <a:off x="3729517" y="2814671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MH_Others_1"/>
          <p:cNvSpPr txBox="1"/>
          <p:nvPr>
            <p:custDataLst>
              <p:tags r:id="rId3"/>
            </p:custDataLst>
          </p:nvPr>
        </p:nvSpPr>
        <p:spPr>
          <a:xfrm>
            <a:off x="1613186" y="808013"/>
            <a:ext cx="2232941" cy="689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8" name="MH_Others_2"/>
          <p:cNvSpPr txBox="1"/>
          <p:nvPr>
            <p:custDataLst>
              <p:tags r:id="rId4"/>
            </p:custDataLst>
          </p:nvPr>
        </p:nvSpPr>
        <p:spPr>
          <a:xfrm>
            <a:off x="1351648" y="1406863"/>
            <a:ext cx="2756016" cy="481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2"/>
          <p:cNvSpPr/>
          <p:nvPr>
            <p:custDataLst>
              <p:tags r:id="rId5"/>
            </p:custDataLst>
          </p:nvPr>
        </p:nvSpPr>
        <p:spPr>
          <a:xfrm>
            <a:off x="3729517" y="3995743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2"/>
          <p:cNvSpPr/>
          <p:nvPr>
            <p:custDataLst>
              <p:tags r:id="rId6"/>
            </p:custDataLst>
          </p:nvPr>
        </p:nvSpPr>
        <p:spPr>
          <a:xfrm>
            <a:off x="3729517" y="3749716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3"/>
          <p:cNvSpPr/>
          <p:nvPr>
            <p:custDataLst>
              <p:tags r:id="rId7"/>
            </p:custDataLst>
          </p:nvPr>
        </p:nvSpPr>
        <p:spPr>
          <a:xfrm>
            <a:off x="3729517" y="4930788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MH_Number_3"/>
          <p:cNvSpPr/>
          <p:nvPr>
            <p:custDataLst>
              <p:tags r:id="rId8"/>
            </p:custDataLst>
          </p:nvPr>
        </p:nvSpPr>
        <p:spPr>
          <a:xfrm>
            <a:off x="3729517" y="4684761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4"/>
          <p:cNvSpPr/>
          <p:nvPr>
            <p:custDataLst>
              <p:tags r:id="rId9"/>
            </p:custDataLst>
          </p:nvPr>
        </p:nvSpPr>
        <p:spPr>
          <a:xfrm>
            <a:off x="3729517" y="5865833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MH_Number_4"/>
          <p:cNvSpPr/>
          <p:nvPr>
            <p:custDataLst>
              <p:tags r:id="rId10"/>
            </p:custDataLst>
          </p:nvPr>
        </p:nvSpPr>
        <p:spPr>
          <a:xfrm>
            <a:off x="3729517" y="5619806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5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455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4956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8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455" y="4219548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83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999373" y="1793825"/>
            <a:ext cx="7796260" cy="2039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等腰三角形 5"/>
          <p:cNvSpPr/>
          <p:nvPr/>
        </p:nvSpPr>
        <p:spPr>
          <a:xfrm rot="5400000">
            <a:off x="1554138" y="150530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860602"/>
                </a:moveTo>
                <a:lnTo>
                  <a:pt x="0" y="132410"/>
                </a:lnTo>
                <a:lnTo>
                  <a:pt x="582757" y="132410"/>
                </a:lnTo>
                <a:lnTo>
                  <a:pt x="725109" y="0"/>
                </a:lnTo>
                <a:lnTo>
                  <a:pt x="867461" y="132410"/>
                </a:lnTo>
                <a:lnTo>
                  <a:pt x="1450218" y="132410"/>
                </a:lnTo>
                <a:lnTo>
                  <a:pt x="1450218" y="18606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03657" y="2598615"/>
            <a:ext cx="629977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65311" y="254259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265619" y="4288656"/>
            <a:ext cx="7796260" cy="20391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等腰三角形 30"/>
          <p:cNvSpPr/>
          <p:nvPr/>
        </p:nvSpPr>
        <p:spPr>
          <a:xfrm rot="16200000" flipH="1">
            <a:off x="9467968" y="400013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32410"/>
                </a:moveTo>
                <a:lnTo>
                  <a:pt x="0" y="1860602"/>
                </a:lnTo>
                <a:lnTo>
                  <a:pt x="1450218" y="1860602"/>
                </a:lnTo>
                <a:lnTo>
                  <a:pt x="1450218" y="132410"/>
                </a:lnTo>
                <a:lnTo>
                  <a:pt x="867461" y="132410"/>
                </a:lnTo>
                <a:lnTo>
                  <a:pt x="725109" y="0"/>
                </a:lnTo>
                <a:lnTo>
                  <a:pt x="582757" y="1324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65322" y="503742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71938" y="5028531"/>
            <a:ext cx="658612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621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>
            <a:spLocks/>
          </p:cNvSpPr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>
            <a:spLocks/>
          </p:cNvSpPr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>
            <a:spLocks/>
          </p:cNvSpPr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>
            <a:spLocks/>
          </p:cNvSpPr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224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-1" y="5438803"/>
            <a:ext cx="12857163" cy="179359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" y="5280869"/>
            <a:ext cx="3234677" cy="1579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7494" y="5280869"/>
            <a:ext cx="3234677" cy="1579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14989" y="5280869"/>
            <a:ext cx="3234677" cy="1579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22485" y="5280869"/>
            <a:ext cx="3234677" cy="1579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74262" y="3082798"/>
            <a:ext cx="6910227" cy="3627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gradFill>
                <a:gsLst>
                  <a:gs pos="0">
                    <a:srgbClr val="FD6753"/>
                  </a:gs>
                  <a:gs pos="34000">
                    <a:srgbClr val="91E3DE"/>
                  </a:gs>
                  <a:gs pos="69000">
                    <a:srgbClr val="FCCB43"/>
                  </a:gs>
                  <a:gs pos="100000">
                    <a:srgbClr val="92D050"/>
                  </a:gs>
                </a:gsLst>
                <a:lin ang="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4023424" y="3004539"/>
            <a:ext cx="4811903" cy="47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633666" y="2062127"/>
            <a:ext cx="759141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66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4289045" y="3888798"/>
            <a:ext cx="4280661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25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229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455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4956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8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455" y="4219548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69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2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5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6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8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9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0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1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2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3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4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5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6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2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3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4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5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6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7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8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9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0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1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2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3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4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5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6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7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8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9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0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1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3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4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5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7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8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9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0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1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2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3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4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5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6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7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8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9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0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1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2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3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4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6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8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0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1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2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3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4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5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6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7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8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9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0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1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2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3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4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5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6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7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8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9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0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1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2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3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4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5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6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7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8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9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0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1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5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4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5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6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7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8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9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4" name="文本框 24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5" name="文本框 24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466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455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4956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8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455" y="4219548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46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0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2A2E"/>
      </a:accent1>
      <a:accent2>
        <a:srgbClr val="FFC304"/>
      </a:accent2>
      <a:accent3>
        <a:srgbClr val="2C2A2E"/>
      </a:accent3>
      <a:accent4>
        <a:srgbClr val="FFC304"/>
      </a:accent4>
      <a:accent5>
        <a:srgbClr val="2C2A2E"/>
      </a:accent5>
      <a:accent6>
        <a:srgbClr val="FFC304"/>
      </a:accent6>
      <a:hlink>
        <a:srgbClr val="2C2A2E"/>
      </a:hlink>
      <a:folHlink>
        <a:srgbClr val="FFC30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4284</Words>
  <Application>Microsoft Office PowerPoint</Application>
  <PresentationFormat>自定义</PresentationFormat>
  <Paragraphs>292</Paragraphs>
  <Slides>27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唯美颗粒模板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2017-12-02T06:13:30Z</dcterms:modified>
</cp:coreProperties>
</file>