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42" r:id="rId4"/>
    <p:sldId id="3148" r:id="rId5"/>
    <p:sldId id="3114" r:id="rId6"/>
    <p:sldId id="3125" r:id="rId7"/>
    <p:sldId id="3117" r:id="rId8"/>
    <p:sldId id="3121" r:id="rId9"/>
    <p:sldId id="3153" r:id="rId10"/>
    <p:sldId id="3156" r:id="rId11"/>
    <p:sldId id="3138" r:id="rId12"/>
    <p:sldId id="3137" r:id="rId13"/>
    <p:sldId id="3126" r:id="rId14"/>
    <p:sldId id="3122" r:id="rId15"/>
    <p:sldId id="3119" r:id="rId16"/>
    <p:sldId id="3157" r:id="rId17"/>
    <p:sldId id="3123" r:id="rId18"/>
    <p:sldId id="3124" r:id="rId19"/>
    <p:sldId id="3139" r:id="rId20"/>
    <p:sldId id="3115" r:id="rId21"/>
    <p:sldId id="3140" r:id="rId22"/>
    <p:sldId id="3158" r:id="rId23"/>
    <p:sldId id="3154" r:id="rId24"/>
    <p:sldId id="3118" r:id="rId25"/>
    <p:sldId id="3133" r:id="rId26"/>
    <p:sldId id="3127" r:id="rId27"/>
    <p:sldId id="3155" r:id="rId28"/>
    <p:sldId id="3159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357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02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39906176"/>
        <c:axId val="240333952"/>
      </c:barChart>
      <c:catAx>
        <c:axId val="23990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240333952"/>
        <c:crosses val="autoZero"/>
        <c:auto val="1"/>
        <c:lblAlgn val="ctr"/>
        <c:lblOffset val="100"/>
        <c:tickMarkSkip val="1"/>
        <c:noMultiLvlLbl val="0"/>
      </c:catAx>
      <c:valAx>
        <c:axId val="24033395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9906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087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19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26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920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37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7293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921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757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14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60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5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01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3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DCD0-F0D8-4CC5-A48C-073BB0CE0ADA}" type="datetime1">
              <a:rPr lang="zh-CN" altLang="en-US" smtClean="0"/>
              <a:t>2017/11/29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15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58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10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32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9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0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0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7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042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4720" y="1600101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  <a:endParaRPr lang="zh-CN" altLang="en-US" sz="48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9" y="271047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466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8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7437487" y="307674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7437487" y="283071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156" y="824061"/>
            <a:ext cx="2232941" cy="689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2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618" y="1422911"/>
            <a:ext cx="2756016" cy="481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7437487" y="401179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7437487" y="376576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7437487" y="494683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7437487" y="470080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7437487" y="588188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7437487" y="563585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91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3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00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50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983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62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22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02011" y="60645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4720" y="1600101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  <a:endParaRPr lang="zh-CN" altLang="en-US" sz="48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9" y="271047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0070C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25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4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07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567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DDD"/>
      </a:accent1>
      <a:accent2>
        <a:srgbClr val="00B0F2"/>
      </a:accent2>
      <a:accent3>
        <a:srgbClr val="007DDD"/>
      </a:accent3>
      <a:accent4>
        <a:srgbClr val="00B0F2"/>
      </a:accent4>
      <a:accent5>
        <a:srgbClr val="007DDD"/>
      </a:accent5>
      <a:accent6>
        <a:srgbClr val="00B0F2"/>
      </a:accent6>
      <a:hlink>
        <a:srgbClr val="007DDD"/>
      </a:hlink>
      <a:folHlink>
        <a:srgbClr val="00B0F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4296</Words>
  <Application>Microsoft Office PowerPoint</Application>
  <PresentationFormat>自定义</PresentationFormat>
  <Paragraphs>290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2017-11-29T09:16:30Z</dcterms:modified>
</cp:coreProperties>
</file>