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372" y="-9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tubiao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 bwMode="auto">
          <a:xfrm>
            <a:off x="2771800" y="6190152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2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" y="0"/>
            <a:ext cx="91310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71600" y="327382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8" y="536112"/>
            <a:ext cx="5790477" cy="100952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23077</TotalTime>
  <Words>236</Words>
  <Application>Microsoft Office PowerPoint</Application>
  <PresentationFormat>全屏显示(16:9)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2017-11-27T09:21:10Z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