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2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142" r:id="rId4"/>
    <p:sldId id="3143" r:id="rId5"/>
    <p:sldId id="3126" r:id="rId6"/>
    <p:sldId id="3125" r:id="rId7"/>
    <p:sldId id="3116" r:id="rId8"/>
    <p:sldId id="3137" r:id="rId9"/>
    <p:sldId id="3117" r:id="rId10"/>
    <p:sldId id="3144" r:id="rId11"/>
    <p:sldId id="3119" r:id="rId12"/>
    <p:sldId id="3133" r:id="rId13"/>
    <p:sldId id="3120" r:id="rId14"/>
    <p:sldId id="3121" r:id="rId15"/>
    <p:sldId id="3138" r:id="rId16"/>
    <p:sldId id="3145" r:id="rId17"/>
    <p:sldId id="3122" r:id="rId18"/>
    <p:sldId id="3123" r:id="rId19"/>
    <p:sldId id="3124" r:id="rId20"/>
    <p:sldId id="3139" r:id="rId21"/>
    <p:sldId id="3115" r:id="rId22"/>
    <p:sldId id="3146" r:id="rId23"/>
    <p:sldId id="3140" r:id="rId24"/>
    <p:sldId id="3114" r:id="rId25"/>
    <p:sldId id="3118" r:id="rId26"/>
    <p:sldId id="3127" r:id="rId27"/>
    <p:sldId id="3147" r:id="rId28"/>
    <p:sldId id="314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8357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4536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55149440"/>
        <c:axId val="155150976"/>
      </c:barChart>
      <c:catAx>
        <c:axId val="15514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155150976"/>
        <c:crosses val="autoZero"/>
        <c:auto val="1"/>
        <c:lblAlgn val="ctr"/>
        <c:lblOffset val="100"/>
        <c:tickMarkSkip val="1"/>
        <c:noMultiLvlLbl val="0"/>
      </c:catAx>
      <c:valAx>
        <c:axId val="15515097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55149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E6-49D6-9C38-06E6E63D3E1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BE6-49D6-9C38-06E6E63D3E1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BE6-49D6-9C38-06E6E63D3E1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BE6-49D6-9C38-06E6E63D3E16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BE6-49D6-9C38-06E6E63D3E16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9BE6-49D6-9C38-06E6E63D3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827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095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9204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47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7293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332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817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504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80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188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869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57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DCD0-F0D8-4CC5-A48C-073BB0CE0ADA}" type="datetime1">
              <a:rPr lang="zh-CN" altLang="en-US" smtClean="0"/>
              <a:t>2017/11/27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15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906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57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059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5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73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375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38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67072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36687" y="4192389"/>
            <a:ext cx="63360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网络科技公司工作总结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118760" y="5302763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37554" y="1672400"/>
            <a:ext cx="6062171" cy="3887853"/>
            <a:chOff x="763170" y="1585667"/>
            <a:chExt cx="5748467" cy="3686665"/>
          </a:xfrm>
        </p:grpSpPr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1109434077"/>
                </p:ext>
              </p:extLst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2129618" y="2166128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2454" y="3149801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03171" y="3665314"/>
              <a:ext cx="1366830" cy="555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" name="TextBox 21"/>
          <p:cNvSpPr txBox="1"/>
          <p:nvPr/>
        </p:nvSpPr>
        <p:spPr>
          <a:xfrm>
            <a:off x="2781095" y="5646209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781095" y="5966057"/>
            <a:ext cx="3609595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350400" y="2284538"/>
            <a:ext cx="4176464" cy="2653214"/>
            <a:chOff x="7500839" y="1971109"/>
            <a:chExt cx="3960341" cy="2618680"/>
          </a:xfrm>
        </p:grpSpPr>
        <p:sp>
          <p:nvSpPr>
            <p:cNvPr id="24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84311" y="2202009"/>
              <a:ext cx="1413952" cy="324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684866" y="2627613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84866" y="3673005"/>
              <a:ext cx="3670521" cy="382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0401" y="5458434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344978" y="5778282"/>
            <a:ext cx="40703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172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2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4" name="文本框 24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5" name="文本框 24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466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85359" y="2248173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0998" i="0" dirty="0"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457361" y="4489200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372908" y="3831966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58501" y="4766015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50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2878" y="3076746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2878" y="2830719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156" y="824061"/>
            <a:ext cx="2232941" cy="68944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618" y="1422911"/>
            <a:ext cx="2756016" cy="481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2878" y="4011791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2878" y="3765764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2878" y="4946836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2878" y="4700809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2878" y="5881881"/>
            <a:ext cx="5190634" cy="43803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900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2878" y="5635854"/>
            <a:ext cx="499198" cy="244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91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85359" y="2248173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0998" i="0" dirty="0"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457361" y="4489200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372908" y="3831966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58501" y="4766015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3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301" y="1961099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301" y="276079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7301" y="5330383"/>
            <a:ext cx="3045215" cy="159074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7301" y="3645363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6901" y="1961099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346901" y="276079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46901" y="5330383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46901" y="3645363"/>
            <a:ext cx="3045215" cy="15907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6501" y="1961099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496501" y="276079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96501" y="5330383"/>
            <a:ext cx="3045215" cy="159074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96501" y="3645363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646101" y="1961099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646101" y="276079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646101" y="5330383"/>
            <a:ext cx="3045215" cy="159074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46101" y="3645363"/>
            <a:ext cx="3045215" cy="15907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8" name="TextBox 15"/>
          <p:cNvSpPr txBox="1"/>
          <p:nvPr/>
        </p:nvSpPr>
        <p:spPr>
          <a:xfrm>
            <a:off x="380703" y="2640912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380703" y="232018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380703" y="608390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380703" y="57631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5"/>
          <p:cNvSpPr txBox="1"/>
          <p:nvPr/>
        </p:nvSpPr>
        <p:spPr>
          <a:xfrm>
            <a:off x="3543780" y="4376406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4" name="TextBox 16"/>
          <p:cNvSpPr txBox="1"/>
          <p:nvPr/>
        </p:nvSpPr>
        <p:spPr>
          <a:xfrm>
            <a:off x="3543780" y="405567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3571772" y="1082700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3571772" y="76196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5"/>
          <p:cNvSpPr txBox="1"/>
          <p:nvPr/>
        </p:nvSpPr>
        <p:spPr>
          <a:xfrm>
            <a:off x="6660205" y="2724888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6660205" y="240415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5"/>
          <p:cNvSpPr txBox="1"/>
          <p:nvPr/>
        </p:nvSpPr>
        <p:spPr>
          <a:xfrm>
            <a:off x="6697527" y="6037255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6697527" y="5716524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5"/>
          <p:cNvSpPr txBox="1"/>
          <p:nvPr/>
        </p:nvSpPr>
        <p:spPr>
          <a:xfrm>
            <a:off x="9804621" y="4423059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9804621" y="410232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9832613" y="998724"/>
            <a:ext cx="2709932" cy="447592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9832613" y="67799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535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050"/>
                            </p:stCondLst>
                            <p:childTnLst>
                              <p:par>
                                <p:cTn id="1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600"/>
                            </p:stCondLst>
                            <p:childTnLst>
                              <p:par>
                                <p:cTn id="1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65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150"/>
                            </p:stCondLst>
                            <p:childTnLst>
                              <p:par>
                                <p:cTn id="1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2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700"/>
                            </p:stCondLst>
                            <p:childTnLst>
                              <p:par>
                                <p:cTn id="15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3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7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85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5350"/>
                            </p:stCondLst>
                            <p:childTnLst>
                              <p:par>
                                <p:cTn id="1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6400"/>
                            </p:stCondLst>
                            <p:childTnLst>
                              <p:par>
                                <p:cTn id="1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22" grpId="0" animBg="1"/>
      <p:bldP spid="22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/>
      <p:bldP spid="49" grpId="0"/>
      <p:bldP spid="20" grpId="0"/>
      <p:bldP spid="21" grpId="0"/>
      <p:bldP spid="23" grpId="0"/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999373" y="1793825"/>
            <a:ext cx="7796260" cy="2039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等腰三角形 5"/>
          <p:cNvSpPr/>
          <p:nvPr/>
        </p:nvSpPr>
        <p:spPr>
          <a:xfrm rot="5400000">
            <a:off x="1554138" y="150530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860602"/>
                </a:moveTo>
                <a:lnTo>
                  <a:pt x="0" y="132410"/>
                </a:lnTo>
                <a:lnTo>
                  <a:pt x="582757" y="132410"/>
                </a:lnTo>
                <a:lnTo>
                  <a:pt x="725109" y="0"/>
                </a:lnTo>
                <a:lnTo>
                  <a:pt x="867461" y="132410"/>
                </a:lnTo>
                <a:lnTo>
                  <a:pt x="1450218" y="132410"/>
                </a:lnTo>
                <a:lnTo>
                  <a:pt x="1450218" y="18606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03657" y="2598615"/>
            <a:ext cx="629977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65311" y="254259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265619" y="4288656"/>
            <a:ext cx="7796260" cy="203914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等腰三角形 30"/>
          <p:cNvSpPr/>
          <p:nvPr/>
        </p:nvSpPr>
        <p:spPr>
          <a:xfrm rot="16200000" flipH="1">
            <a:off x="9467968" y="4000134"/>
            <a:ext cx="2039145" cy="2616185"/>
          </a:xfrm>
          <a:custGeom>
            <a:avLst/>
            <a:gdLst/>
            <a:ahLst/>
            <a:cxnLst/>
            <a:rect l="l" t="t" r="r" b="b"/>
            <a:pathLst>
              <a:path w="1450218" h="1860602">
                <a:moveTo>
                  <a:pt x="0" y="132410"/>
                </a:moveTo>
                <a:lnTo>
                  <a:pt x="0" y="1860602"/>
                </a:lnTo>
                <a:lnTo>
                  <a:pt x="1450218" y="1860602"/>
                </a:lnTo>
                <a:lnTo>
                  <a:pt x="1450218" y="132410"/>
                </a:lnTo>
                <a:lnTo>
                  <a:pt x="867461" y="132410"/>
                </a:lnTo>
                <a:lnTo>
                  <a:pt x="725109" y="0"/>
                </a:lnTo>
                <a:lnTo>
                  <a:pt x="582757" y="13241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65322" y="5037425"/>
            <a:ext cx="12306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spc="422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spc="422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71938" y="5028531"/>
            <a:ext cx="6586124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62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4009991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842986" y="4487546"/>
            <a:ext cx="1848344" cy="4821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517699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009991" y="3812761"/>
            <a:ext cx="1848344" cy="4821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5176997" y="3138150"/>
            <a:ext cx="2407393" cy="4821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6903717" y="3620326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6903717" y="3812761"/>
            <a:ext cx="1848344" cy="4821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8066566" y="4295111"/>
            <a:ext cx="680673" cy="196193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8066566" y="4487546"/>
            <a:ext cx="1848344" cy="48217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3" y="5477309"/>
            <a:ext cx="12858397" cy="175534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itle 13"/>
          <p:cNvSpPr txBox="1">
            <a:spLocks/>
          </p:cNvSpPr>
          <p:nvPr/>
        </p:nvSpPr>
        <p:spPr>
          <a:xfrm>
            <a:off x="5537648" y="233408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1205693" y="6086468"/>
            <a:ext cx="10447717" cy="537023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itle 13"/>
          <p:cNvSpPr txBox="1">
            <a:spLocks/>
          </p:cNvSpPr>
          <p:nvPr/>
        </p:nvSpPr>
        <p:spPr>
          <a:xfrm>
            <a:off x="1905522" y="3845099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itle 13"/>
          <p:cNvSpPr txBox="1">
            <a:spLocks/>
          </p:cNvSpPr>
          <p:nvPr/>
        </p:nvSpPr>
        <p:spPr>
          <a:xfrm>
            <a:off x="3133007" y="3129614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itle 13"/>
          <p:cNvSpPr txBox="1">
            <a:spLocks/>
          </p:cNvSpPr>
          <p:nvPr/>
        </p:nvSpPr>
        <p:spPr>
          <a:xfrm>
            <a:off x="7989455" y="3149601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itle 13"/>
          <p:cNvSpPr txBox="1">
            <a:spLocks/>
          </p:cNvSpPr>
          <p:nvPr/>
        </p:nvSpPr>
        <p:spPr>
          <a:xfrm>
            <a:off x="9035936" y="3840108"/>
            <a:ext cx="1812228" cy="499490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224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94" grpId="0"/>
      <p:bldP spid="106" grpId="0"/>
      <p:bldP spid="116" grpId="0"/>
      <p:bldP spid="117" grpId="0"/>
      <p:bldP spid="118" grpId="0"/>
      <p:bldP spid="1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36687" y="4192389"/>
            <a:ext cx="633608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</a:t>
            </a:r>
            <a:r>
              <a:rPr lang="zh-CN" altLang="en-US" sz="48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批评</a:t>
            </a:r>
            <a:r>
              <a:rPr lang="zh-CN" altLang="en-US" sz="48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指导</a:t>
            </a:r>
            <a:endParaRPr lang="zh-CN" altLang="en-US" sz="48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118760" y="5302763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25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9" grpId="0"/>
      <p:bldP spid="1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9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85359" y="2248173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20998" i="0" dirty="0"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457361" y="4489200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372908" y="3831966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58501" y="4766015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85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908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85359" y="2248173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0998" i="0" dirty="0"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457361" y="4489200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372908" y="3831966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58501" y="4766015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5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DDD"/>
      </a:accent1>
      <a:accent2>
        <a:srgbClr val="00B0F2"/>
      </a:accent2>
      <a:accent3>
        <a:srgbClr val="007DDD"/>
      </a:accent3>
      <a:accent4>
        <a:srgbClr val="00B0F2"/>
      </a:accent4>
      <a:accent5>
        <a:srgbClr val="007DDD"/>
      </a:accent5>
      <a:accent6>
        <a:srgbClr val="00B0F2"/>
      </a:accent6>
      <a:hlink>
        <a:srgbClr val="007DDD"/>
      </a:hlink>
      <a:folHlink>
        <a:srgbClr val="00B0F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4221</Words>
  <Application>Microsoft Office PowerPoint</Application>
  <PresentationFormat>自定义</PresentationFormat>
  <Paragraphs>283</Paragraphs>
  <Slides>27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网络科技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2017-11-27T08:45:59Z</dcterms:modified>
</cp:coreProperties>
</file>