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5" r:id="rId2"/>
  </p:sldMasterIdLst>
  <p:notesMasterIdLst>
    <p:notesMasterId r:id="rId30"/>
  </p:notesMasterIdLst>
  <p:handoutMasterIdLst>
    <p:handoutMasterId r:id="rId31"/>
  </p:handoutMasterIdLst>
  <p:sldIdLst>
    <p:sldId id="3122" r:id="rId3"/>
    <p:sldId id="3129" r:id="rId4"/>
    <p:sldId id="3124" r:id="rId5"/>
    <p:sldId id="3086" r:id="rId6"/>
    <p:sldId id="3096" r:id="rId7"/>
    <p:sldId id="3078" r:id="rId8"/>
    <p:sldId id="3091" r:id="rId9"/>
    <p:sldId id="3115" r:id="rId10"/>
    <p:sldId id="3130" r:id="rId11"/>
    <p:sldId id="3080" r:id="rId12"/>
    <p:sldId id="3085" r:id="rId13"/>
    <p:sldId id="3116" r:id="rId14"/>
    <p:sldId id="3090" r:id="rId15"/>
    <p:sldId id="3117" r:id="rId16"/>
    <p:sldId id="3131" r:id="rId17"/>
    <p:sldId id="3081" r:id="rId18"/>
    <p:sldId id="3087" r:id="rId19"/>
    <p:sldId id="3079" r:id="rId20"/>
    <p:sldId id="3114" r:id="rId21"/>
    <p:sldId id="3088" r:id="rId22"/>
    <p:sldId id="3132" r:id="rId23"/>
    <p:sldId id="3095" r:id="rId24"/>
    <p:sldId id="3084" r:id="rId25"/>
    <p:sldId id="3094" r:id="rId26"/>
    <p:sldId id="3082" r:id="rId27"/>
    <p:sldId id="3133" r:id="rId28"/>
    <p:sldId id="3134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C00"/>
    <a:srgbClr val="FEAF00"/>
    <a:srgbClr val="26252B"/>
    <a:srgbClr val="D34179"/>
    <a:srgbClr val="99EC01"/>
    <a:srgbClr val="9BEC00"/>
    <a:srgbClr val="049850"/>
    <a:srgbClr val="FBB600"/>
    <a:srgbClr val="9A0000"/>
    <a:srgbClr val="157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968" autoAdjust="0"/>
  </p:normalViewPr>
  <p:slideViewPr>
    <p:cSldViewPr>
      <p:cViewPr varScale="1">
        <p:scale>
          <a:sx n="52" d="100"/>
          <a:sy n="52" d="100"/>
        </p:scale>
        <p:origin x="-84" y="-144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950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672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654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532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915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4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525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5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21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54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29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2017/11/28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023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20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5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5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72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6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3" r:id="rId3"/>
    <p:sldLayoutId id="214748403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255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1460823" y="3616325"/>
            <a:ext cx="72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rgbClr val="F57C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工作总结计划</a:t>
            </a:r>
            <a:r>
              <a:rPr lang="en-US" altLang="zh-CN" sz="6000" dirty="0" smtClean="0">
                <a:solidFill>
                  <a:srgbClr val="F57C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000" dirty="0">
              <a:solidFill>
                <a:srgbClr val="F57C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044999" y="4656375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适用工作总结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zh-CN" altLang="en-US" sz="2000" cap="all" dirty="0">
              <a:solidFill>
                <a:srgbClr val="F57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87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652442" y="3963277"/>
            <a:ext cx="3121070" cy="1323487"/>
            <a:chOff x="1160463" y="2509323"/>
            <a:chExt cx="5937970" cy="941157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7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432904" y="3499926"/>
            <a:ext cx="2175490" cy="2719363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432904" y="3499926"/>
            <a:ext cx="1084709" cy="2719363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32904" y="5271311"/>
            <a:ext cx="2175490" cy="947980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704060" y="2703866"/>
            <a:ext cx="2172453" cy="3515423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704059" y="2703866"/>
            <a:ext cx="1090785" cy="3515423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04060" y="5000892"/>
            <a:ext cx="2172453" cy="121839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81288" y="3047205"/>
            <a:ext cx="2166377" cy="317208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981288" y="3047205"/>
            <a:ext cx="1081669" cy="317208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981288" y="5122428"/>
            <a:ext cx="2166377" cy="1096861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243326" y="4016452"/>
            <a:ext cx="2175490" cy="2202837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243325" y="4016452"/>
            <a:ext cx="1090785" cy="2202837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243326" y="5459690"/>
            <a:ext cx="2175490" cy="75959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0450" y="3572849"/>
            <a:ext cx="1502003" cy="422336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70417" y="2588409"/>
            <a:ext cx="1512682" cy="422336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8847" y="2257226"/>
            <a:ext cx="1505564" cy="416259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9067" y="3056320"/>
            <a:ext cx="1505564" cy="422336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2034030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04565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15219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0083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9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rgbClr val="F57C00">
              <a:alpha val="60000"/>
            </a:srgb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64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1975353" y="-1973765"/>
            <a:ext cx="7231756" cy="11180171"/>
          </a:xfrm>
          <a:prstGeom prst="flowChartOffpageConnector">
            <a:avLst/>
          </a:prstGeom>
          <a:solidFill>
            <a:srgbClr val="F57C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61893" y="250590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461893" y="317141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461893" y="383692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461893" y="450243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795" y="442"/>
            <a:ext cx="4844601" cy="72317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rgbClr val="F57C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rgbClr val="F57C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rgbClr val="F57C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rgbClr val="F57C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F57C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rgbClr val="F57C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748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rgbClr val="F57C00">
              <a:alpha val="60000"/>
            </a:srgb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10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1460823" y="3616325"/>
            <a:ext cx="72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rgbClr val="F57C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solidFill>
                <a:srgbClr val="F57C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044999" y="4431933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适用工作总结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zh-CN" altLang="en-US" sz="2000" cap="all" dirty="0">
              <a:solidFill>
                <a:srgbClr val="F57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1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rgbClr val="F57C00">
              <a:alpha val="60000"/>
            </a:srgb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rgbClr val="F57C00">
              <a:alpha val="60000"/>
            </a:srgb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3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1_自定义设计方案">
  <a:themeElements>
    <a:clrScheme name="自定义 37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57B00"/>
      </a:accent1>
      <a:accent2>
        <a:srgbClr val="FEAF00"/>
      </a:accent2>
      <a:accent3>
        <a:srgbClr val="F57B00"/>
      </a:accent3>
      <a:accent4>
        <a:srgbClr val="FEAF00"/>
      </a:accent4>
      <a:accent5>
        <a:srgbClr val="F57B00"/>
      </a:accent5>
      <a:accent6>
        <a:srgbClr val="FEAF00"/>
      </a:accent6>
      <a:hlink>
        <a:srgbClr val="F57B00"/>
      </a:hlink>
      <a:folHlink>
        <a:srgbClr val="FEAF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5913</Words>
  <Application>Microsoft Office PowerPoint</Application>
  <PresentationFormat>自定义</PresentationFormat>
  <Paragraphs>235</Paragraphs>
  <Slides>27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蓝天草原模板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2017-11-28T09:16:49Z</dcterms:modified>
</cp:coreProperties>
</file>