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8"/>
  </p:notesMasterIdLst>
  <p:handoutMasterIdLst>
    <p:handoutMasterId r:id="rId29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359" r:id="rId2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46" y="-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449472"/>
        <c:axId val="185074432"/>
      </c:areaChart>
      <c:catAx>
        <c:axId val="18544947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85074432"/>
        <c:crosses val="autoZero"/>
        <c:auto val="1"/>
        <c:lblAlgn val="ctr"/>
        <c:lblOffset val="100"/>
        <c:noMultiLvlLbl val="1"/>
      </c:catAx>
      <c:valAx>
        <c:axId val="1850744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8544947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180528" y="2060848"/>
            <a:ext cx="9660705" cy="2729607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</a:t>
            </a:r>
            <a:endParaRPr kumimoji="0" lang="zh-CN" altLang="en-US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0" name="MH_Others_1"/>
          <p:cNvSpPr txBox="1"/>
          <p:nvPr>
            <p:custDataLst>
              <p:tags r:id="rId1"/>
            </p:custDataLst>
          </p:nvPr>
        </p:nvSpPr>
        <p:spPr>
          <a:xfrm>
            <a:off x="1632451" y="2449477"/>
            <a:ext cx="2312601" cy="123110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kumimoji="0" lang="zh-CN" altLang="en-US" sz="8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s_2"/>
          <p:cNvSpPr txBox="1"/>
          <p:nvPr>
            <p:custDataLst>
              <p:tags r:id="rId2"/>
            </p:custDataLst>
          </p:nvPr>
        </p:nvSpPr>
        <p:spPr>
          <a:xfrm>
            <a:off x="1549347" y="3794790"/>
            <a:ext cx="2478810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3"/>
            </p:custDataLst>
          </p:nvPr>
        </p:nvSpPr>
        <p:spPr>
          <a:xfrm>
            <a:off x="5147503" y="2274535"/>
            <a:ext cx="1853150" cy="3847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年度工作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概述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ANNUAL WORK SUMMARY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3" name="MH_Entry_2"/>
          <p:cNvSpPr/>
          <p:nvPr>
            <p:custDataLst>
              <p:tags r:id="rId4"/>
            </p:custDataLst>
          </p:nvPr>
        </p:nvSpPr>
        <p:spPr>
          <a:xfrm>
            <a:off x="5147503" y="2927815"/>
            <a:ext cx="1853150" cy="3847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工作完成情况</a:t>
            </a:r>
            <a:r>
              <a:rPr kumimoji="0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COMPLETION OF WORK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" name="MH_Entry_3"/>
          <p:cNvSpPr/>
          <p:nvPr>
            <p:custDataLst>
              <p:tags r:id="rId5"/>
            </p:custDataLst>
          </p:nvPr>
        </p:nvSpPr>
        <p:spPr>
          <a:xfrm>
            <a:off x="5147503" y="3581095"/>
            <a:ext cx="1853150" cy="3847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成功项目展示</a:t>
            </a:r>
            <a:r>
              <a:rPr kumimoji="0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SUCCESSFUL PROJECT 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" name="MH_Entry_4"/>
          <p:cNvSpPr/>
          <p:nvPr>
            <p:custDataLst>
              <p:tags r:id="rId6"/>
            </p:custDataLst>
          </p:nvPr>
        </p:nvSpPr>
        <p:spPr>
          <a:xfrm>
            <a:off x="5147503" y="4234375"/>
            <a:ext cx="1853150" cy="3847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明年工作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计划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NEXT YEAR WORK PLAN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/>
          <p:cNvSpPr>
            <a:spLocks/>
          </p:cNvSpPr>
          <p:nvPr/>
        </p:nvSpPr>
        <p:spPr bwMode="auto">
          <a:xfrm rot="16200000">
            <a:off x="1960521" y="3013461"/>
            <a:ext cx="2780533" cy="1307355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5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6" name="Group 11"/>
          <p:cNvGrpSpPr/>
          <p:nvPr/>
        </p:nvGrpSpPr>
        <p:grpSpPr>
          <a:xfrm rot="16200000">
            <a:off x="1519097" y="3009225"/>
            <a:ext cx="2143678" cy="1343403"/>
            <a:chOff x="1068760" y="3280022"/>
            <a:chExt cx="2832100" cy="1774825"/>
          </a:xfrm>
          <a:effectLst/>
        </p:grpSpPr>
        <p:sp>
          <p:nvSpPr>
            <p:cNvPr id="4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marL="0" marR="0" lvl="0" indent="0" algn="just" defTabSz="837475" eaLnBrk="1" fontAlgn="base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endPara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5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10"/>
          <p:cNvGrpSpPr/>
          <p:nvPr/>
        </p:nvGrpSpPr>
        <p:grpSpPr>
          <a:xfrm rot="16200000">
            <a:off x="792993" y="3066428"/>
            <a:ext cx="1446742" cy="1233544"/>
            <a:chOff x="1529135" y="2104362"/>
            <a:chExt cx="1911350" cy="1629685"/>
          </a:xfrm>
        </p:grpSpPr>
        <p:sp>
          <p:nvSpPr>
            <p:cNvPr id="50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marL="0" marR="0" lvl="0" indent="0" algn="just" defTabSz="837475" eaLnBrk="1" fontAlgn="base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endParaRPr kumimoji="0" lang="zh-CN" altLang="en-US" sz="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/>
          </p:spPr>
          <p:txBody>
            <a:bodyPr wrap="none" anchor="ctr"/>
            <a:lstStyle/>
            <a:p>
              <a:pPr marL="0" marR="0" lvl="0" indent="0" algn="just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5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35"/>
          <p:cNvGrpSpPr/>
          <p:nvPr/>
        </p:nvGrpSpPr>
        <p:grpSpPr>
          <a:xfrm>
            <a:off x="2269269" y="3435682"/>
            <a:ext cx="490485" cy="490485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53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ysClr val="window" lastClr="FFFFFF"/>
            </a:solidFill>
          </p:grpSpPr>
          <p:sp>
            <p:nvSpPr>
              <p:cNvPr id="55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4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37"/>
          <p:cNvGrpSpPr/>
          <p:nvPr/>
        </p:nvGrpSpPr>
        <p:grpSpPr>
          <a:xfrm>
            <a:off x="3324408" y="3383265"/>
            <a:ext cx="572233" cy="572233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64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ysClr val="window" lastClr="FFFFFF"/>
            </a:solidFill>
          </p:grpSpPr>
          <p:sp>
            <p:nvSpPr>
              <p:cNvPr id="66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9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5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39"/>
          <p:cNvGrpSpPr/>
          <p:nvPr/>
        </p:nvGrpSpPr>
        <p:grpSpPr>
          <a:xfrm>
            <a:off x="1461142" y="3455716"/>
            <a:ext cx="435987" cy="435987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71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ysClr val="window" lastClr="FFFFFF"/>
            </a:solidFill>
          </p:grpSpPr>
          <p:sp>
            <p:nvSpPr>
              <p:cNvPr id="73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5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5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80" name="Content Placeholder 2"/>
          <p:cNvSpPr txBox="1">
            <a:spLocks/>
          </p:cNvSpPr>
          <p:nvPr/>
        </p:nvSpPr>
        <p:spPr>
          <a:xfrm>
            <a:off x="4131843" y="2598466"/>
            <a:ext cx="1333669" cy="17722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CCF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4131843" y="2824863"/>
            <a:ext cx="4112652" cy="8386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CCF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5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4131843" y="3765324"/>
            <a:ext cx="1333669" cy="17722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CCF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Content Placeholder 2"/>
          <p:cNvSpPr txBox="1">
            <a:spLocks/>
          </p:cNvSpPr>
          <p:nvPr/>
        </p:nvSpPr>
        <p:spPr>
          <a:xfrm>
            <a:off x="4131843" y="3953452"/>
            <a:ext cx="1333669" cy="26904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CCF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altLang="zh-CN" sz="5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Content Placeholder 2"/>
          <p:cNvSpPr txBox="1">
            <a:spLocks/>
          </p:cNvSpPr>
          <p:nvPr/>
        </p:nvSpPr>
        <p:spPr>
          <a:xfrm>
            <a:off x="5538151" y="3765324"/>
            <a:ext cx="1333669" cy="17722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CCF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Content Placeholder 2"/>
          <p:cNvSpPr txBox="1">
            <a:spLocks/>
          </p:cNvSpPr>
          <p:nvPr/>
        </p:nvSpPr>
        <p:spPr>
          <a:xfrm>
            <a:off x="5538151" y="3953452"/>
            <a:ext cx="1333669" cy="26904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CCF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altLang="zh-CN" sz="5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6965294" y="3765324"/>
            <a:ext cx="1333669" cy="17722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CCF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6965294" y="3953452"/>
            <a:ext cx="1333669" cy="26904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CCF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5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altLang="zh-CN" sz="5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Oval 5"/>
          <p:cNvSpPr>
            <a:spLocks noChangeAspect="1"/>
          </p:cNvSpPr>
          <p:nvPr/>
        </p:nvSpPr>
        <p:spPr>
          <a:xfrm>
            <a:off x="4435894" y="3171164"/>
            <a:ext cx="245472" cy="245472"/>
          </a:xfrm>
          <a:prstGeom prst="ellipse">
            <a:avLst/>
          </a:prstGeom>
          <a:solidFill>
            <a:sysClr val="window" lastClr="FFFFFF">
              <a:alpha val="85000"/>
            </a:sysClr>
          </a:solidFill>
          <a:ln w="381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4" name="Oval 6"/>
          <p:cNvSpPr>
            <a:spLocks noChangeAspect="1"/>
          </p:cNvSpPr>
          <p:nvPr/>
        </p:nvSpPr>
        <p:spPr>
          <a:xfrm>
            <a:off x="1754136" y="2925691"/>
            <a:ext cx="736417" cy="736417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66CC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5" name="Oval 7"/>
          <p:cNvSpPr>
            <a:spLocks noChangeAspect="1"/>
          </p:cNvSpPr>
          <p:nvPr/>
        </p:nvSpPr>
        <p:spPr>
          <a:xfrm>
            <a:off x="5615427" y="3007515"/>
            <a:ext cx="572769" cy="572769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66CC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6" name="Oval 8"/>
          <p:cNvSpPr>
            <a:spLocks noChangeAspect="1"/>
          </p:cNvSpPr>
          <p:nvPr/>
        </p:nvSpPr>
        <p:spPr>
          <a:xfrm>
            <a:off x="1050477" y="2884779"/>
            <a:ext cx="818241" cy="818241"/>
          </a:xfrm>
          <a:prstGeom prst="ellipse">
            <a:avLst/>
          </a:prstGeom>
          <a:solidFill>
            <a:srgbClr val="66CCFF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7" name="Oval 9"/>
          <p:cNvSpPr>
            <a:spLocks noChangeAspect="1"/>
          </p:cNvSpPr>
          <p:nvPr/>
        </p:nvSpPr>
        <p:spPr>
          <a:xfrm>
            <a:off x="2825206" y="2802955"/>
            <a:ext cx="981889" cy="981889"/>
          </a:xfrm>
          <a:prstGeom prst="ellipse">
            <a:avLst/>
          </a:prstGeom>
          <a:solidFill>
            <a:srgbClr val="0070C0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8" name="Oval 10"/>
          <p:cNvSpPr>
            <a:spLocks noChangeAspect="1"/>
          </p:cNvSpPr>
          <p:nvPr/>
        </p:nvSpPr>
        <p:spPr>
          <a:xfrm>
            <a:off x="2358800" y="3007515"/>
            <a:ext cx="572769" cy="572769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9" name="Oval 11"/>
          <p:cNvSpPr>
            <a:spLocks noChangeAspect="1"/>
          </p:cNvSpPr>
          <p:nvPr/>
        </p:nvSpPr>
        <p:spPr>
          <a:xfrm>
            <a:off x="3669644" y="2884779"/>
            <a:ext cx="818241" cy="818241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0" name="Oval 12"/>
          <p:cNvSpPr>
            <a:spLocks noChangeAspect="1"/>
          </p:cNvSpPr>
          <p:nvPr/>
        </p:nvSpPr>
        <p:spPr>
          <a:xfrm>
            <a:off x="4613373" y="3048427"/>
            <a:ext cx="490945" cy="490945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66CC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1" name="Oval 13"/>
          <p:cNvSpPr>
            <a:spLocks noChangeAspect="1"/>
          </p:cNvSpPr>
          <p:nvPr/>
        </p:nvSpPr>
        <p:spPr>
          <a:xfrm>
            <a:off x="6062967" y="2721131"/>
            <a:ext cx="1145537" cy="1145537"/>
          </a:xfrm>
          <a:prstGeom prst="ellipse">
            <a:avLst/>
          </a:prstGeom>
          <a:solidFill>
            <a:srgbClr val="0070C0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2" name="Oval 14"/>
          <p:cNvSpPr>
            <a:spLocks noChangeAspect="1"/>
          </p:cNvSpPr>
          <p:nvPr/>
        </p:nvSpPr>
        <p:spPr>
          <a:xfrm>
            <a:off x="4993209" y="2925691"/>
            <a:ext cx="736417" cy="736417"/>
          </a:xfrm>
          <a:prstGeom prst="ellipse">
            <a:avLst/>
          </a:prstGeom>
          <a:solidFill>
            <a:srgbClr val="66CCFF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3" name="Oval 15"/>
          <p:cNvSpPr>
            <a:spLocks noChangeAspect="1"/>
          </p:cNvSpPr>
          <p:nvPr/>
        </p:nvSpPr>
        <p:spPr>
          <a:xfrm>
            <a:off x="8067457" y="3048427"/>
            <a:ext cx="490945" cy="490945"/>
          </a:xfrm>
          <a:prstGeom prst="ellipse">
            <a:avLst/>
          </a:prstGeom>
          <a:solidFill>
            <a:srgbClr val="0070C0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4" name="Oval 16"/>
          <p:cNvSpPr>
            <a:spLocks noChangeAspect="1"/>
          </p:cNvSpPr>
          <p:nvPr/>
        </p:nvSpPr>
        <p:spPr>
          <a:xfrm>
            <a:off x="7362822" y="2884779"/>
            <a:ext cx="818241" cy="818241"/>
          </a:xfrm>
          <a:prstGeom prst="ellipse">
            <a:avLst/>
          </a:prstGeom>
          <a:solidFill>
            <a:srgbClr val="66CCFF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5" name="Oval 17"/>
          <p:cNvSpPr>
            <a:spLocks noChangeAspect="1"/>
          </p:cNvSpPr>
          <p:nvPr/>
        </p:nvSpPr>
        <p:spPr>
          <a:xfrm>
            <a:off x="7134380" y="3116780"/>
            <a:ext cx="354240" cy="354240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6" name="Oval 18"/>
          <p:cNvSpPr>
            <a:spLocks noChangeAspect="1"/>
          </p:cNvSpPr>
          <p:nvPr/>
        </p:nvSpPr>
        <p:spPr>
          <a:xfrm>
            <a:off x="677833" y="3048427"/>
            <a:ext cx="490945" cy="490945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66CC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97" name="Group 19"/>
          <p:cNvGrpSpPr/>
          <p:nvPr/>
        </p:nvGrpSpPr>
        <p:grpSpPr>
          <a:xfrm>
            <a:off x="1089235" y="3736238"/>
            <a:ext cx="718145" cy="528967"/>
            <a:chOff x="973414" y="2983316"/>
            <a:chExt cx="948772" cy="698838"/>
          </a:xfrm>
        </p:grpSpPr>
        <p:cxnSp>
          <p:nvCxnSpPr>
            <p:cNvPr id="98" name="Straight Connector 20"/>
            <p:cNvCxnSpPr/>
            <p:nvPr/>
          </p:nvCxnSpPr>
          <p:spPr>
            <a:xfrm>
              <a:off x="1447800" y="2983316"/>
              <a:ext cx="0" cy="504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99" name="Rectangle 1436"/>
            <p:cNvSpPr>
              <a:spLocks noChangeArrowheads="1"/>
            </p:cNvSpPr>
            <p:nvPr/>
          </p:nvSpPr>
          <p:spPr bwMode="auto">
            <a:xfrm>
              <a:off x="973414" y="3486978"/>
              <a:ext cx="948772" cy="195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22"/>
          <p:cNvGrpSpPr/>
          <p:nvPr/>
        </p:nvGrpSpPr>
        <p:grpSpPr>
          <a:xfrm>
            <a:off x="1757991" y="2276872"/>
            <a:ext cx="718145" cy="599469"/>
            <a:chOff x="1445271" y="1577812"/>
            <a:chExt cx="948772" cy="791984"/>
          </a:xfrm>
        </p:grpSpPr>
        <p:cxnSp>
          <p:nvCxnSpPr>
            <p:cNvPr id="101" name="Straight Connector 23"/>
            <p:cNvCxnSpPr/>
            <p:nvPr/>
          </p:nvCxnSpPr>
          <p:spPr>
            <a:xfrm flipV="1">
              <a:off x="1919654" y="1757796"/>
              <a:ext cx="0" cy="612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02" name="Rectangle 1436"/>
            <p:cNvSpPr>
              <a:spLocks noChangeArrowheads="1"/>
            </p:cNvSpPr>
            <p:nvPr/>
          </p:nvSpPr>
          <p:spPr bwMode="auto">
            <a:xfrm>
              <a:off x="1445271" y="1577812"/>
              <a:ext cx="948772" cy="195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3" name="Group 25"/>
          <p:cNvGrpSpPr/>
          <p:nvPr/>
        </p:nvGrpSpPr>
        <p:grpSpPr>
          <a:xfrm>
            <a:off x="2943922" y="2276873"/>
            <a:ext cx="718145" cy="467156"/>
            <a:chOff x="2503277" y="1577812"/>
            <a:chExt cx="948772" cy="617179"/>
          </a:xfrm>
        </p:grpSpPr>
        <p:cxnSp>
          <p:nvCxnSpPr>
            <p:cNvPr id="104" name="Straight Connector 26"/>
            <p:cNvCxnSpPr/>
            <p:nvPr/>
          </p:nvCxnSpPr>
          <p:spPr>
            <a:xfrm flipV="1">
              <a:off x="2977662" y="1762991"/>
              <a:ext cx="0" cy="432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05" name="Rectangle 1436"/>
            <p:cNvSpPr>
              <a:spLocks noChangeArrowheads="1"/>
            </p:cNvSpPr>
            <p:nvPr/>
          </p:nvSpPr>
          <p:spPr bwMode="auto">
            <a:xfrm>
              <a:off x="2503277" y="1577812"/>
              <a:ext cx="948772" cy="195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28"/>
          <p:cNvGrpSpPr/>
          <p:nvPr/>
        </p:nvGrpSpPr>
        <p:grpSpPr>
          <a:xfrm>
            <a:off x="2273461" y="3616350"/>
            <a:ext cx="718145" cy="639741"/>
            <a:chOff x="3789888" y="1757796"/>
            <a:chExt cx="948772" cy="845187"/>
          </a:xfrm>
        </p:grpSpPr>
        <p:cxnSp>
          <p:nvCxnSpPr>
            <p:cNvPr id="107" name="Straight Connector 29"/>
            <p:cNvCxnSpPr/>
            <p:nvPr/>
          </p:nvCxnSpPr>
          <p:spPr>
            <a:xfrm flipV="1">
              <a:off x="4264270" y="1757796"/>
              <a:ext cx="0" cy="612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08" name="Rectangle 1436"/>
            <p:cNvSpPr>
              <a:spLocks noChangeArrowheads="1"/>
            </p:cNvSpPr>
            <p:nvPr/>
          </p:nvSpPr>
          <p:spPr bwMode="auto">
            <a:xfrm>
              <a:off x="3789888" y="2407807"/>
              <a:ext cx="948772" cy="195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9" name="Group 31"/>
          <p:cNvGrpSpPr/>
          <p:nvPr/>
        </p:nvGrpSpPr>
        <p:grpSpPr>
          <a:xfrm>
            <a:off x="4489004" y="2276872"/>
            <a:ext cx="718145" cy="683838"/>
            <a:chOff x="4748249" y="1577812"/>
            <a:chExt cx="948772" cy="903446"/>
          </a:xfrm>
        </p:grpSpPr>
        <p:cxnSp>
          <p:nvCxnSpPr>
            <p:cNvPr id="110" name="Straight Connector 32"/>
            <p:cNvCxnSpPr/>
            <p:nvPr/>
          </p:nvCxnSpPr>
          <p:spPr>
            <a:xfrm flipV="1">
              <a:off x="5222632" y="1761258"/>
              <a:ext cx="0" cy="720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11" name="Rectangle 1436"/>
            <p:cNvSpPr>
              <a:spLocks noChangeArrowheads="1"/>
            </p:cNvSpPr>
            <p:nvPr/>
          </p:nvSpPr>
          <p:spPr bwMode="auto">
            <a:xfrm>
              <a:off x="4748249" y="1577812"/>
              <a:ext cx="948772" cy="195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2" name="Group 34"/>
          <p:cNvGrpSpPr/>
          <p:nvPr/>
        </p:nvGrpSpPr>
        <p:grpSpPr>
          <a:xfrm>
            <a:off x="4999437" y="3702839"/>
            <a:ext cx="718145" cy="553244"/>
            <a:chOff x="6111055" y="1042073"/>
            <a:chExt cx="948773" cy="730914"/>
          </a:xfrm>
        </p:grpSpPr>
        <p:cxnSp>
          <p:nvCxnSpPr>
            <p:cNvPr id="113" name="Straight Connector 35"/>
            <p:cNvCxnSpPr/>
            <p:nvPr/>
          </p:nvCxnSpPr>
          <p:spPr>
            <a:xfrm flipV="1">
              <a:off x="6585440" y="1042073"/>
              <a:ext cx="0" cy="504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14" name="Rectangle 1436"/>
            <p:cNvSpPr>
              <a:spLocks noChangeArrowheads="1"/>
            </p:cNvSpPr>
            <p:nvPr/>
          </p:nvSpPr>
          <p:spPr bwMode="auto">
            <a:xfrm>
              <a:off x="6111055" y="1577811"/>
              <a:ext cx="948773" cy="195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5" name="Group 37"/>
          <p:cNvGrpSpPr/>
          <p:nvPr/>
        </p:nvGrpSpPr>
        <p:grpSpPr>
          <a:xfrm>
            <a:off x="7383634" y="3765425"/>
            <a:ext cx="718145" cy="480018"/>
            <a:chOff x="7016661" y="1138819"/>
            <a:chExt cx="948772" cy="634170"/>
          </a:xfrm>
        </p:grpSpPr>
        <p:cxnSp>
          <p:nvCxnSpPr>
            <p:cNvPr id="116" name="Straight Connector 38"/>
            <p:cNvCxnSpPr/>
            <p:nvPr/>
          </p:nvCxnSpPr>
          <p:spPr>
            <a:xfrm flipV="1">
              <a:off x="7491048" y="1138819"/>
              <a:ext cx="0" cy="396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17" name="Rectangle 1436"/>
            <p:cNvSpPr>
              <a:spLocks noChangeArrowheads="1"/>
            </p:cNvSpPr>
            <p:nvPr/>
          </p:nvSpPr>
          <p:spPr bwMode="auto">
            <a:xfrm>
              <a:off x="7016661" y="1577813"/>
              <a:ext cx="948772" cy="195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8" name="Group 40"/>
          <p:cNvGrpSpPr/>
          <p:nvPr/>
        </p:nvGrpSpPr>
        <p:grpSpPr>
          <a:xfrm>
            <a:off x="551422" y="2285983"/>
            <a:ext cx="718145" cy="676705"/>
            <a:chOff x="2031424" y="2628849"/>
            <a:chExt cx="948768" cy="894022"/>
          </a:xfrm>
        </p:grpSpPr>
        <p:cxnSp>
          <p:nvCxnSpPr>
            <p:cNvPr id="119" name="Straight Connector 41"/>
            <p:cNvCxnSpPr/>
            <p:nvPr/>
          </p:nvCxnSpPr>
          <p:spPr>
            <a:xfrm>
              <a:off x="2505808" y="2838871"/>
              <a:ext cx="0" cy="684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20" name="Rectangle 1436"/>
            <p:cNvSpPr>
              <a:spLocks noChangeArrowheads="1"/>
            </p:cNvSpPr>
            <p:nvPr/>
          </p:nvSpPr>
          <p:spPr bwMode="auto">
            <a:xfrm>
              <a:off x="2031424" y="2628849"/>
              <a:ext cx="948768" cy="195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1" name="Group 43"/>
          <p:cNvGrpSpPr/>
          <p:nvPr/>
        </p:nvGrpSpPr>
        <p:grpSpPr>
          <a:xfrm>
            <a:off x="3720144" y="3786497"/>
            <a:ext cx="718145" cy="478694"/>
            <a:chOff x="3089434" y="3049730"/>
            <a:chExt cx="948773" cy="632423"/>
          </a:xfrm>
        </p:grpSpPr>
        <p:cxnSp>
          <p:nvCxnSpPr>
            <p:cNvPr id="122" name="Straight Connector 44"/>
            <p:cNvCxnSpPr/>
            <p:nvPr/>
          </p:nvCxnSpPr>
          <p:spPr>
            <a:xfrm>
              <a:off x="3563816" y="3049730"/>
              <a:ext cx="0" cy="432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23" name="Rectangle 1436"/>
            <p:cNvSpPr>
              <a:spLocks noChangeArrowheads="1"/>
            </p:cNvSpPr>
            <p:nvPr/>
          </p:nvSpPr>
          <p:spPr bwMode="auto">
            <a:xfrm>
              <a:off x="3089434" y="3486977"/>
              <a:ext cx="948773" cy="195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46"/>
          <p:cNvGrpSpPr/>
          <p:nvPr/>
        </p:nvGrpSpPr>
        <p:grpSpPr>
          <a:xfrm>
            <a:off x="5531631" y="2285984"/>
            <a:ext cx="718145" cy="643567"/>
            <a:chOff x="4390693" y="3486978"/>
            <a:chExt cx="948772" cy="850243"/>
          </a:xfrm>
        </p:grpSpPr>
        <p:cxnSp>
          <p:nvCxnSpPr>
            <p:cNvPr id="125" name="Straight Connector 47"/>
            <p:cNvCxnSpPr/>
            <p:nvPr/>
          </p:nvCxnSpPr>
          <p:spPr>
            <a:xfrm>
              <a:off x="4865078" y="3689221"/>
              <a:ext cx="0" cy="648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26" name="Rectangle 1436"/>
            <p:cNvSpPr>
              <a:spLocks noChangeArrowheads="1"/>
            </p:cNvSpPr>
            <p:nvPr/>
          </p:nvSpPr>
          <p:spPr bwMode="auto">
            <a:xfrm>
              <a:off x="4390693" y="3486978"/>
              <a:ext cx="948772" cy="195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49"/>
          <p:cNvGrpSpPr/>
          <p:nvPr/>
        </p:nvGrpSpPr>
        <p:grpSpPr>
          <a:xfrm>
            <a:off x="6273230" y="3886138"/>
            <a:ext cx="718145" cy="379070"/>
            <a:chOff x="5372502" y="3181350"/>
            <a:chExt cx="948772" cy="500802"/>
          </a:xfrm>
        </p:grpSpPr>
        <p:cxnSp>
          <p:nvCxnSpPr>
            <p:cNvPr id="128" name="Straight Connector 50"/>
            <p:cNvCxnSpPr/>
            <p:nvPr/>
          </p:nvCxnSpPr>
          <p:spPr>
            <a:xfrm>
              <a:off x="5846886" y="3181350"/>
              <a:ext cx="0" cy="3048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29" name="Rectangle 1436"/>
            <p:cNvSpPr>
              <a:spLocks noChangeArrowheads="1"/>
            </p:cNvSpPr>
            <p:nvPr/>
          </p:nvSpPr>
          <p:spPr bwMode="auto">
            <a:xfrm>
              <a:off x="5372502" y="3486977"/>
              <a:ext cx="948772" cy="195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52"/>
          <p:cNvGrpSpPr/>
          <p:nvPr/>
        </p:nvGrpSpPr>
        <p:grpSpPr>
          <a:xfrm>
            <a:off x="7943634" y="2285986"/>
            <a:ext cx="718145" cy="709726"/>
            <a:chOff x="6544811" y="3486978"/>
            <a:chExt cx="948772" cy="937648"/>
          </a:xfrm>
        </p:grpSpPr>
        <p:cxnSp>
          <p:nvCxnSpPr>
            <p:cNvPr id="131" name="Straight Connector 53"/>
            <p:cNvCxnSpPr/>
            <p:nvPr/>
          </p:nvCxnSpPr>
          <p:spPr>
            <a:xfrm>
              <a:off x="7019194" y="3704626"/>
              <a:ext cx="0" cy="720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32" name="Rectangle 1436"/>
            <p:cNvSpPr>
              <a:spLocks noChangeArrowheads="1"/>
            </p:cNvSpPr>
            <p:nvPr/>
          </p:nvSpPr>
          <p:spPr bwMode="auto">
            <a:xfrm>
              <a:off x="6544811" y="3486978"/>
              <a:ext cx="948772" cy="195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3" name="Group 55"/>
          <p:cNvGrpSpPr/>
          <p:nvPr/>
        </p:nvGrpSpPr>
        <p:grpSpPr>
          <a:xfrm>
            <a:off x="6957231" y="2285983"/>
            <a:ext cx="718145" cy="754984"/>
            <a:chOff x="7374221" y="3486978"/>
            <a:chExt cx="948773" cy="997440"/>
          </a:xfrm>
        </p:grpSpPr>
        <p:cxnSp>
          <p:nvCxnSpPr>
            <p:cNvPr id="134" name="Straight Connector 56"/>
            <p:cNvCxnSpPr/>
            <p:nvPr/>
          </p:nvCxnSpPr>
          <p:spPr>
            <a:xfrm>
              <a:off x="7848600" y="3692418"/>
              <a:ext cx="0" cy="792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35" name="Rectangle 1436"/>
            <p:cNvSpPr>
              <a:spLocks noChangeArrowheads="1"/>
            </p:cNvSpPr>
            <p:nvPr/>
          </p:nvSpPr>
          <p:spPr bwMode="auto">
            <a:xfrm>
              <a:off x="7374221" y="3486978"/>
              <a:ext cx="948773" cy="195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6" name="Group 58"/>
          <p:cNvGrpSpPr/>
          <p:nvPr/>
        </p:nvGrpSpPr>
        <p:grpSpPr>
          <a:xfrm>
            <a:off x="699237" y="4836598"/>
            <a:ext cx="7800103" cy="243469"/>
            <a:chOff x="667890" y="4248150"/>
            <a:chExt cx="7655077" cy="304800"/>
          </a:xfrm>
        </p:grpSpPr>
        <p:cxnSp>
          <p:nvCxnSpPr>
            <p:cNvPr id="137" name="Straight Connector 59"/>
            <p:cNvCxnSpPr/>
            <p:nvPr/>
          </p:nvCxnSpPr>
          <p:spPr>
            <a:xfrm flipH="1">
              <a:off x="667890" y="4552950"/>
              <a:ext cx="7655077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ash"/>
              <a:miter lim="800000"/>
              <a:headEnd type="oval" w="med" len="med"/>
              <a:tailEnd type="oval" w="med" len="med"/>
            </a:ln>
            <a:effectLst/>
          </p:spPr>
        </p:cxnSp>
        <p:cxnSp>
          <p:nvCxnSpPr>
            <p:cNvPr id="138" name="Straight Connector 60"/>
            <p:cNvCxnSpPr/>
            <p:nvPr/>
          </p:nvCxnSpPr>
          <p:spPr>
            <a:xfrm flipH="1">
              <a:off x="667890" y="4248150"/>
              <a:ext cx="7655077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ash"/>
              <a:miter lim="800000"/>
              <a:headEnd type="oval" w="med" len="med"/>
              <a:tailEnd type="oval" w="med" len="med"/>
            </a:ln>
            <a:effectLst/>
          </p:spPr>
        </p:cxnSp>
      </p:grpSp>
      <p:grpSp>
        <p:nvGrpSpPr>
          <p:cNvPr id="139" name="Group 61"/>
          <p:cNvGrpSpPr/>
          <p:nvPr/>
        </p:nvGrpSpPr>
        <p:grpSpPr>
          <a:xfrm>
            <a:off x="1070334" y="4902209"/>
            <a:ext cx="7045502" cy="111961"/>
            <a:chOff x="-131473" y="4334808"/>
            <a:chExt cx="9308100" cy="147915"/>
          </a:xfrm>
        </p:grpSpPr>
        <p:grpSp>
          <p:nvGrpSpPr>
            <p:cNvPr id="140" name="Group 62"/>
            <p:cNvGrpSpPr/>
            <p:nvPr/>
          </p:nvGrpSpPr>
          <p:grpSpPr>
            <a:xfrm>
              <a:off x="-131473" y="4334808"/>
              <a:ext cx="939871" cy="147915"/>
              <a:chOff x="-131473" y="4334808"/>
              <a:chExt cx="939871" cy="147915"/>
            </a:xfrm>
          </p:grpSpPr>
          <p:sp>
            <p:nvSpPr>
              <p:cNvPr id="156" name="Oval 78"/>
              <p:cNvSpPr/>
              <p:nvPr/>
            </p:nvSpPr>
            <p:spPr>
              <a:xfrm>
                <a:off x="-131473" y="4340781"/>
                <a:ext cx="141942" cy="141942"/>
              </a:xfrm>
              <a:prstGeom prst="ellipse">
                <a:avLst/>
              </a:prstGeom>
              <a:solidFill>
                <a:srgbClr val="66CCFF">
                  <a:lumMod val="7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57" name="Rectangle 1436"/>
              <p:cNvSpPr>
                <a:spLocks noChangeArrowheads="1"/>
              </p:cNvSpPr>
              <p:nvPr/>
            </p:nvSpPr>
            <p:spPr bwMode="auto">
              <a:xfrm>
                <a:off x="96820" y="4334808"/>
                <a:ext cx="711578" cy="146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837475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>
                        <a:lumMod val="6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1" name="Group 63"/>
            <p:cNvGrpSpPr/>
            <p:nvPr/>
          </p:nvGrpSpPr>
          <p:grpSpPr>
            <a:xfrm>
              <a:off x="1346429" y="4334808"/>
              <a:ext cx="965200" cy="147915"/>
              <a:chOff x="1862700" y="4334808"/>
              <a:chExt cx="965200" cy="147915"/>
            </a:xfrm>
          </p:grpSpPr>
          <p:sp>
            <p:nvSpPr>
              <p:cNvPr id="154" name="Oval 76"/>
              <p:cNvSpPr/>
              <p:nvPr/>
            </p:nvSpPr>
            <p:spPr>
              <a:xfrm>
                <a:off x="1862700" y="4340781"/>
                <a:ext cx="141942" cy="141942"/>
              </a:xfrm>
              <a:prstGeom prst="ellipse">
                <a:avLst/>
              </a:prstGeom>
              <a:solidFill>
                <a:srgbClr val="0070C0">
                  <a:lumMod val="7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55" name="Rectangle 1436"/>
              <p:cNvSpPr>
                <a:spLocks noChangeArrowheads="1"/>
              </p:cNvSpPr>
              <p:nvPr/>
            </p:nvSpPr>
            <p:spPr bwMode="auto">
              <a:xfrm>
                <a:off x="2116321" y="4334808"/>
                <a:ext cx="711579" cy="146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837475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>
                        <a:lumMod val="6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2" name="Group 64"/>
            <p:cNvGrpSpPr/>
            <p:nvPr/>
          </p:nvGrpSpPr>
          <p:grpSpPr>
            <a:xfrm>
              <a:off x="3394826" y="4334808"/>
              <a:ext cx="932311" cy="147915"/>
              <a:chOff x="3764770" y="4334808"/>
              <a:chExt cx="932311" cy="147915"/>
            </a:xfrm>
          </p:grpSpPr>
          <p:sp>
            <p:nvSpPr>
              <p:cNvPr id="152" name="Oval 74"/>
              <p:cNvSpPr/>
              <p:nvPr/>
            </p:nvSpPr>
            <p:spPr>
              <a:xfrm>
                <a:off x="3764770" y="4340781"/>
                <a:ext cx="141942" cy="141942"/>
              </a:xfrm>
              <a:prstGeom prst="ellipse">
                <a:avLst/>
              </a:prstGeom>
              <a:solidFill>
                <a:srgbClr val="66CCFF">
                  <a:lumMod val="7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Rectangle 1436"/>
              <p:cNvSpPr>
                <a:spLocks noChangeArrowheads="1"/>
              </p:cNvSpPr>
              <p:nvPr/>
            </p:nvSpPr>
            <p:spPr bwMode="auto">
              <a:xfrm>
                <a:off x="3985503" y="4334808"/>
                <a:ext cx="711578" cy="146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837475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>
                        <a:lumMod val="6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3" name="Group 65"/>
            <p:cNvGrpSpPr/>
            <p:nvPr/>
          </p:nvGrpSpPr>
          <p:grpSpPr>
            <a:xfrm>
              <a:off x="4925608" y="4334808"/>
              <a:ext cx="956203" cy="147915"/>
              <a:chOff x="5476983" y="4334808"/>
              <a:chExt cx="956203" cy="147915"/>
            </a:xfrm>
          </p:grpSpPr>
          <p:sp>
            <p:nvSpPr>
              <p:cNvPr id="150" name="Oval 72"/>
              <p:cNvSpPr/>
              <p:nvPr/>
            </p:nvSpPr>
            <p:spPr>
              <a:xfrm>
                <a:off x="5476983" y="4340781"/>
                <a:ext cx="141942" cy="141942"/>
              </a:xfrm>
              <a:prstGeom prst="ellipse">
                <a:avLst/>
              </a:prstGeom>
              <a:solidFill>
                <a:srgbClr val="0070C0">
                  <a:lumMod val="7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51" name="Rectangle 1436"/>
              <p:cNvSpPr>
                <a:spLocks noChangeArrowheads="1"/>
              </p:cNvSpPr>
              <p:nvPr/>
            </p:nvSpPr>
            <p:spPr bwMode="auto">
              <a:xfrm>
                <a:off x="5721607" y="4334808"/>
                <a:ext cx="711579" cy="146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837475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>
                        <a:lumMod val="6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4" name="Group 66"/>
            <p:cNvGrpSpPr/>
            <p:nvPr/>
          </p:nvGrpSpPr>
          <p:grpSpPr>
            <a:xfrm>
              <a:off x="8239158" y="4334808"/>
              <a:ext cx="937469" cy="147915"/>
              <a:chOff x="8239158" y="4334808"/>
              <a:chExt cx="937469" cy="147915"/>
            </a:xfrm>
          </p:grpSpPr>
          <p:sp>
            <p:nvSpPr>
              <p:cNvPr id="148" name="Oval 70"/>
              <p:cNvSpPr/>
              <p:nvPr/>
            </p:nvSpPr>
            <p:spPr>
              <a:xfrm>
                <a:off x="8239158" y="4340781"/>
                <a:ext cx="141942" cy="141942"/>
              </a:xfrm>
              <a:prstGeom prst="ellipse">
                <a:avLst/>
              </a:prstGeom>
              <a:solidFill>
                <a:srgbClr val="0070C0">
                  <a:lumMod val="7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49" name="Rectangle 1436"/>
              <p:cNvSpPr>
                <a:spLocks noChangeArrowheads="1"/>
              </p:cNvSpPr>
              <p:nvPr/>
            </p:nvSpPr>
            <p:spPr bwMode="auto">
              <a:xfrm>
                <a:off x="8465049" y="4334808"/>
                <a:ext cx="711578" cy="146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837475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>
                        <a:lumMod val="6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5" name="Group 67"/>
            <p:cNvGrpSpPr/>
            <p:nvPr/>
          </p:nvGrpSpPr>
          <p:grpSpPr>
            <a:xfrm>
              <a:off x="6624360" y="4334808"/>
              <a:ext cx="1060663" cy="147915"/>
              <a:chOff x="6954816" y="4334808"/>
              <a:chExt cx="1060663" cy="147915"/>
            </a:xfrm>
          </p:grpSpPr>
          <p:sp>
            <p:nvSpPr>
              <p:cNvPr id="146" name="Oval 68"/>
              <p:cNvSpPr/>
              <p:nvPr/>
            </p:nvSpPr>
            <p:spPr>
              <a:xfrm>
                <a:off x="6954816" y="4340781"/>
                <a:ext cx="141942" cy="141942"/>
              </a:xfrm>
              <a:prstGeom prst="ellipse">
                <a:avLst/>
              </a:prstGeom>
              <a:solidFill>
                <a:srgbClr val="66CCFF">
                  <a:lumMod val="7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47" name="Rectangle 1436"/>
              <p:cNvSpPr>
                <a:spLocks noChangeArrowheads="1"/>
              </p:cNvSpPr>
              <p:nvPr/>
            </p:nvSpPr>
            <p:spPr bwMode="auto">
              <a:xfrm>
                <a:off x="7303900" y="4334808"/>
                <a:ext cx="711579" cy="146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837475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>
                        <a:lumMod val="6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58" name="Freeform 36"/>
          <p:cNvSpPr>
            <a:spLocks noChangeAspect="1" noEditPoints="1"/>
          </p:cNvSpPr>
          <p:nvPr/>
        </p:nvSpPr>
        <p:spPr bwMode="auto">
          <a:xfrm>
            <a:off x="5214456" y="3206539"/>
            <a:ext cx="311792" cy="174722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Freeform 6"/>
          <p:cNvSpPr>
            <a:spLocks noChangeAspect="1" noEditPoints="1"/>
          </p:cNvSpPr>
          <p:nvPr/>
        </p:nvSpPr>
        <p:spPr bwMode="auto">
          <a:xfrm>
            <a:off x="1325876" y="3180038"/>
            <a:ext cx="259238" cy="22772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Freeform 26"/>
          <p:cNvSpPr>
            <a:spLocks noEditPoints="1"/>
          </p:cNvSpPr>
          <p:nvPr/>
        </p:nvSpPr>
        <p:spPr bwMode="auto">
          <a:xfrm>
            <a:off x="3190044" y="3178215"/>
            <a:ext cx="259916" cy="231371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16"/>
          <p:cNvSpPr>
            <a:spLocks noEditPoints="1"/>
          </p:cNvSpPr>
          <p:nvPr/>
        </p:nvSpPr>
        <p:spPr bwMode="auto">
          <a:xfrm>
            <a:off x="6529033" y="3170341"/>
            <a:ext cx="246536" cy="247116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26"/>
          <p:cNvSpPr>
            <a:spLocks noChangeAspect="1"/>
          </p:cNvSpPr>
          <p:nvPr/>
        </p:nvSpPr>
        <p:spPr bwMode="auto">
          <a:xfrm>
            <a:off x="8218886" y="3199726"/>
            <a:ext cx="199774" cy="188349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21"/>
          <p:cNvSpPr>
            <a:spLocks noChangeAspect="1" noEditPoints="1"/>
          </p:cNvSpPr>
          <p:nvPr/>
        </p:nvSpPr>
        <p:spPr bwMode="auto">
          <a:xfrm>
            <a:off x="7685281" y="3198528"/>
            <a:ext cx="190745" cy="190745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1624"/>
          <p:cNvSpPr/>
          <p:nvPr/>
        </p:nvSpPr>
        <p:spPr>
          <a:xfrm>
            <a:off x="2157816" y="2394426"/>
            <a:ext cx="5243874" cy="29365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rgbClr val="0070C0"/>
          </a:solidFill>
          <a:ln w="12700">
            <a:miter lim="400000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1027751" y="3799225"/>
            <a:ext cx="1202821" cy="20313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2" name="Text Placeholder 4"/>
          <p:cNvSpPr txBox="1">
            <a:spLocks/>
          </p:cNvSpPr>
          <p:nvPr/>
        </p:nvSpPr>
        <p:spPr>
          <a:xfrm>
            <a:off x="528411" y="4019116"/>
            <a:ext cx="1710427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Shape 1626"/>
          <p:cNvSpPr/>
          <p:nvPr/>
        </p:nvSpPr>
        <p:spPr>
          <a:xfrm flipV="1">
            <a:off x="2548405" y="3871951"/>
            <a:ext cx="1" cy="104975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Shape 1627"/>
          <p:cNvSpPr/>
          <p:nvPr/>
        </p:nvSpPr>
        <p:spPr>
          <a:xfrm flipV="1">
            <a:off x="3553736" y="2725544"/>
            <a:ext cx="1" cy="149082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Shape 1628"/>
          <p:cNvSpPr/>
          <p:nvPr/>
        </p:nvSpPr>
        <p:spPr>
          <a:xfrm flipV="1">
            <a:off x="4522997" y="2217570"/>
            <a:ext cx="1" cy="155126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Shape 1629"/>
          <p:cNvSpPr/>
          <p:nvPr/>
        </p:nvSpPr>
        <p:spPr>
          <a:xfrm flipV="1">
            <a:off x="5881034" y="3347679"/>
            <a:ext cx="1" cy="10300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Shape 1630"/>
          <p:cNvSpPr/>
          <p:nvPr/>
        </p:nvSpPr>
        <p:spPr>
          <a:xfrm>
            <a:off x="2388422" y="3713302"/>
            <a:ext cx="319966" cy="319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66CCFF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Shape 1636"/>
          <p:cNvSpPr/>
          <p:nvPr/>
        </p:nvSpPr>
        <p:spPr>
          <a:xfrm>
            <a:off x="3391220" y="2550860"/>
            <a:ext cx="319966" cy="319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70C0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Shape 1642"/>
          <p:cNvSpPr/>
          <p:nvPr/>
        </p:nvSpPr>
        <p:spPr>
          <a:xfrm>
            <a:off x="4365152" y="1916832"/>
            <a:ext cx="319966" cy="319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66CCFF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Shape 1648"/>
          <p:cNvSpPr/>
          <p:nvPr/>
        </p:nvSpPr>
        <p:spPr>
          <a:xfrm>
            <a:off x="5719704" y="4248299"/>
            <a:ext cx="319966" cy="319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66CCFF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Shape 1653"/>
          <p:cNvSpPr/>
          <p:nvPr/>
        </p:nvSpPr>
        <p:spPr>
          <a:xfrm>
            <a:off x="2504675" y="4884204"/>
            <a:ext cx="87455" cy="874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Shape 1654"/>
          <p:cNvSpPr/>
          <p:nvPr/>
        </p:nvSpPr>
        <p:spPr>
          <a:xfrm>
            <a:off x="3485704" y="4150199"/>
            <a:ext cx="136060" cy="1360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Shape 1655"/>
          <p:cNvSpPr/>
          <p:nvPr/>
        </p:nvSpPr>
        <p:spPr>
          <a:xfrm>
            <a:off x="4435549" y="3684128"/>
            <a:ext cx="174895" cy="1748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Shape 1656"/>
          <p:cNvSpPr/>
          <p:nvPr/>
        </p:nvSpPr>
        <p:spPr>
          <a:xfrm>
            <a:off x="5770536" y="3241683"/>
            <a:ext cx="216279" cy="2162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1929450" y="2649003"/>
            <a:ext cx="1297766" cy="2031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1489998" y="2865290"/>
            <a:ext cx="1705239" cy="3323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4842960" y="2018500"/>
            <a:ext cx="1111765" cy="2031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832751" y="2243288"/>
            <a:ext cx="1414564" cy="3323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6199192" y="4348641"/>
            <a:ext cx="1111068" cy="203133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174648" y="4568023"/>
            <a:ext cx="1705239" cy="33239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4"/>
          <p:cNvSpPr txBox="1">
            <a:spLocks/>
          </p:cNvSpPr>
          <p:nvPr/>
        </p:nvSpPr>
        <p:spPr>
          <a:xfrm>
            <a:off x="2451091" y="3766981"/>
            <a:ext cx="194623" cy="23391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1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3453894" y="2593884"/>
            <a:ext cx="194623" cy="23391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1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3" name="Text Placeholder 4"/>
          <p:cNvSpPr txBox="1">
            <a:spLocks/>
          </p:cNvSpPr>
          <p:nvPr/>
        </p:nvSpPr>
        <p:spPr>
          <a:xfrm>
            <a:off x="4430688" y="1959859"/>
            <a:ext cx="194623" cy="23391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1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5782376" y="4306948"/>
            <a:ext cx="194623" cy="23391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1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5" name="Shape 1625"/>
          <p:cNvSpPr/>
          <p:nvPr/>
        </p:nvSpPr>
        <p:spPr>
          <a:xfrm>
            <a:off x="7482682" y="2349737"/>
            <a:ext cx="1049758" cy="1049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070C0"/>
          </a:solidFill>
          <a:ln w="12700">
            <a:miter lim="400000"/>
          </a:ln>
        </p:spPr>
        <p:txBody>
          <a:bodyPr lIns="0" tIns="0" rIns="0" bIns="0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Shape 1657"/>
          <p:cNvSpPr/>
          <p:nvPr/>
        </p:nvSpPr>
        <p:spPr>
          <a:xfrm>
            <a:off x="7851159" y="2491046"/>
            <a:ext cx="312993" cy="3199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ysClr val="window" lastClr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7615073" y="2854390"/>
            <a:ext cx="772030" cy="30937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kumimoji="0" lang="id-ID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5166"/>
          <p:cNvSpPr/>
          <p:nvPr/>
        </p:nvSpPr>
        <p:spPr>
          <a:xfrm>
            <a:off x="2420787" y="2083649"/>
            <a:ext cx="1266477" cy="11220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rgbClr val="66CCFF">
              <a:lumMod val="50000"/>
            </a:srgb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Shape 5167"/>
          <p:cNvSpPr/>
          <p:nvPr/>
        </p:nvSpPr>
        <p:spPr>
          <a:xfrm>
            <a:off x="2036711" y="2748848"/>
            <a:ext cx="2039405" cy="1168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rgbClr val="0070C0">
              <a:lumMod val="50000"/>
            </a:srgb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Shape 5168"/>
          <p:cNvSpPr/>
          <p:nvPr/>
        </p:nvSpPr>
        <p:spPr>
          <a:xfrm>
            <a:off x="1652639" y="3470125"/>
            <a:ext cx="2812334" cy="11680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rgbClr val="66CCFF">
              <a:lumMod val="50000"/>
            </a:srgb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Shape 5169"/>
          <p:cNvSpPr/>
          <p:nvPr/>
        </p:nvSpPr>
        <p:spPr>
          <a:xfrm>
            <a:off x="1259632" y="4191404"/>
            <a:ext cx="3585253" cy="1168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rgbClr val="0070C0">
              <a:lumMod val="50000"/>
            </a:srgb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2804862" y="1772816"/>
            <a:ext cx="891984" cy="764704"/>
            <a:chOff x="2313735" y="1108481"/>
            <a:chExt cx="857881" cy="735467"/>
          </a:xfrm>
        </p:grpSpPr>
        <p:sp>
          <p:nvSpPr>
            <p:cNvPr id="46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66C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all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420787" y="2748850"/>
            <a:ext cx="1652940" cy="449601"/>
            <a:chOff x="1944344" y="2047198"/>
            <a:chExt cx="1589745" cy="432411"/>
          </a:xfrm>
        </p:grpSpPr>
        <p:sp>
          <p:nvSpPr>
            <p:cNvPr id="49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all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036714" y="3470124"/>
            <a:ext cx="2425868" cy="449602"/>
            <a:chOff x="1574955" y="2740898"/>
            <a:chExt cx="2333121" cy="432412"/>
          </a:xfrm>
        </p:grpSpPr>
        <p:sp>
          <p:nvSpPr>
            <p:cNvPr id="52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rgbClr val="66CCFF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all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100" b="0" i="0" u="none" strike="noStrike" kern="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1652638" y="4191401"/>
            <a:ext cx="3198788" cy="449596"/>
            <a:chOff x="1205565" y="3434598"/>
            <a:chExt cx="3076490" cy="432407"/>
          </a:xfrm>
        </p:grpSpPr>
        <p:sp>
          <p:nvSpPr>
            <p:cNvPr id="55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all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100" b="0" i="0" u="none" strike="noStrike" kern="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259634" y="4902663"/>
            <a:ext cx="3971718" cy="449596"/>
            <a:chOff x="827585" y="4118665"/>
            <a:chExt cx="3819870" cy="432407"/>
          </a:xfrm>
        </p:grpSpPr>
        <p:sp>
          <p:nvSpPr>
            <p:cNvPr id="5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rgbClr val="66CCFF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all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100" b="0" i="0" u="none" strike="noStrike" kern="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ound Same Side Corner Rectangle 67"/>
          <p:cNvSpPr/>
          <p:nvPr/>
        </p:nvSpPr>
        <p:spPr>
          <a:xfrm rot="10800000" flipH="1">
            <a:off x="5692750" y="1786787"/>
            <a:ext cx="51886" cy="534479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0475" tIns="50237" rIns="100475" bIns="50237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1" name="Round Same Side Corner Rectangle 68"/>
          <p:cNvSpPr/>
          <p:nvPr/>
        </p:nvSpPr>
        <p:spPr>
          <a:xfrm rot="10800000" flipH="1">
            <a:off x="5691045" y="2599136"/>
            <a:ext cx="51886" cy="534479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0475" tIns="50237" rIns="100475" bIns="50237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2" name="Round Same Side Corner Rectangle 69"/>
          <p:cNvSpPr/>
          <p:nvPr/>
        </p:nvSpPr>
        <p:spPr>
          <a:xfrm rot="10800000" flipH="1">
            <a:off x="5692750" y="3337497"/>
            <a:ext cx="51886" cy="534479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0475" tIns="50237" rIns="100475" bIns="50237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5835505" y="1773634"/>
            <a:ext cx="2299227" cy="423138"/>
            <a:chOff x="5228512" y="1109269"/>
            <a:chExt cx="2871880" cy="406960"/>
          </a:xfrm>
        </p:grpSpPr>
        <p:sp>
          <p:nvSpPr>
            <p:cNvPr id="64" name="TextBox 63"/>
            <p:cNvSpPr txBox="1"/>
            <p:nvPr/>
          </p:nvSpPr>
          <p:spPr>
            <a:xfrm>
              <a:off x="5228512" y="1303102"/>
              <a:ext cx="2871880" cy="2131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71"/>
            <p:cNvSpPr/>
            <p:nvPr/>
          </p:nvSpPr>
          <p:spPr>
            <a:xfrm>
              <a:off x="5228513" y="1109269"/>
              <a:ext cx="1233388" cy="19536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835505" y="2563749"/>
            <a:ext cx="2299227" cy="423139"/>
            <a:chOff x="5228512" y="1869180"/>
            <a:chExt cx="2871880" cy="406962"/>
          </a:xfrm>
        </p:grpSpPr>
        <p:sp>
          <p:nvSpPr>
            <p:cNvPr id="67" name="TextBox 66"/>
            <p:cNvSpPr txBox="1"/>
            <p:nvPr/>
          </p:nvSpPr>
          <p:spPr>
            <a:xfrm>
              <a:off x="5228512" y="2063015"/>
              <a:ext cx="2871880" cy="2131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73"/>
            <p:cNvSpPr/>
            <p:nvPr/>
          </p:nvSpPr>
          <p:spPr>
            <a:xfrm>
              <a:off x="5228513" y="1869180"/>
              <a:ext cx="1233388" cy="19536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835505" y="3353863"/>
            <a:ext cx="2299227" cy="423139"/>
            <a:chOff x="5228512" y="2629091"/>
            <a:chExt cx="2871880" cy="406962"/>
          </a:xfrm>
        </p:grpSpPr>
        <p:sp>
          <p:nvSpPr>
            <p:cNvPr id="70" name="TextBox 69"/>
            <p:cNvSpPr txBox="1"/>
            <p:nvPr/>
          </p:nvSpPr>
          <p:spPr>
            <a:xfrm>
              <a:off x="5228512" y="2822926"/>
              <a:ext cx="2871880" cy="2131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Rectangle 75"/>
            <p:cNvSpPr/>
            <p:nvPr/>
          </p:nvSpPr>
          <p:spPr>
            <a:xfrm>
              <a:off x="5228513" y="2629091"/>
              <a:ext cx="1233388" cy="19536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Round Same Side Corner Rectangle 76"/>
          <p:cNvSpPr/>
          <p:nvPr/>
        </p:nvSpPr>
        <p:spPr>
          <a:xfrm rot="10800000" flipH="1">
            <a:off x="5691045" y="4086627"/>
            <a:ext cx="51886" cy="534479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0475" tIns="50237" rIns="100475" bIns="50237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3" name="Round Same Side Corner Rectangle 77"/>
          <p:cNvSpPr/>
          <p:nvPr/>
        </p:nvSpPr>
        <p:spPr>
          <a:xfrm rot="10800000" flipH="1">
            <a:off x="5692750" y="4824988"/>
            <a:ext cx="51886" cy="534479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0475" tIns="50237" rIns="100475" bIns="50237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5835505" y="4051235"/>
            <a:ext cx="2299227" cy="423139"/>
            <a:chOff x="5228512" y="3299800"/>
            <a:chExt cx="2871880" cy="406962"/>
          </a:xfrm>
        </p:grpSpPr>
        <p:sp>
          <p:nvSpPr>
            <p:cNvPr id="75" name="TextBox 74"/>
            <p:cNvSpPr txBox="1"/>
            <p:nvPr/>
          </p:nvSpPr>
          <p:spPr>
            <a:xfrm>
              <a:off x="5228512" y="3493635"/>
              <a:ext cx="2871880" cy="2131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79"/>
            <p:cNvSpPr/>
            <p:nvPr/>
          </p:nvSpPr>
          <p:spPr>
            <a:xfrm>
              <a:off x="5228513" y="3299800"/>
              <a:ext cx="1233388" cy="195367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835505" y="4841347"/>
            <a:ext cx="2299227" cy="423139"/>
            <a:chOff x="5228512" y="4059711"/>
            <a:chExt cx="2871880" cy="406963"/>
          </a:xfrm>
        </p:grpSpPr>
        <p:sp>
          <p:nvSpPr>
            <p:cNvPr id="78" name="TextBox 77"/>
            <p:cNvSpPr txBox="1"/>
            <p:nvPr/>
          </p:nvSpPr>
          <p:spPr>
            <a:xfrm>
              <a:off x="5228512" y="4253547"/>
              <a:ext cx="2871880" cy="2131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81"/>
            <p:cNvSpPr/>
            <p:nvPr/>
          </p:nvSpPr>
          <p:spPr>
            <a:xfrm>
              <a:off x="5228513" y="4059711"/>
              <a:ext cx="1233388" cy="195368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1112" y="787763"/>
            <a:ext cx="3462473" cy="5326925"/>
          </a:xfrm>
          <a:prstGeom prst="rect">
            <a:avLst/>
          </a:prstGeom>
          <a:blipFill dpi="0" rotWithShape="1">
            <a:blip r:embed="rId2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五边形 2"/>
          <p:cNvSpPr/>
          <p:nvPr/>
        </p:nvSpPr>
        <p:spPr>
          <a:xfrm flipH="1">
            <a:off x="2178528" y="2190289"/>
            <a:ext cx="7289584" cy="2521873"/>
          </a:xfrm>
          <a:prstGeom prst="homePlate">
            <a:avLst/>
          </a:prstGeom>
          <a:solidFill>
            <a:srgbClr val="0070C0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 rot="2700000">
            <a:off x="2771260" y="2771124"/>
            <a:ext cx="1360202" cy="1360202"/>
          </a:xfrm>
          <a:prstGeom prst="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12"/>
          <p:cNvSpPr txBox="1"/>
          <p:nvPr/>
        </p:nvSpPr>
        <p:spPr>
          <a:xfrm>
            <a:off x="2927159" y="3022798"/>
            <a:ext cx="10484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kumimoji="0" lang="zh-CN" altLang="en-US" sz="5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24194" y="3022798"/>
            <a:ext cx="234535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4758268" y="3459144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6019611" y="3459144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4758268" y="3660087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019611" y="3660087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19"/>
          <p:cNvGrpSpPr>
            <a:grpSpLocks/>
          </p:cNvGrpSpPr>
          <p:nvPr/>
        </p:nvGrpSpPr>
        <p:grpSpPr bwMode="auto">
          <a:xfrm>
            <a:off x="6386019" y="3647746"/>
            <a:ext cx="2345195" cy="1201057"/>
            <a:chOff x="1160463" y="2509323"/>
            <a:chExt cx="5937970" cy="1136660"/>
          </a:xfrm>
        </p:grpSpPr>
        <p:sp>
          <p:nvSpPr>
            <p:cNvPr id="38" name="Text Box 11"/>
            <p:cNvSpPr txBox="1">
              <a:spLocks noChangeArrowheads="1"/>
            </p:cNvSpPr>
            <p:nvPr/>
          </p:nvSpPr>
          <p:spPr bwMode="auto">
            <a:xfrm>
              <a:off x="1160463" y="2509323"/>
              <a:ext cx="3195775" cy="192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矩形 18"/>
            <p:cNvSpPr>
              <a:spLocks noChangeArrowheads="1"/>
            </p:cNvSpPr>
            <p:nvPr/>
          </p:nvSpPr>
          <p:spPr bwMode="auto">
            <a:xfrm>
              <a:off x="1160463" y="2859542"/>
              <a:ext cx="5937970" cy="786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kumimoji="0" lang="en-US" altLang="zh-CN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kumimoji="0" lang="en-US" altLang="zh-CN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kumimoji="0" lang="en-US" altLang="zh-CN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kumimoji="0" lang="en-US" altLang="zh-CN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kumimoji="0" lang="en-US" altLang="zh-CN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US" altLang="zh-CN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Freeform 14"/>
          <p:cNvSpPr>
            <a:spLocks/>
          </p:cNvSpPr>
          <p:nvPr/>
        </p:nvSpPr>
        <p:spPr bwMode="auto">
          <a:xfrm>
            <a:off x="4511049" y="3157815"/>
            <a:ext cx="1634680" cy="2043351"/>
          </a:xfrm>
          <a:custGeom>
            <a:avLst/>
            <a:gdLst>
              <a:gd name="T0" fmla="*/ 716 w 716"/>
              <a:gd name="T1" fmla="*/ 895 h 895"/>
              <a:gd name="T2" fmla="*/ 0 w 716"/>
              <a:gd name="T3" fmla="*/ 895 h 895"/>
              <a:gd name="T4" fmla="*/ 357 w 716"/>
              <a:gd name="T5" fmla="*/ 0 h 895"/>
              <a:gd name="T6" fmla="*/ 716 w 716"/>
              <a:gd name="T7" fmla="*/ 895 h 895"/>
              <a:gd name="T8" fmla="*/ 716 w 716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895">
                <a:moveTo>
                  <a:pt x="716" y="895"/>
                </a:moveTo>
                <a:lnTo>
                  <a:pt x="0" y="895"/>
                </a:lnTo>
                <a:lnTo>
                  <a:pt x="357" y="0"/>
                </a:lnTo>
                <a:lnTo>
                  <a:pt x="716" y="895"/>
                </a:lnTo>
                <a:lnTo>
                  <a:pt x="716" y="895"/>
                </a:lnTo>
                <a:close/>
              </a:path>
            </a:pathLst>
          </a:custGeom>
          <a:solidFill>
            <a:srgbClr val="0070C0">
              <a:lumMod val="75000"/>
            </a:srgb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15"/>
          <p:cNvSpPr>
            <a:spLocks/>
          </p:cNvSpPr>
          <p:nvPr/>
        </p:nvSpPr>
        <p:spPr bwMode="auto">
          <a:xfrm>
            <a:off x="4511049" y="3157815"/>
            <a:ext cx="815059" cy="2043351"/>
          </a:xfrm>
          <a:custGeom>
            <a:avLst/>
            <a:gdLst>
              <a:gd name="T0" fmla="*/ 357 w 357"/>
              <a:gd name="T1" fmla="*/ 895 h 895"/>
              <a:gd name="T2" fmla="*/ 0 w 357"/>
              <a:gd name="T3" fmla="*/ 895 h 895"/>
              <a:gd name="T4" fmla="*/ 357 w 357"/>
              <a:gd name="T5" fmla="*/ 0 h 895"/>
              <a:gd name="T6" fmla="*/ 357 w 357"/>
              <a:gd name="T7" fmla="*/ 895 h 895"/>
              <a:gd name="T8" fmla="*/ 357 w 357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895">
                <a:moveTo>
                  <a:pt x="357" y="895"/>
                </a:moveTo>
                <a:lnTo>
                  <a:pt x="0" y="895"/>
                </a:lnTo>
                <a:lnTo>
                  <a:pt x="357" y="0"/>
                </a:lnTo>
                <a:lnTo>
                  <a:pt x="357" y="895"/>
                </a:lnTo>
                <a:lnTo>
                  <a:pt x="357" y="895"/>
                </a:lnTo>
                <a:close/>
              </a:path>
            </a:pathLst>
          </a:custGeom>
          <a:solidFill>
            <a:srgbClr val="0070C0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16"/>
          <p:cNvSpPr>
            <a:spLocks/>
          </p:cNvSpPr>
          <p:nvPr/>
        </p:nvSpPr>
        <p:spPr bwMode="auto">
          <a:xfrm>
            <a:off x="4511049" y="4488849"/>
            <a:ext cx="1634680" cy="712319"/>
          </a:xfrm>
          <a:custGeom>
            <a:avLst/>
            <a:gdLst>
              <a:gd name="T0" fmla="*/ 716 w 716"/>
              <a:gd name="T1" fmla="*/ 312 h 312"/>
              <a:gd name="T2" fmla="*/ 0 w 716"/>
              <a:gd name="T3" fmla="*/ 312 h 312"/>
              <a:gd name="T4" fmla="*/ 357 w 716"/>
              <a:gd name="T5" fmla="*/ 0 h 312"/>
              <a:gd name="T6" fmla="*/ 716 w 716"/>
              <a:gd name="T7" fmla="*/ 312 h 312"/>
              <a:gd name="T8" fmla="*/ 716 w 716"/>
              <a:gd name="T9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312">
                <a:moveTo>
                  <a:pt x="716" y="312"/>
                </a:moveTo>
                <a:lnTo>
                  <a:pt x="0" y="312"/>
                </a:lnTo>
                <a:lnTo>
                  <a:pt x="357" y="0"/>
                </a:lnTo>
                <a:lnTo>
                  <a:pt x="716" y="312"/>
                </a:lnTo>
                <a:lnTo>
                  <a:pt x="716" y="312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17"/>
          <p:cNvSpPr>
            <a:spLocks/>
          </p:cNvSpPr>
          <p:nvPr/>
        </p:nvSpPr>
        <p:spPr bwMode="auto">
          <a:xfrm>
            <a:off x="3211982" y="2559650"/>
            <a:ext cx="1632398" cy="2641516"/>
          </a:xfrm>
          <a:custGeom>
            <a:avLst/>
            <a:gdLst>
              <a:gd name="T0" fmla="*/ 715 w 715"/>
              <a:gd name="T1" fmla="*/ 1157 h 1157"/>
              <a:gd name="T2" fmla="*/ 0 w 715"/>
              <a:gd name="T3" fmla="*/ 1157 h 1157"/>
              <a:gd name="T4" fmla="*/ 359 w 715"/>
              <a:gd name="T5" fmla="*/ 0 h 1157"/>
              <a:gd name="T6" fmla="*/ 715 w 715"/>
              <a:gd name="T7" fmla="*/ 1157 h 1157"/>
              <a:gd name="T8" fmla="*/ 715 w 715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1157">
                <a:moveTo>
                  <a:pt x="715" y="1157"/>
                </a:moveTo>
                <a:lnTo>
                  <a:pt x="0" y="1157"/>
                </a:lnTo>
                <a:lnTo>
                  <a:pt x="359" y="0"/>
                </a:lnTo>
                <a:lnTo>
                  <a:pt x="715" y="1157"/>
                </a:lnTo>
                <a:lnTo>
                  <a:pt x="715" y="1157"/>
                </a:lnTo>
                <a:close/>
              </a:path>
            </a:pathLst>
          </a:custGeom>
          <a:solidFill>
            <a:srgbClr val="66CCFF">
              <a:lumMod val="50000"/>
            </a:srgb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8"/>
          <p:cNvSpPr>
            <a:spLocks/>
          </p:cNvSpPr>
          <p:nvPr/>
        </p:nvSpPr>
        <p:spPr bwMode="auto">
          <a:xfrm>
            <a:off x="3211982" y="2559650"/>
            <a:ext cx="819624" cy="2641516"/>
          </a:xfrm>
          <a:custGeom>
            <a:avLst/>
            <a:gdLst>
              <a:gd name="T0" fmla="*/ 359 w 359"/>
              <a:gd name="T1" fmla="*/ 1157 h 1157"/>
              <a:gd name="T2" fmla="*/ 0 w 359"/>
              <a:gd name="T3" fmla="*/ 1157 h 1157"/>
              <a:gd name="T4" fmla="*/ 359 w 359"/>
              <a:gd name="T5" fmla="*/ 0 h 1157"/>
              <a:gd name="T6" fmla="*/ 359 w 359"/>
              <a:gd name="T7" fmla="*/ 1157 h 1157"/>
              <a:gd name="T8" fmla="*/ 359 w 359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1157">
                <a:moveTo>
                  <a:pt x="359" y="1157"/>
                </a:moveTo>
                <a:lnTo>
                  <a:pt x="0" y="1157"/>
                </a:lnTo>
                <a:lnTo>
                  <a:pt x="359" y="0"/>
                </a:lnTo>
                <a:lnTo>
                  <a:pt x="359" y="1157"/>
                </a:lnTo>
                <a:lnTo>
                  <a:pt x="359" y="1157"/>
                </a:lnTo>
                <a:close/>
              </a:path>
            </a:pathLst>
          </a:custGeom>
          <a:solidFill>
            <a:srgbClr val="66CCFF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19"/>
          <p:cNvSpPr>
            <a:spLocks/>
          </p:cNvSpPr>
          <p:nvPr/>
        </p:nvSpPr>
        <p:spPr bwMode="auto">
          <a:xfrm>
            <a:off x="3211982" y="4285654"/>
            <a:ext cx="1632398" cy="915512"/>
          </a:xfrm>
          <a:custGeom>
            <a:avLst/>
            <a:gdLst>
              <a:gd name="T0" fmla="*/ 715 w 715"/>
              <a:gd name="T1" fmla="*/ 401 h 401"/>
              <a:gd name="T2" fmla="*/ 0 w 715"/>
              <a:gd name="T3" fmla="*/ 401 h 401"/>
              <a:gd name="T4" fmla="*/ 359 w 715"/>
              <a:gd name="T5" fmla="*/ 0 h 401"/>
              <a:gd name="T6" fmla="*/ 715 w 715"/>
              <a:gd name="T7" fmla="*/ 401 h 401"/>
              <a:gd name="T8" fmla="*/ 715 w 71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401">
                <a:moveTo>
                  <a:pt x="715" y="401"/>
                </a:moveTo>
                <a:lnTo>
                  <a:pt x="0" y="401"/>
                </a:lnTo>
                <a:lnTo>
                  <a:pt x="359" y="0"/>
                </a:lnTo>
                <a:lnTo>
                  <a:pt x="715" y="401"/>
                </a:lnTo>
                <a:lnTo>
                  <a:pt x="715" y="401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20"/>
          <p:cNvSpPr>
            <a:spLocks/>
          </p:cNvSpPr>
          <p:nvPr/>
        </p:nvSpPr>
        <p:spPr bwMode="auto">
          <a:xfrm>
            <a:off x="1917479" y="2817638"/>
            <a:ext cx="1627832" cy="2383529"/>
          </a:xfrm>
          <a:custGeom>
            <a:avLst/>
            <a:gdLst>
              <a:gd name="T0" fmla="*/ 713 w 713"/>
              <a:gd name="T1" fmla="*/ 1044 h 1044"/>
              <a:gd name="T2" fmla="*/ 0 w 713"/>
              <a:gd name="T3" fmla="*/ 1044 h 1044"/>
              <a:gd name="T4" fmla="*/ 356 w 713"/>
              <a:gd name="T5" fmla="*/ 0 h 1044"/>
              <a:gd name="T6" fmla="*/ 713 w 713"/>
              <a:gd name="T7" fmla="*/ 1044 h 1044"/>
              <a:gd name="T8" fmla="*/ 713 w 713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1044">
                <a:moveTo>
                  <a:pt x="713" y="1044"/>
                </a:moveTo>
                <a:lnTo>
                  <a:pt x="0" y="1044"/>
                </a:lnTo>
                <a:lnTo>
                  <a:pt x="356" y="0"/>
                </a:lnTo>
                <a:lnTo>
                  <a:pt x="713" y="1044"/>
                </a:lnTo>
                <a:lnTo>
                  <a:pt x="713" y="1044"/>
                </a:lnTo>
                <a:close/>
              </a:path>
            </a:pathLst>
          </a:custGeom>
          <a:solidFill>
            <a:srgbClr val="0070C0">
              <a:lumMod val="75000"/>
            </a:srgb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21"/>
          <p:cNvSpPr>
            <a:spLocks/>
          </p:cNvSpPr>
          <p:nvPr/>
        </p:nvSpPr>
        <p:spPr bwMode="auto">
          <a:xfrm>
            <a:off x="1917478" y="2817638"/>
            <a:ext cx="812775" cy="2383529"/>
          </a:xfrm>
          <a:custGeom>
            <a:avLst/>
            <a:gdLst>
              <a:gd name="T0" fmla="*/ 356 w 356"/>
              <a:gd name="T1" fmla="*/ 1044 h 1044"/>
              <a:gd name="T2" fmla="*/ 0 w 356"/>
              <a:gd name="T3" fmla="*/ 1044 h 1044"/>
              <a:gd name="T4" fmla="*/ 356 w 356"/>
              <a:gd name="T5" fmla="*/ 0 h 1044"/>
              <a:gd name="T6" fmla="*/ 356 w 356"/>
              <a:gd name="T7" fmla="*/ 1044 h 1044"/>
              <a:gd name="T8" fmla="*/ 356 w 356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6" h="1044">
                <a:moveTo>
                  <a:pt x="356" y="1044"/>
                </a:moveTo>
                <a:lnTo>
                  <a:pt x="0" y="1044"/>
                </a:lnTo>
                <a:lnTo>
                  <a:pt x="356" y="0"/>
                </a:lnTo>
                <a:lnTo>
                  <a:pt x="356" y="1044"/>
                </a:lnTo>
                <a:lnTo>
                  <a:pt x="356" y="1044"/>
                </a:lnTo>
                <a:close/>
              </a:path>
            </a:pathLst>
          </a:custGeom>
          <a:solidFill>
            <a:srgbClr val="0070C0">
              <a:lumMod val="40000"/>
              <a:lumOff val="60000"/>
            </a:srgb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22"/>
          <p:cNvSpPr>
            <a:spLocks/>
          </p:cNvSpPr>
          <p:nvPr/>
        </p:nvSpPr>
        <p:spPr bwMode="auto">
          <a:xfrm>
            <a:off x="1917479" y="4376976"/>
            <a:ext cx="1627832" cy="824190"/>
          </a:xfrm>
          <a:custGeom>
            <a:avLst/>
            <a:gdLst>
              <a:gd name="T0" fmla="*/ 713 w 713"/>
              <a:gd name="T1" fmla="*/ 361 h 361"/>
              <a:gd name="T2" fmla="*/ 0 w 713"/>
              <a:gd name="T3" fmla="*/ 361 h 361"/>
              <a:gd name="T4" fmla="*/ 356 w 713"/>
              <a:gd name="T5" fmla="*/ 0 h 361"/>
              <a:gd name="T6" fmla="*/ 713 w 713"/>
              <a:gd name="T7" fmla="*/ 361 h 361"/>
              <a:gd name="T8" fmla="*/ 713 w 713"/>
              <a:gd name="T9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361">
                <a:moveTo>
                  <a:pt x="713" y="361"/>
                </a:moveTo>
                <a:lnTo>
                  <a:pt x="0" y="361"/>
                </a:lnTo>
                <a:lnTo>
                  <a:pt x="356" y="0"/>
                </a:lnTo>
                <a:lnTo>
                  <a:pt x="713" y="361"/>
                </a:lnTo>
                <a:lnTo>
                  <a:pt x="713" y="361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23"/>
          <p:cNvSpPr>
            <a:spLocks/>
          </p:cNvSpPr>
          <p:nvPr/>
        </p:nvSpPr>
        <p:spPr bwMode="auto">
          <a:xfrm>
            <a:off x="611561" y="3545937"/>
            <a:ext cx="1634680" cy="1655229"/>
          </a:xfrm>
          <a:custGeom>
            <a:avLst/>
            <a:gdLst>
              <a:gd name="T0" fmla="*/ 716 w 716"/>
              <a:gd name="T1" fmla="*/ 725 h 725"/>
              <a:gd name="T2" fmla="*/ 0 w 716"/>
              <a:gd name="T3" fmla="*/ 725 h 725"/>
              <a:gd name="T4" fmla="*/ 359 w 716"/>
              <a:gd name="T5" fmla="*/ 0 h 725"/>
              <a:gd name="T6" fmla="*/ 716 w 716"/>
              <a:gd name="T7" fmla="*/ 725 h 725"/>
              <a:gd name="T8" fmla="*/ 716 w 716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725">
                <a:moveTo>
                  <a:pt x="716" y="725"/>
                </a:moveTo>
                <a:lnTo>
                  <a:pt x="0" y="725"/>
                </a:lnTo>
                <a:lnTo>
                  <a:pt x="359" y="0"/>
                </a:lnTo>
                <a:lnTo>
                  <a:pt x="716" y="725"/>
                </a:lnTo>
                <a:lnTo>
                  <a:pt x="716" y="725"/>
                </a:lnTo>
                <a:close/>
              </a:path>
            </a:pathLst>
          </a:custGeom>
          <a:solidFill>
            <a:srgbClr val="66CCFF">
              <a:lumMod val="50000"/>
            </a:srgb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24"/>
          <p:cNvSpPr>
            <a:spLocks/>
          </p:cNvSpPr>
          <p:nvPr/>
        </p:nvSpPr>
        <p:spPr bwMode="auto">
          <a:xfrm>
            <a:off x="611560" y="3545937"/>
            <a:ext cx="819624" cy="1655229"/>
          </a:xfrm>
          <a:custGeom>
            <a:avLst/>
            <a:gdLst>
              <a:gd name="T0" fmla="*/ 359 w 359"/>
              <a:gd name="T1" fmla="*/ 725 h 725"/>
              <a:gd name="T2" fmla="*/ 0 w 359"/>
              <a:gd name="T3" fmla="*/ 725 h 725"/>
              <a:gd name="T4" fmla="*/ 359 w 359"/>
              <a:gd name="T5" fmla="*/ 0 h 725"/>
              <a:gd name="T6" fmla="*/ 359 w 359"/>
              <a:gd name="T7" fmla="*/ 725 h 725"/>
              <a:gd name="T8" fmla="*/ 359 w 359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725">
                <a:moveTo>
                  <a:pt x="359" y="725"/>
                </a:moveTo>
                <a:lnTo>
                  <a:pt x="0" y="725"/>
                </a:lnTo>
                <a:lnTo>
                  <a:pt x="359" y="0"/>
                </a:lnTo>
                <a:lnTo>
                  <a:pt x="359" y="725"/>
                </a:lnTo>
                <a:lnTo>
                  <a:pt x="359" y="725"/>
                </a:lnTo>
                <a:close/>
              </a:path>
            </a:pathLst>
          </a:custGeom>
          <a:solidFill>
            <a:srgbClr val="66CCFF">
              <a:lumMod val="60000"/>
              <a:lumOff val="40000"/>
            </a:srgb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25"/>
          <p:cNvSpPr>
            <a:spLocks/>
          </p:cNvSpPr>
          <p:nvPr/>
        </p:nvSpPr>
        <p:spPr bwMode="auto">
          <a:xfrm>
            <a:off x="611561" y="4630398"/>
            <a:ext cx="1634680" cy="570768"/>
          </a:xfrm>
          <a:custGeom>
            <a:avLst/>
            <a:gdLst>
              <a:gd name="T0" fmla="*/ 716 w 716"/>
              <a:gd name="T1" fmla="*/ 250 h 250"/>
              <a:gd name="T2" fmla="*/ 0 w 716"/>
              <a:gd name="T3" fmla="*/ 250 h 250"/>
              <a:gd name="T4" fmla="*/ 359 w 716"/>
              <a:gd name="T5" fmla="*/ 0 h 250"/>
              <a:gd name="T6" fmla="*/ 716 w 716"/>
              <a:gd name="T7" fmla="*/ 250 h 250"/>
              <a:gd name="T8" fmla="*/ 716 w 716"/>
              <a:gd name="T9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50">
                <a:moveTo>
                  <a:pt x="716" y="250"/>
                </a:moveTo>
                <a:lnTo>
                  <a:pt x="0" y="250"/>
                </a:lnTo>
                <a:lnTo>
                  <a:pt x="359" y="0"/>
                </a:lnTo>
                <a:lnTo>
                  <a:pt x="716" y="250"/>
                </a:lnTo>
                <a:lnTo>
                  <a:pt x="716" y="250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834822" y="3212612"/>
            <a:ext cx="1128616" cy="317346"/>
            <a:chOff x="960626" y="2437608"/>
            <a:chExt cx="1068281" cy="300381"/>
          </a:xfrm>
        </p:grpSpPr>
        <p:sp>
          <p:nvSpPr>
            <p:cNvPr id="53" name="Freeform 39"/>
            <p:cNvSpPr>
              <a:spLocks/>
            </p:cNvSpPr>
            <p:nvPr/>
          </p:nvSpPr>
          <p:spPr bwMode="auto">
            <a:xfrm>
              <a:off x="960626" y="2437608"/>
              <a:ext cx="1068281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7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7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40"/>
            <p:cNvSpPr>
              <a:spLocks/>
            </p:cNvSpPr>
            <p:nvPr/>
          </p:nvSpPr>
          <p:spPr bwMode="auto">
            <a:xfrm>
              <a:off x="1001129" y="2476507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29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29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2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rgbClr val="66CCFF">
                <a:lumMod val="50000"/>
              </a:srgb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152462" y="2460759"/>
              <a:ext cx="684609" cy="1922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134732" y="2472895"/>
            <a:ext cx="1136641" cy="317346"/>
            <a:chOff x="2191044" y="1737437"/>
            <a:chExt cx="1075877" cy="300381"/>
          </a:xfrm>
        </p:grpSpPr>
        <p:sp>
          <p:nvSpPr>
            <p:cNvPr id="57" name="Freeform 36"/>
            <p:cNvSpPr>
              <a:spLocks/>
            </p:cNvSpPr>
            <p:nvPr/>
          </p:nvSpPr>
          <p:spPr bwMode="auto">
            <a:xfrm>
              <a:off x="2191044" y="1737437"/>
              <a:ext cx="1075877" cy="300381"/>
            </a:xfrm>
            <a:custGeom>
              <a:avLst/>
              <a:gdLst>
                <a:gd name="T0" fmla="*/ 21 w 180"/>
                <a:gd name="T1" fmla="*/ 0 h 59"/>
                <a:gd name="T2" fmla="*/ 159 w 180"/>
                <a:gd name="T3" fmla="*/ 0 h 59"/>
                <a:gd name="T4" fmla="*/ 180 w 180"/>
                <a:gd name="T5" fmla="*/ 22 h 59"/>
                <a:gd name="T6" fmla="*/ 180 w 180"/>
                <a:gd name="T7" fmla="*/ 38 h 59"/>
                <a:gd name="T8" fmla="*/ 159 w 180"/>
                <a:gd name="T9" fmla="*/ 59 h 59"/>
                <a:gd name="T10" fmla="*/ 21 w 180"/>
                <a:gd name="T11" fmla="*/ 59 h 59"/>
                <a:gd name="T12" fmla="*/ 0 w 180"/>
                <a:gd name="T13" fmla="*/ 38 h 59"/>
                <a:gd name="T14" fmla="*/ 0 w 180"/>
                <a:gd name="T15" fmla="*/ 22 h 59"/>
                <a:gd name="T16" fmla="*/ 21 w 18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59">
                  <a:moveTo>
                    <a:pt x="21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70" y="0"/>
                    <a:pt x="180" y="10"/>
                    <a:pt x="180" y="22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80" y="50"/>
                    <a:pt x="170" y="59"/>
                    <a:pt x="159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10" y="59"/>
                    <a:pt x="0" y="50"/>
                    <a:pt x="0" y="3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lose/>
                </a:path>
              </a:pathLst>
            </a:custGeom>
            <a:solidFill>
              <a:srgbClr val="0070C0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37"/>
            <p:cNvSpPr>
              <a:spLocks/>
            </p:cNvSpPr>
            <p:nvPr/>
          </p:nvSpPr>
          <p:spPr bwMode="auto">
            <a:xfrm>
              <a:off x="2239142" y="1778497"/>
              <a:ext cx="979681" cy="224746"/>
            </a:xfrm>
            <a:custGeom>
              <a:avLst/>
              <a:gdLst>
                <a:gd name="T0" fmla="*/ 13 w 164"/>
                <a:gd name="T1" fmla="*/ 0 h 44"/>
                <a:gd name="T2" fmla="*/ 151 w 164"/>
                <a:gd name="T3" fmla="*/ 0 h 44"/>
                <a:gd name="T4" fmla="*/ 164 w 164"/>
                <a:gd name="T5" fmla="*/ 14 h 44"/>
                <a:gd name="T6" fmla="*/ 164 w 164"/>
                <a:gd name="T7" fmla="*/ 30 h 44"/>
                <a:gd name="T8" fmla="*/ 151 w 164"/>
                <a:gd name="T9" fmla="*/ 44 h 44"/>
                <a:gd name="T10" fmla="*/ 13 w 164"/>
                <a:gd name="T11" fmla="*/ 44 h 44"/>
                <a:gd name="T12" fmla="*/ 0 w 164"/>
                <a:gd name="T13" fmla="*/ 30 h 44"/>
                <a:gd name="T14" fmla="*/ 0 w 164"/>
                <a:gd name="T15" fmla="*/ 14 h 44"/>
                <a:gd name="T16" fmla="*/ 13 w 16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44">
                  <a:moveTo>
                    <a:pt x="13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6"/>
                    <a:pt x="164" y="14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4" y="37"/>
                    <a:pt x="158" y="44"/>
                    <a:pt x="151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6" y="44"/>
                    <a:pt x="0" y="37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rgbClr val="0070C0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386679" y="1759618"/>
              <a:ext cx="684609" cy="1922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433488" y="2224041"/>
            <a:ext cx="1131292" cy="312780"/>
            <a:chOff x="3420369" y="1501886"/>
            <a:chExt cx="1070814" cy="296059"/>
          </a:xfrm>
        </p:grpSpPr>
        <p:sp>
          <p:nvSpPr>
            <p:cNvPr id="61" name="Freeform 30"/>
            <p:cNvSpPr>
              <a:spLocks/>
            </p:cNvSpPr>
            <p:nvPr/>
          </p:nvSpPr>
          <p:spPr bwMode="auto">
            <a:xfrm>
              <a:off x="3420369" y="1501886"/>
              <a:ext cx="1070814" cy="296059"/>
            </a:xfrm>
            <a:custGeom>
              <a:avLst/>
              <a:gdLst>
                <a:gd name="T0" fmla="*/ 21 w 179"/>
                <a:gd name="T1" fmla="*/ 0 h 58"/>
                <a:gd name="T2" fmla="*/ 158 w 179"/>
                <a:gd name="T3" fmla="*/ 0 h 58"/>
                <a:gd name="T4" fmla="*/ 179 w 179"/>
                <a:gd name="T5" fmla="*/ 21 h 58"/>
                <a:gd name="T6" fmla="*/ 179 w 179"/>
                <a:gd name="T7" fmla="*/ 37 h 58"/>
                <a:gd name="T8" fmla="*/ 158 w 179"/>
                <a:gd name="T9" fmla="*/ 58 h 58"/>
                <a:gd name="T10" fmla="*/ 21 w 179"/>
                <a:gd name="T11" fmla="*/ 58 h 58"/>
                <a:gd name="T12" fmla="*/ 0 w 179"/>
                <a:gd name="T13" fmla="*/ 37 h 58"/>
                <a:gd name="T14" fmla="*/ 0 w 179"/>
                <a:gd name="T15" fmla="*/ 21 h 58"/>
                <a:gd name="T16" fmla="*/ 21 w 179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8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9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8"/>
                    <a:pt x="158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9" y="58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31"/>
            <p:cNvSpPr>
              <a:spLocks/>
            </p:cNvSpPr>
            <p:nvPr/>
          </p:nvSpPr>
          <p:spPr bwMode="auto">
            <a:xfrm>
              <a:off x="3463404" y="1538623"/>
              <a:ext cx="984744" cy="224746"/>
            </a:xfrm>
            <a:custGeom>
              <a:avLst/>
              <a:gdLst>
                <a:gd name="T0" fmla="*/ 14 w 165"/>
                <a:gd name="T1" fmla="*/ 0 h 44"/>
                <a:gd name="T2" fmla="*/ 151 w 165"/>
                <a:gd name="T3" fmla="*/ 0 h 44"/>
                <a:gd name="T4" fmla="*/ 165 w 165"/>
                <a:gd name="T5" fmla="*/ 14 h 44"/>
                <a:gd name="T6" fmla="*/ 165 w 165"/>
                <a:gd name="T7" fmla="*/ 30 h 44"/>
                <a:gd name="T8" fmla="*/ 151 w 165"/>
                <a:gd name="T9" fmla="*/ 44 h 44"/>
                <a:gd name="T10" fmla="*/ 14 w 165"/>
                <a:gd name="T11" fmla="*/ 44 h 44"/>
                <a:gd name="T12" fmla="*/ 0 w 165"/>
                <a:gd name="T13" fmla="*/ 30 h 44"/>
                <a:gd name="T14" fmla="*/ 0 w 165"/>
                <a:gd name="T15" fmla="*/ 14 h 44"/>
                <a:gd name="T16" fmla="*/ 14 w 16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4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4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8"/>
                    <a:pt x="159" y="44"/>
                    <a:pt x="151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6" y="44"/>
                    <a:pt x="0" y="38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rgbClr val="66CCFF">
                <a:lumMod val="50000"/>
              </a:srgb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613472" y="1522948"/>
              <a:ext cx="684609" cy="1922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4733589" y="2824487"/>
            <a:ext cx="1131292" cy="317346"/>
            <a:chOff x="4650967" y="2070233"/>
            <a:chExt cx="1070814" cy="300381"/>
          </a:xfrm>
        </p:grpSpPr>
        <p:sp>
          <p:nvSpPr>
            <p:cNvPr id="65" name="Freeform 33"/>
            <p:cNvSpPr>
              <a:spLocks/>
            </p:cNvSpPr>
            <p:nvPr/>
          </p:nvSpPr>
          <p:spPr bwMode="auto">
            <a:xfrm>
              <a:off x="4650967" y="2070233"/>
              <a:ext cx="1070814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8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8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34"/>
            <p:cNvSpPr>
              <a:spLocks/>
            </p:cNvSpPr>
            <p:nvPr/>
          </p:nvSpPr>
          <p:spPr bwMode="auto">
            <a:xfrm>
              <a:off x="4692737" y="2109132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30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30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3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rgbClr val="0070C0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4844070" y="2101575"/>
              <a:ext cx="684609" cy="1922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6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1203079" y="4742175"/>
            <a:ext cx="4908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54%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33472" y="4742175"/>
            <a:ext cx="4908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78%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818871" y="4742175"/>
            <a:ext cx="4908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084891" y="4742175"/>
            <a:ext cx="4908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67%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任意多边形 59"/>
          <p:cNvSpPr>
            <a:spLocks/>
          </p:cNvSpPr>
          <p:nvPr/>
        </p:nvSpPr>
        <p:spPr bwMode="auto">
          <a:xfrm>
            <a:off x="1595682" y="1916832"/>
            <a:ext cx="1125079" cy="2478922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rgbClr val="66CC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任意多边形 60"/>
          <p:cNvSpPr>
            <a:spLocks noChangeArrowheads="1"/>
          </p:cNvSpPr>
          <p:nvPr/>
        </p:nvSpPr>
        <p:spPr bwMode="auto">
          <a:xfrm>
            <a:off x="3259572" y="1916832"/>
            <a:ext cx="1125078" cy="2478922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任意多边形 61"/>
          <p:cNvSpPr>
            <a:spLocks/>
          </p:cNvSpPr>
          <p:nvPr/>
        </p:nvSpPr>
        <p:spPr bwMode="auto">
          <a:xfrm>
            <a:off x="6633405" y="1916832"/>
            <a:ext cx="967566" cy="2478922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任意多边形 62"/>
          <p:cNvSpPr>
            <a:spLocks noChangeArrowheads="1"/>
          </p:cNvSpPr>
          <p:nvPr/>
        </p:nvSpPr>
        <p:spPr bwMode="auto">
          <a:xfrm>
            <a:off x="4968264" y="1916832"/>
            <a:ext cx="1126328" cy="2478922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rgbClr val="66CC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6633405" y="2081845"/>
            <a:ext cx="470032" cy="1398847"/>
            <a:chOff x="9286715" y="1680422"/>
            <a:chExt cx="654939" cy="1949140"/>
          </a:xfrm>
          <a:solidFill>
            <a:srgbClr val="0070C0"/>
          </a:solidFill>
        </p:grpSpPr>
        <p:sp>
          <p:nvSpPr>
            <p:cNvPr id="65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988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6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9882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9882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1595683" y="2081845"/>
            <a:ext cx="472533" cy="1398847"/>
            <a:chOff x="2267202" y="1680422"/>
            <a:chExt cx="658423" cy="1949140"/>
          </a:xfrm>
          <a:solidFill>
            <a:srgbClr val="66CCFF"/>
          </a:solidFill>
        </p:grpSpPr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72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3259573" y="2081845"/>
            <a:ext cx="471283" cy="1398847"/>
            <a:chOff x="4585650" y="1680422"/>
            <a:chExt cx="656681" cy="1949140"/>
          </a:xfrm>
          <a:solidFill>
            <a:srgbClr val="0070C0"/>
          </a:solidFill>
        </p:grpSpPr>
        <p:sp>
          <p:nvSpPr>
            <p:cNvPr id="75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00988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77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9882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9882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009882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1901227" y="3815716"/>
            <a:ext cx="5411225" cy="471283"/>
            <a:chOff x="2692946" y="4096380"/>
            <a:chExt cx="7539950" cy="656681"/>
          </a:xfrm>
          <a:solidFill>
            <a:sysClr val="window" lastClr="FFFFFF"/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99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94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88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85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4968265" y="2081845"/>
            <a:ext cx="472533" cy="1398847"/>
            <a:chOff x="6966525" y="1680422"/>
            <a:chExt cx="658423" cy="1949140"/>
          </a:xfrm>
          <a:solidFill>
            <a:srgbClr val="66CCFF"/>
          </a:solidFill>
        </p:grpSpPr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107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10" name="TextBox 23"/>
          <p:cNvSpPr txBox="1"/>
          <p:nvPr/>
        </p:nvSpPr>
        <p:spPr>
          <a:xfrm>
            <a:off x="915104" y="4882485"/>
            <a:ext cx="1764927" cy="414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" name="TextBox 24"/>
          <p:cNvSpPr txBox="1"/>
          <p:nvPr/>
        </p:nvSpPr>
        <p:spPr>
          <a:xfrm>
            <a:off x="915106" y="4670208"/>
            <a:ext cx="1172116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2" name="TextBox 23"/>
          <p:cNvSpPr txBox="1"/>
          <p:nvPr/>
        </p:nvSpPr>
        <p:spPr>
          <a:xfrm>
            <a:off x="2767619" y="4882485"/>
            <a:ext cx="1764927" cy="414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24"/>
          <p:cNvSpPr txBox="1"/>
          <p:nvPr/>
        </p:nvSpPr>
        <p:spPr>
          <a:xfrm>
            <a:off x="2767619" y="4670208"/>
            <a:ext cx="1172116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Box 23"/>
          <p:cNvSpPr txBox="1"/>
          <p:nvPr/>
        </p:nvSpPr>
        <p:spPr>
          <a:xfrm>
            <a:off x="4626967" y="4882485"/>
            <a:ext cx="1764927" cy="414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TextBox 24"/>
          <p:cNvSpPr txBox="1"/>
          <p:nvPr/>
        </p:nvSpPr>
        <p:spPr>
          <a:xfrm>
            <a:off x="4626970" y="4670208"/>
            <a:ext cx="1172116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Box 23"/>
          <p:cNvSpPr txBox="1"/>
          <p:nvPr/>
        </p:nvSpPr>
        <p:spPr>
          <a:xfrm>
            <a:off x="6479481" y="4882485"/>
            <a:ext cx="1764927" cy="414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Box 24"/>
          <p:cNvSpPr txBox="1"/>
          <p:nvPr/>
        </p:nvSpPr>
        <p:spPr>
          <a:xfrm>
            <a:off x="6479482" y="4670208"/>
            <a:ext cx="1172116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2351"/>
          <p:cNvSpPr>
            <a:spLocks/>
          </p:cNvSpPr>
          <p:nvPr/>
        </p:nvSpPr>
        <p:spPr bwMode="auto">
          <a:xfrm>
            <a:off x="2646790" y="1844824"/>
            <a:ext cx="3633995" cy="981310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rgbClr val="66CCFF">
              <a:lumMod val="5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2352"/>
          <p:cNvSpPr>
            <a:spLocks noEditPoints="1"/>
          </p:cNvSpPr>
          <p:nvPr/>
        </p:nvSpPr>
        <p:spPr bwMode="auto">
          <a:xfrm>
            <a:off x="3288314" y="3058341"/>
            <a:ext cx="2667117" cy="840936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rgbClr val="0070C0">
              <a:lumMod val="5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2353"/>
          <p:cNvSpPr>
            <a:spLocks/>
          </p:cNvSpPr>
          <p:nvPr/>
        </p:nvSpPr>
        <p:spPr bwMode="auto">
          <a:xfrm>
            <a:off x="3620228" y="4096065"/>
            <a:ext cx="1987546" cy="648083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rgbClr val="66CCFF">
              <a:lumMod val="50000"/>
            </a:srgb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354"/>
          <p:cNvSpPr>
            <a:spLocks/>
          </p:cNvSpPr>
          <p:nvPr/>
        </p:nvSpPr>
        <p:spPr bwMode="auto">
          <a:xfrm>
            <a:off x="3789465" y="4384684"/>
            <a:ext cx="1830117" cy="909155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rgbClr val="66CC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355"/>
          <p:cNvSpPr>
            <a:spLocks/>
          </p:cNvSpPr>
          <p:nvPr/>
        </p:nvSpPr>
        <p:spPr bwMode="auto">
          <a:xfrm>
            <a:off x="3582183" y="3345651"/>
            <a:ext cx="2388992" cy="1188592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356"/>
          <p:cNvSpPr>
            <a:spLocks/>
          </p:cNvSpPr>
          <p:nvPr/>
        </p:nvSpPr>
        <p:spPr bwMode="auto">
          <a:xfrm>
            <a:off x="3237150" y="2158371"/>
            <a:ext cx="3063314" cy="1524441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rgbClr val="66CCF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203705" y="2508651"/>
            <a:ext cx="568059" cy="2301093"/>
            <a:chOff x="7312026" y="2874963"/>
            <a:chExt cx="687388" cy="2784475"/>
          </a:xfrm>
          <a:solidFill>
            <a:sysClr val="window" lastClr="FFFFFF"/>
          </a:solidFill>
        </p:grpSpPr>
        <p:sp>
          <p:nvSpPr>
            <p:cNvPr id="25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任意多边形 25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任意多边形 26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TextBox 23"/>
          <p:cNvSpPr txBox="1"/>
          <p:nvPr/>
        </p:nvSpPr>
        <p:spPr>
          <a:xfrm>
            <a:off x="467544" y="2069146"/>
            <a:ext cx="2032312" cy="414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4"/>
          <p:cNvSpPr txBox="1"/>
          <p:nvPr/>
        </p:nvSpPr>
        <p:spPr>
          <a:xfrm>
            <a:off x="467546" y="1849764"/>
            <a:ext cx="1172116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467544" y="4220172"/>
            <a:ext cx="2032312" cy="414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467546" y="4000790"/>
            <a:ext cx="1172116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6591000" y="3220350"/>
            <a:ext cx="2032312" cy="414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6591002" y="3000969"/>
            <a:ext cx="1172116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5"/>
          <p:cNvSpPr>
            <a:spLocks/>
          </p:cNvSpPr>
          <p:nvPr/>
        </p:nvSpPr>
        <p:spPr bwMode="auto">
          <a:xfrm>
            <a:off x="542757" y="2812773"/>
            <a:ext cx="1719617" cy="155042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0070C0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74589" y="3267196"/>
            <a:ext cx="1055950" cy="63620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8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3314151" y="1700808"/>
            <a:ext cx="5204938" cy="524886"/>
          </a:xfrm>
          <a:prstGeom prst="roundRect">
            <a:avLst>
              <a:gd name="adj" fmla="val 20638"/>
            </a:avLst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2494288" y="1794768"/>
            <a:ext cx="636248" cy="3612015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3314151" y="2493363"/>
            <a:ext cx="5204938" cy="524886"/>
          </a:xfrm>
          <a:prstGeom prst="roundRect">
            <a:avLst>
              <a:gd name="adj" fmla="val 25274"/>
            </a:avLst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3314151" y="3313507"/>
            <a:ext cx="5204938" cy="524886"/>
          </a:xfrm>
          <a:prstGeom prst="roundRect">
            <a:avLst>
              <a:gd name="adj" fmla="val 25274"/>
            </a:avLst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3314151" y="4142173"/>
            <a:ext cx="5204938" cy="524886"/>
          </a:xfrm>
          <a:prstGeom prst="roundRect">
            <a:avLst>
              <a:gd name="adj" fmla="val 26820"/>
            </a:avLst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51366" y="1818244"/>
            <a:ext cx="4033448" cy="100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51366" y="2596830"/>
            <a:ext cx="4033448" cy="100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51366" y="3423396"/>
            <a:ext cx="4033448" cy="100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51366" y="4249963"/>
            <a:ext cx="4033448" cy="100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3327502" y="4965576"/>
            <a:ext cx="5204938" cy="524886"/>
          </a:xfrm>
          <a:prstGeom prst="roundRect">
            <a:avLst>
              <a:gd name="adj" fmla="val 26820"/>
            </a:avLst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64717" y="5076530"/>
            <a:ext cx="4033448" cy="100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37"/>
          <p:cNvGrpSpPr/>
          <p:nvPr/>
        </p:nvGrpSpPr>
        <p:grpSpPr>
          <a:xfrm>
            <a:off x="621085" y="2564904"/>
            <a:ext cx="1740266" cy="1137863"/>
            <a:chOff x="1" y="0"/>
            <a:chExt cx="4392858" cy="2872248"/>
          </a:xfrm>
        </p:grpSpPr>
        <p:sp>
          <p:nvSpPr>
            <p:cNvPr id="38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C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11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Shape 335"/>
            <p:cNvSpPr/>
            <p:nvPr/>
          </p:nvSpPr>
          <p:spPr>
            <a:xfrm>
              <a:off x="1451783" y="1197488"/>
              <a:ext cx="2136486" cy="5127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kumimoji="0" lang="id-ID" altLang="zh-CN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42"/>
          <p:cNvGrpSpPr/>
          <p:nvPr/>
        </p:nvGrpSpPr>
        <p:grpSpPr>
          <a:xfrm>
            <a:off x="2136768" y="2564904"/>
            <a:ext cx="1740266" cy="1137863"/>
            <a:chOff x="0" y="0"/>
            <a:chExt cx="4392859" cy="2872248"/>
          </a:xfrm>
          <a:solidFill>
            <a:srgbClr val="E60000"/>
          </a:solidFill>
        </p:grpSpPr>
        <p:sp>
          <p:nvSpPr>
            <p:cNvPr id="41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11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kumimoji="0" lang="id-ID" altLang="zh-CN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347"/>
          <p:cNvGrpSpPr/>
          <p:nvPr/>
        </p:nvGrpSpPr>
        <p:grpSpPr>
          <a:xfrm>
            <a:off x="3689897" y="2564904"/>
            <a:ext cx="1740266" cy="1137863"/>
            <a:chOff x="0" y="0"/>
            <a:chExt cx="4392859" cy="2872248"/>
          </a:xfrm>
        </p:grpSpPr>
        <p:sp>
          <p:nvSpPr>
            <p:cNvPr id="44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C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11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kumimoji="0" lang="id-ID" altLang="zh-CN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352"/>
          <p:cNvGrpSpPr/>
          <p:nvPr/>
        </p:nvGrpSpPr>
        <p:grpSpPr>
          <a:xfrm>
            <a:off x="5230232" y="2564904"/>
            <a:ext cx="1740264" cy="1137863"/>
            <a:chOff x="0" y="0"/>
            <a:chExt cx="4392859" cy="2872248"/>
          </a:xfrm>
          <a:solidFill>
            <a:srgbClr val="E60000"/>
          </a:solidFill>
        </p:grpSpPr>
        <p:sp>
          <p:nvSpPr>
            <p:cNvPr id="47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11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kumimoji="0" lang="id-ID" altLang="zh-CN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357"/>
          <p:cNvGrpSpPr/>
          <p:nvPr/>
        </p:nvGrpSpPr>
        <p:grpSpPr>
          <a:xfrm>
            <a:off x="6792176" y="2564904"/>
            <a:ext cx="1740264" cy="1137863"/>
            <a:chOff x="0" y="0"/>
            <a:chExt cx="4392859" cy="2872248"/>
          </a:xfrm>
        </p:grpSpPr>
        <p:sp>
          <p:nvSpPr>
            <p:cNvPr id="50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CC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11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kumimoji="0" lang="id-ID" altLang="zh-CN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360"/>
          <p:cNvGrpSpPr/>
          <p:nvPr/>
        </p:nvGrpSpPr>
        <p:grpSpPr>
          <a:xfrm>
            <a:off x="1322733" y="3540144"/>
            <a:ext cx="336970" cy="336970"/>
            <a:chOff x="0" y="0"/>
            <a:chExt cx="850594" cy="850594"/>
          </a:xfrm>
        </p:grpSpPr>
        <p:sp>
          <p:nvSpPr>
            <p:cNvPr id="53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6CCFF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8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55" name="Group 363"/>
          <p:cNvGrpSpPr/>
          <p:nvPr/>
        </p:nvGrpSpPr>
        <p:grpSpPr>
          <a:xfrm>
            <a:off x="2841614" y="3540144"/>
            <a:ext cx="336970" cy="336970"/>
            <a:chOff x="0" y="0"/>
            <a:chExt cx="850594" cy="850594"/>
          </a:xfrm>
          <a:solidFill>
            <a:srgbClr val="E60000"/>
          </a:solidFill>
        </p:grpSpPr>
        <p:sp>
          <p:nvSpPr>
            <p:cNvPr id="56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070C0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8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Shape 362"/>
            <p:cNvSpPr/>
            <p:nvPr/>
          </p:nvSpPr>
          <p:spPr>
            <a:xfrm>
              <a:off x="326349" y="168920"/>
              <a:ext cx="198274" cy="5127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58" name="Group 366"/>
          <p:cNvGrpSpPr/>
          <p:nvPr/>
        </p:nvGrpSpPr>
        <p:grpSpPr>
          <a:xfrm>
            <a:off x="4391545" y="3540144"/>
            <a:ext cx="336970" cy="336970"/>
            <a:chOff x="0" y="0"/>
            <a:chExt cx="850594" cy="850594"/>
          </a:xfrm>
        </p:grpSpPr>
        <p:sp>
          <p:nvSpPr>
            <p:cNvPr id="59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6CCFF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8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Shape 365"/>
            <p:cNvSpPr/>
            <p:nvPr/>
          </p:nvSpPr>
          <p:spPr>
            <a:xfrm>
              <a:off x="326349" y="168920"/>
              <a:ext cx="198274" cy="5127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61" name="Group 369"/>
          <p:cNvGrpSpPr/>
          <p:nvPr/>
        </p:nvGrpSpPr>
        <p:grpSpPr>
          <a:xfrm>
            <a:off x="5931879" y="3540144"/>
            <a:ext cx="336970" cy="336970"/>
            <a:chOff x="0" y="0"/>
            <a:chExt cx="850594" cy="850594"/>
          </a:xfrm>
          <a:solidFill>
            <a:srgbClr val="E60000"/>
          </a:solidFill>
        </p:grpSpPr>
        <p:sp>
          <p:nvSpPr>
            <p:cNvPr id="62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070C0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8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64" name="Group 372"/>
          <p:cNvGrpSpPr/>
          <p:nvPr/>
        </p:nvGrpSpPr>
        <p:grpSpPr>
          <a:xfrm>
            <a:off x="7493824" y="3540144"/>
            <a:ext cx="336970" cy="336970"/>
            <a:chOff x="0" y="0"/>
            <a:chExt cx="850594" cy="850594"/>
          </a:xfrm>
        </p:grpSpPr>
        <p:sp>
          <p:nvSpPr>
            <p:cNvPr id="65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66CCFF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1200"/>
              </a:pPr>
              <a:endParaRPr kumimoji="0" sz="88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Shape 371"/>
            <p:cNvSpPr/>
            <p:nvPr/>
          </p:nvSpPr>
          <p:spPr>
            <a:xfrm>
              <a:off x="326349" y="168920"/>
              <a:ext cx="198274" cy="5127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 b="0">
                  <a:solidFill>
                    <a:srgbClr val="000000"/>
                  </a:solidFill>
                </a:defRPr>
              </a:pPr>
              <a:r>
                <a:rPr kumimoji="0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67" name="Shape 373"/>
          <p:cNvSpPr/>
          <p:nvPr/>
        </p:nvSpPr>
        <p:spPr>
          <a:xfrm>
            <a:off x="793346" y="4153019"/>
            <a:ext cx="1356062" cy="3323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Shape 376"/>
          <p:cNvSpPr/>
          <p:nvPr/>
        </p:nvSpPr>
        <p:spPr>
          <a:xfrm>
            <a:off x="2341791" y="4153019"/>
            <a:ext cx="1356062" cy="3323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Shape 379"/>
          <p:cNvSpPr/>
          <p:nvPr/>
        </p:nvSpPr>
        <p:spPr>
          <a:xfrm>
            <a:off x="3863205" y="4153019"/>
            <a:ext cx="1356062" cy="3323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Shape 382"/>
          <p:cNvSpPr/>
          <p:nvPr/>
        </p:nvSpPr>
        <p:spPr>
          <a:xfrm>
            <a:off x="5433661" y="4153019"/>
            <a:ext cx="1356062" cy="3323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Shape 385"/>
          <p:cNvSpPr/>
          <p:nvPr/>
        </p:nvSpPr>
        <p:spPr>
          <a:xfrm>
            <a:off x="6982105" y="4153019"/>
            <a:ext cx="1356062" cy="3323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-11112" y="787763"/>
            <a:ext cx="3462473" cy="5326925"/>
          </a:xfrm>
          <a:prstGeom prst="rect">
            <a:avLst/>
          </a:prstGeom>
          <a:blipFill dpi="0" rotWithShape="1">
            <a:blip r:embed="rId2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五边形 11"/>
          <p:cNvSpPr/>
          <p:nvPr/>
        </p:nvSpPr>
        <p:spPr>
          <a:xfrm flipH="1">
            <a:off x="2178528" y="2190289"/>
            <a:ext cx="7289584" cy="2521873"/>
          </a:xfrm>
          <a:prstGeom prst="homePlate">
            <a:avLst/>
          </a:prstGeom>
          <a:solidFill>
            <a:srgbClr val="0070C0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 rot="2700000">
            <a:off x="2771260" y="2771124"/>
            <a:ext cx="1360202" cy="1360202"/>
          </a:xfrm>
          <a:prstGeom prst="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文本框 12"/>
          <p:cNvSpPr txBox="1"/>
          <p:nvPr/>
        </p:nvSpPr>
        <p:spPr>
          <a:xfrm>
            <a:off x="2927159" y="3022798"/>
            <a:ext cx="10484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kumimoji="0" lang="zh-CN" altLang="en-US" sz="5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24194" y="3022798"/>
            <a:ext cx="234535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16" name="TextBox 11"/>
          <p:cNvSpPr txBox="1"/>
          <p:nvPr/>
        </p:nvSpPr>
        <p:spPr>
          <a:xfrm>
            <a:off x="4758268" y="3459144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1"/>
          <p:cNvSpPr txBox="1"/>
          <p:nvPr/>
        </p:nvSpPr>
        <p:spPr>
          <a:xfrm>
            <a:off x="6019611" y="3459144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4758268" y="3660087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6019611" y="3660087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1112" y="787763"/>
            <a:ext cx="3462473" cy="5326925"/>
          </a:xfrm>
          <a:prstGeom prst="rect">
            <a:avLst/>
          </a:prstGeom>
          <a:blipFill dpi="0" rotWithShape="1">
            <a:blip r:embed="rId2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五边形 2"/>
          <p:cNvSpPr/>
          <p:nvPr/>
        </p:nvSpPr>
        <p:spPr>
          <a:xfrm flipH="1">
            <a:off x="2178528" y="2190289"/>
            <a:ext cx="7289584" cy="2521873"/>
          </a:xfrm>
          <a:prstGeom prst="homePlate">
            <a:avLst/>
          </a:prstGeom>
          <a:solidFill>
            <a:srgbClr val="0070C0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 rot="2700000">
            <a:off x="2771260" y="2771124"/>
            <a:ext cx="1360202" cy="1360202"/>
          </a:xfrm>
          <a:prstGeom prst="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12"/>
          <p:cNvSpPr txBox="1"/>
          <p:nvPr/>
        </p:nvSpPr>
        <p:spPr>
          <a:xfrm>
            <a:off x="2927159" y="3022798"/>
            <a:ext cx="10484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kumimoji="0" lang="zh-CN" altLang="en-US" sz="5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24194" y="3022798"/>
            <a:ext cx="234535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4758268" y="3459144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6019611" y="3459144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4758268" y="3660087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019611" y="3660087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6"/>
          <p:cNvGrpSpPr/>
          <p:nvPr/>
        </p:nvGrpSpPr>
        <p:grpSpPr>
          <a:xfrm>
            <a:off x="823391" y="2883052"/>
            <a:ext cx="1283485" cy="1283483"/>
            <a:chOff x="1336945" y="2133708"/>
            <a:chExt cx="1619916" cy="1619915"/>
          </a:xfrm>
        </p:grpSpPr>
        <p:grpSp>
          <p:nvGrpSpPr>
            <p:cNvPr id="31" name="Group 5"/>
            <p:cNvGrpSpPr/>
            <p:nvPr/>
          </p:nvGrpSpPr>
          <p:grpSpPr>
            <a:xfrm>
              <a:off x="1336945" y="2133708"/>
              <a:ext cx="1619916" cy="1619915"/>
              <a:chOff x="2488916" y="3076243"/>
              <a:chExt cx="1619916" cy="1619915"/>
            </a:xfrm>
          </p:grpSpPr>
          <p:sp>
            <p:nvSpPr>
              <p:cNvPr id="33" name="Rectangle 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2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4" name="Rectangle 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rgbClr val="66CCFF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1739026" y="2272332"/>
              <a:ext cx="815749" cy="536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54%</a:t>
              </a:r>
              <a:endParaRPr kumimoji="0" lang="en-GB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8"/>
          <p:cNvGrpSpPr/>
          <p:nvPr/>
        </p:nvGrpSpPr>
        <p:grpSpPr>
          <a:xfrm>
            <a:off x="2909344" y="2881194"/>
            <a:ext cx="1283485" cy="1283483"/>
            <a:chOff x="3972681" y="2131362"/>
            <a:chExt cx="1619916" cy="1619915"/>
          </a:xfrm>
        </p:grpSpPr>
        <p:grpSp>
          <p:nvGrpSpPr>
            <p:cNvPr id="36" name="Group 11"/>
            <p:cNvGrpSpPr/>
            <p:nvPr/>
          </p:nvGrpSpPr>
          <p:grpSpPr>
            <a:xfrm>
              <a:off x="3972681" y="2131362"/>
              <a:ext cx="1619916" cy="1619915"/>
              <a:chOff x="2488916" y="3076243"/>
              <a:chExt cx="1619916" cy="1619915"/>
            </a:xfrm>
          </p:grpSpPr>
          <p:sp>
            <p:nvSpPr>
              <p:cNvPr id="38" name="Rectangle 1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39" name="Rectangle 1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rgbClr val="0070C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4374761" y="2269986"/>
              <a:ext cx="815749" cy="536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kumimoji="0" lang="en-GB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9"/>
          <p:cNvGrpSpPr/>
          <p:nvPr/>
        </p:nvGrpSpPr>
        <p:grpSpPr>
          <a:xfrm>
            <a:off x="4987698" y="2887665"/>
            <a:ext cx="1291082" cy="1283483"/>
            <a:chOff x="6594320" y="2139530"/>
            <a:chExt cx="1629505" cy="1619915"/>
          </a:xfrm>
        </p:grpSpPr>
        <p:grpSp>
          <p:nvGrpSpPr>
            <p:cNvPr id="41" name="Group 16"/>
            <p:cNvGrpSpPr/>
            <p:nvPr/>
          </p:nvGrpSpPr>
          <p:grpSpPr>
            <a:xfrm>
              <a:off x="6594320" y="2139530"/>
              <a:ext cx="1629505" cy="1619915"/>
              <a:chOff x="2479326" y="3076243"/>
              <a:chExt cx="1629505" cy="1619915"/>
            </a:xfrm>
          </p:grpSpPr>
          <p:sp>
            <p:nvSpPr>
              <p:cNvPr id="43" name="Rectangle 18"/>
              <p:cNvSpPr/>
              <p:nvPr/>
            </p:nvSpPr>
            <p:spPr>
              <a:xfrm>
                <a:off x="2479326" y="3076243"/>
                <a:ext cx="1619915" cy="1619915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44" name="Rectangle 19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rgbClr val="66CCFF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7005992" y="2278154"/>
              <a:ext cx="815750" cy="536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72%</a:t>
              </a:r>
              <a:endParaRPr kumimoji="0" lang="en-GB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10"/>
          <p:cNvGrpSpPr/>
          <p:nvPr/>
        </p:nvGrpSpPr>
        <p:grpSpPr>
          <a:xfrm>
            <a:off x="7081252" y="2881193"/>
            <a:ext cx="1283485" cy="1283483"/>
            <a:chOff x="9235139" y="2131361"/>
            <a:chExt cx="1619916" cy="1619915"/>
          </a:xfrm>
        </p:grpSpPr>
        <p:grpSp>
          <p:nvGrpSpPr>
            <p:cNvPr id="46" name="Group 21"/>
            <p:cNvGrpSpPr/>
            <p:nvPr/>
          </p:nvGrpSpPr>
          <p:grpSpPr>
            <a:xfrm>
              <a:off x="9235139" y="2131361"/>
              <a:ext cx="1619916" cy="1619915"/>
              <a:chOff x="2488916" y="3076243"/>
              <a:chExt cx="1619916" cy="1619915"/>
            </a:xfrm>
          </p:grpSpPr>
          <p:sp>
            <p:nvSpPr>
              <p:cNvPr id="48" name="Rectangle 2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49" name="Rectangle 2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rgbClr val="0070C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GB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TextBox 46"/>
            <p:cNvSpPr txBox="1"/>
            <p:nvPr/>
          </p:nvSpPr>
          <p:spPr>
            <a:xfrm>
              <a:off x="9637220" y="2269985"/>
              <a:ext cx="815749" cy="5360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kumimoji="0" lang="en-GB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0" name="Rectangle 23"/>
          <p:cNvSpPr/>
          <p:nvPr/>
        </p:nvSpPr>
        <p:spPr>
          <a:xfrm>
            <a:off x="756667" y="4477059"/>
            <a:ext cx="1406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Rectangle 24"/>
          <p:cNvSpPr/>
          <p:nvPr/>
        </p:nvSpPr>
        <p:spPr>
          <a:xfrm>
            <a:off x="2810010" y="2392948"/>
            <a:ext cx="1406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Rectangle 25"/>
          <p:cNvSpPr/>
          <p:nvPr/>
        </p:nvSpPr>
        <p:spPr>
          <a:xfrm>
            <a:off x="4952651" y="4477059"/>
            <a:ext cx="1406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Rectangle 26"/>
          <p:cNvSpPr/>
          <p:nvPr/>
        </p:nvSpPr>
        <p:spPr>
          <a:xfrm>
            <a:off x="7029863" y="2392948"/>
            <a:ext cx="1406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7"/>
          <p:cNvSpPr txBox="1"/>
          <p:nvPr/>
        </p:nvSpPr>
        <p:spPr>
          <a:xfrm>
            <a:off x="764665" y="4288975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28"/>
          <p:cNvSpPr txBox="1"/>
          <p:nvPr/>
        </p:nvSpPr>
        <p:spPr>
          <a:xfrm>
            <a:off x="2818009" y="2204864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29"/>
          <p:cNvSpPr txBox="1"/>
          <p:nvPr/>
        </p:nvSpPr>
        <p:spPr>
          <a:xfrm>
            <a:off x="4960650" y="4288975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30"/>
          <p:cNvSpPr txBox="1"/>
          <p:nvPr/>
        </p:nvSpPr>
        <p:spPr>
          <a:xfrm>
            <a:off x="7037862" y="2204864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4"/>
          <p:cNvGrpSpPr>
            <a:grpSpLocks noChangeAspect="1"/>
          </p:cNvGrpSpPr>
          <p:nvPr/>
        </p:nvGrpSpPr>
        <p:grpSpPr bwMode="auto">
          <a:xfrm>
            <a:off x="3417968" y="2392987"/>
            <a:ext cx="2511818" cy="2607139"/>
            <a:chOff x="1365" y="-412"/>
            <a:chExt cx="4954" cy="5142"/>
          </a:xfrm>
        </p:grpSpPr>
        <p:sp>
          <p:nvSpPr>
            <p:cNvPr id="3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rgbClr val="0070C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rgbClr val="66CCFF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0070C0">
                <a:lumMod val="7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13"/>
          <p:cNvGrpSpPr/>
          <p:nvPr/>
        </p:nvGrpSpPr>
        <p:grpSpPr>
          <a:xfrm>
            <a:off x="6238946" y="4180512"/>
            <a:ext cx="658631" cy="658631"/>
            <a:chOff x="7891737" y="4601650"/>
            <a:chExt cx="755703" cy="755703"/>
          </a:xfrm>
        </p:grpSpPr>
        <p:sp>
          <p:nvSpPr>
            <p:cNvPr id="43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rgbClr val="66CC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14"/>
          <p:cNvGrpSpPr/>
          <p:nvPr/>
        </p:nvGrpSpPr>
        <p:grpSpPr>
          <a:xfrm>
            <a:off x="2450176" y="4180512"/>
            <a:ext cx="658631" cy="658631"/>
            <a:chOff x="3544559" y="4601650"/>
            <a:chExt cx="755703" cy="755703"/>
          </a:xfrm>
        </p:grpSpPr>
        <p:sp>
          <p:nvSpPr>
            <p:cNvPr id="46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rgbClr val="66CC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7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12"/>
          <p:cNvGrpSpPr/>
          <p:nvPr/>
        </p:nvGrpSpPr>
        <p:grpSpPr>
          <a:xfrm>
            <a:off x="6238946" y="2160048"/>
            <a:ext cx="658631" cy="658631"/>
            <a:chOff x="7891737" y="2283399"/>
            <a:chExt cx="755703" cy="755703"/>
          </a:xfrm>
        </p:grpSpPr>
        <p:sp>
          <p:nvSpPr>
            <p:cNvPr id="49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0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11"/>
          <p:cNvGrpSpPr/>
          <p:nvPr/>
        </p:nvGrpSpPr>
        <p:grpSpPr>
          <a:xfrm>
            <a:off x="2450176" y="2160048"/>
            <a:ext cx="658631" cy="658631"/>
            <a:chOff x="3544559" y="2283399"/>
            <a:chExt cx="755703" cy="755703"/>
          </a:xfrm>
        </p:grpSpPr>
        <p:sp>
          <p:nvSpPr>
            <p:cNvPr id="5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3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30"/>
          <p:cNvGrpSpPr/>
          <p:nvPr/>
        </p:nvGrpSpPr>
        <p:grpSpPr>
          <a:xfrm>
            <a:off x="6874758" y="1988840"/>
            <a:ext cx="1873706" cy="691335"/>
            <a:chOff x="8590924" y="2306010"/>
            <a:chExt cx="3046760" cy="793226"/>
          </a:xfrm>
        </p:grpSpPr>
        <p:sp>
          <p:nvSpPr>
            <p:cNvPr id="55" name="Rectangle 28"/>
            <p:cNvSpPr/>
            <p:nvPr/>
          </p:nvSpPr>
          <p:spPr>
            <a:xfrm>
              <a:off x="8647438" y="2623603"/>
              <a:ext cx="2990246" cy="4756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590924" y="2306010"/>
              <a:ext cx="1905932" cy="3189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31"/>
          <p:cNvGrpSpPr/>
          <p:nvPr/>
        </p:nvGrpSpPr>
        <p:grpSpPr>
          <a:xfrm>
            <a:off x="6874758" y="4013144"/>
            <a:ext cx="1873706" cy="691335"/>
            <a:chOff x="8590924" y="2306010"/>
            <a:chExt cx="3046760" cy="793227"/>
          </a:xfrm>
        </p:grpSpPr>
        <p:sp>
          <p:nvSpPr>
            <p:cNvPr id="58" name="Rectangle 32"/>
            <p:cNvSpPr/>
            <p:nvPr/>
          </p:nvSpPr>
          <p:spPr>
            <a:xfrm>
              <a:off x="8647438" y="2623604"/>
              <a:ext cx="2990246" cy="4756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8590924" y="2306010"/>
              <a:ext cx="1905932" cy="3189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34"/>
          <p:cNvGrpSpPr/>
          <p:nvPr/>
        </p:nvGrpSpPr>
        <p:grpSpPr>
          <a:xfrm flipH="1">
            <a:off x="561181" y="4013145"/>
            <a:ext cx="1873703" cy="691335"/>
            <a:chOff x="8590926" y="2306010"/>
            <a:chExt cx="3046758" cy="793226"/>
          </a:xfrm>
        </p:grpSpPr>
        <p:sp>
          <p:nvSpPr>
            <p:cNvPr id="61" name="Rectangle 35"/>
            <p:cNvSpPr/>
            <p:nvPr/>
          </p:nvSpPr>
          <p:spPr>
            <a:xfrm>
              <a:off x="8647438" y="2623603"/>
              <a:ext cx="2990246" cy="4756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8590926" y="2306010"/>
              <a:ext cx="1905934" cy="3189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37"/>
          <p:cNvGrpSpPr/>
          <p:nvPr/>
        </p:nvGrpSpPr>
        <p:grpSpPr>
          <a:xfrm flipH="1">
            <a:off x="561180" y="1988840"/>
            <a:ext cx="1838949" cy="691335"/>
            <a:chOff x="8647438" y="2306010"/>
            <a:chExt cx="2990246" cy="793226"/>
          </a:xfrm>
        </p:grpSpPr>
        <p:sp>
          <p:nvSpPr>
            <p:cNvPr id="64" name="Rectangle 38"/>
            <p:cNvSpPr/>
            <p:nvPr/>
          </p:nvSpPr>
          <p:spPr>
            <a:xfrm>
              <a:off x="8647438" y="2623603"/>
              <a:ext cx="2990246" cy="4756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8679751" y="2306010"/>
              <a:ext cx="1905934" cy="3189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68"/>
          <p:cNvSpPr/>
          <p:nvPr/>
        </p:nvSpPr>
        <p:spPr>
          <a:xfrm>
            <a:off x="1606793" y="1972208"/>
            <a:ext cx="2555424" cy="83371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0" name="Freeform 70"/>
          <p:cNvSpPr/>
          <p:nvPr/>
        </p:nvSpPr>
        <p:spPr>
          <a:xfrm>
            <a:off x="1606793" y="3042899"/>
            <a:ext cx="2555424" cy="83371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1" name="Freeform 72"/>
          <p:cNvSpPr/>
          <p:nvPr/>
        </p:nvSpPr>
        <p:spPr>
          <a:xfrm>
            <a:off x="1606793" y="4113591"/>
            <a:ext cx="2555424" cy="83371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2" name="Freeform 45"/>
          <p:cNvSpPr/>
          <p:nvPr/>
        </p:nvSpPr>
        <p:spPr>
          <a:xfrm flipH="1">
            <a:off x="5128262" y="1972208"/>
            <a:ext cx="2555424" cy="83371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3" name="Freeform 62"/>
          <p:cNvSpPr/>
          <p:nvPr/>
        </p:nvSpPr>
        <p:spPr>
          <a:xfrm flipH="1">
            <a:off x="5128262" y="3042899"/>
            <a:ext cx="2555424" cy="83371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4" name="Freeform 64"/>
          <p:cNvSpPr/>
          <p:nvPr/>
        </p:nvSpPr>
        <p:spPr>
          <a:xfrm flipH="1">
            <a:off x="5128262" y="4113591"/>
            <a:ext cx="2555424" cy="83371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ysClr val="windowText" lastClr="000000">
              <a:lumMod val="10000"/>
              <a:lumOff val="90000"/>
              <a:alpha val="90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5" name="Left-Right Arrow 61"/>
          <p:cNvSpPr/>
          <p:nvPr/>
        </p:nvSpPr>
        <p:spPr>
          <a:xfrm>
            <a:off x="4283825" y="2237588"/>
            <a:ext cx="765351" cy="302953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6" name="Left-Right Arrow 65"/>
          <p:cNvSpPr/>
          <p:nvPr/>
        </p:nvSpPr>
        <p:spPr>
          <a:xfrm>
            <a:off x="4283825" y="3308279"/>
            <a:ext cx="765351" cy="302953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7" name="Left-Right Arrow 66"/>
          <p:cNvSpPr/>
          <p:nvPr/>
        </p:nvSpPr>
        <p:spPr>
          <a:xfrm>
            <a:off x="4283825" y="4378971"/>
            <a:ext cx="765351" cy="302953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8" name="Text Placeholder 3"/>
          <p:cNvSpPr txBox="1">
            <a:spLocks/>
          </p:cNvSpPr>
          <p:nvPr/>
        </p:nvSpPr>
        <p:spPr>
          <a:xfrm>
            <a:off x="2145506" y="2125901"/>
            <a:ext cx="1775202" cy="5253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45"/>
          <p:cNvSpPr>
            <a:spLocks noEditPoints="1"/>
          </p:cNvSpPr>
          <p:nvPr/>
        </p:nvSpPr>
        <p:spPr bwMode="auto">
          <a:xfrm>
            <a:off x="1726983" y="2251662"/>
            <a:ext cx="328531" cy="32853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2145506" y="3193124"/>
            <a:ext cx="1775202" cy="5253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45"/>
          <p:cNvSpPr>
            <a:spLocks noEditPoints="1"/>
          </p:cNvSpPr>
          <p:nvPr/>
        </p:nvSpPr>
        <p:spPr bwMode="auto">
          <a:xfrm>
            <a:off x="1726983" y="3318884"/>
            <a:ext cx="328531" cy="32853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2145506" y="4272953"/>
            <a:ext cx="1775202" cy="5253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5"/>
          <p:cNvSpPr>
            <a:spLocks noEditPoints="1"/>
          </p:cNvSpPr>
          <p:nvPr/>
        </p:nvSpPr>
        <p:spPr bwMode="auto">
          <a:xfrm>
            <a:off x="1726983" y="4398713"/>
            <a:ext cx="328531" cy="32853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5"/>
          <p:cNvSpPr>
            <a:spLocks noEditPoints="1"/>
          </p:cNvSpPr>
          <p:nvPr/>
        </p:nvSpPr>
        <p:spPr bwMode="auto">
          <a:xfrm>
            <a:off x="7214839" y="2251662"/>
            <a:ext cx="328531" cy="32853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5365651" y="2125901"/>
            <a:ext cx="1775202" cy="5253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7214839" y="3318884"/>
            <a:ext cx="328531" cy="32853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66CCFF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5365651" y="3193124"/>
            <a:ext cx="1775202" cy="5253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5"/>
          <p:cNvSpPr>
            <a:spLocks noEditPoints="1"/>
          </p:cNvSpPr>
          <p:nvPr/>
        </p:nvSpPr>
        <p:spPr bwMode="auto">
          <a:xfrm>
            <a:off x="7214839" y="4408339"/>
            <a:ext cx="328531" cy="32853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70C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5365651" y="4282579"/>
            <a:ext cx="1775202" cy="5253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Rounded Rectangle 67"/>
          <p:cNvSpPr/>
          <p:nvPr/>
        </p:nvSpPr>
        <p:spPr>
          <a:xfrm>
            <a:off x="539552" y="1912491"/>
            <a:ext cx="1075630" cy="959301"/>
          </a:xfrm>
          <a:prstGeom prst="round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" name="Rounded Rectangle 69"/>
          <p:cNvSpPr/>
          <p:nvPr/>
        </p:nvSpPr>
        <p:spPr>
          <a:xfrm>
            <a:off x="539552" y="2983185"/>
            <a:ext cx="1075630" cy="959299"/>
          </a:xfrm>
          <a:prstGeom prst="round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2" name="Rounded Rectangle 71"/>
          <p:cNvSpPr/>
          <p:nvPr/>
        </p:nvSpPr>
        <p:spPr>
          <a:xfrm>
            <a:off x="539552" y="4053877"/>
            <a:ext cx="1075630" cy="959299"/>
          </a:xfrm>
          <a:prstGeom prst="round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3" name="Rounded Rectangle 44"/>
          <p:cNvSpPr/>
          <p:nvPr/>
        </p:nvSpPr>
        <p:spPr>
          <a:xfrm flipH="1">
            <a:off x="7675296" y="1912491"/>
            <a:ext cx="1075630" cy="959301"/>
          </a:xfrm>
          <a:prstGeom prst="round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4" name="Rounded Rectangle 47"/>
          <p:cNvSpPr/>
          <p:nvPr/>
        </p:nvSpPr>
        <p:spPr>
          <a:xfrm flipH="1">
            <a:off x="7675296" y="2983185"/>
            <a:ext cx="1075630" cy="959299"/>
          </a:xfrm>
          <a:prstGeom prst="round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55" name="Rounded Rectangle 63"/>
          <p:cNvSpPr/>
          <p:nvPr/>
        </p:nvSpPr>
        <p:spPr>
          <a:xfrm flipH="1">
            <a:off x="7675296" y="4053877"/>
            <a:ext cx="1075630" cy="959299"/>
          </a:xfrm>
          <a:prstGeom prst="round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12"/>
          <p:cNvGraphicFramePr/>
          <p:nvPr>
            <p:extLst>
              <p:ext uri="{D42A27DB-BD31-4B8C-83A1-F6EECF244321}">
                <p14:modId xmlns:p14="http://schemas.microsoft.com/office/powerpoint/2010/main" val="1179408811"/>
              </p:ext>
            </p:extLst>
          </p:nvPr>
        </p:nvGraphicFramePr>
        <p:xfrm>
          <a:off x="467544" y="2132856"/>
          <a:ext cx="4502127" cy="3026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" name="Oval 13"/>
          <p:cNvSpPr/>
          <p:nvPr/>
        </p:nvSpPr>
        <p:spPr>
          <a:xfrm>
            <a:off x="5267553" y="2453413"/>
            <a:ext cx="472043" cy="47475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5848345" y="2492775"/>
            <a:ext cx="2851269" cy="26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15"/>
          <p:cNvSpPr/>
          <p:nvPr/>
        </p:nvSpPr>
        <p:spPr>
          <a:xfrm>
            <a:off x="5267553" y="3114584"/>
            <a:ext cx="472043" cy="474750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5848345" y="3150656"/>
            <a:ext cx="2851269" cy="26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Oval 17"/>
          <p:cNvSpPr/>
          <p:nvPr/>
        </p:nvSpPr>
        <p:spPr>
          <a:xfrm>
            <a:off x="5267553" y="3771882"/>
            <a:ext cx="472043" cy="47475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5887074" y="3808537"/>
            <a:ext cx="2851269" cy="26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Oval 19"/>
          <p:cNvSpPr/>
          <p:nvPr/>
        </p:nvSpPr>
        <p:spPr>
          <a:xfrm>
            <a:off x="5267553" y="4399803"/>
            <a:ext cx="472043" cy="474750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5887074" y="4466418"/>
            <a:ext cx="2812539" cy="26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marL="0" marR="0" lvl="0" indent="0" algn="just" defTabSz="114764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35"/>
          <p:cNvSpPr>
            <a:spLocks noEditPoints="1"/>
          </p:cNvSpPr>
          <p:nvPr/>
        </p:nvSpPr>
        <p:spPr bwMode="auto">
          <a:xfrm>
            <a:off x="5330629" y="2574112"/>
            <a:ext cx="345892" cy="233353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106"/>
          <p:cNvSpPr>
            <a:spLocks noEditPoints="1"/>
          </p:cNvSpPr>
          <p:nvPr/>
        </p:nvSpPr>
        <p:spPr bwMode="auto">
          <a:xfrm>
            <a:off x="5415032" y="3876327"/>
            <a:ext cx="177083" cy="238317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23"/>
          <p:cNvGrpSpPr/>
          <p:nvPr/>
        </p:nvGrpSpPr>
        <p:grpSpPr>
          <a:xfrm>
            <a:off x="5410896" y="3213768"/>
            <a:ext cx="185358" cy="276383"/>
            <a:chOff x="4669866" y="3800264"/>
            <a:chExt cx="279527" cy="416797"/>
          </a:xfrm>
          <a:solidFill>
            <a:sysClr val="window" lastClr="FFFFFF"/>
          </a:solidFill>
        </p:grpSpPr>
        <p:sp>
          <p:nvSpPr>
            <p:cNvPr id="33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28"/>
          <p:cNvGrpSpPr/>
          <p:nvPr/>
        </p:nvGrpSpPr>
        <p:grpSpPr>
          <a:xfrm>
            <a:off x="5404274" y="4508090"/>
            <a:ext cx="198598" cy="258178"/>
            <a:chOff x="6421904" y="4798576"/>
            <a:chExt cx="299494" cy="389342"/>
          </a:xfrm>
          <a:solidFill>
            <a:sysClr val="window" lastClr="FFFFFF"/>
          </a:solidFill>
        </p:grpSpPr>
        <p:sp>
          <p:nvSpPr>
            <p:cNvPr id="38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34"/>
          <p:cNvGrpSpPr/>
          <p:nvPr/>
        </p:nvGrpSpPr>
        <p:grpSpPr>
          <a:xfrm>
            <a:off x="5309489" y="2348880"/>
            <a:ext cx="713123" cy="385087"/>
            <a:chOff x="7166383" y="2666161"/>
            <a:chExt cx="900000" cy="486001"/>
          </a:xfrm>
        </p:grpSpPr>
        <p:sp>
          <p:nvSpPr>
            <p:cNvPr id="49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39"/>
          <p:cNvGrpSpPr/>
          <p:nvPr/>
        </p:nvGrpSpPr>
        <p:grpSpPr>
          <a:xfrm>
            <a:off x="3262159" y="2349763"/>
            <a:ext cx="713123" cy="385087"/>
            <a:chOff x="4605752" y="2667275"/>
            <a:chExt cx="900000" cy="486001"/>
          </a:xfrm>
        </p:grpSpPr>
        <p:sp>
          <p:nvSpPr>
            <p:cNvPr id="54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44"/>
          <p:cNvGrpSpPr/>
          <p:nvPr/>
        </p:nvGrpSpPr>
        <p:grpSpPr>
          <a:xfrm>
            <a:off x="1214829" y="2348880"/>
            <a:ext cx="713123" cy="385087"/>
            <a:chOff x="2006307" y="2666161"/>
            <a:chExt cx="900000" cy="486001"/>
          </a:xfrm>
        </p:grpSpPr>
        <p:sp>
          <p:nvSpPr>
            <p:cNvPr id="58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49"/>
          <p:cNvGrpSpPr/>
          <p:nvPr/>
        </p:nvGrpSpPr>
        <p:grpSpPr>
          <a:xfrm>
            <a:off x="7356818" y="2348880"/>
            <a:ext cx="713123" cy="385087"/>
            <a:chOff x="9913617" y="2666161"/>
            <a:chExt cx="900000" cy="486001"/>
          </a:xfrm>
        </p:grpSpPr>
        <p:sp>
          <p:nvSpPr>
            <p:cNvPr id="61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74"/>
          <p:cNvGrpSpPr/>
          <p:nvPr/>
        </p:nvGrpSpPr>
        <p:grpSpPr>
          <a:xfrm>
            <a:off x="1289723" y="4025939"/>
            <a:ext cx="563335" cy="563334"/>
            <a:chOff x="821491" y="4182919"/>
            <a:chExt cx="710960" cy="710958"/>
          </a:xfrm>
        </p:grpSpPr>
        <p:sp>
          <p:nvSpPr>
            <p:cNvPr id="67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8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rgbClr val="0070C0"/>
            </a:solidFill>
          </p:grpSpPr>
          <p:sp>
            <p:nvSpPr>
              <p:cNvPr id="69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0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2" name="Group 76"/>
          <p:cNvGrpSpPr/>
          <p:nvPr/>
        </p:nvGrpSpPr>
        <p:grpSpPr>
          <a:xfrm>
            <a:off x="5384383" y="4022851"/>
            <a:ext cx="563335" cy="563334"/>
            <a:chOff x="6038386" y="4179022"/>
            <a:chExt cx="710960" cy="710958"/>
          </a:xfrm>
        </p:grpSpPr>
        <p:sp>
          <p:nvSpPr>
            <p:cNvPr id="73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rgbClr val="0070C0"/>
            </a:solidFill>
          </p:grpSpPr>
          <p:sp>
            <p:nvSpPr>
              <p:cNvPr id="75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0" name="Group 77"/>
          <p:cNvGrpSpPr/>
          <p:nvPr/>
        </p:nvGrpSpPr>
        <p:grpSpPr>
          <a:xfrm>
            <a:off x="7431712" y="4018139"/>
            <a:ext cx="563335" cy="563334"/>
            <a:chOff x="8613835" y="4173075"/>
            <a:chExt cx="710960" cy="710958"/>
          </a:xfrm>
        </p:grpSpPr>
        <p:sp>
          <p:nvSpPr>
            <p:cNvPr id="81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 w="12700" cap="flat" cmpd="sng" algn="ctr">
              <a:solidFill>
                <a:srgbClr val="66CCFF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75"/>
          <p:cNvGrpSpPr/>
          <p:nvPr/>
        </p:nvGrpSpPr>
        <p:grpSpPr>
          <a:xfrm>
            <a:off x="3337053" y="4018139"/>
            <a:ext cx="563335" cy="563334"/>
            <a:chOff x="3445843" y="4173075"/>
            <a:chExt cx="710960" cy="710958"/>
          </a:xfrm>
        </p:grpSpPr>
        <p:sp>
          <p:nvSpPr>
            <p:cNvPr id="84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 w="12700" cap="flat" cmpd="sng" algn="ctr">
              <a:solidFill>
                <a:srgbClr val="66CCFF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752330" y="2871282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CCF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752330" y="3099926"/>
            <a:ext cx="1638121" cy="59874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CCF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Content Placeholder 2"/>
          <p:cNvSpPr txBox="1">
            <a:spLocks/>
          </p:cNvSpPr>
          <p:nvPr/>
        </p:nvSpPr>
        <p:spPr>
          <a:xfrm>
            <a:off x="2799660" y="2871282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CCF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Content Placeholder 2"/>
          <p:cNvSpPr txBox="1">
            <a:spLocks/>
          </p:cNvSpPr>
          <p:nvPr/>
        </p:nvSpPr>
        <p:spPr>
          <a:xfrm>
            <a:off x="2799660" y="3099926"/>
            <a:ext cx="1638121" cy="59874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CCF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Content Placeholder 2"/>
          <p:cNvSpPr txBox="1">
            <a:spLocks/>
          </p:cNvSpPr>
          <p:nvPr/>
        </p:nvSpPr>
        <p:spPr>
          <a:xfrm>
            <a:off x="4846990" y="2871282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CCF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1" name="Content Placeholder 2"/>
          <p:cNvSpPr txBox="1">
            <a:spLocks/>
          </p:cNvSpPr>
          <p:nvPr/>
        </p:nvSpPr>
        <p:spPr>
          <a:xfrm>
            <a:off x="4846990" y="3099926"/>
            <a:ext cx="1638121" cy="598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CCF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Content Placeholder 2"/>
          <p:cNvSpPr txBox="1">
            <a:spLocks/>
          </p:cNvSpPr>
          <p:nvPr/>
        </p:nvSpPr>
        <p:spPr>
          <a:xfrm>
            <a:off x="6894319" y="2871282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CCF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Content Placeholder 2"/>
          <p:cNvSpPr txBox="1">
            <a:spLocks/>
          </p:cNvSpPr>
          <p:nvPr/>
        </p:nvSpPr>
        <p:spPr>
          <a:xfrm>
            <a:off x="6894319" y="3099926"/>
            <a:ext cx="1638121" cy="59874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66CCF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up 13"/>
          <p:cNvGrpSpPr/>
          <p:nvPr/>
        </p:nvGrpSpPr>
        <p:grpSpPr>
          <a:xfrm>
            <a:off x="-23812" y="2266328"/>
            <a:ext cx="9217255" cy="2067453"/>
            <a:chOff x="-92647" y="1563638"/>
            <a:chExt cx="8988871" cy="2016226"/>
          </a:xfrm>
          <a:solidFill>
            <a:sysClr val="window" lastClr="FFFFFF">
              <a:lumMod val="75000"/>
            </a:sysClr>
          </a:solidFill>
        </p:grpSpPr>
        <p:sp>
          <p:nvSpPr>
            <p:cNvPr id="33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CC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4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5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6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CC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7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tr-TR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38" name="Gözyaşı Damlası 15"/>
          <p:cNvSpPr/>
          <p:nvPr/>
        </p:nvSpPr>
        <p:spPr>
          <a:xfrm>
            <a:off x="605674" y="2703749"/>
            <a:ext cx="576943" cy="590701"/>
          </a:xfrm>
          <a:prstGeom prst="teardrop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9" name="AutoShape 29"/>
          <p:cNvSpPr>
            <a:spLocks/>
          </p:cNvSpPr>
          <p:nvPr/>
        </p:nvSpPr>
        <p:spPr bwMode="auto">
          <a:xfrm>
            <a:off x="773689" y="2891392"/>
            <a:ext cx="240919" cy="21541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marL="0" marR="0" lvl="0" indent="0" algn="just" defTabSz="1285541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Gözyaşı Damlası 36"/>
          <p:cNvSpPr/>
          <p:nvPr/>
        </p:nvSpPr>
        <p:spPr>
          <a:xfrm>
            <a:off x="2477266" y="2668387"/>
            <a:ext cx="576943" cy="590701"/>
          </a:xfrm>
          <a:prstGeom prst="teardrop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4320095" y="2653679"/>
            <a:ext cx="576943" cy="590701"/>
          </a:xfrm>
          <a:prstGeom prst="teardrop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2" name="Gözyaşı Damlası 42"/>
          <p:cNvSpPr/>
          <p:nvPr/>
        </p:nvSpPr>
        <p:spPr>
          <a:xfrm>
            <a:off x="6245449" y="2668387"/>
            <a:ext cx="576943" cy="590701"/>
          </a:xfrm>
          <a:prstGeom prst="teardrop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3" name="Gözyaşı Damlası 44"/>
          <p:cNvSpPr/>
          <p:nvPr/>
        </p:nvSpPr>
        <p:spPr>
          <a:xfrm>
            <a:off x="7995765" y="2668387"/>
            <a:ext cx="576943" cy="590701"/>
          </a:xfrm>
          <a:prstGeom prst="teardrop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r-TR" sz="7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4" name="AutoShape 115"/>
          <p:cNvSpPr>
            <a:spLocks/>
          </p:cNvSpPr>
          <p:nvPr/>
        </p:nvSpPr>
        <p:spPr bwMode="auto">
          <a:xfrm>
            <a:off x="2666388" y="2852981"/>
            <a:ext cx="221513" cy="2215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marL="0" marR="0" lvl="0" indent="0" algn="just" defTabSz="1285541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78"/>
          <p:cNvSpPr>
            <a:spLocks noEditPoints="1"/>
          </p:cNvSpPr>
          <p:nvPr/>
        </p:nvSpPr>
        <p:spPr bwMode="auto">
          <a:xfrm>
            <a:off x="4485657" y="2829252"/>
            <a:ext cx="245820" cy="239555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257109" tIns="128555" rIns="257109" bIns="12855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6" name="Group 55"/>
          <p:cNvGrpSpPr/>
          <p:nvPr/>
        </p:nvGrpSpPr>
        <p:grpSpPr>
          <a:xfrm>
            <a:off x="6425904" y="2851693"/>
            <a:ext cx="216034" cy="224090"/>
            <a:chOff x="998489" y="2241774"/>
            <a:chExt cx="256404" cy="239742"/>
          </a:xfrm>
          <a:solidFill>
            <a:sysClr val="window" lastClr="FFFFFF"/>
          </a:solidFill>
        </p:grpSpPr>
        <p:sp>
          <p:nvSpPr>
            <p:cNvPr id="47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AutoShape 66"/>
          <p:cNvSpPr>
            <a:spLocks/>
          </p:cNvSpPr>
          <p:nvPr/>
        </p:nvSpPr>
        <p:spPr bwMode="auto">
          <a:xfrm>
            <a:off x="8147408" y="2831442"/>
            <a:ext cx="273658" cy="264591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marL="0" marR="0" lvl="0" indent="0" algn="just" defTabSz="1285541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700" b="0" i="0" u="none" strike="noStrike" kern="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Metin kutusu 17"/>
          <p:cNvSpPr txBox="1"/>
          <p:nvPr/>
        </p:nvSpPr>
        <p:spPr>
          <a:xfrm>
            <a:off x="353845" y="3444197"/>
            <a:ext cx="1255239" cy="525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Metin kutusu 60"/>
          <p:cNvSpPr txBox="1"/>
          <p:nvPr/>
        </p:nvSpPr>
        <p:spPr>
          <a:xfrm>
            <a:off x="2114163" y="3469558"/>
            <a:ext cx="1255239" cy="525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Metin kutusu 61"/>
          <p:cNvSpPr txBox="1"/>
          <p:nvPr/>
        </p:nvSpPr>
        <p:spPr>
          <a:xfrm>
            <a:off x="4004300" y="3419953"/>
            <a:ext cx="1255239" cy="525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Metin kutusu 62"/>
          <p:cNvSpPr txBox="1"/>
          <p:nvPr/>
        </p:nvSpPr>
        <p:spPr>
          <a:xfrm>
            <a:off x="5906302" y="3477553"/>
            <a:ext cx="1255239" cy="525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3"/>
          <p:cNvSpPr txBox="1"/>
          <p:nvPr/>
        </p:nvSpPr>
        <p:spPr>
          <a:xfrm>
            <a:off x="7681027" y="3469558"/>
            <a:ext cx="1206420" cy="525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3883"/>
          <p:cNvSpPr/>
          <p:nvPr/>
        </p:nvSpPr>
        <p:spPr>
          <a:xfrm>
            <a:off x="899592" y="1772816"/>
            <a:ext cx="7398541" cy="477398"/>
          </a:xfrm>
          <a:prstGeom prst="roundRect">
            <a:avLst>
              <a:gd name="adj" fmla="val 50000"/>
            </a:avLst>
          </a:prstGeom>
          <a:solidFill>
            <a:srgbClr val="66CCFF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3885"/>
          <p:cNvSpPr/>
          <p:nvPr/>
        </p:nvSpPr>
        <p:spPr>
          <a:xfrm>
            <a:off x="1658678" y="2379763"/>
            <a:ext cx="5898984" cy="211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kumimoji="0" lang="en-US" altLang="zh-CN" sz="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kumimoji="0" lang="en-US" altLang="zh-CN" sz="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3886"/>
          <p:cNvSpPr/>
          <p:nvPr/>
        </p:nvSpPr>
        <p:spPr>
          <a:xfrm>
            <a:off x="899592" y="3073101"/>
            <a:ext cx="7398541" cy="477398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3888"/>
          <p:cNvSpPr/>
          <p:nvPr/>
        </p:nvSpPr>
        <p:spPr>
          <a:xfrm>
            <a:off x="1658678" y="3680047"/>
            <a:ext cx="5898984" cy="211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kumimoji="0" lang="en-US" altLang="zh-CN" sz="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kumimoji="0" lang="en-US" altLang="zh-CN" sz="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3889"/>
          <p:cNvSpPr/>
          <p:nvPr/>
        </p:nvSpPr>
        <p:spPr>
          <a:xfrm>
            <a:off x="899592" y="4339115"/>
            <a:ext cx="7398541" cy="477398"/>
          </a:xfrm>
          <a:prstGeom prst="roundRect">
            <a:avLst>
              <a:gd name="adj" fmla="val 50000"/>
            </a:avLst>
          </a:prstGeom>
          <a:solidFill>
            <a:srgbClr val="66CCFF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3891"/>
          <p:cNvSpPr/>
          <p:nvPr/>
        </p:nvSpPr>
        <p:spPr>
          <a:xfrm>
            <a:off x="1658678" y="4946060"/>
            <a:ext cx="5898984" cy="2114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kumimoji="0" lang="en-US" altLang="zh-CN" sz="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kumimoji="0" lang="en-US" altLang="zh-CN" sz="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5"/>
          <p:cNvSpPr txBox="1">
            <a:spLocks/>
          </p:cNvSpPr>
          <p:nvPr/>
        </p:nvSpPr>
        <p:spPr>
          <a:xfrm>
            <a:off x="3009684" y="1849588"/>
            <a:ext cx="3196971" cy="3238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30000"/>
              </a:lnSpc>
              <a:buNone/>
            </a:pPr>
            <a:r>
              <a:rPr lang="en-US" altLang="zh-CN" sz="9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Q1       </a:t>
            </a:r>
            <a:r>
              <a:rPr lang="zh-CN" altLang="en-US" sz="9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9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sz="90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sz="9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8" name="Text Placeholder 5"/>
          <p:cNvSpPr txBox="1">
            <a:spLocks/>
          </p:cNvSpPr>
          <p:nvPr/>
        </p:nvSpPr>
        <p:spPr>
          <a:xfrm>
            <a:off x="3009684" y="4415886"/>
            <a:ext cx="3196971" cy="32385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05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Q3       </a:t>
            </a:r>
            <a:r>
              <a:rPr lang="zh-CN" altLang="en-US" sz="105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05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05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  <p:sp>
        <p:nvSpPr>
          <p:cNvPr id="19" name="Text Placeholder 5"/>
          <p:cNvSpPr txBox="1">
            <a:spLocks/>
          </p:cNvSpPr>
          <p:nvPr/>
        </p:nvSpPr>
        <p:spPr>
          <a:xfrm>
            <a:off x="3009684" y="3149873"/>
            <a:ext cx="3196971" cy="323855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05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Q2       </a:t>
            </a:r>
            <a:r>
              <a:rPr lang="zh-CN" altLang="en-US" sz="105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点击输入您的</a:t>
            </a:r>
            <a:r>
              <a:rPr lang="zh-CN" altLang="en-US" sz="105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问题请替换文字内容内容</a:t>
            </a:r>
            <a:r>
              <a:rPr lang="en-US" altLang="zh-CN" sz="1050" dirty="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16" r="16077"/>
          <a:stretch>
            <a:fillRect/>
          </a:stretch>
        </p:blipFill>
        <p:spPr>
          <a:xfrm>
            <a:off x="3579287" y="1769591"/>
            <a:ext cx="1973530" cy="3779098"/>
          </a:xfrm>
          <a:prstGeom prst="rect">
            <a:avLst/>
          </a:prstGeom>
        </p:spPr>
      </p:pic>
      <p:sp>
        <p:nvSpPr>
          <p:cNvPr id="45" name="矩形 44"/>
          <p:cNvSpPr/>
          <p:nvPr/>
        </p:nvSpPr>
        <p:spPr>
          <a:xfrm>
            <a:off x="3765095" y="2197879"/>
            <a:ext cx="1623884" cy="2825172"/>
          </a:xfrm>
          <a:prstGeom prst="rect">
            <a:avLst/>
          </a:prstGeom>
          <a:blipFill dpi="0" rotWithShape="1">
            <a:blip r:embed="rId3" cstate="screen">
              <a:duotone>
                <a:srgbClr val="66CCFF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64" b="264"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7"/>
          <p:cNvSpPr/>
          <p:nvPr/>
        </p:nvSpPr>
        <p:spPr>
          <a:xfrm>
            <a:off x="-263902" y="4655230"/>
            <a:ext cx="9660438" cy="1476166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6430" tIns="48216" rIns="96430" bIns="48216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781050" y="4955952"/>
            <a:ext cx="1271961" cy="318973"/>
          </a:xfrm>
          <a:prstGeom prst="rect">
            <a:avLst/>
          </a:prstGeom>
          <a:noFill/>
        </p:spPr>
        <p:txBody>
          <a:bodyPr wrap="none" lIns="96430" tIns="48216" rIns="96430" bIns="48216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ctangle 9"/>
          <p:cNvSpPr/>
          <p:nvPr/>
        </p:nvSpPr>
        <p:spPr>
          <a:xfrm>
            <a:off x="836271" y="5254713"/>
            <a:ext cx="7459563" cy="332399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r>
              <a:rPr kumimoji="0" lang="en-US" altLang="zh-CN" sz="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 directly.</a:t>
            </a:r>
            <a:r>
              <a: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41"/>
          <p:cNvGrpSpPr/>
          <p:nvPr/>
        </p:nvGrpSpPr>
        <p:grpSpPr>
          <a:xfrm>
            <a:off x="6166207" y="2066615"/>
            <a:ext cx="658630" cy="658630"/>
            <a:chOff x="8115591" y="1727927"/>
            <a:chExt cx="831273" cy="831273"/>
          </a:xfrm>
          <a:solidFill>
            <a:sysClr val="window" lastClr="FFFFFF"/>
          </a:solidFill>
        </p:grpSpPr>
        <p:sp>
          <p:nvSpPr>
            <p:cNvPr id="50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rgbClr val="66CC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51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52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0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1" name="Group 43"/>
          <p:cNvGrpSpPr/>
          <p:nvPr/>
        </p:nvGrpSpPr>
        <p:grpSpPr>
          <a:xfrm>
            <a:off x="2307815" y="3414400"/>
            <a:ext cx="658630" cy="658630"/>
            <a:chOff x="3245823" y="3429000"/>
            <a:chExt cx="831273" cy="831273"/>
          </a:xfrm>
          <a:solidFill>
            <a:sysClr val="window" lastClr="FFFFFF"/>
          </a:solidFill>
        </p:grpSpPr>
        <p:sp>
          <p:nvSpPr>
            <p:cNvPr id="62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rgbClr val="66CC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63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64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6" name="Group 42"/>
          <p:cNvGrpSpPr/>
          <p:nvPr/>
        </p:nvGrpSpPr>
        <p:grpSpPr>
          <a:xfrm>
            <a:off x="6165661" y="3414400"/>
            <a:ext cx="658630" cy="658630"/>
            <a:chOff x="8114903" y="3428999"/>
            <a:chExt cx="831273" cy="831273"/>
          </a:xfrm>
          <a:solidFill>
            <a:sysClr val="window" lastClr="FFFFFF"/>
          </a:solidFill>
        </p:grpSpPr>
        <p:sp>
          <p:nvSpPr>
            <p:cNvPr id="67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rgbClr val="0070C0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68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69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0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2" name="Group 3"/>
          <p:cNvGrpSpPr/>
          <p:nvPr/>
        </p:nvGrpSpPr>
        <p:grpSpPr>
          <a:xfrm>
            <a:off x="2307815" y="2066615"/>
            <a:ext cx="658630" cy="658630"/>
            <a:chOff x="3245823" y="1727927"/>
            <a:chExt cx="831273" cy="831273"/>
          </a:xfrm>
          <a:solidFill>
            <a:sysClr val="window" lastClr="FFFFFF"/>
          </a:solidFill>
        </p:grpSpPr>
        <p:sp>
          <p:nvSpPr>
            <p:cNvPr id="73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rgbClr val="66CCFF"/>
            </a:solidFill>
            <a:ln w="28575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grpSp>
          <p:nvGrpSpPr>
            <p:cNvPr id="74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75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marL="0" marR="0" lvl="0" indent="0" algn="ctr" defTabSz="24106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8" name="Text Placeholder 7"/>
          <p:cNvSpPr txBox="1">
            <a:spLocks/>
          </p:cNvSpPr>
          <p:nvPr/>
        </p:nvSpPr>
        <p:spPr>
          <a:xfrm>
            <a:off x="817965" y="2080886"/>
            <a:ext cx="1274882" cy="203133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2"/>
          <p:cNvSpPr txBox="1">
            <a:spLocks/>
          </p:cNvSpPr>
          <p:nvPr/>
        </p:nvSpPr>
        <p:spPr>
          <a:xfrm>
            <a:off x="508667" y="2337535"/>
            <a:ext cx="1578786" cy="332399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7"/>
          <p:cNvSpPr txBox="1">
            <a:spLocks/>
          </p:cNvSpPr>
          <p:nvPr/>
        </p:nvSpPr>
        <p:spPr>
          <a:xfrm>
            <a:off x="841384" y="3423832"/>
            <a:ext cx="1274882" cy="203133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 Placeholder 2"/>
          <p:cNvSpPr txBox="1">
            <a:spLocks/>
          </p:cNvSpPr>
          <p:nvPr/>
        </p:nvSpPr>
        <p:spPr>
          <a:xfrm>
            <a:off x="532086" y="3680481"/>
            <a:ext cx="1578786" cy="332399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 Placeholder 7"/>
          <p:cNvSpPr txBox="1">
            <a:spLocks/>
          </p:cNvSpPr>
          <p:nvPr/>
        </p:nvSpPr>
        <p:spPr>
          <a:xfrm>
            <a:off x="7031856" y="2080886"/>
            <a:ext cx="1274882" cy="203133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 Placeholder 2"/>
          <p:cNvSpPr txBox="1">
            <a:spLocks/>
          </p:cNvSpPr>
          <p:nvPr/>
        </p:nvSpPr>
        <p:spPr>
          <a:xfrm>
            <a:off x="7015440" y="2337535"/>
            <a:ext cx="1578786" cy="332399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 Placeholder 7"/>
          <p:cNvSpPr txBox="1">
            <a:spLocks/>
          </p:cNvSpPr>
          <p:nvPr/>
        </p:nvSpPr>
        <p:spPr>
          <a:xfrm>
            <a:off x="7031856" y="3423832"/>
            <a:ext cx="1274882" cy="203133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 Placeholder 2"/>
          <p:cNvSpPr txBox="1">
            <a:spLocks/>
          </p:cNvSpPr>
          <p:nvPr/>
        </p:nvSpPr>
        <p:spPr>
          <a:xfrm>
            <a:off x="7015440" y="3680481"/>
            <a:ext cx="1578786" cy="332399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H_Other_1"/>
          <p:cNvSpPr>
            <a:spLocks noChangeArrowheads="1"/>
          </p:cNvSpPr>
          <p:nvPr/>
        </p:nvSpPr>
        <p:spPr bwMode="auto">
          <a:xfrm>
            <a:off x="1759928" y="2515635"/>
            <a:ext cx="2100276" cy="2101659"/>
          </a:xfrm>
          <a:prstGeom prst="ellipse">
            <a:avLst/>
          </a:prstGeom>
          <a:noFill/>
          <a:ln w="6350">
            <a:solidFill>
              <a:sysClr val="window" lastClr="FFFFFF">
                <a:lumMod val="65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MH_Title_1"/>
          <p:cNvSpPr>
            <a:spLocks noChangeArrowheads="1"/>
          </p:cNvSpPr>
          <p:nvPr/>
        </p:nvSpPr>
        <p:spPr bwMode="auto">
          <a:xfrm>
            <a:off x="3370415" y="3165917"/>
            <a:ext cx="900712" cy="899327"/>
          </a:xfrm>
          <a:prstGeom prst="ellipse">
            <a:avLst/>
          </a:prstGeom>
          <a:solidFill>
            <a:srgbClr val="0070C0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MH_SubTitle_3"/>
          <p:cNvSpPr>
            <a:spLocks noChangeArrowheads="1"/>
          </p:cNvSpPr>
          <p:nvPr/>
        </p:nvSpPr>
        <p:spPr bwMode="auto">
          <a:xfrm>
            <a:off x="1479060" y="3321571"/>
            <a:ext cx="588022" cy="588022"/>
          </a:xfrm>
          <a:prstGeom prst="ellipse">
            <a:avLst/>
          </a:prstGeom>
          <a:solidFill>
            <a:srgbClr val="66CCFF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MH_SubTitle_1"/>
          <p:cNvSpPr>
            <a:spLocks noChangeArrowheads="1"/>
          </p:cNvSpPr>
          <p:nvPr/>
        </p:nvSpPr>
        <p:spPr bwMode="auto">
          <a:xfrm>
            <a:off x="2516747" y="2222317"/>
            <a:ext cx="586638" cy="588022"/>
          </a:xfrm>
          <a:prstGeom prst="ellipse">
            <a:avLst/>
          </a:prstGeom>
          <a:solidFill>
            <a:srgbClr val="66CCFF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MH_SubTitle_5"/>
          <p:cNvSpPr>
            <a:spLocks noChangeArrowheads="1"/>
          </p:cNvSpPr>
          <p:nvPr/>
        </p:nvSpPr>
        <p:spPr bwMode="auto">
          <a:xfrm>
            <a:off x="2425429" y="4232658"/>
            <a:ext cx="588022" cy="588022"/>
          </a:xfrm>
          <a:prstGeom prst="ellipse">
            <a:avLst/>
          </a:prstGeom>
          <a:solidFill>
            <a:srgbClr val="66CCFF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MH_Other_2"/>
          <p:cNvSpPr>
            <a:spLocks noChangeArrowheads="1"/>
          </p:cNvSpPr>
          <p:nvPr/>
        </p:nvSpPr>
        <p:spPr bwMode="auto">
          <a:xfrm flipH="1">
            <a:off x="5271455" y="2515635"/>
            <a:ext cx="2101660" cy="2101659"/>
          </a:xfrm>
          <a:prstGeom prst="ellipse">
            <a:avLst/>
          </a:prstGeom>
          <a:noFill/>
          <a:ln w="6350">
            <a:solidFill>
              <a:sysClr val="window" lastClr="FFFFFF">
                <a:lumMod val="65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MH_Title_2"/>
          <p:cNvSpPr>
            <a:spLocks noChangeArrowheads="1"/>
          </p:cNvSpPr>
          <p:nvPr/>
        </p:nvSpPr>
        <p:spPr bwMode="auto">
          <a:xfrm flipH="1">
            <a:off x="4861915" y="3165917"/>
            <a:ext cx="899327" cy="899327"/>
          </a:xfrm>
          <a:prstGeom prst="ellipse">
            <a:avLst/>
          </a:prstGeom>
          <a:solidFill>
            <a:srgbClr val="66CCFF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MH_SubTitle_4"/>
          <p:cNvSpPr>
            <a:spLocks noChangeArrowheads="1"/>
          </p:cNvSpPr>
          <p:nvPr/>
        </p:nvSpPr>
        <p:spPr bwMode="auto">
          <a:xfrm flipH="1">
            <a:off x="7065960" y="3321571"/>
            <a:ext cx="586638" cy="588022"/>
          </a:xfrm>
          <a:prstGeom prst="ellipse">
            <a:avLst/>
          </a:prstGeom>
          <a:solidFill>
            <a:srgbClr val="0070C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MH_SubTitle_2"/>
          <p:cNvSpPr>
            <a:spLocks noChangeArrowheads="1"/>
          </p:cNvSpPr>
          <p:nvPr/>
        </p:nvSpPr>
        <p:spPr bwMode="auto">
          <a:xfrm flipH="1">
            <a:off x="6028274" y="2222317"/>
            <a:ext cx="588022" cy="588022"/>
          </a:xfrm>
          <a:prstGeom prst="ellipse">
            <a:avLst/>
          </a:prstGeom>
          <a:solidFill>
            <a:srgbClr val="0070C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MH_SubTitle_6"/>
          <p:cNvSpPr>
            <a:spLocks noChangeArrowheads="1"/>
          </p:cNvSpPr>
          <p:nvPr/>
        </p:nvSpPr>
        <p:spPr bwMode="auto">
          <a:xfrm flipH="1">
            <a:off x="6119591" y="4232658"/>
            <a:ext cx="586638" cy="588022"/>
          </a:xfrm>
          <a:prstGeom prst="ellipse">
            <a:avLst/>
          </a:prstGeom>
          <a:solidFill>
            <a:srgbClr val="0070C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MH_Other_3"/>
          <p:cNvSpPr>
            <a:spLocks/>
          </p:cNvSpPr>
          <p:nvPr/>
        </p:nvSpPr>
        <p:spPr bwMode="auto">
          <a:xfrm rot="18955331">
            <a:off x="3607008" y="2829707"/>
            <a:ext cx="1932861" cy="1932863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ysClr val="window" lastClr="FFFFFF">
                <a:lumMod val="65000"/>
              </a:sys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MH_Other_4"/>
          <p:cNvSpPr>
            <a:spLocks/>
          </p:cNvSpPr>
          <p:nvPr/>
        </p:nvSpPr>
        <p:spPr bwMode="auto">
          <a:xfrm rot="18955331" flipH="1" flipV="1">
            <a:off x="3593173" y="2467209"/>
            <a:ext cx="1934246" cy="1932863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ysClr val="window" lastClr="FFFFFF">
                <a:lumMod val="65000"/>
              </a:sys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3190364" y="4841273"/>
            <a:ext cx="1950552" cy="3222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3190363" y="4615461"/>
            <a:ext cx="987450" cy="1856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6788749" y="4841273"/>
            <a:ext cx="1950552" cy="3222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6788748" y="4615461"/>
            <a:ext cx="987450" cy="1856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539553" y="1854612"/>
            <a:ext cx="1950552" cy="3222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539552" y="1628800"/>
            <a:ext cx="987450" cy="1856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4137938" y="1854612"/>
            <a:ext cx="1950552" cy="32220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4137937" y="1628800"/>
            <a:ext cx="987450" cy="1856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1112" y="787763"/>
            <a:ext cx="3462473" cy="5326925"/>
          </a:xfrm>
          <a:prstGeom prst="rect">
            <a:avLst/>
          </a:prstGeom>
          <a:blipFill dpi="0" rotWithShape="1">
            <a:blip r:embed="rId2" cstate="screen">
              <a:grayscl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五边形 2"/>
          <p:cNvSpPr/>
          <p:nvPr/>
        </p:nvSpPr>
        <p:spPr>
          <a:xfrm flipH="1">
            <a:off x="2178528" y="2190289"/>
            <a:ext cx="7289584" cy="2521873"/>
          </a:xfrm>
          <a:prstGeom prst="homePlate">
            <a:avLst/>
          </a:prstGeom>
          <a:solidFill>
            <a:srgbClr val="0070C0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 rot="2700000">
            <a:off x="2771260" y="2771124"/>
            <a:ext cx="1360202" cy="1360202"/>
          </a:xfrm>
          <a:prstGeom prst="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12"/>
          <p:cNvSpPr txBox="1"/>
          <p:nvPr/>
        </p:nvSpPr>
        <p:spPr>
          <a:xfrm>
            <a:off x="2927159" y="3022798"/>
            <a:ext cx="10484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kumimoji="0" lang="zh-CN" altLang="en-US" sz="5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24194" y="3022798"/>
            <a:ext cx="2345351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7" name="TextBox 11"/>
          <p:cNvSpPr txBox="1"/>
          <p:nvPr/>
        </p:nvSpPr>
        <p:spPr>
          <a:xfrm>
            <a:off x="4758268" y="3459144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6019611" y="3459144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4758268" y="3660087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019611" y="3660087"/>
            <a:ext cx="12811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9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9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1294"/>
          <p:cNvGrpSpPr/>
          <p:nvPr/>
        </p:nvGrpSpPr>
        <p:grpSpPr>
          <a:xfrm>
            <a:off x="1273083" y="2060848"/>
            <a:ext cx="462728" cy="462728"/>
            <a:chOff x="0" y="0"/>
            <a:chExt cx="1243363" cy="1243363"/>
          </a:xfrm>
        </p:grpSpPr>
        <p:sp>
          <p:nvSpPr>
            <p:cNvPr id="62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66CCFF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3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64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4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4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6" name="Shape 1319"/>
          <p:cNvSpPr/>
          <p:nvPr/>
        </p:nvSpPr>
        <p:spPr>
          <a:xfrm flipV="1">
            <a:off x="1734442" y="2291384"/>
            <a:ext cx="1142705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Shape 1320"/>
          <p:cNvSpPr/>
          <p:nvPr/>
        </p:nvSpPr>
        <p:spPr>
          <a:xfrm flipV="1">
            <a:off x="3568091" y="2291384"/>
            <a:ext cx="1142705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Shape 1321"/>
          <p:cNvSpPr/>
          <p:nvPr/>
        </p:nvSpPr>
        <p:spPr>
          <a:xfrm flipV="1">
            <a:off x="5401741" y="2291384"/>
            <a:ext cx="1142705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Shape 1322"/>
          <p:cNvSpPr/>
          <p:nvPr/>
        </p:nvSpPr>
        <p:spPr>
          <a:xfrm flipH="1">
            <a:off x="1965396" y="4280642"/>
            <a:ext cx="1142705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Shape 1323"/>
          <p:cNvSpPr/>
          <p:nvPr/>
        </p:nvSpPr>
        <p:spPr>
          <a:xfrm flipH="1">
            <a:off x="3799044" y="4280642"/>
            <a:ext cx="1142705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Shape 1324"/>
          <p:cNvSpPr/>
          <p:nvPr/>
        </p:nvSpPr>
        <p:spPr>
          <a:xfrm flipH="1">
            <a:off x="5632693" y="4280642"/>
            <a:ext cx="1141338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Shape 1325"/>
          <p:cNvSpPr/>
          <p:nvPr/>
        </p:nvSpPr>
        <p:spPr>
          <a:xfrm flipV="1">
            <a:off x="7234743" y="2291384"/>
            <a:ext cx="1402360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Shape 1326"/>
          <p:cNvSpPr/>
          <p:nvPr/>
        </p:nvSpPr>
        <p:spPr>
          <a:xfrm>
            <a:off x="8636125" y="2300108"/>
            <a:ext cx="0" cy="1985262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Shape 1327"/>
          <p:cNvSpPr/>
          <p:nvPr/>
        </p:nvSpPr>
        <p:spPr>
          <a:xfrm flipH="1">
            <a:off x="7466344" y="4280642"/>
            <a:ext cx="1169974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Shape 1328"/>
          <p:cNvSpPr/>
          <p:nvPr/>
        </p:nvSpPr>
        <p:spPr>
          <a:xfrm flipH="1">
            <a:off x="697504" y="4280642"/>
            <a:ext cx="580341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Shape 1329"/>
          <p:cNvSpPr/>
          <p:nvPr/>
        </p:nvSpPr>
        <p:spPr>
          <a:xfrm flipV="1">
            <a:off x="699560" y="2291384"/>
            <a:ext cx="0" cy="1993986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Shape 1330"/>
          <p:cNvSpPr/>
          <p:nvPr/>
        </p:nvSpPr>
        <p:spPr>
          <a:xfrm>
            <a:off x="694593" y="2291384"/>
            <a:ext cx="348905" cy="0"/>
          </a:xfrm>
          <a:prstGeom prst="line">
            <a:avLst/>
          </a:prstGeom>
          <a:ln w="12700">
            <a:solidFill>
              <a:sysClr val="window" lastClr="FFFFFF">
                <a:lumMod val="65000"/>
              </a:sys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kumimoji="0" sz="4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8" name="Group 1335"/>
          <p:cNvGrpSpPr/>
          <p:nvPr/>
        </p:nvGrpSpPr>
        <p:grpSpPr>
          <a:xfrm>
            <a:off x="3106731" y="2060848"/>
            <a:ext cx="462728" cy="462728"/>
            <a:chOff x="0" y="0"/>
            <a:chExt cx="1243363" cy="1243363"/>
          </a:xfrm>
        </p:grpSpPr>
        <p:sp>
          <p:nvSpPr>
            <p:cNvPr id="79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0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81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4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4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3" name="Group 1338"/>
          <p:cNvGrpSpPr/>
          <p:nvPr/>
        </p:nvGrpSpPr>
        <p:grpSpPr>
          <a:xfrm>
            <a:off x="4940381" y="2060848"/>
            <a:ext cx="462728" cy="462728"/>
            <a:chOff x="0" y="0"/>
            <a:chExt cx="1243363" cy="1243363"/>
          </a:xfrm>
        </p:grpSpPr>
        <p:sp>
          <p:nvSpPr>
            <p:cNvPr id="84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66CCFF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1341"/>
          <p:cNvGrpSpPr/>
          <p:nvPr/>
        </p:nvGrpSpPr>
        <p:grpSpPr>
          <a:xfrm>
            <a:off x="6774030" y="2060848"/>
            <a:ext cx="462728" cy="462728"/>
            <a:chOff x="0" y="0"/>
            <a:chExt cx="1243363" cy="1243363"/>
          </a:xfrm>
        </p:grpSpPr>
        <p:sp>
          <p:nvSpPr>
            <p:cNvPr id="87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1344"/>
          <p:cNvGrpSpPr/>
          <p:nvPr/>
        </p:nvGrpSpPr>
        <p:grpSpPr>
          <a:xfrm>
            <a:off x="6774030" y="4049074"/>
            <a:ext cx="462728" cy="462728"/>
            <a:chOff x="0" y="0"/>
            <a:chExt cx="1243363" cy="1243363"/>
          </a:xfrm>
        </p:grpSpPr>
        <p:sp>
          <p:nvSpPr>
            <p:cNvPr id="90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1347"/>
          <p:cNvGrpSpPr/>
          <p:nvPr/>
        </p:nvGrpSpPr>
        <p:grpSpPr>
          <a:xfrm>
            <a:off x="4940381" y="4049074"/>
            <a:ext cx="462728" cy="462728"/>
            <a:chOff x="0" y="0"/>
            <a:chExt cx="1243363" cy="1243363"/>
          </a:xfrm>
        </p:grpSpPr>
        <p:sp>
          <p:nvSpPr>
            <p:cNvPr id="93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66CCFF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1350"/>
          <p:cNvGrpSpPr/>
          <p:nvPr/>
        </p:nvGrpSpPr>
        <p:grpSpPr>
          <a:xfrm>
            <a:off x="3106732" y="4049074"/>
            <a:ext cx="462728" cy="462728"/>
            <a:chOff x="0" y="0"/>
            <a:chExt cx="1243363" cy="1243363"/>
          </a:xfrm>
        </p:grpSpPr>
        <p:sp>
          <p:nvSpPr>
            <p:cNvPr id="96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1356"/>
          <p:cNvGrpSpPr/>
          <p:nvPr/>
        </p:nvGrpSpPr>
        <p:grpSpPr>
          <a:xfrm>
            <a:off x="1273083" y="4049074"/>
            <a:ext cx="462728" cy="462728"/>
            <a:chOff x="0" y="0"/>
            <a:chExt cx="1243363" cy="1243363"/>
          </a:xfrm>
        </p:grpSpPr>
        <p:sp>
          <p:nvSpPr>
            <p:cNvPr id="99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rgbClr val="66CCFF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kumimoji="0" sz="40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0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101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4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4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kumimoji="0" sz="4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04" name="TextBox 103"/>
          <p:cNvSpPr txBox="1"/>
          <p:nvPr/>
        </p:nvSpPr>
        <p:spPr>
          <a:xfrm>
            <a:off x="1273086" y="2893722"/>
            <a:ext cx="1525228" cy="3323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Text Placeholder 4"/>
          <p:cNvSpPr txBox="1">
            <a:spLocks/>
          </p:cNvSpPr>
          <p:nvPr/>
        </p:nvSpPr>
        <p:spPr>
          <a:xfrm>
            <a:off x="1295700" y="2642846"/>
            <a:ext cx="1879808" cy="20249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106734" y="2893722"/>
            <a:ext cx="1525228" cy="3323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7" name="Text Placeholder 4"/>
          <p:cNvSpPr txBox="1">
            <a:spLocks/>
          </p:cNvSpPr>
          <p:nvPr/>
        </p:nvSpPr>
        <p:spPr>
          <a:xfrm>
            <a:off x="3129349" y="2642846"/>
            <a:ext cx="1970794" cy="20313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940384" y="2893722"/>
            <a:ext cx="1525228" cy="3323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9" name="Text Placeholder 4"/>
          <p:cNvSpPr txBox="1">
            <a:spLocks/>
          </p:cNvSpPr>
          <p:nvPr/>
        </p:nvSpPr>
        <p:spPr>
          <a:xfrm>
            <a:off x="4963000" y="2642846"/>
            <a:ext cx="1879808" cy="20313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6774031" y="2893722"/>
            <a:ext cx="1525228" cy="3323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" name="Text Placeholder 4"/>
          <p:cNvSpPr txBox="1">
            <a:spLocks/>
          </p:cNvSpPr>
          <p:nvPr/>
        </p:nvSpPr>
        <p:spPr>
          <a:xfrm>
            <a:off x="6796648" y="2642846"/>
            <a:ext cx="1879808" cy="20313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273086" y="4907609"/>
            <a:ext cx="1525228" cy="3323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 Placeholder 4"/>
          <p:cNvSpPr txBox="1">
            <a:spLocks/>
          </p:cNvSpPr>
          <p:nvPr/>
        </p:nvSpPr>
        <p:spPr>
          <a:xfrm>
            <a:off x="1295700" y="4656729"/>
            <a:ext cx="1879808" cy="20313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106734" y="4907608"/>
            <a:ext cx="1525228" cy="3323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Text Placeholder 4"/>
          <p:cNvSpPr txBox="1">
            <a:spLocks/>
          </p:cNvSpPr>
          <p:nvPr/>
        </p:nvSpPr>
        <p:spPr>
          <a:xfrm>
            <a:off x="3129349" y="4656729"/>
            <a:ext cx="1970794" cy="20313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940384" y="4907608"/>
            <a:ext cx="1525228" cy="3323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 Placeholder 4"/>
          <p:cNvSpPr txBox="1">
            <a:spLocks/>
          </p:cNvSpPr>
          <p:nvPr/>
        </p:nvSpPr>
        <p:spPr>
          <a:xfrm>
            <a:off x="4963000" y="4656729"/>
            <a:ext cx="1879808" cy="20313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6774031" y="4907608"/>
            <a:ext cx="1525228" cy="33239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 Placeholder 4"/>
          <p:cNvSpPr txBox="1">
            <a:spLocks/>
          </p:cNvSpPr>
          <p:nvPr/>
        </p:nvSpPr>
        <p:spPr>
          <a:xfrm>
            <a:off x="6796648" y="4656729"/>
            <a:ext cx="1879808" cy="203133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121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66CCFF"/>
    </a:accent1>
    <a:accent2>
      <a:srgbClr val="0070C0"/>
    </a:accent2>
    <a:accent3>
      <a:srgbClr val="66CCFF"/>
    </a:accent3>
    <a:accent4>
      <a:srgbClr val="0070C0"/>
    </a:accent4>
    <a:accent5>
      <a:srgbClr val="66CCFF"/>
    </a:accent5>
    <a:accent6>
      <a:srgbClr val="0070C0"/>
    </a:accent6>
    <a:hlink>
      <a:srgbClr val="66CCFF"/>
    </a:hlink>
    <a:folHlink>
      <a:srgbClr val="0070C0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23089</TotalTime>
  <Words>3230</Words>
  <Application>Microsoft Office PowerPoint</Application>
  <PresentationFormat>全屏显示(4:3)</PresentationFormat>
  <Paragraphs>251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1390</cp:revision>
  <dcterms:created xsi:type="dcterms:W3CDTF">2009-02-11T05:37:22Z</dcterms:created>
  <dcterms:modified xsi:type="dcterms:W3CDTF">2017-11-23T08:01:41Z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