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tags/tag8.xml" ContentType="application/vnd.openxmlformats-officedocument.presentationml.tag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theme/themeOverride1.xml" ContentType="application/vnd.openxmlformats-officedocument.themeOverr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charts/chart1.xml" ContentType="application/vnd.openxmlformats-officedocument.drawingml.chart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97" r:id="rId1"/>
    <p:sldMasterId id="2147483705" r:id="rId2"/>
  </p:sldMasterIdLst>
  <p:notesMasterIdLst>
    <p:notesMasterId r:id="rId30"/>
  </p:notesMasterIdLst>
  <p:handoutMasterIdLst>
    <p:handoutMasterId r:id="rId31"/>
  </p:handoutMasterIdLst>
  <p:sldIdLst>
    <p:sldId id="2528" r:id="rId3"/>
    <p:sldId id="2569" r:id="rId4"/>
    <p:sldId id="2570" r:id="rId5"/>
    <p:sldId id="2572" r:id="rId6"/>
    <p:sldId id="2573" r:id="rId7"/>
    <p:sldId id="2574" r:id="rId8"/>
    <p:sldId id="2575" r:id="rId9"/>
    <p:sldId id="2576" r:id="rId10"/>
    <p:sldId id="2592" r:id="rId11"/>
    <p:sldId id="2577" r:id="rId12"/>
    <p:sldId id="2578" r:id="rId13"/>
    <p:sldId id="2579" r:id="rId14"/>
    <p:sldId id="2580" r:id="rId15"/>
    <p:sldId id="2581" r:id="rId16"/>
    <p:sldId id="2593" r:id="rId17"/>
    <p:sldId id="2571" r:id="rId18"/>
    <p:sldId id="2582" r:id="rId19"/>
    <p:sldId id="2583" r:id="rId20"/>
    <p:sldId id="2584" r:id="rId21"/>
    <p:sldId id="2585" r:id="rId22"/>
    <p:sldId id="2594" r:id="rId23"/>
    <p:sldId id="2587" r:id="rId24"/>
    <p:sldId id="2589" r:id="rId25"/>
    <p:sldId id="2590" r:id="rId26"/>
    <p:sldId id="2591" r:id="rId27"/>
    <p:sldId id="2595" r:id="rId28"/>
    <p:sldId id="2596" r:id="rId29"/>
  </p:sldIdLst>
  <p:sldSz cx="12858750" cy="7232650"/>
  <p:notesSz cx="6858000" cy="9144000"/>
  <p:custDataLst>
    <p:tags r:id="rId32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3" pos="557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497" userDrawn="1">
          <p15:clr>
            <a:srgbClr val="A4A3A4"/>
          </p15:clr>
        </p15:guide>
        <p15:guide id="7" pos="6908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003366"/>
    <a:srgbClr val="2DDE45"/>
    <a:srgbClr val="FFFFFF"/>
    <a:srgbClr val="66CCFF"/>
    <a:srgbClr val="125B26"/>
    <a:srgbClr val="27B23C"/>
    <a:srgbClr val="134B28"/>
    <a:srgbClr val="63BC6F"/>
    <a:srgbClr val="C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193" autoAdjust="0"/>
    <p:restoredTop sz="95317" autoAdjust="0"/>
  </p:normalViewPr>
  <p:slideViewPr>
    <p:cSldViewPr>
      <p:cViewPr>
        <p:scale>
          <a:sx n="50" d="100"/>
          <a:sy n="50" d="100"/>
        </p:scale>
        <p:origin x="-150" y="-1554"/>
      </p:cViewPr>
      <p:guideLst>
        <p:guide orient="horz" pos="328"/>
        <p:guide orient="horz" pos="4183"/>
        <p:guide pos="4050"/>
        <p:guide pos="557"/>
        <p:guide pos="7497"/>
        <p:guide pos="6908"/>
      </p:guideLst>
    </p:cSldViewPr>
  </p:slideViewPr>
  <p:outlineViewPr>
    <p:cViewPr>
      <p:scale>
        <a:sx n="100" d="100"/>
        <a:sy n="100" d="100"/>
      </p:scale>
      <p:origin x="0" y="-20556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>
      <p:cViewPr varScale="1">
        <p:scale>
          <a:sx n="65" d="100"/>
          <a:sy n="65" d="100"/>
        </p:scale>
        <p:origin x="2796" y="5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gs" Target="tags/tag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notesMaster" Target="notesMasters/notesMaster1.xml"/><Relationship Id="rId35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areaChart>
        <c:grouping val="standard"/>
        <c:varyColors val="0"/>
        <c:ser>
          <c:idx val="0"/>
          <c:order val="0"/>
          <c:spPr>
            <a:solidFill>
              <a:schemeClr val="accent1"/>
            </a:solidFill>
          </c:spPr>
          <c:val>
            <c:numRef>
              <c:f>Sheet1!$B$2:$B$6</c:f>
              <c:numCache>
                <c:formatCode>General</c:formatCode>
                <c:ptCount val="5"/>
                <c:pt idx="0">
                  <c:v>28</c:v>
                </c:pt>
                <c:pt idx="1">
                  <c:v>30</c:v>
                </c:pt>
                <c:pt idx="2">
                  <c:v>25</c:v>
                </c:pt>
                <c:pt idx="3">
                  <c:v>30</c:v>
                </c:pt>
                <c:pt idx="4">
                  <c:v>32</c:v>
                </c:pt>
              </c:numCache>
            </c:numRef>
          </c:val>
          <c:extLst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Series 1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Sheet1!$A$2:$A$6</c15:sqref>
                        </c15:formulaRef>
                      </c:ext>
                    </c:extLst>
                    <c:numCache>
                      <c:formatCode>m/d/yyyy</c:formatCode>
                      <c:ptCount val="5"/>
                      <c:pt idx="0">
                        <c:v>37261</c:v>
                      </c:pt>
                      <c:pt idx="1">
                        <c:v>37262</c:v>
                      </c:pt>
                      <c:pt idx="2">
                        <c:v>37263</c:v>
                      </c:pt>
                      <c:pt idx="3">
                        <c:v>37264</c:v>
                      </c:pt>
                      <c:pt idx="4">
                        <c:v>37265</c:v>
                      </c:pt>
                    </c:numCache>
                  </c:numRef>
                </c15:cat>
              </c15:filteredCategoryTitle>
            </c:ext>
          </c:extLst>
        </c:ser>
        <c:ser>
          <c:idx val="1"/>
          <c:order val="1"/>
          <c:spPr>
            <a:solidFill>
              <a:schemeClr val="accent2"/>
            </a:solidFill>
          </c:spPr>
          <c:val>
            <c:numRef>
              <c:f>Sheet1!$C$2:$C$6</c:f>
              <c:numCache>
                <c:formatCode>General</c:formatCode>
                <c:ptCount val="5"/>
                <c:pt idx="0">
                  <c:v>22</c:v>
                </c:pt>
                <c:pt idx="1">
                  <c:v>18</c:v>
                </c:pt>
                <c:pt idx="2">
                  <c:v>20</c:v>
                </c:pt>
                <c:pt idx="3">
                  <c:v>21</c:v>
                </c:pt>
                <c:pt idx="4">
                  <c:v>28</c:v>
                </c:pt>
              </c:numCache>
            </c:numRef>
          </c:val>
          <c:extLst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Sheet1!$C$1</c15:sqref>
                        </c15:formulaRef>
                      </c:ext>
                    </c:extLst>
                    <c:strCache>
                      <c:ptCount val="1"/>
                      <c:pt idx="0">
                        <c:v>Series 2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Sheet1!$A$2:$A$6</c15:sqref>
                        </c15:formulaRef>
                      </c:ext>
                    </c:extLst>
                    <c:numCache>
                      <c:formatCode>m/d/yyyy</c:formatCode>
                      <c:ptCount val="5"/>
                      <c:pt idx="0">
                        <c:v>37261</c:v>
                      </c:pt>
                      <c:pt idx="1">
                        <c:v>37262</c:v>
                      </c:pt>
                      <c:pt idx="2">
                        <c:v>37263</c:v>
                      </c:pt>
                      <c:pt idx="3">
                        <c:v>37264</c:v>
                      </c:pt>
                      <c:pt idx="4">
                        <c:v>37265</c:v>
                      </c:pt>
                    </c:numCache>
                  </c:numRef>
                </c15:cat>
              </c15:filteredCategoryTitle>
            </c:ext>
          </c:extLst>
        </c:ser>
        <c:ser>
          <c:idx val="2"/>
          <c:order val="2"/>
          <c:spPr>
            <a:solidFill>
              <a:schemeClr val="accent3"/>
            </a:solidFill>
            <a:ln w="25400">
              <a:noFill/>
            </a:ln>
          </c:spPr>
          <c:val>
            <c:numRef>
              <c:f>Sheet1!$D$2:$D$6</c:f>
              <c:numCache>
                <c:formatCode>General</c:formatCode>
                <c:ptCount val="5"/>
                <c:pt idx="0">
                  <c:v>15</c:v>
                </c:pt>
                <c:pt idx="1">
                  <c:v>15</c:v>
                </c:pt>
                <c:pt idx="2">
                  <c:v>15</c:v>
                </c:pt>
                <c:pt idx="3">
                  <c:v>19</c:v>
                </c:pt>
                <c:pt idx="4">
                  <c:v>18</c:v>
                </c:pt>
              </c:numCache>
            </c:numRef>
          </c:val>
          <c:extLst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Sheet1!$D$1</c15:sqref>
                        </c15:formulaRef>
                      </c:ext>
                    </c:extLst>
                    <c:strCache>
                      <c:ptCount val="1"/>
                      <c:pt idx="0">
                        <c:v>Series 12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Sheet1!$A$2:$A$6</c15:sqref>
                        </c15:formulaRef>
                      </c:ext>
                    </c:extLst>
                    <c:numCache>
                      <c:formatCode>m/d/yyyy</c:formatCode>
                      <c:ptCount val="5"/>
                      <c:pt idx="0">
                        <c:v>37261</c:v>
                      </c:pt>
                      <c:pt idx="1">
                        <c:v>37262</c:v>
                      </c:pt>
                      <c:pt idx="2">
                        <c:v>37263</c:v>
                      </c:pt>
                      <c:pt idx="3">
                        <c:v>37264</c:v>
                      </c:pt>
                      <c:pt idx="4">
                        <c:v>37265</c:v>
                      </c:pt>
                    </c:numCache>
                  </c:numRef>
                </c15:cat>
              </c15:filteredCategoryTitle>
            </c:ext>
          </c:extLst>
        </c:ser>
        <c:ser>
          <c:idx val="3"/>
          <c:order val="3"/>
          <c:spPr>
            <a:solidFill>
              <a:schemeClr val="accent4"/>
            </a:solidFill>
            <a:ln w="25400">
              <a:noFill/>
            </a:ln>
          </c:spPr>
          <c:val>
            <c:numRef>
              <c:f>Sheet1!$E$2:$E$6</c:f>
              <c:numCache>
                <c:formatCode>General</c:formatCode>
                <c:ptCount val="5"/>
                <c:pt idx="0">
                  <c:v>20</c:v>
                </c:pt>
                <c:pt idx="1">
                  <c:v>12</c:v>
                </c:pt>
                <c:pt idx="2">
                  <c:v>12</c:v>
                </c:pt>
                <c:pt idx="3">
                  <c:v>9</c:v>
                </c:pt>
                <c:pt idx="4">
                  <c:v>11</c:v>
                </c:pt>
              </c:numCache>
            </c:numRef>
          </c:val>
          <c:extLst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Sheet1!$E$1</c15:sqref>
                        </c15:formulaRef>
                      </c:ext>
                    </c:extLst>
                    <c:strCache>
                      <c:ptCount val="1"/>
                      <c:pt idx="0">
                        <c:v>Series 23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Sheet1!$A$2:$A$6</c15:sqref>
                        </c15:formulaRef>
                      </c:ext>
                    </c:extLst>
                    <c:numCache>
                      <c:formatCode>m/d/yyyy</c:formatCode>
                      <c:ptCount val="5"/>
                      <c:pt idx="0">
                        <c:v>37261</c:v>
                      </c:pt>
                      <c:pt idx="1">
                        <c:v>37262</c:v>
                      </c:pt>
                      <c:pt idx="2">
                        <c:v>37263</c:v>
                      </c:pt>
                      <c:pt idx="3">
                        <c:v>37264</c:v>
                      </c:pt>
                      <c:pt idx="4">
                        <c:v>37265</c:v>
                      </c:pt>
                    </c:numCache>
                  </c:numRef>
                </c15:cat>
              </c15:filteredCategoryTitle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39455104"/>
        <c:axId val="139460992"/>
      </c:areaChart>
      <c:catAx>
        <c:axId val="139455104"/>
        <c:scaling>
          <c:orientation val="minMax"/>
        </c:scaling>
        <c:delete val="1"/>
        <c:axPos val="b"/>
        <c:numFmt formatCode="m/d/yyyy" sourceLinked="1"/>
        <c:majorTickMark val="out"/>
        <c:minorTickMark val="none"/>
        <c:tickLblPos val="none"/>
        <c:crossAx val="139460992"/>
        <c:crosses val="autoZero"/>
        <c:auto val="1"/>
        <c:lblAlgn val="ctr"/>
        <c:lblOffset val="100"/>
        <c:noMultiLvlLbl val="1"/>
      </c:catAx>
      <c:valAx>
        <c:axId val="139460992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one"/>
        <c:crossAx val="139455104"/>
        <c:crosses val="autoZero"/>
        <c:crossBetween val="midCat"/>
      </c:valAx>
    </c:plotArea>
    <c:plotVisOnly val="1"/>
    <c:dispBlanksAs val="zero"/>
    <c:showDLblsOverMax val="0"/>
  </c:chart>
  <c:txPr>
    <a:bodyPr/>
    <a:lstStyle/>
    <a:p>
      <a:pPr>
        <a:defRPr sz="1800">
          <a:latin typeface="Arial" panose="020B0604020202020204" pitchFamily="34" charset="0"/>
          <a:ea typeface="微软雅黑" panose="020B0503020204020204" pitchFamily="34" charset="-122"/>
          <a:cs typeface="+mn-ea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630DBF-D010-4114-9DE3-41E342A27C18}" type="datetimeFigureOut">
              <a:rPr lang="zh-CN" altLang="en-US" smtClean="0"/>
              <a:t>2017/11/23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D1D107-4CC9-43CA-8CA8-36E1DF70D5F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8666007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2017/11/23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3" Type="http://schemas.openxmlformats.org/officeDocument/2006/relationships/slide" Target="../slides/slide8.xml"/><Relationship Id="rId2" Type="http://schemas.openxmlformats.org/officeDocument/2006/relationships/notesMaster" Target="../notesMasters/notesMaster1.xml"/><Relationship Id="rId1" Type="http://schemas.openxmlformats.org/officeDocument/2006/relationships/themeOverride" Target="../theme/themeOverride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FF5570-FE69-4FDF-99DA-8CDE436443CD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06220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1495585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827068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8621626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5132692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4083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7628358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6997312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7236551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6363915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924198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27DC7C-EA85-41EA-BE8E-3BC04B9579CE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8179975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FF5570-FE69-4FDF-99DA-8CDE436443CD}" type="slidenum">
              <a:rPr lang="en-US" smtClean="0"/>
              <a:pPr/>
              <a:t>26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27493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9684179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1008131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7390C9-E209-452A-AF2C-23D0DB5DF8D6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5474665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684213" y="1141413"/>
            <a:ext cx="5486400" cy="3086100"/>
          </a:xfrm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3795" name="备注占位符 2"/>
          <p:cNvSpPr>
            <a:spLocks noGrp="1" noChangeArrowheads="1"/>
          </p:cNvSpPr>
          <p:nvPr>
            <p:ph type="body" idx="1"/>
          </p:nvPr>
        </p:nvSpPr>
        <p:spPr>
          <a:xfrm>
            <a:off x="684213" y="4398963"/>
            <a:ext cx="5486400" cy="36004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altLang="zh-CN"/>
          </a:p>
        </p:txBody>
      </p:sp>
      <p:sp>
        <p:nvSpPr>
          <p:cNvPr id="33796" name="灯片编号占位符 3"/>
          <p:cNvSpPr txBox="1">
            <a:spLocks noGrp="1" noChangeArrowheads="1"/>
          </p:cNvSpPr>
          <p:nvPr/>
        </p:nvSpPr>
        <p:spPr bwMode="auto">
          <a:xfrm>
            <a:off x="3883025" y="8683625"/>
            <a:ext cx="2971800" cy="458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latinLnBrk="1" hangingPunct="1">
              <a:spcBef>
                <a:spcPct val="0"/>
              </a:spcBef>
            </a:pPr>
            <a:fld id="{D8A88CB0-5585-4DC3-AF7B-F8B607B001A8}" type="slidenum">
              <a:rPr lang="zh-CN" altLang="en-US">
                <a:latin typeface="Arial" panose="020B0604020202020204" pitchFamily="34" charset="0"/>
                <a:ea typeface="微软雅黑" panose="020B0503020204020204" pitchFamily="34" charset="-122"/>
              </a:rPr>
              <a:pPr algn="r" eaLnBrk="1" latinLnBrk="1" hangingPunct="1">
                <a:spcBef>
                  <a:spcPct val="0"/>
                </a:spcBef>
              </a:pPr>
              <a:t>8</a:t>
            </a:fld>
            <a:endParaRPr lang="zh-CN" altLang="en-US" dirty="0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00156657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0107817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0343213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772537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BF82D2-7A68-459D-A996-9BDDA2518FA4}" type="datetimeFigureOut">
              <a:rPr lang="zh-CN" altLang="en-US" smtClean="0"/>
              <a:t>2017/11/23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1EE5D-26FB-46D5-A381-ECFB35BF1D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332886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405" y="5062855"/>
            <a:ext cx="7715250" cy="59769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405" y="646251"/>
            <a:ext cx="7715250" cy="4339590"/>
          </a:xfrm>
        </p:spPr>
        <p:txBody>
          <a:bodyPr/>
          <a:lstStyle>
            <a:lvl1pPr marL="0" indent="0">
              <a:buNone/>
              <a:defRPr sz="4000"/>
            </a:lvl1pPr>
            <a:lvl2pPr marL="574015" indent="0">
              <a:buNone/>
              <a:defRPr sz="3500"/>
            </a:lvl2pPr>
            <a:lvl3pPr marL="1148029" indent="0">
              <a:buNone/>
              <a:defRPr sz="3000"/>
            </a:lvl3pPr>
            <a:lvl4pPr marL="1722044" indent="0">
              <a:buNone/>
              <a:defRPr sz="2500"/>
            </a:lvl4pPr>
            <a:lvl5pPr marL="2296058" indent="0">
              <a:buNone/>
              <a:defRPr sz="2500"/>
            </a:lvl5pPr>
            <a:lvl6pPr marL="2870073" indent="0">
              <a:buNone/>
              <a:defRPr sz="2500"/>
            </a:lvl6pPr>
            <a:lvl7pPr marL="3444088" indent="0">
              <a:buNone/>
              <a:defRPr sz="2500"/>
            </a:lvl7pPr>
            <a:lvl8pPr marL="4018102" indent="0">
              <a:buNone/>
              <a:defRPr sz="2500"/>
            </a:lvl8pPr>
            <a:lvl9pPr marL="4592117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405" y="5660554"/>
            <a:ext cx="7715250" cy="848831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2017/11/23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71301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2017/11/23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57427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2594" y="289642"/>
            <a:ext cx="2893219" cy="617119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937" y="289642"/>
            <a:ext cx="8465344" cy="617119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2017/11/23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38421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6" y="2246810"/>
            <a:ext cx="10929938" cy="15503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3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40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80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20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960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700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44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181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921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2017/11/23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58989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2017/11/23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6836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752" y="4647648"/>
            <a:ext cx="10929938" cy="1436485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752" y="3065506"/>
            <a:ext cx="10929938" cy="1582142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401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4802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204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29605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700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440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1810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59211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2017/11/23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60448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938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6531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2017/11/23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59536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18976"/>
            <a:ext cx="5681514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938" y="2293688"/>
            <a:ext cx="5681514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2067" y="1618976"/>
            <a:ext cx="5683746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2067" y="2293688"/>
            <a:ext cx="5683746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2017/11/23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16116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2017/11/23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46227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2017/11/23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59154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7967"/>
            <a:ext cx="4230440" cy="1225532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7414" y="287967"/>
            <a:ext cx="7188398" cy="6172866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938" y="1513500"/>
            <a:ext cx="4230440" cy="4947334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2017/11/23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48721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5" Type="http://schemas.openxmlformats.org/officeDocument/2006/relationships/slideLayout" Target="../slideLayouts/slideLayout6.xml"/><Relationship Id="rId10" Type="http://schemas.openxmlformats.org/officeDocument/2006/relationships/slideLayout" Target="../slideLayouts/slideLayout11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BF82D2-7A68-459D-A996-9BDDA2518FA4}" type="datetimeFigureOut">
              <a:rPr lang="zh-CN" altLang="en-US" smtClean="0"/>
              <a:t>2017/11/23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01EE5D-26FB-46D5-A381-ECFB35BF1D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850568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4" r:id="rId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42938" y="289641"/>
            <a:ext cx="11572875" cy="1205442"/>
          </a:xfrm>
          <a:prstGeom prst="rect">
            <a:avLst/>
          </a:prstGeom>
        </p:spPr>
        <p:txBody>
          <a:bodyPr vert="horz" lIns="114803" tIns="57401" rIns="114803" bIns="57401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87619"/>
            <a:ext cx="11572875" cy="4773215"/>
          </a:xfrm>
          <a:prstGeom prst="rect">
            <a:avLst/>
          </a:prstGeom>
        </p:spPr>
        <p:txBody>
          <a:bodyPr vert="horz" lIns="114803" tIns="57401" rIns="114803" bIns="57401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42937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2017/11/23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393406" y="6703595"/>
            <a:ext cx="4071938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54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325689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6" r:id="rId1"/>
    <p:sldLayoutId id="2147483707" r:id="rId2"/>
    <p:sldLayoutId id="2147483708" r:id="rId3"/>
    <p:sldLayoutId id="2147483709" r:id="rId4"/>
    <p:sldLayoutId id="2147483710" r:id="rId5"/>
    <p:sldLayoutId id="2147483711" r:id="rId6"/>
    <p:sldLayoutId id="2147483712" r:id="rId7"/>
    <p:sldLayoutId id="2147483713" r:id="rId8"/>
    <p:sldLayoutId id="2147483714" r:id="rId9"/>
    <p:sldLayoutId id="2147483715" r:id="rId10"/>
    <p:sldLayoutId id="2147483716" r:id="rId11"/>
  </p:sldLayoutIdLst>
  <p:txStyles>
    <p:titleStyle>
      <a:lvl1pPr algn="ctr" defTabSz="1148029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0511" indent="-430511" algn="l" defTabSz="1148029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2774" indent="-358759" algn="l" defTabSz="1148029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35037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09051" indent="-287007" algn="l" defTabSz="1148029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3066" indent="-287007" algn="l" defTabSz="1148029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5708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1095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0511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79124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4015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8029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2044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9605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70073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4408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18102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92117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2.xml"/><Relationship Id="rId3" Type="http://schemas.openxmlformats.org/officeDocument/2006/relationships/tags" Target="../tags/tag4.xml"/><Relationship Id="rId7" Type="http://schemas.openxmlformats.org/officeDocument/2006/relationships/slideLayout" Target="../slideLayouts/slideLayout1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5" Type="http://schemas.openxmlformats.org/officeDocument/2006/relationships/tags" Target="../tags/tag6.xml"/><Relationship Id="rId4" Type="http://schemas.openxmlformats.org/officeDocument/2006/relationships/tags" Target="../tags/tag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9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n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1.png"/><Relationship Id="rId1" Type="http://schemas.openxmlformats.org/officeDocument/2006/relationships/slideLayout" Target="../slideLayouts/slideLayout3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0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0" y="400050"/>
            <a:ext cx="12858395" cy="6432550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0" y="3328293"/>
            <a:ext cx="12858750" cy="2481216"/>
          </a:xfrm>
          <a:prstGeom prst="rect">
            <a:avLst/>
          </a:prstGeom>
          <a:solidFill>
            <a:schemeClr val="accent1">
              <a:alpha val="89804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259"/>
          <p:cNvSpPr>
            <a:spLocks noChangeArrowheads="1"/>
          </p:cNvSpPr>
          <p:nvPr/>
        </p:nvSpPr>
        <p:spPr bwMode="auto">
          <a:xfrm>
            <a:off x="4125119" y="3960716"/>
            <a:ext cx="6419850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4800" b="1" cap="all" dirty="0" smtClean="0">
                <a:solidFill>
                  <a:schemeClr val="bg1"/>
                </a:solidFill>
                <a:cs typeface="Arial" panose="020B0604020202020204" pitchFamily="34" charset="0"/>
              </a:rPr>
              <a:t>年终总结新年计划</a:t>
            </a:r>
            <a:r>
              <a:rPr lang="en-US" altLang="zh-CN" sz="4800" b="1" cap="all" dirty="0" err="1" smtClean="0">
                <a:solidFill>
                  <a:schemeClr val="bg1"/>
                </a:solidFill>
                <a:cs typeface="Arial" panose="020B0604020202020204" pitchFamily="34" charset="0"/>
              </a:rPr>
              <a:t>ppt</a:t>
            </a:r>
            <a:endParaRPr lang="zh-CN" altLang="en-US" sz="4800" b="1" cap="all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7" name="矩形 259"/>
          <p:cNvSpPr>
            <a:spLocks noChangeArrowheads="1"/>
          </p:cNvSpPr>
          <p:nvPr/>
        </p:nvSpPr>
        <p:spPr bwMode="auto">
          <a:xfrm>
            <a:off x="4125119" y="4714772"/>
            <a:ext cx="5472608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buNone/>
            </a:pPr>
            <a:r>
              <a:rPr lang="en-US" altLang="zh-CN" sz="12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YEAR-END SUMMARY PLAN BUSINESS REPORT PPT IN THE NEW YEAR</a:t>
            </a:r>
            <a:endParaRPr lang="zh-CN" altLang="en-US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矩形 259"/>
          <p:cNvSpPr>
            <a:spLocks noChangeArrowheads="1"/>
          </p:cNvSpPr>
          <p:nvPr/>
        </p:nvSpPr>
        <p:spPr bwMode="auto">
          <a:xfrm>
            <a:off x="1172791" y="3725343"/>
            <a:ext cx="2980920" cy="1477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9600" b="1" cap="all" dirty="0" smtClean="0">
                <a:solidFill>
                  <a:schemeClr val="bg1"/>
                </a:solidFill>
                <a:latin typeface="Agency FB" panose="020B0503020202020204" pitchFamily="34" charset="0"/>
                <a:cs typeface="Arial" panose="020B0604020202020204" pitchFamily="34" charset="0"/>
              </a:rPr>
              <a:t>2019</a:t>
            </a:r>
            <a:endParaRPr lang="zh-CN" altLang="en-US" sz="9600" b="1" cap="all" dirty="0">
              <a:solidFill>
                <a:schemeClr val="bg1"/>
              </a:solidFill>
              <a:latin typeface="Agency FB" panose="020B0503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矩形 259"/>
          <p:cNvSpPr>
            <a:spLocks noChangeArrowheads="1"/>
          </p:cNvSpPr>
          <p:nvPr/>
        </p:nvSpPr>
        <p:spPr bwMode="auto">
          <a:xfrm>
            <a:off x="4125119" y="5176805"/>
            <a:ext cx="6419850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1400" dirty="0" smtClean="0">
                <a:solidFill>
                  <a:schemeClr val="bg1"/>
                </a:solidFill>
                <a:cs typeface="Arial" panose="020B0604020202020204" pitchFamily="34" charset="0"/>
              </a:rPr>
              <a:t>汇报人</a:t>
            </a:r>
            <a:r>
              <a:rPr lang="zh-CN" altLang="en-US" sz="1400" dirty="0" smtClean="0">
                <a:solidFill>
                  <a:schemeClr val="bg1"/>
                </a:solidFill>
                <a:cs typeface="Arial" panose="020B0604020202020204" pitchFamily="34" charset="0"/>
              </a:rPr>
              <a:t>：第一</a:t>
            </a:r>
            <a:r>
              <a:rPr lang="en-US" altLang="zh-CN" sz="1400" dirty="0" smtClean="0">
                <a:solidFill>
                  <a:schemeClr val="bg1"/>
                </a:solidFill>
                <a:cs typeface="Arial" panose="020B0604020202020204" pitchFamily="34" charset="0"/>
              </a:rPr>
              <a:t>PPT</a:t>
            </a:r>
            <a:r>
              <a:rPr lang="zh-CN" altLang="en-US" sz="1400" dirty="0" smtClean="0">
                <a:solidFill>
                  <a:schemeClr val="bg1"/>
                </a:solidFill>
                <a:cs typeface="Arial" panose="020B0604020202020204" pitchFamily="34" charset="0"/>
              </a:rPr>
              <a:t>  </a:t>
            </a:r>
            <a:r>
              <a:rPr lang="en-US" altLang="zh-CN" sz="1400" dirty="0" smtClean="0">
                <a:solidFill>
                  <a:schemeClr val="bg1"/>
                </a:solidFill>
                <a:cs typeface="Arial" panose="020B0604020202020204" pitchFamily="34" charset="0"/>
              </a:rPr>
              <a:t>Report Person: </a:t>
            </a:r>
            <a:r>
              <a:rPr lang="en-US" altLang="zh-CN" sz="1400" dirty="0" smtClean="0">
                <a:solidFill>
                  <a:schemeClr val="bg1"/>
                </a:solidFill>
                <a:cs typeface="Arial" panose="020B0604020202020204" pitchFamily="34" charset="0"/>
              </a:rPr>
              <a:t>1ppt</a:t>
            </a:r>
            <a:endParaRPr lang="zh-CN" altLang="en-US" sz="1400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431365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:dissolve/>
      </p:transition>
    </mc:Choice>
    <mc:Fallback xmlns="">
      <p:transition spd="slow" advTm="0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 tmFilter="0,0; .5, 1; 1, 1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150"/>
                            </p:stCondLst>
                            <p:childTnLst>
                              <p:par>
                                <p:cTn id="20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1" dur="5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2" dur="25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650"/>
                            </p:stCondLst>
                            <p:childTnLst>
                              <p:par>
                                <p:cTn id="24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 tmFilter="0,0; .5, 1; 1, 1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650"/>
                            </p:stCondLst>
                            <p:childTnLst>
                              <p:par>
                                <p:cTn id="32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3" dur="5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4" dur="25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150"/>
                            </p:stCondLst>
                            <p:childTnLst>
                              <p:par>
                                <p:cTn id="3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 tmFilter="0,0; .5, 1; 1, 1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6000"/>
                            </p:stCondLst>
                            <p:childTnLst>
                              <p:par>
                                <p:cTn id="44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45" dur="500" tmFilter="0, 0; .2, .5; .8, .5; 1, 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6" dur="250" autoRev="1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6500"/>
                            </p:stCondLst>
                            <p:childTnLst>
                              <p:par>
                                <p:cTn id="4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 tmFilter="0,0; .5, 1; 1, 1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8250"/>
                            </p:stCondLst>
                            <p:childTnLst>
                              <p:par>
                                <p:cTn id="56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57" dur="5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8" dur="25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3" grpId="0" animBg="1"/>
      <p:bldP spid="6" grpId="0"/>
      <p:bldP spid="6" grpId="1"/>
      <p:bldP spid="7" grpId="0"/>
      <p:bldP spid="7" grpId="1"/>
      <p:bldP spid="8" grpId="0"/>
      <p:bldP spid="8" grpId="1"/>
      <p:bldP spid="9" grpId="0"/>
      <p:bldP spid="9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294"/>
          <p:cNvGrpSpPr/>
          <p:nvPr/>
        </p:nvGrpSpPr>
        <p:grpSpPr>
          <a:xfrm>
            <a:off x="2296957" y="2069245"/>
            <a:ext cx="559901" cy="559901"/>
            <a:chOff x="0" y="0"/>
            <a:chExt cx="1243363" cy="1243363"/>
          </a:xfrm>
        </p:grpSpPr>
        <p:sp>
          <p:nvSpPr>
            <p:cNvPr id="3" name="Shape 1290"/>
            <p:cNvSpPr/>
            <p:nvPr/>
          </p:nvSpPr>
          <p:spPr>
            <a:xfrm>
              <a:off x="0" y="0"/>
              <a:ext cx="1243364" cy="1243364"/>
            </a:xfrm>
            <a:prstGeom prst="rect">
              <a:avLst/>
            </a:pr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71430" tIns="71430" rIns="71430" bIns="7143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4" name="Group 1293"/>
            <p:cNvGrpSpPr/>
            <p:nvPr/>
          </p:nvGrpSpPr>
          <p:grpSpPr>
            <a:xfrm>
              <a:off x="374055" y="351222"/>
              <a:ext cx="495253" cy="540919"/>
              <a:chOff x="0" y="0"/>
              <a:chExt cx="495252" cy="540918"/>
            </a:xfrm>
          </p:grpSpPr>
          <p:sp>
            <p:nvSpPr>
              <p:cNvPr id="5" name="Shape 1291"/>
              <p:cNvSpPr/>
              <p:nvPr/>
            </p:nvSpPr>
            <p:spPr>
              <a:xfrm>
                <a:off x="107933" y="0"/>
                <a:ext cx="270131" cy="27013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3164" y="18436"/>
                    </a:moveTo>
                    <a:cubicBezTo>
                      <a:pt x="5273" y="20546"/>
                      <a:pt x="7818" y="21600"/>
                      <a:pt x="10800" y="21600"/>
                    </a:cubicBezTo>
                    <a:cubicBezTo>
                      <a:pt x="13782" y="21600"/>
                      <a:pt x="16327" y="20546"/>
                      <a:pt x="18436" y="18436"/>
                    </a:cubicBezTo>
                    <a:cubicBezTo>
                      <a:pt x="20546" y="16327"/>
                      <a:pt x="21600" y="13782"/>
                      <a:pt x="21600" y="10800"/>
                    </a:cubicBezTo>
                    <a:cubicBezTo>
                      <a:pt x="21600" y="7818"/>
                      <a:pt x="20546" y="5273"/>
                      <a:pt x="18436" y="3164"/>
                    </a:cubicBezTo>
                    <a:cubicBezTo>
                      <a:pt x="16327" y="1054"/>
                      <a:pt x="13782" y="0"/>
                      <a:pt x="10800" y="0"/>
                    </a:cubicBezTo>
                    <a:cubicBezTo>
                      <a:pt x="7818" y="0"/>
                      <a:pt x="5273" y="1055"/>
                      <a:pt x="3164" y="3164"/>
                    </a:cubicBezTo>
                    <a:cubicBezTo>
                      <a:pt x="1055" y="5273"/>
                      <a:pt x="0" y="7818"/>
                      <a:pt x="0" y="10800"/>
                    </a:cubicBezTo>
                    <a:cubicBezTo>
                      <a:pt x="0" y="13782"/>
                      <a:pt x="1055" y="16327"/>
                      <a:pt x="3164" y="18436"/>
                    </a:cubicBezTo>
                    <a:cubicBezTo>
                      <a:pt x="3164" y="18436"/>
                      <a:pt x="3164" y="18436"/>
                      <a:pt x="3164" y="18436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3572" tIns="53572" rIns="53572" bIns="53572" numCol="1" anchor="ctr">
                <a:noAutofit/>
              </a:bodyPr>
              <a:lstStyle/>
              <a:p>
                <a:pPr lvl="0">
                  <a:lnSpc>
                    <a:spcPct val="120000"/>
                  </a:lnSpc>
                  <a:defRPr sz="3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Light"/>
                  </a:defRPr>
                </a:pPr>
                <a:endParaRPr sz="449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" name="Shape 1292"/>
              <p:cNvSpPr/>
              <p:nvPr/>
            </p:nvSpPr>
            <p:spPr>
              <a:xfrm>
                <a:off x="0" y="248248"/>
                <a:ext cx="495253" cy="29267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332" y="9360"/>
                    </a:moveTo>
                    <a:cubicBezTo>
                      <a:pt x="21225" y="8347"/>
                      <a:pt x="21089" y="7408"/>
                      <a:pt x="20925" y="6543"/>
                    </a:cubicBezTo>
                    <a:cubicBezTo>
                      <a:pt x="20761" y="5678"/>
                      <a:pt x="20542" y="4834"/>
                      <a:pt x="20266" y="4011"/>
                    </a:cubicBezTo>
                    <a:cubicBezTo>
                      <a:pt x="19989" y="3190"/>
                      <a:pt x="19673" y="2489"/>
                      <a:pt x="19314" y="1909"/>
                    </a:cubicBezTo>
                    <a:cubicBezTo>
                      <a:pt x="18957" y="1329"/>
                      <a:pt x="18519" y="867"/>
                      <a:pt x="18002" y="520"/>
                    </a:cubicBezTo>
                    <a:cubicBezTo>
                      <a:pt x="17487" y="175"/>
                      <a:pt x="16916" y="0"/>
                      <a:pt x="16292" y="0"/>
                    </a:cubicBezTo>
                    <a:cubicBezTo>
                      <a:pt x="16190" y="0"/>
                      <a:pt x="15970" y="187"/>
                      <a:pt x="15632" y="559"/>
                    </a:cubicBezTo>
                    <a:cubicBezTo>
                      <a:pt x="15295" y="931"/>
                      <a:pt x="14922" y="1348"/>
                      <a:pt x="14512" y="1805"/>
                    </a:cubicBezTo>
                    <a:cubicBezTo>
                      <a:pt x="14103" y="2264"/>
                      <a:pt x="13557" y="2680"/>
                      <a:pt x="12871" y="3051"/>
                    </a:cubicBezTo>
                    <a:cubicBezTo>
                      <a:pt x="12185" y="3423"/>
                      <a:pt x="11496" y="3610"/>
                      <a:pt x="10800" y="3610"/>
                    </a:cubicBezTo>
                    <a:cubicBezTo>
                      <a:pt x="10104" y="3610"/>
                      <a:pt x="9414" y="3423"/>
                      <a:pt x="8729" y="3051"/>
                    </a:cubicBezTo>
                    <a:cubicBezTo>
                      <a:pt x="8043" y="2680"/>
                      <a:pt x="7496" y="2264"/>
                      <a:pt x="7087" y="1805"/>
                    </a:cubicBezTo>
                    <a:cubicBezTo>
                      <a:pt x="6678" y="1348"/>
                      <a:pt x="6304" y="931"/>
                      <a:pt x="5967" y="559"/>
                    </a:cubicBezTo>
                    <a:cubicBezTo>
                      <a:pt x="5630" y="187"/>
                      <a:pt x="5410" y="0"/>
                      <a:pt x="5308" y="0"/>
                    </a:cubicBezTo>
                    <a:cubicBezTo>
                      <a:pt x="4684" y="0"/>
                      <a:pt x="4113" y="175"/>
                      <a:pt x="3597" y="520"/>
                    </a:cubicBezTo>
                    <a:cubicBezTo>
                      <a:pt x="3081" y="867"/>
                      <a:pt x="2643" y="1329"/>
                      <a:pt x="2286" y="1909"/>
                    </a:cubicBezTo>
                    <a:cubicBezTo>
                      <a:pt x="1927" y="2488"/>
                      <a:pt x="1611" y="3190"/>
                      <a:pt x="1334" y="4011"/>
                    </a:cubicBezTo>
                    <a:cubicBezTo>
                      <a:pt x="1058" y="4834"/>
                      <a:pt x="839" y="5678"/>
                      <a:pt x="675" y="6543"/>
                    </a:cubicBezTo>
                    <a:cubicBezTo>
                      <a:pt x="511" y="7408"/>
                      <a:pt x="375" y="8347"/>
                      <a:pt x="268" y="9360"/>
                    </a:cubicBezTo>
                    <a:cubicBezTo>
                      <a:pt x="161" y="10371"/>
                      <a:pt x="89" y="11314"/>
                      <a:pt x="53" y="12189"/>
                    </a:cubicBezTo>
                    <a:cubicBezTo>
                      <a:pt x="17" y="13063"/>
                      <a:pt x="0" y="13959"/>
                      <a:pt x="0" y="14877"/>
                    </a:cubicBezTo>
                    <a:cubicBezTo>
                      <a:pt x="0" y="16953"/>
                      <a:pt x="372" y="18593"/>
                      <a:pt x="1119" y="19795"/>
                    </a:cubicBezTo>
                    <a:cubicBezTo>
                      <a:pt x="1866" y="20998"/>
                      <a:pt x="2858" y="21600"/>
                      <a:pt x="4096" y="21600"/>
                    </a:cubicBezTo>
                    <a:lnTo>
                      <a:pt x="17504" y="21600"/>
                    </a:lnTo>
                    <a:cubicBezTo>
                      <a:pt x="18741" y="21600"/>
                      <a:pt x="19734" y="20998"/>
                      <a:pt x="20480" y="19795"/>
                    </a:cubicBezTo>
                    <a:cubicBezTo>
                      <a:pt x="21227" y="18593"/>
                      <a:pt x="21600" y="16953"/>
                      <a:pt x="21600" y="14877"/>
                    </a:cubicBezTo>
                    <a:cubicBezTo>
                      <a:pt x="21600" y="13959"/>
                      <a:pt x="21582" y="13063"/>
                      <a:pt x="21547" y="12189"/>
                    </a:cubicBezTo>
                    <a:cubicBezTo>
                      <a:pt x="21511" y="11314"/>
                      <a:pt x="21439" y="10371"/>
                      <a:pt x="21332" y="9360"/>
                    </a:cubicBezTo>
                    <a:cubicBezTo>
                      <a:pt x="21332" y="9360"/>
                      <a:pt x="21332" y="9360"/>
                      <a:pt x="21332" y="936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3572" tIns="53572" rIns="53572" bIns="53572" numCol="1" anchor="ctr">
                <a:noAutofit/>
              </a:bodyPr>
              <a:lstStyle/>
              <a:p>
                <a:pPr lvl="0">
                  <a:lnSpc>
                    <a:spcPct val="120000"/>
                  </a:lnSpc>
                  <a:defRPr sz="3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Light"/>
                  </a:defRPr>
                </a:pPr>
                <a:endParaRPr sz="449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7" name="Shape 1319"/>
          <p:cNvSpPr/>
          <p:nvPr/>
        </p:nvSpPr>
        <p:spPr>
          <a:xfrm flipV="1">
            <a:off x="2855201" y="2348193"/>
            <a:ext cx="1382673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  <a:tailEnd type="triangle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Shape 1320"/>
          <p:cNvSpPr/>
          <p:nvPr/>
        </p:nvSpPr>
        <p:spPr>
          <a:xfrm flipV="1">
            <a:off x="5073916" y="2348193"/>
            <a:ext cx="1382673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  <a:tailEnd type="triangle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Shape 1321"/>
          <p:cNvSpPr/>
          <p:nvPr/>
        </p:nvSpPr>
        <p:spPr>
          <a:xfrm flipV="1">
            <a:off x="7292633" y="2348193"/>
            <a:ext cx="1382673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  <a:tailEnd type="triangle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Shape 1322"/>
          <p:cNvSpPr/>
          <p:nvPr/>
        </p:nvSpPr>
        <p:spPr>
          <a:xfrm flipH="1">
            <a:off x="3134655" y="4755195"/>
            <a:ext cx="1382673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  <a:tailEnd type="triangle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Shape 1323"/>
          <p:cNvSpPr/>
          <p:nvPr/>
        </p:nvSpPr>
        <p:spPr>
          <a:xfrm flipH="1">
            <a:off x="5353370" y="4755195"/>
            <a:ext cx="1382673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  <a:tailEnd type="triangle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Shape 1324"/>
          <p:cNvSpPr/>
          <p:nvPr/>
        </p:nvSpPr>
        <p:spPr>
          <a:xfrm flipH="1">
            <a:off x="7572085" y="4755195"/>
            <a:ext cx="1381019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  <a:tailEnd type="triangle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Shape 1325"/>
          <p:cNvSpPr/>
          <p:nvPr/>
        </p:nvSpPr>
        <p:spPr>
          <a:xfrm flipV="1">
            <a:off x="9510565" y="2348193"/>
            <a:ext cx="1696855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Shape 1326"/>
          <p:cNvSpPr/>
          <p:nvPr/>
        </p:nvSpPr>
        <p:spPr>
          <a:xfrm>
            <a:off x="11206238" y="2358750"/>
            <a:ext cx="0" cy="2402167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Shape 1327"/>
          <p:cNvSpPr/>
          <p:nvPr/>
        </p:nvSpPr>
        <p:spPr>
          <a:xfrm flipH="1">
            <a:off x="9790802" y="4755195"/>
            <a:ext cx="1415669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  <a:tailEnd type="triangle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Shape 1328"/>
          <p:cNvSpPr/>
          <p:nvPr/>
        </p:nvSpPr>
        <p:spPr>
          <a:xfrm flipH="1">
            <a:off x="1600506" y="4755195"/>
            <a:ext cx="702212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Shape 1329"/>
          <p:cNvSpPr/>
          <p:nvPr/>
        </p:nvSpPr>
        <p:spPr>
          <a:xfrm flipV="1">
            <a:off x="1602994" y="2348194"/>
            <a:ext cx="0" cy="2412723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Shape 1330"/>
          <p:cNvSpPr/>
          <p:nvPr/>
        </p:nvSpPr>
        <p:spPr>
          <a:xfrm>
            <a:off x="1596984" y="2348193"/>
            <a:ext cx="422175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  <a:tailEnd type="triangle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9" name="Group 1335"/>
          <p:cNvGrpSpPr/>
          <p:nvPr/>
        </p:nvGrpSpPr>
        <p:grpSpPr>
          <a:xfrm>
            <a:off x="4515671" y="2069245"/>
            <a:ext cx="559901" cy="559901"/>
            <a:chOff x="0" y="0"/>
            <a:chExt cx="1243363" cy="1243363"/>
          </a:xfrm>
        </p:grpSpPr>
        <p:sp>
          <p:nvSpPr>
            <p:cNvPr id="20" name="Shape 1331"/>
            <p:cNvSpPr/>
            <p:nvPr/>
          </p:nvSpPr>
          <p:spPr>
            <a:xfrm>
              <a:off x="0" y="0"/>
              <a:ext cx="1243364" cy="1243364"/>
            </a:xfrm>
            <a:prstGeom prst="rect">
              <a:avLst/>
            </a:pr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71430" tIns="71430" rIns="71430" bIns="7143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21" name="Group 1334"/>
            <p:cNvGrpSpPr/>
            <p:nvPr/>
          </p:nvGrpSpPr>
          <p:grpSpPr>
            <a:xfrm>
              <a:off x="452618" y="384509"/>
              <a:ext cx="335923" cy="474346"/>
              <a:chOff x="0" y="0"/>
              <a:chExt cx="335921" cy="474344"/>
            </a:xfrm>
          </p:grpSpPr>
          <p:sp>
            <p:nvSpPr>
              <p:cNvPr id="22" name="Shape 1332"/>
              <p:cNvSpPr/>
              <p:nvPr/>
            </p:nvSpPr>
            <p:spPr>
              <a:xfrm>
                <a:off x="0" y="42435"/>
                <a:ext cx="335922" cy="43191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441" y="0"/>
                    </a:moveTo>
                    <a:lnTo>
                      <a:pt x="17589" y="3600"/>
                    </a:lnTo>
                    <a:lnTo>
                      <a:pt x="4011" y="3600"/>
                    </a:lnTo>
                    <a:lnTo>
                      <a:pt x="2159" y="0"/>
                    </a:lnTo>
                    <a:cubicBezTo>
                      <a:pt x="972" y="0"/>
                      <a:pt x="0" y="756"/>
                      <a:pt x="0" y="1679"/>
                    </a:cubicBezTo>
                    <a:lnTo>
                      <a:pt x="0" y="19921"/>
                    </a:lnTo>
                    <a:cubicBezTo>
                      <a:pt x="0" y="20844"/>
                      <a:pt x="972" y="21600"/>
                      <a:pt x="2159" y="21600"/>
                    </a:cubicBezTo>
                    <a:lnTo>
                      <a:pt x="19441" y="21600"/>
                    </a:lnTo>
                    <a:cubicBezTo>
                      <a:pt x="20628" y="21600"/>
                      <a:pt x="21600" y="20844"/>
                      <a:pt x="21600" y="19921"/>
                    </a:cubicBezTo>
                    <a:lnTo>
                      <a:pt x="21600" y="1679"/>
                    </a:lnTo>
                    <a:cubicBezTo>
                      <a:pt x="21600" y="756"/>
                      <a:pt x="20628" y="0"/>
                      <a:pt x="1944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3572" tIns="53572" rIns="53572" bIns="53572" numCol="1" anchor="ctr">
                <a:noAutofit/>
              </a:bodyPr>
              <a:lstStyle/>
              <a:p>
                <a:pPr lvl="0">
                  <a:lnSpc>
                    <a:spcPct val="120000"/>
                  </a:lnSpc>
                  <a:defRPr sz="3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Light"/>
                  </a:defRPr>
                </a:pPr>
                <a:endParaRPr sz="449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3" name="Shape 1333"/>
              <p:cNvSpPr/>
              <p:nvPr/>
            </p:nvSpPr>
            <p:spPr>
              <a:xfrm>
                <a:off x="59175" y="0"/>
                <a:ext cx="215954" cy="9598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441" y="21600"/>
                    </a:moveTo>
                    <a:lnTo>
                      <a:pt x="21600" y="10800"/>
                    </a:lnTo>
                    <a:lnTo>
                      <a:pt x="16369" y="10800"/>
                    </a:lnTo>
                    <a:lnTo>
                      <a:pt x="14641" y="0"/>
                    </a:lnTo>
                    <a:lnTo>
                      <a:pt x="6959" y="0"/>
                    </a:lnTo>
                    <a:lnTo>
                      <a:pt x="5231" y="10800"/>
                    </a:lnTo>
                    <a:lnTo>
                      <a:pt x="0" y="10800"/>
                    </a:lnTo>
                    <a:lnTo>
                      <a:pt x="2159" y="21600"/>
                    </a:lnTo>
                    <a:cubicBezTo>
                      <a:pt x="2159" y="21600"/>
                      <a:pt x="19441" y="21600"/>
                      <a:pt x="19441" y="2160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3572" tIns="53572" rIns="53572" bIns="53572" numCol="1" anchor="ctr">
                <a:noAutofit/>
              </a:bodyPr>
              <a:lstStyle/>
              <a:p>
                <a:pPr lvl="0">
                  <a:lnSpc>
                    <a:spcPct val="120000"/>
                  </a:lnSpc>
                  <a:defRPr sz="3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Light"/>
                  </a:defRPr>
                </a:pPr>
                <a:endParaRPr sz="449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24" name="Group 1338"/>
          <p:cNvGrpSpPr/>
          <p:nvPr/>
        </p:nvGrpSpPr>
        <p:grpSpPr>
          <a:xfrm>
            <a:off x="6734387" y="2069245"/>
            <a:ext cx="559901" cy="559901"/>
            <a:chOff x="0" y="0"/>
            <a:chExt cx="1243363" cy="1243363"/>
          </a:xfrm>
        </p:grpSpPr>
        <p:sp>
          <p:nvSpPr>
            <p:cNvPr id="25" name="Shape 1336"/>
            <p:cNvSpPr/>
            <p:nvPr/>
          </p:nvSpPr>
          <p:spPr>
            <a:xfrm>
              <a:off x="0" y="0"/>
              <a:ext cx="1243364" cy="1243364"/>
            </a:xfrm>
            <a:prstGeom prst="rect">
              <a:avLst/>
            </a:pr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71430" tIns="71430" rIns="71430" bIns="7143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Shape 1337"/>
            <p:cNvSpPr/>
            <p:nvPr/>
          </p:nvSpPr>
          <p:spPr>
            <a:xfrm>
              <a:off x="384508" y="384509"/>
              <a:ext cx="474347" cy="47434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4" h="20814" extrusionOk="0">
                  <a:moveTo>
                    <a:pt x="16063" y="4751"/>
                  </a:moveTo>
                  <a:cubicBezTo>
                    <a:pt x="14562" y="3251"/>
                    <a:pt x="14186" y="1270"/>
                    <a:pt x="14318" y="1137"/>
                  </a:cubicBezTo>
                  <a:cubicBezTo>
                    <a:pt x="14452" y="1003"/>
                    <a:pt x="16354" y="1458"/>
                    <a:pt x="17856" y="2959"/>
                  </a:cubicBezTo>
                  <a:cubicBezTo>
                    <a:pt x="19356" y="4460"/>
                    <a:pt x="19807" y="6366"/>
                    <a:pt x="19677" y="6496"/>
                  </a:cubicBezTo>
                  <a:cubicBezTo>
                    <a:pt x="19548" y="6625"/>
                    <a:pt x="17564" y="6252"/>
                    <a:pt x="16063" y="4751"/>
                  </a:cubicBezTo>
                  <a:close/>
                  <a:moveTo>
                    <a:pt x="8257" y="11610"/>
                  </a:moveTo>
                  <a:cubicBezTo>
                    <a:pt x="7827" y="11179"/>
                    <a:pt x="7967" y="10342"/>
                    <a:pt x="8569" y="9739"/>
                  </a:cubicBezTo>
                  <a:cubicBezTo>
                    <a:pt x="9172" y="9137"/>
                    <a:pt x="10009" y="8997"/>
                    <a:pt x="10440" y="9428"/>
                  </a:cubicBezTo>
                  <a:cubicBezTo>
                    <a:pt x="10869" y="9858"/>
                    <a:pt x="10730" y="10696"/>
                    <a:pt x="10128" y="11298"/>
                  </a:cubicBezTo>
                  <a:cubicBezTo>
                    <a:pt x="9526" y="11900"/>
                    <a:pt x="8687" y="12040"/>
                    <a:pt x="8257" y="11610"/>
                  </a:cubicBezTo>
                  <a:close/>
                  <a:moveTo>
                    <a:pt x="18634" y="2180"/>
                  </a:moveTo>
                  <a:cubicBezTo>
                    <a:pt x="16698" y="243"/>
                    <a:pt x="14265" y="-466"/>
                    <a:pt x="13491" y="308"/>
                  </a:cubicBezTo>
                  <a:lnTo>
                    <a:pt x="10372" y="3426"/>
                  </a:lnTo>
                  <a:cubicBezTo>
                    <a:pt x="9900" y="3899"/>
                    <a:pt x="9488" y="5482"/>
                    <a:pt x="9676" y="7085"/>
                  </a:cubicBezTo>
                  <a:lnTo>
                    <a:pt x="240" y="16521"/>
                  </a:lnTo>
                  <a:cubicBezTo>
                    <a:pt x="-320" y="17081"/>
                    <a:pt x="134" y="18442"/>
                    <a:pt x="1253" y="19561"/>
                  </a:cubicBezTo>
                  <a:cubicBezTo>
                    <a:pt x="2373" y="20681"/>
                    <a:pt x="3733" y="21134"/>
                    <a:pt x="4293" y="20574"/>
                  </a:cubicBezTo>
                  <a:lnTo>
                    <a:pt x="13729" y="11138"/>
                  </a:lnTo>
                  <a:cubicBezTo>
                    <a:pt x="15332" y="11327"/>
                    <a:pt x="16915" y="10914"/>
                    <a:pt x="17388" y="10442"/>
                  </a:cubicBezTo>
                  <a:lnTo>
                    <a:pt x="20506" y="7324"/>
                  </a:lnTo>
                  <a:cubicBezTo>
                    <a:pt x="21280" y="6549"/>
                    <a:pt x="20573" y="4116"/>
                    <a:pt x="18634" y="218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3572" tIns="53572" rIns="53572" bIns="53572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7" name="Group 1341"/>
          <p:cNvGrpSpPr/>
          <p:nvPr/>
        </p:nvGrpSpPr>
        <p:grpSpPr>
          <a:xfrm>
            <a:off x="8953103" y="2069245"/>
            <a:ext cx="559901" cy="559901"/>
            <a:chOff x="0" y="0"/>
            <a:chExt cx="1243363" cy="1243363"/>
          </a:xfrm>
        </p:grpSpPr>
        <p:sp>
          <p:nvSpPr>
            <p:cNvPr id="28" name="Shape 1339"/>
            <p:cNvSpPr/>
            <p:nvPr/>
          </p:nvSpPr>
          <p:spPr>
            <a:xfrm>
              <a:off x="0" y="0"/>
              <a:ext cx="1243364" cy="1243364"/>
            </a:xfrm>
            <a:prstGeom prst="rect">
              <a:avLst/>
            </a:pr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71430" tIns="71430" rIns="71430" bIns="7143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Shape 1340"/>
            <p:cNvSpPr/>
            <p:nvPr/>
          </p:nvSpPr>
          <p:spPr>
            <a:xfrm>
              <a:off x="383421" y="384509"/>
              <a:ext cx="474315" cy="47434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18" h="21320" extrusionOk="0">
                  <a:moveTo>
                    <a:pt x="6122" y="19157"/>
                  </a:moveTo>
                  <a:lnTo>
                    <a:pt x="3902" y="19634"/>
                  </a:lnTo>
                  <a:cubicBezTo>
                    <a:pt x="3688" y="19233"/>
                    <a:pt x="3431" y="18833"/>
                    <a:pt x="2957" y="18361"/>
                  </a:cubicBezTo>
                  <a:cubicBezTo>
                    <a:pt x="2486" y="17889"/>
                    <a:pt x="2085" y="17631"/>
                    <a:pt x="1685" y="17417"/>
                  </a:cubicBezTo>
                  <a:lnTo>
                    <a:pt x="2162" y="15198"/>
                  </a:lnTo>
                  <a:lnTo>
                    <a:pt x="2804" y="14556"/>
                  </a:lnTo>
                  <a:cubicBezTo>
                    <a:pt x="2804" y="14556"/>
                    <a:pt x="4012" y="14580"/>
                    <a:pt x="5374" y="15944"/>
                  </a:cubicBezTo>
                  <a:cubicBezTo>
                    <a:pt x="6737" y="17307"/>
                    <a:pt x="6762" y="18516"/>
                    <a:pt x="6762" y="18516"/>
                  </a:cubicBezTo>
                  <a:cubicBezTo>
                    <a:pt x="6762" y="18516"/>
                    <a:pt x="6122" y="19157"/>
                    <a:pt x="6122" y="19157"/>
                  </a:cubicBezTo>
                  <a:close/>
                  <a:moveTo>
                    <a:pt x="19625" y="1692"/>
                  </a:moveTo>
                  <a:cubicBezTo>
                    <a:pt x="17654" y="-280"/>
                    <a:pt x="16174" y="15"/>
                    <a:pt x="16174" y="15"/>
                  </a:cubicBezTo>
                  <a:lnTo>
                    <a:pt x="9270" y="6920"/>
                  </a:lnTo>
                  <a:lnTo>
                    <a:pt x="1379" y="14810"/>
                  </a:lnTo>
                  <a:lnTo>
                    <a:pt x="0" y="21320"/>
                  </a:lnTo>
                  <a:lnTo>
                    <a:pt x="6508" y="19939"/>
                  </a:lnTo>
                  <a:lnTo>
                    <a:pt x="14399" y="12048"/>
                  </a:lnTo>
                  <a:lnTo>
                    <a:pt x="21302" y="5145"/>
                  </a:lnTo>
                  <a:cubicBezTo>
                    <a:pt x="21302" y="5145"/>
                    <a:pt x="21600" y="3665"/>
                    <a:pt x="19625" y="1692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3572" tIns="53572" rIns="53572" bIns="53572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0" name="Group 1344"/>
          <p:cNvGrpSpPr/>
          <p:nvPr/>
        </p:nvGrpSpPr>
        <p:grpSpPr>
          <a:xfrm>
            <a:off x="8953103" y="4474998"/>
            <a:ext cx="559901" cy="559901"/>
            <a:chOff x="0" y="0"/>
            <a:chExt cx="1243363" cy="1243363"/>
          </a:xfrm>
        </p:grpSpPr>
        <p:sp>
          <p:nvSpPr>
            <p:cNvPr id="31" name="Shape 1342"/>
            <p:cNvSpPr/>
            <p:nvPr/>
          </p:nvSpPr>
          <p:spPr>
            <a:xfrm>
              <a:off x="0" y="0"/>
              <a:ext cx="1243364" cy="1243364"/>
            </a:xfrm>
            <a:prstGeom prst="rect">
              <a:avLst/>
            </a:pr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71430" tIns="71430" rIns="71430" bIns="7143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Shape 1343"/>
            <p:cNvSpPr/>
            <p:nvPr/>
          </p:nvSpPr>
          <p:spPr>
            <a:xfrm>
              <a:off x="431257" y="349682"/>
              <a:ext cx="378644" cy="54091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57" h="21276" extrusionOk="0">
                  <a:moveTo>
                    <a:pt x="1877" y="21023"/>
                  </a:moveTo>
                  <a:cubicBezTo>
                    <a:pt x="2335" y="19958"/>
                    <a:pt x="3030" y="18458"/>
                    <a:pt x="3960" y="16288"/>
                  </a:cubicBezTo>
                  <a:cubicBezTo>
                    <a:pt x="8011" y="15823"/>
                    <a:pt x="9689" y="16658"/>
                    <a:pt x="12261" y="13325"/>
                  </a:cubicBezTo>
                  <a:cubicBezTo>
                    <a:pt x="10172" y="13789"/>
                    <a:pt x="7654" y="12465"/>
                    <a:pt x="7789" y="11892"/>
                  </a:cubicBezTo>
                  <a:cubicBezTo>
                    <a:pt x="7924" y="11318"/>
                    <a:pt x="13647" y="12306"/>
                    <a:pt x="17393" y="8447"/>
                  </a:cubicBezTo>
                  <a:cubicBezTo>
                    <a:pt x="12670" y="9202"/>
                    <a:pt x="11160" y="7540"/>
                    <a:pt x="11769" y="7289"/>
                  </a:cubicBezTo>
                  <a:cubicBezTo>
                    <a:pt x="13175" y="6708"/>
                    <a:pt x="17348" y="7048"/>
                    <a:pt x="19572" y="5477"/>
                  </a:cubicBezTo>
                  <a:cubicBezTo>
                    <a:pt x="20719" y="4669"/>
                    <a:pt x="21256" y="2702"/>
                    <a:pt x="20789" y="2000"/>
                  </a:cubicBezTo>
                  <a:cubicBezTo>
                    <a:pt x="20229" y="1153"/>
                    <a:pt x="16813" y="-111"/>
                    <a:pt x="14931" y="7"/>
                  </a:cubicBezTo>
                  <a:cubicBezTo>
                    <a:pt x="13047" y="126"/>
                    <a:pt x="10093" y="5208"/>
                    <a:pt x="9217" y="5168"/>
                  </a:cubicBezTo>
                  <a:cubicBezTo>
                    <a:pt x="8341" y="5128"/>
                    <a:pt x="8166" y="2892"/>
                    <a:pt x="9694" y="813"/>
                  </a:cubicBezTo>
                  <a:cubicBezTo>
                    <a:pt x="8081" y="1330"/>
                    <a:pt x="5127" y="2940"/>
                    <a:pt x="4200" y="4315"/>
                  </a:cubicBezTo>
                  <a:cubicBezTo>
                    <a:pt x="2475" y="6874"/>
                    <a:pt x="4362" y="12744"/>
                    <a:pt x="3757" y="12953"/>
                  </a:cubicBezTo>
                  <a:cubicBezTo>
                    <a:pt x="3151" y="13163"/>
                    <a:pt x="1114" y="10259"/>
                    <a:pt x="505" y="8944"/>
                  </a:cubicBezTo>
                  <a:cubicBezTo>
                    <a:pt x="-324" y="10961"/>
                    <a:pt x="-344" y="12982"/>
                    <a:pt x="2082" y="15667"/>
                  </a:cubicBezTo>
                  <a:cubicBezTo>
                    <a:pt x="1167" y="17429"/>
                    <a:pt x="667" y="19457"/>
                    <a:pt x="592" y="20487"/>
                  </a:cubicBezTo>
                  <a:cubicBezTo>
                    <a:pt x="557" y="21312"/>
                    <a:pt x="1675" y="21489"/>
                    <a:pt x="1877" y="21023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3572" tIns="53572" rIns="53572" bIns="53572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3" name="Group 1347"/>
          <p:cNvGrpSpPr/>
          <p:nvPr/>
        </p:nvGrpSpPr>
        <p:grpSpPr>
          <a:xfrm>
            <a:off x="6734387" y="4474998"/>
            <a:ext cx="559901" cy="559901"/>
            <a:chOff x="0" y="0"/>
            <a:chExt cx="1243363" cy="1243363"/>
          </a:xfrm>
        </p:grpSpPr>
        <p:sp>
          <p:nvSpPr>
            <p:cNvPr id="34" name="Shape 1345"/>
            <p:cNvSpPr/>
            <p:nvPr/>
          </p:nvSpPr>
          <p:spPr>
            <a:xfrm>
              <a:off x="0" y="0"/>
              <a:ext cx="1243364" cy="1243364"/>
            </a:xfrm>
            <a:prstGeom prst="rect">
              <a:avLst/>
            </a:pr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71430" tIns="71430" rIns="71430" bIns="7143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Shape 1346"/>
            <p:cNvSpPr/>
            <p:nvPr/>
          </p:nvSpPr>
          <p:spPr>
            <a:xfrm>
              <a:off x="351222" y="372464"/>
              <a:ext cx="540919" cy="54092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95" h="21474" extrusionOk="0">
                  <a:moveTo>
                    <a:pt x="2578" y="8409"/>
                  </a:moveTo>
                  <a:cubicBezTo>
                    <a:pt x="2578" y="5193"/>
                    <a:pt x="5174" y="2587"/>
                    <a:pt x="8376" y="2587"/>
                  </a:cubicBezTo>
                  <a:cubicBezTo>
                    <a:pt x="11580" y="2587"/>
                    <a:pt x="14435" y="5451"/>
                    <a:pt x="14435" y="8666"/>
                  </a:cubicBezTo>
                  <a:cubicBezTo>
                    <a:pt x="14435" y="11882"/>
                    <a:pt x="11838" y="14488"/>
                    <a:pt x="8635" y="14488"/>
                  </a:cubicBezTo>
                  <a:cubicBezTo>
                    <a:pt x="5431" y="14488"/>
                    <a:pt x="2578" y="11624"/>
                    <a:pt x="2578" y="8409"/>
                  </a:cubicBezTo>
                  <a:close/>
                  <a:moveTo>
                    <a:pt x="20914" y="18167"/>
                  </a:moveTo>
                  <a:lnTo>
                    <a:pt x="15797" y="13032"/>
                  </a:lnTo>
                  <a:cubicBezTo>
                    <a:pt x="16568" y="11759"/>
                    <a:pt x="17013" y="10265"/>
                    <a:pt x="17013" y="8666"/>
                  </a:cubicBezTo>
                  <a:cubicBezTo>
                    <a:pt x="17013" y="4023"/>
                    <a:pt x="13004" y="0"/>
                    <a:pt x="8376" y="0"/>
                  </a:cubicBezTo>
                  <a:cubicBezTo>
                    <a:pt x="3750" y="0"/>
                    <a:pt x="0" y="3765"/>
                    <a:pt x="0" y="8409"/>
                  </a:cubicBezTo>
                  <a:cubicBezTo>
                    <a:pt x="0" y="13052"/>
                    <a:pt x="4008" y="17075"/>
                    <a:pt x="8635" y="17075"/>
                  </a:cubicBezTo>
                  <a:cubicBezTo>
                    <a:pt x="10173" y="17075"/>
                    <a:pt x="11614" y="16657"/>
                    <a:pt x="12852" y="15931"/>
                  </a:cubicBezTo>
                  <a:lnTo>
                    <a:pt x="17996" y="21094"/>
                  </a:lnTo>
                  <a:cubicBezTo>
                    <a:pt x="18500" y="21600"/>
                    <a:pt x="19317" y="21600"/>
                    <a:pt x="19819" y="21094"/>
                  </a:cubicBezTo>
                  <a:lnTo>
                    <a:pt x="21096" y="19815"/>
                  </a:lnTo>
                  <a:cubicBezTo>
                    <a:pt x="21600" y="19309"/>
                    <a:pt x="21417" y="18672"/>
                    <a:pt x="20914" y="18167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3572" tIns="53572" rIns="53572" bIns="53572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1350"/>
          <p:cNvGrpSpPr/>
          <p:nvPr/>
        </p:nvGrpSpPr>
        <p:grpSpPr>
          <a:xfrm>
            <a:off x="4515672" y="4474998"/>
            <a:ext cx="559901" cy="559901"/>
            <a:chOff x="0" y="0"/>
            <a:chExt cx="1243363" cy="1243363"/>
          </a:xfrm>
        </p:grpSpPr>
        <p:sp>
          <p:nvSpPr>
            <p:cNvPr id="37" name="Shape 1348"/>
            <p:cNvSpPr/>
            <p:nvPr/>
          </p:nvSpPr>
          <p:spPr>
            <a:xfrm>
              <a:off x="0" y="0"/>
              <a:ext cx="1243364" cy="1243364"/>
            </a:xfrm>
            <a:prstGeom prst="rect">
              <a:avLst/>
            </a:pr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71430" tIns="71430" rIns="71430" bIns="7143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Shape 1349"/>
            <p:cNvSpPr/>
            <p:nvPr/>
          </p:nvSpPr>
          <p:spPr>
            <a:xfrm>
              <a:off x="351222" y="393269"/>
              <a:ext cx="540919" cy="49931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692" y="12333"/>
                  </a:moveTo>
                  <a:cubicBezTo>
                    <a:pt x="19528" y="12511"/>
                    <a:pt x="19333" y="12600"/>
                    <a:pt x="19107" y="12600"/>
                  </a:cubicBezTo>
                  <a:cubicBezTo>
                    <a:pt x="18882" y="12600"/>
                    <a:pt x="18688" y="12511"/>
                    <a:pt x="18524" y="12333"/>
                  </a:cubicBezTo>
                  <a:cubicBezTo>
                    <a:pt x="18360" y="12155"/>
                    <a:pt x="18277" y="11944"/>
                    <a:pt x="18277" y="11700"/>
                  </a:cubicBezTo>
                  <a:cubicBezTo>
                    <a:pt x="18277" y="11456"/>
                    <a:pt x="18360" y="11245"/>
                    <a:pt x="18524" y="11067"/>
                  </a:cubicBezTo>
                  <a:cubicBezTo>
                    <a:pt x="18688" y="10889"/>
                    <a:pt x="18882" y="10800"/>
                    <a:pt x="19107" y="10800"/>
                  </a:cubicBezTo>
                  <a:cubicBezTo>
                    <a:pt x="19333" y="10800"/>
                    <a:pt x="19528" y="10889"/>
                    <a:pt x="19692" y="11067"/>
                  </a:cubicBezTo>
                  <a:cubicBezTo>
                    <a:pt x="19857" y="11245"/>
                    <a:pt x="19938" y="11456"/>
                    <a:pt x="19938" y="11700"/>
                  </a:cubicBezTo>
                  <a:cubicBezTo>
                    <a:pt x="19938" y="11944"/>
                    <a:pt x="19857" y="12155"/>
                    <a:pt x="19692" y="12333"/>
                  </a:cubicBezTo>
                  <a:cubicBezTo>
                    <a:pt x="19692" y="12333"/>
                    <a:pt x="19692" y="12333"/>
                    <a:pt x="19692" y="12333"/>
                  </a:cubicBezTo>
                  <a:close/>
                  <a:moveTo>
                    <a:pt x="16616" y="10800"/>
                  </a:moveTo>
                  <a:lnTo>
                    <a:pt x="4984" y="10800"/>
                  </a:lnTo>
                  <a:lnTo>
                    <a:pt x="4984" y="1800"/>
                  </a:lnTo>
                  <a:lnTo>
                    <a:pt x="13292" y="1800"/>
                  </a:lnTo>
                  <a:lnTo>
                    <a:pt x="13292" y="4050"/>
                  </a:lnTo>
                  <a:cubicBezTo>
                    <a:pt x="13292" y="4425"/>
                    <a:pt x="13414" y="4744"/>
                    <a:pt x="13655" y="5006"/>
                  </a:cubicBezTo>
                  <a:cubicBezTo>
                    <a:pt x="13898" y="5269"/>
                    <a:pt x="14192" y="5400"/>
                    <a:pt x="14538" y="5400"/>
                  </a:cubicBezTo>
                  <a:lnTo>
                    <a:pt x="16616" y="5400"/>
                  </a:lnTo>
                  <a:cubicBezTo>
                    <a:pt x="16616" y="5400"/>
                    <a:pt x="16616" y="10800"/>
                    <a:pt x="16616" y="10800"/>
                  </a:cubicBezTo>
                  <a:close/>
                  <a:moveTo>
                    <a:pt x="16616" y="19800"/>
                  </a:moveTo>
                  <a:lnTo>
                    <a:pt x="4984" y="19800"/>
                  </a:lnTo>
                  <a:lnTo>
                    <a:pt x="4984" y="16200"/>
                  </a:lnTo>
                  <a:lnTo>
                    <a:pt x="16616" y="16200"/>
                  </a:lnTo>
                  <a:cubicBezTo>
                    <a:pt x="16616" y="16200"/>
                    <a:pt x="16616" y="19800"/>
                    <a:pt x="16616" y="19800"/>
                  </a:cubicBezTo>
                  <a:close/>
                  <a:moveTo>
                    <a:pt x="20867" y="9795"/>
                  </a:moveTo>
                  <a:cubicBezTo>
                    <a:pt x="20378" y="9265"/>
                    <a:pt x="19791" y="9000"/>
                    <a:pt x="19107" y="9000"/>
                  </a:cubicBezTo>
                  <a:lnTo>
                    <a:pt x="18277" y="9000"/>
                  </a:lnTo>
                  <a:lnTo>
                    <a:pt x="18277" y="5400"/>
                  </a:lnTo>
                  <a:cubicBezTo>
                    <a:pt x="18277" y="5025"/>
                    <a:pt x="18190" y="4613"/>
                    <a:pt x="18018" y="4163"/>
                  </a:cubicBezTo>
                  <a:cubicBezTo>
                    <a:pt x="17844" y="3712"/>
                    <a:pt x="17637" y="3356"/>
                    <a:pt x="17394" y="3094"/>
                  </a:cubicBezTo>
                  <a:lnTo>
                    <a:pt x="15421" y="957"/>
                  </a:lnTo>
                  <a:cubicBezTo>
                    <a:pt x="15179" y="694"/>
                    <a:pt x="14850" y="469"/>
                    <a:pt x="14435" y="281"/>
                  </a:cubicBezTo>
                  <a:cubicBezTo>
                    <a:pt x="14020" y="94"/>
                    <a:pt x="13638" y="0"/>
                    <a:pt x="13292" y="0"/>
                  </a:cubicBezTo>
                  <a:lnTo>
                    <a:pt x="4569" y="0"/>
                  </a:lnTo>
                  <a:cubicBezTo>
                    <a:pt x="4223" y="0"/>
                    <a:pt x="3929" y="132"/>
                    <a:pt x="3687" y="394"/>
                  </a:cubicBezTo>
                  <a:cubicBezTo>
                    <a:pt x="3444" y="656"/>
                    <a:pt x="3323" y="975"/>
                    <a:pt x="3323" y="1350"/>
                  </a:cubicBezTo>
                  <a:lnTo>
                    <a:pt x="3323" y="9000"/>
                  </a:lnTo>
                  <a:lnTo>
                    <a:pt x="2493" y="9000"/>
                  </a:lnTo>
                  <a:cubicBezTo>
                    <a:pt x="1809" y="9000"/>
                    <a:pt x="1222" y="9265"/>
                    <a:pt x="734" y="9795"/>
                  </a:cubicBezTo>
                  <a:cubicBezTo>
                    <a:pt x="244" y="10324"/>
                    <a:pt x="0" y="10960"/>
                    <a:pt x="0" y="11700"/>
                  </a:cubicBezTo>
                  <a:lnTo>
                    <a:pt x="0" y="17550"/>
                  </a:lnTo>
                  <a:cubicBezTo>
                    <a:pt x="0" y="17673"/>
                    <a:pt x="41" y="17777"/>
                    <a:pt x="124" y="17866"/>
                  </a:cubicBezTo>
                  <a:cubicBezTo>
                    <a:pt x="205" y="17956"/>
                    <a:pt x="303" y="18000"/>
                    <a:pt x="415" y="18000"/>
                  </a:cubicBezTo>
                  <a:lnTo>
                    <a:pt x="3323" y="18000"/>
                  </a:lnTo>
                  <a:lnTo>
                    <a:pt x="3323" y="20250"/>
                  </a:lnTo>
                  <a:cubicBezTo>
                    <a:pt x="3323" y="20625"/>
                    <a:pt x="3444" y="20944"/>
                    <a:pt x="3687" y="21206"/>
                  </a:cubicBezTo>
                  <a:cubicBezTo>
                    <a:pt x="3929" y="21468"/>
                    <a:pt x="4223" y="21600"/>
                    <a:pt x="4569" y="21600"/>
                  </a:cubicBezTo>
                  <a:lnTo>
                    <a:pt x="17031" y="21600"/>
                  </a:lnTo>
                  <a:cubicBezTo>
                    <a:pt x="17377" y="21600"/>
                    <a:pt x="17671" y="21468"/>
                    <a:pt x="17913" y="21206"/>
                  </a:cubicBezTo>
                  <a:cubicBezTo>
                    <a:pt x="18156" y="20943"/>
                    <a:pt x="18277" y="20625"/>
                    <a:pt x="18277" y="20250"/>
                  </a:cubicBezTo>
                  <a:lnTo>
                    <a:pt x="18277" y="18000"/>
                  </a:lnTo>
                  <a:lnTo>
                    <a:pt x="21185" y="18000"/>
                  </a:lnTo>
                  <a:cubicBezTo>
                    <a:pt x="21297" y="18000"/>
                    <a:pt x="21395" y="17956"/>
                    <a:pt x="21476" y="17866"/>
                  </a:cubicBezTo>
                  <a:cubicBezTo>
                    <a:pt x="21559" y="17777"/>
                    <a:pt x="21600" y="17673"/>
                    <a:pt x="21600" y="17550"/>
                  </a:cubicBezTo>
                  <a:lnTo>
                    <a:pt x="21600" y="11700"/>
                  </a:lnTo>
                  <a:cubicBezTo>
                    <a:pt x="21600" y="10960"/>
                    <a:pt x="21356" y="10324"/>
                    <a:pt x="20867" y="9795"/>
                  </a:cubicBezTo>
                  <a:cubicBezTo>
                    <a:pt x="20867" y="9795"/>
                    <a:pt x="20867" y="9795"/>
                    <a:pt x="20867" y="9795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3572" tIns="53572" rIns="53572" bIns="53572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9" name="Group 1356"/>
          <p:cNvGrpSpPr/>
          <p:nvPr/>
        </p:nvGrpSpPr>
        <p:grpSpPr>
          <a:xfrm>
            <a:off x="2296957" y="4474998"/>
            <a:ext cx="559901" cy="559901"/>
            <a:chOff x="0" y="0"/>
            <a:chExt cx="1243363" cy="1243363"/>
          </a:xfrm>
        </p:grpSpPr>
        <p:sp>
          <p:nvSpPr>
            <p:cNvPr id="40" name="Shape 1351"/>
            <p:cNvSpPr/>
            <p:nvPr/>
          </p:nvSpPr>
          <p:spPr>
            <a:xfrm>
              <a:off x="0" y="0"/>
              <a:ext cx="1243364" cy="1243364"/>
            </a:xfrm>
            <a:prstGeom prst="rect">
              <a:avLst/>
            </a:pr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71430" tIns="71430" rIns="71430" bIns="7143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41" name="Group 1355"/>
            <p:cNvGrpSpPr/>
            <p:nvPr/>
          </p:nvGrpSpPr>
          <p:grpSpPr>
            <a:xfrm>
              <a:off x="356142" y="391541"/>
              <a:ext cx="533285" cy="457201"/>
              <a:chOff x="0" y="0"/>
              <a:chExt cx="533283" cy="457200"/>
            </a:xfrm>
          </p:grpSpPr>
          <p:sp>
            <p:nvSpPr>
              <p:cNvPr id="42" name="Shape 1352"/>
              <p:cNvSpPr/>
              <p:nvPr/>
            </p:nvSpPr>
            <p:spPr>
              <a:xfrm>
                <a:off x="0" y="76178"/>
                <a:ext cx="85718" cy="38101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4949" y="1114"/>
                    </a:moveTo>
                    <a:cubicBezTo>
                      <a:pt x="1650" y="1857"/>
                      <a:pt x="0" y="2746"/>
                      <a:pt x="0" y="3780"/>
                    </a:cubicBezTo>
                    <a:lnTo>
                      <a:pt x="0" y="17820"/>
                    </a:lnTo>
                    <a:cubicBezTo>
                      <a:pt x="0" y="18855"/>
                      <a:pt x="1650" y="19744"/>
                      <a:pt x="4949" y="20487"/>
                    </a:cubicBezTo>
                    <a:cubicBezTo>
                      <a:pt x="8249" y="21229"/>
                      <a:pt x="12200" y="21600"/>
                      <a:pt x="16803" y="21600"/>
                    </a:cubicBezTo>
                    <a:lnTo>
                      <a:pt x="21600" y="21600"/>
                    </a:lnTo>
                    <a:lnTo>
                      <a:pt x="21600" y="0"/>
                    </a:lnTo>
                    <a:lnTo>
                      <a:pt x="16803" y="0"/>
                    </a:lnTo>
                    <a:cubicBezTo>
                      <a:pt x="12200" y="0"/>
                      <a:pt x="8249" y="372"/>
                      <a:pt x="4949" y="1114"/>
                    </a:cubicBezTo>
                    <a:cubicBezTo>
                      <a:pt x="4949" y="1114"/>
                      <a:pt x="4949" y="1114"/>
                      <a:pt x="4949" y="1114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3572" tIns="53572" rIns="53572" bIns="53572" numCol="1" anchor="ctr">
                <a:noAutofit/>
              </a:bodyPr>
              <a:lstStyle/>
              <a:p>
                <a:pPr lvl="0">
                  <a:lnSpc>
                    <a:spcPct val="120000"/>
                  </a:lnSpc>
                  <a:defRPr sz="3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Light"/>
                  </a:defRPr>
                </a:pPr>
                <a:endParaRPr sz="449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3" name="Shape 1353"/>
              <p:cNvSpPr/>
              <p:nvPr/>
            </p:nvSpPr>
            <p:spPr>
              <a:xfrm>
                <a:off x="113393" y="0"/>
                <a:ext cx="304819" cy="45720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6200" y="3600"/>
                    </a:moveTo>
                    <a:lnTo>
                      <a:pt x="5400" y="3600"/>
                    </a:lnTo>
                    <a:lnTo>
                      <a:pt x="5400" y="1800"/>
                    </a:lnTo>
                    <a:lnTo>
                      <a:pt x="16200" y="1800"/>
                    </a:lnTo>
                    <a:cubicBezTo>
                      <a:pt x="16200" y="1800"/>
                      <a:pt x="16200" y="3600"/>
                      <a:pt x="16200" y="3600"/>
                    </a:cubicBezTo>
                    <a:close/>
                    <a:moveTo>
                      <a:pt x="18900" y="1350"/>
                    </a:moveTo>
                    <a:cubicBezTo>
                      <a:pt x="18900" y="975"/>
                      <a:pt x="18703" y="657"/>
                      <a:pt x="18308" y="394"/>
                    </a:cubicBezTo>
                    <a:cubicBezTo>
                      <a:pt x="17915" y="131"/>
                      <a:pt x="17437" y="0"/>
                      <a:pt x="16875" y="0"/>
                    </a:cubicBezTo>
                    <a:lnTo>
                      <a:pt x="4725" y="0"/>
                    </a:lnTo>
                    <a:cubicBezTo>
                      <a:pt x="4163" y="0"/>
                      <a:pt x="3685" y="131"/>
                      <a:pt x="3291" y="394"/>
                    </a:cubicBezTo>
                    <a:cubicBezTo>
                      <a:pt x="2897" y="656"/>
                      <a:pt x="2700" y="975"/>
                      <a:pt x="2700" y="1350"/>
                    </a:cubicBezTo>
                    <a:lnTo>
                      <a:pt x="2700" y="3600"/>
                    </a:lnTo>
                    <a:lnTo>
                      <a:pt x="0" y="3600"/>
                    </a:lnTo>
                    <a:lnTo>
                      <a:pt x="0" y="21600"/>
                    </a:lnTo>
                    <a:lnTo>
                      <a:pt x="21600" y="21600"/>
                    </a:lnTo>
                    <a:lnTo>
                      <a:pt x="21600" y="3600"/>
                    </a:lnTo>
                    <a:lnTo>
                      <a:pt x="18900" y="3600"/>
                    </a:lnTo>
                    <a:cubicBezTo>
                      <a:pt x="18900" y="3600"/>
                      <a:pt x="18900" y="1350"/>
                      <a:pt x="18900" y="135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3572" tIns="53572" rIns="53572" bIns="53572" numCol="1" anchor="ctr">
                <a:noAutofit/>
              </a:bodyPr>
              <a:lstStyle/>
              <a:p>
                <a:pPr lvl="0">
                  <a:lnSpc>
                    <a:spcPct val="120000"/>
                  </a:lnSpc>
                  <a:defRPr sz="3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Light"/>
                  </a:defRPr>
                </a:pPr>
                <a:endParaRPr sz="449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4" name="Shape 1354"/>
              <p:cNvSpPr/>
              <p:nvPr/>
            </p:nvSpPr>
            <p:spPr>
              <a:xfrm>
                <a:off x="447548" y="76178"/>
                <a:ext cx="85736" cy="38101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6652" y="1114"/>
                    </a:moveTo>
                    <a:cubicBezTo>
                      <a:pt x="13348" y="372"/>
                      <a:pt x="9402" y="0"/>
                      <a:pt x="4800" y="0"/>
                    </a:cubicBezTo>
                    <a:lnTo>
                      <a:pt x="0" y="0"/>
                    </a:lnTo>
                    <a:lnTo>
                      <a:pt x="0" y="21600"/>
                    </a:lnTo>
                    <a:lnTo>
                      <a:pt x="4800" y="21600"/>
                    </a:lnTo>
                    <a:cubicBezTo>
                      <a:pt x="9402" y="21600"/>
                      <a:pt x="13348" y="21229"/>
                      <a:pt x="16652" y="20487"/>
                    </a:cubicBezTo>
                    <a:cubicBezTo>
                      <a:pt x="19951" y="19744"/>
                      <a:pt x="21600" y="18855"/>
                      <a:pt x="21600" y="17820"/>
                    </a:cubicBezTo>
                    <a:lnTo>
                      <a:pt x="21600" y="3780"/>
                    </a:lnTo>
                    <a:cubicBezTo>
                      <a:pt x="21600" y="2746"/>
                      <a:pt x="19951" y="1857"/>
                      <a:pt x="16652" y="1114"/>
                    </a:cubicBezTo>
                    <a:cubicBezTo>
                      <a:pt x="16652" y="1114"/>
                      <a:pt x="16652" y="1114"/>
                      <a:pt x="16652" y="1114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3572" tIns="53572" rIns="53572" bIns="53572" numCol="1" anchor="ctr">
                <a:noAutofit/>
              </a:bodyPr>
              <a:lstStyle/>
              <a:p>
                <a:pPr lvl="0">
                  <a:lnSpc>
                    <a:spcPct val="120000"/>
                  </a:lnSpc>
                  <a:defRPr sz="3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Light"/>
                  </a:defRPr>
                </a:pPr>
                <a:endParaRPr sz="449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45" name="TextBox 44"/>
          <p:cNvSpPr txBox="1"/>
          <p:nvPr/>
        </p:nvSpPr>
        <p:spPr>
          <a:xfrm>
            <a:off x="2296960" y="3077023"/>
            <a:ext cx="1845526" cy="42960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Text Placeholder 4"/>
          <p:cNvSpPr txBox="1">
            <a:spLocks/>
          </p:cNvSpPr>
          <p:nvPr/>
        </p:nvSpPr>
        <p:spPr>
          <a:xfrm>
            <a:off x="2324324" y="2773463"/>
            <a:ext cx="2274568" cy="236219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4515675" y="3077023"/>
            <a:ext cx="1845526" cy="42960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Text Placeholder 4"/>
          <p:cNvSpPr txBox="1">
            <a:spLocks/>
          </p:cNvSpPr>
          <p:nvPr/>
        </p:nvSpPr>
        <p:spPr>
          <a:xfrm>
            <a:off x="4543039" y="2773463"/>
            <a:ext cx="2384661" cy="236219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6734391" y="3077023"/>
            <a:ext cx="1845526" cy="42960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0" name="Text Placeholder 4"/>
          <p:cNvSpPr txBox="1">
            <a:spLocks/>
          </p:cNvSpPr>
          <p:nvPr/>
        </p:nvSpPr>
        <p:spPr>
          <a:xfrm>
            <a:off x="6761756" y="2773463"/>
            <a:ext cx="2274568" cy="236219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8953104" y="3077023"/>
            <a:ext cx="1845526" cy="42960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Text Placeholder 4"/>
          <p:cNvSpPr txBox="1">
            <a:spLocks/>
          </p:cNvSpPr>
          <p:nvPr/>
        </p:nvSpPr>
        <p:spPr>
          <a:xfrm>
            <a:off x="8980470" y="2773463"/>
            <a:ext cx="2274568" cy="236219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2296960" y="5513824"/>
            <a:ext cx="1845526" cy="42960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4" name="Text Placeholder 4"/>
          <p:cNvSpPr txBox="1">
            <a:spLocks/>
          </p:cNvSpPr>
          <p:nvPr/>
        </p:nvSpPr>
        <p:spPr>
          <a:xfrm>
            <a:off x="2324324" y="5210261"/>
            <a:ext cx="2274568" cy="236219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4515675" y="5513824"/>
            <a:ext cx="1845526" cy="42960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6" name="Text Placeholder 4"/>
          <p:cNvSpPr txBox="1">
            <a:spLocks/>
          </p:cNvSpPr>
          <p:nvPr/>
        </p:nvSpPr>
        <p:spPr>
          <a:xfrm>
            <a:off x="4543039" y="5210261"/>
            <a:ext cx="2384661" cy="236219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6734391" y="5513824"/>
            <a:ext cx="1845526" cy="42960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8" name="Text Placeholder 4"/>
          <p:cNvSpPr txBox="1">
            <a:spLocks/>
          </p:cNvSpPr>
          <p:nvPr/>
        </p:nvSpPr>
        <p:spPr>
          <a:xfrm>
            <a:off x="6761756" y="5210261"/>
            <a:ext cx="2274568" cy="236219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8953104" y="5513824"/>
            <a:ext cx="1845526" cy="42960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0" name="Text Placeholder 4"/>
          <p:cNvSpPr txBox="1">
            <a:spLocks/>
          </p:cNvSpPr>
          <p:nvPr/>
        </p:nvSpPr>
        <p:spPr>
          <a:xfrm>
            <a:off x="8980470" y="5210261"/>
            <a:ext cx="2274568" cy="236219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1" name="TextBox 8"/>
          <p:cNvSpPr txBox="1"/>
          <p:nvPr/>
        </p:nvSpPr>
        <p:spPr>
          <a:xfrm>
            <a:off x="784025" y="639307"/>
            <a:ext cx="2092525" cy="369332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r"/>
            <a:r>
              <a:rPr lang="zh-CN" altLang="en-US" sz="2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2" name="矩形 61"/>
          <p:cNvSpPr/>
          <p:nvPr/>
        </p:nvSpPr>
        <p:spPr>
          <a:xfrm>
            <a:off x="10483156" y="87933"/>
            <a:ext cx="2108542" cy="22711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r">
              <a:defRPr/>
            </a:pPr>
            <a:r>
              <a:rPr lang="en-US" altLang="zh-CN" sz="1476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www. </a:t>
            </a:r>
            <a:r>
              <a:rPr lang="en-US" altLang="zh-CN" sz="1476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1ppt.com</a:t>
            </a:r>
            <a:endParaRPr lang="zh-CN" altLang="en-US" sz="1476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3" name="TextBox 8"/>
          <p:cNvSpPr txBox="1"/>
          <p:nvPr/>
        </p:nvSpPr>
        <p:spPr>
          <a:xfrm>
            <a:off x="3108125" y="762417"/>
            <a:ext cx="3139134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4" name="矩形 63"/>
          <p:cNvSpPr/>
          <p:nvPr/>
        </p:nvSpPr>
        <p:spPr>
          <a:xfrm>
            <a:off x="353" y="375965"/>
            <a:ext cx="2885467" cy="18983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5" name="矩形 64"/>
          <p:cNvSpPr/>
          <p:nvPr/>
        </p:nvSpPr>
        <p:spPr>
          <a:xfrm>
            <a:off x="2885819" y="375965"/>
            <a:ext cx="9972578" cy="18983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57222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6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500"/>
                            </p:stCondLst>
                            <p:childTnLst>
                              <p:par>
                                <p:cTn id="6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000"/>
                            </p:stCondLst>
                            <p:childTnLst>
                              <p:par>
                                <p:cTn id="6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500"/>
                            </p:stCondLst>
                            <p:childTnLst>
                              <p:par>
                                <p:cTn id="7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000"/>
                            </p:stCondLst>
                            <p:childTnLst>
                              <p:par>
                                <p:cTn id="77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9500"/>
                            </p:stCondLst>
                            <p:childTnLst>
                              <p:par>
                                <p:cTn id="8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10000"/>
                            </p:stCondLst>
                            <p:childTnLst>
                              <p:par>
                                <p:cTn id="8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8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0500"/>
                            </p:stCondLst>
                            <p:childTnLst>
                              <p:par>
                                <p:cTn id="8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11000"/>
                            </p:stCondLst>
                            <p:childTnLst>
                              <p:par>
                                <p:cTn id="9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11500"/>
                            </p:stCondLst>
                            <p:childTnLst>
                              <p:par>
                                <p:cTn id="9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2000"/>
                            </p:stCondLst>
                            <p:childTnLst>
                              <p:par>
                                <p:cTn id="101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03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12500"/>
                            </p:stCondLst>
                            <p:childTnLst>
                              <p:par>
                                <p:cTn id="10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13000"/>
                            </p:stCondLst>
                            <p:childTnLst>
                              <p:par>
                                <p:cTn id="10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13500"/>
                            </p:stCondLst>
                            <p:childTnLst>
                              <p:par>
                                <p:cTn id="1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14000"/>
                            </p:stCondLst>
                            <p:childTnLst>
                              <p:par>
                                <p:cTn id="117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19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4500"/>
                            </p:stCondLst>
                            <p:childTnLst>
                              <p:par>
                                <p:cTn id="12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5000"/>
                            </p:stCondLst>
                            <p:childTnLst>
                              <p:par>
                                <p:cTn id="12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15500"/>
                            </p:stCondLst>
                            <p:childTnLst>
                              <p:par>
                                <p:cTn id="1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>
                            <p:stCondLst>
                              <p:cond delay="16000"/>
                            </p:stCondLst>
                            <p:childTnLst>
                              <p:par>
                                <p:cTn id="133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3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16500"/>
                            </p:stCondLst>
                            <p:childTnLst>
                              <p:par>
                                <p:cTn id="13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" fill="hold">
                            <p:stCondLst>
                              <p:cond delay="17000"/>
                            </p:stCondLst>
                            <p:childTnLst>
                              <p:par>
                                <p:cTn id="14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4" fill="hold">
                            <p:stCondLst>
                              <p:cond delay="17500"/>
                            </p:stCondLst>
                            <p:childTnLst>
                              <p:par>
                                <p:cTn id="1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45" grpId="0"/>
      <p:bldP spid="46" grpId="0" build="p"/>
      <p:bldP spid="47" grpId="0"/>
      <p:bldP spid="48" grpId="0" build="p"/>
      <p:bldP spid="49" grpId="0"/>
      <p:bldP spid="50" grpId="0" build="p"/>
      <p:bldP spid="51" grpId="0"/>
      <p:bldP spid="52" grpId="0" build="p"/>
      <p:bldP spid="53" grpId="0"/>
      <p:bldP spid="54" grpId="0" build="p"/>
      <p:bldP spid="55" grpId="0"/>
      <p:bldP spid="56" grpId="0" build="p"/>
      <p:bldP spid="57" grpId="0"/>
      <p:bldP spid="58" grpId="0" build="p"/>
      <p:bldP spid="59" grpId="0"/>
      <p:bldP spid="60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5"/>
          <p:cNvSpPr>
            <a:spLocks/>
          </p:cNvSpPr>
          <p:nvPr/>
        </p:nvSpPr>
        <p:spPr bwMode="auto">
          <a:xfrm rot="16200000">
            <a:off x="3300823" y="3457622"/>
            <a:ext cx="3364445" cy="1581900"/>
          </a:xfrm>
          <a:custGeom>
            <a:avLst/>
            <a:gdLst>
              <a:gd name="T0" fmla="*/ 2304 w 2304"/>
              <a:gd name="T1" fmla="*/ 792 h 1080"/>
              <a:gd name="T2" fmla="*/ 2302 w 2304"/>
              <a:gd name="T3" fmla="*/ 806 h 1080"/>
              <a:gd name="T4" fmla="*/ 2290 w 2304"/>
              <a:gd name="T5" fmla="*/ 836 h 1080"/>
              <a:gd name="T6" fmla="*/ 2268 w 2304"/>
              <a:gd name="T7" fmla="*/ 864 h 1080"/>
              <a:gd name="T8" fmla="*/ 2234 w 2304"/>
              <a:gd name="T9" fmla="*/ 892 h 1080"/>
              <a:gd name="T10" fmla="*/ 2190 w 2304"/>
              <a:gd name="T11" fmla="*/ 916 h 1080"/>
              <a:gd name="T12" fmla="*/ 2108 w 2304"/>
              <a:gd name="T13" fmla="*/ 954 h 1080"/>
              <a:gd name="T14" fmla="*/ 1966 w 2304"/>
              <a:gd name="T15" fmla="*/ 996 h 1080"/>
              <a:gd name="T16" fmla="*/ 1796 w 2304"/>
              <a:gd name="T17" fmla="*/ 1030 h 1080"/>
              <a:gd name="T18" fmla="*/ 1600 w 2304"/>
              <a:gd name="T19" fmla="*/ 1058 h 1080"/>
              <a:gd name="T20" fmla="*/ 1384 w 2304"/>
              <a:gd name="T21" fmla="*/ 1074 h 1080"/>
              <a:gd name="T22" fmla="*/ 1152 w 2304"/>
              <a:gd name="T23" fmla="*/ 1080 h 1080"/>
              <a:gd name="T24" fmla="*/ 1034 w 2304"/>
              <a:gd name="T25" fmla="*/ 1078 h 1080"/>
              <a:gd name="T26" fmla="*/ 810 w 2304"/>
              <a:gd name="T27" fmla="*/ 1068 h 1080"/>
              <a:gd name="T28" fmla="*/ 602 w 2304"/>
              <a:gd name="T29" fmla="*/ 1046 h 1080"/>
              <a:gd name="T30" fmla="*/ 420 w 2304"/>
              <a:gd name="T31" fmla="*/ 1014 h 1080"/>
              <a:gd name="T32" fmla="*/ 264 w 2304"/>
              <a:gd name="T33" fmla="*/ 976 h 1080"/>
              <a:gd name="T34" fmla="*/ 140 w 2304"/>
              <a:gd name="T35" fmla="*/ 930 h 1080"/>
              <a:gd name="T36" fmla="*/ 90 w 2304"/>
              <a:gd name="T37" fmla="*/ 904 h 1080"/>
              <a:gd name="T38" fmla="*/ 52 w 2304"/>
              <a:gd name="T39" fmla="*/ 878 h 1080"/>
              <a:gd name="T40" fmla="*/ 24 w 2304"/>
              <a:gd name="T41" fmla="*/ 850 h 1080"/>
              <a:gd name="T42" fmla="*/ 6 w 2304"/>
              <a:gd name="T43" fmla="*/ 822 h 1080"/>
              <a:gd name="T44" fmla="*/ 0 w 2304"/>
              <a:gd name="T45" fmla="*/ 792 h 1080"/>
              <a:gd name="T46" fmla="*/ 288 w 2304"/>
              <a:gd name="T47" fmla="*/ 216 h 1080"/>
              <a:gd name="T48" fmla="*/ 292 w 2304"/>
              <a:gd name="T49" fmla="*/ 194 h 1080"/>
              <a:gd name="T50" fmla="*/ 306 w 2304"/>
              <a:gd name="T51" fmla="*/ 172 h 1080"/>
              <a:gd name="T52" fmla="*/ 326 w 2304"/>
              <a:gd name="T53" fmla="*/ 152 h 1080"/>
              <a:gd name="T54" fmla="*/ 356 w 2304"/>
              <a:gd name="T55" fmla="*/ 132 h 1080"/>
              <a:gd name="T56" fmla="*/ 436 w 2304"/>
              <a:gd name="T57" fmla="*/ 96 h 1080"/>
              <a:gd name="T58" fmla="*/ 542 w 2304"/>
              <a:gd name="T59" fmla="*/ 64 h 1080"/>
              <a:gd name="T60" fmla="*/ 668 w 2304"/>
              <a:gd name="T61" fmla="*/ 36 h 1080"/>
              <a:gd name="T62" fmla="*/ 816 w 2304"/>
              <a:gd name="T63" fmla="*/ 16 h 1080"/>
              <a:gd name="T64" fmla="*/ 978 w 2304"/>
              <a:gd name="T65" fmla="*/ 4 h 1080"/>
              <a:gd name="T66" fmla="*/ 1152 w 2304"/>
              <a:gd name="T67" fmla="*/ 0 h 1080"/>
              <a:gd name="T68" fmla="*/ 1240 w 2304"/>
              <a:gd name="T69" fmla="*/ 2 h 1080"/>
              <a:gd name="T70" fmla="*/ 1408 w 2304"/>
              <a:gd name="T71" fmla="*/ 10 h 1080"/>
              <a:gd name="T72" fmla="*/ 1564 w 2304"/>
              <a:gd name="T73" fmla="*/ 26 h 1080"/>
              <a:gd name="T74" fmla="*/ 1702 w 2304"/>
              <a:gd name="T75" fmla="*/ 50 h 1080"/>
              <a:gd name="T76" fmla="*/ 1818 w 2304"/>
              <a:gd name="T77" fmla="*/ 78 h 1080"/>
              <a:gd name="T78" fmla="*/ 1912 w 2304"/>
              <a:gd name="T79" fmla="*/ 114 h 1080"/>
              <a:gd name="T80" fmla="*/ 1964 w 2304"/>
              <a:gd name="T81" fmla="*/ 142 h 1080"/>
              <a:gd name="T82" fmla="*/ 1988 w 2304"/>
              <a:gd name="T83" fmla="*/ 162 h 1080"/>
              <a:gd name="T84" fmla="*/ 2006 w 2304"/>
              <a:gd name="T85" fmla="*/ 184 h 1080"/>
              <a:gd name="T86" fmla="*/ 2014 w 2304"/>
              <a:gd name="T87" fmla="*/ 204 h 1080"/>
              <a:gd name="T88" fmla="*/ 2016 w 2304"/>
              <a:gd name="T89" fmla="*/ 216 h 1080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w 2304"/>
              <a:gd name="T136" fmla="*/ 0 h 1080"/>
              <a:gd name="T137" fmla="*/ 2304 w 2304"/>
              <a:gd name="T138" fmla="*/ 1080 h 1080"/>
            </a:gdLst>
            <a:ahLst/>
            <a:cxnLst>
              <a:cxn ang="T90">
                <a:pos x="T0" y="T1"/>
              </a:cxn>
              <a:cxn ang="T91">
                <a:pos x="T2" y="T3"/>
              </a:cxn>
              <a:cxn ang="T92">
                <a:pos x="T4" y="T5"/>
              </a:cxn>
              <a:cxn ang="T93">
                <a:pos x="T6" y="T7"/>
              </a:cxn>
              <a:cxn ang="T94">
                <a:pos x="T8" y="T9"/>
              </a:cxn>
              <a:cxn ang="T95">
                <a:pos x="T10" y="T11"/>
              </a:cxn>
              <a:cxn ang="T96">
                <a:pos x="T12" y="T13"/>
              </a:cxn>
              <a:cxn ang="T97">
                <a:pos x="T14" y="T15"/>
              </a:cxn>
              <a:cxn ang="T98">
                <a:pos x="T16" y="T17"/>
              </a:cxn>
              <a:cxn ang="T99">
                <a:pos x="T18" y="T19"/>
              </a:cxn>
              <a:cxn ang="T100">
                <a:pos x="T20" y="T21"/>
              </a:cxn>
              <a:cxn ang="T101">
                <a:pos x="T22" y="T23"/>
              </a:cxn>
              <a:cxn ang="T102">
                <a:pos x="T24" y="T25"/>
              </a:cxn>
              <a:cxn ang="T103">
                <a:pos x="T26" y="T27"/>
              </a:cxn>
              <a:cxn ang="T104">
                <a:pos x="T28" y="T29"/>
              </a:cxn>
              <a:cxn ang="T105">
                <a:pos x="T30" y="T31"/>
              </a:cxn>
              <a:cxn ang="T106">
                <a:pos x="T32" y="T33"/>
              </a:cxn>
              <a:cxn ang="T107">
                <a:pos x="T34" y="T35"/>
              </a:cxn>
              <a:cxn ang="T108">
                <a:pos x="T36" y="T37"/>
              </a:cxn>
              <a:cxn ang="T109">
                <a:pos x="T38" y="T39"/>
              </a:cxn>
              <a:cxn ang="T110">
                <a:pos x="T40" y="T41"/>
              </a:cxn>
              <a:cxn ang="T111">
                <a:pos x="T42" y="T43"/>
              </a:cxn>
              <a:cxn ang="T112">
                <a:pos x="T44" y="T45"/>
              </a:cxn>
              <a:cxn ang="T113">
                <a:pos x="T46" y="T47"/>
              </a:cxn>
              <a:cxn ang="T114">
                <a:pos x="T48" y="T49"/>
              </a:cxn>
              <a:cxn ang="T115">
                <a:pos x="T50" y="T51"/>
              </a:cxn>
              <a:cxn ang="T116">
                <a:pos x="T52" y="T53"/>
              </a:cxn>
              <a:cxn ang="T117">
                <a:pos x="T54" y="T55"/>
              </a:cxn>
              <a:cxn ang="T118">
                <a:pos x="T56" y="T57"/>
              </a:cxn>
              <a:cxn ang="T119">
                <a:pos x="T58" y="T59"/>
              </a:cxn>
              <a:cxn ang="T120">
                <a:pos x="T60" y="T61"/>
              </a:cxn>
              <a:cxn ang="T121">
                <a:pos x="T62" y="T63"/>
              </a:cxn>
              <a:cxn ang="T122">
                <a:pos x="T64" y="T65"/>
              </a:cxn>
              <a:cxn ang="T123">
                <a:pos x="T66" y="T67"/>
              </a:cxn>
              <a:cxn ang="T124">
                <a:pos x="T68" y="T69"/>
              </a:cxn>
              <a:cxn ang="T125">
                <a:pos x="T70" y="T71"/>
              </a:cxn>
              <a:cxn ang="T126">
                <a:pos x="T72" y="T73"/>
              </a:cxn>
              <a:cxn ang="T127">
                <a:pos x="T74" y="T75"/>
              </a:cxn>
              <a:cxn ang="T128">
                <a:pos x="T76" y="T77"/>
              </a:cxn>
              <a:cxn ang="T129">
                <a:pos x="T78" y="T79"/>
              </a:cxn>
              <a:cxn ang="T130">
                <a:pos x="T80" y="T81"/>
              </a:cxn>
              <a:cxn ang="T131">
                <a:pos x="T82" y="T83"/>
              </a:cxn>
              <a:cxn ang="T132">
                <a:pos x="T84" y="T85"/>
              </a:cxn>
              <a:cxn ang="T133">
                <a:pos x="T86" y="T87"/>
              </a:cxn>
              <a:cxn ang="T134">
                <a:pos x="T88" y="T89"/>
              </a:cxn>
            </a:cxnLst>
            <a:rect l="T135" t="T136" r="T137" b="T138"/>
            <a:pathLst>
              <a:path w="2304" h="1080">
                <a:moveTo>
                  <a:pt x="2016" y="216"/>
                </a:moveTo>
                <a:lnTo>
                  <a:pt x="2304" y="792"/>
                </a:lnTo>
                <a:lnTo>
                  <a:pt x="2302" y="806"/>
                </a:lnTo>
                <a:lnTo>
                  <a:pt x="2298" y="822"/>
                </a:lnTo>
                <a:lnTo>
                  <a:pt x="2290" y="836"/>
                </a:lnTo>
                <a:lnTo>
                  <a:pt x="2280" y="850"/>
                </a:lnTo>
                <a:lnTo>
                  <a:pt x="2268" y="864"/>
                </a:lnTo>
                <a:lnTo>
                  <a:pt x="2252" y="878"/>
                </a:lnTo>
                <a:lnTo>
                  <a:pt x="2234" y="892"/>
                </a:lnTo>
                <a:lnTo>
                  <a:pt x="2214" y="904"/>
                </a:lnTo>
                <a:lnTo>
                  <a:pt x="2190" y="916"/>
                </a:lnTo>
                <a:lnTo>
                  <a:pt x="2164" y="930"/>
                </a:lnTo>
                <a:lnTo>
                  <a:pt x="2108" y="954"/>
                </a:lnTo>
                <a:lnTo>
                  <a:pt x="2040" y="976"/>
                </a:lnTo>
                <a:lnTo>
                  <a:pt x="1966" y="996"/>
                </a:lnTo>
                <a:lnTo>
                  <a:pt x="1884" y="1014"/>
                </a:lnTo>
                <a:lnTo>
                  <a:pt x="1796" y="1030"/>
                </a:lnTo>
                <a:lnTo>
                  <a:pt x="1702" y="1046"/>
                </a:lnTo>
                <a:lnTo>
                  <a:pt x="1600" y="1058"/>
                </a:lnTo>
                <a:lnTo>
                  <a:pt x="1494" y="1068"/>
                </a:lnTo>
                <a:lnTo>
                  <a:pt x="1384" y="1074"/>
                </a:lnTo>
                <a:lnTo>
                  <a:pt x="1270" y="1078"/>
                </a:lnTo>
                <a:lnTo>
                  <a:pt x="1152" y="1080"/>
                </a:lnTo>
                <a:lnTo>
                  <a:pt x="1034" y="1078"/>
                </a:lnTo>
                <a:lnTo>
                  <a:pt x="920" y="1074"/>
                </a:lnTo>
                <a:lnTo>
                  <a:pt x="810" y="1068"/>
                </a:lnTo>
                <a:lnTo>
                  <a:pt x="704" y="1058"/>
                </a:lnTo>
                <a:lnTo>
                  <a:pt x="602" y="1046"/>
                </a:lnTo>
                <a:lnTo>
                  <a:pt x="508" y="1030"/>
                </a:lnTo>
                <a:lnTo>
                  <a:pt x="420" y="1014"/>
                </a:lnTo>
                <a:lnTo>
                  <a:pt x="338" y="996"/>
                </a:lnTo>
                <a:lnTo>
                  <a:pt x="264" y="976"/>
                </a:lnTo>
                <a:lnTo>
                  <a:pt x="196" y="954"/>
                </a:lnTo>
                <a:lnTo>
                  <a:pt x="140" y="930"/>
                </a:lnTo>
                <a:lnTo>
                  <a:pt x="114" y="916"/>
                </a:lnTo>
                <a:lnTo>
                  <a:pt x="90" y="904"/>
                </a:lnTo>
                <a:lnTo>
                  <a:pt x="70" y="892"/>
                </a:lnTo>
                <a:lnTo>
                  <a:pt x="52" y="878"/>
                </a:lnTo>
                <a:lnTo>
                  <a:pt x="36" y="864"/>
                </a:lnTo>
                <a:lnTo>
                  <a:pt x="24" y="850"/>
                </a:lnTo>
                <a:lnTo>
                  <a:pt x="14" y="836"/>
                </a:lnTo>
                <a:lnTo>
                  <a:pt x="6" y="822"/>
                </a:lnTo>
                <a:lnTo>
                  <a:pt x="2" y="806"/>
                </a:lnTo>
                <a:lnTo>
                  <a:pt x="0" y="792"/>
                </a:lnTo>
                <a:lnTo>
                  <a:pt x="288" y="216"/>
                </a:lnTo>
                <a:lnTo>
                  <a:pt x="290" y="204"/>
                </a:lnTo>
                <a:lnTo>
                  <a:pt x="292" y="194"/>
                </a:lnTo>
                <a:lnTo>
                  <a:pt x="298" y="184"/>
                </a:lnTo>
                <a:lnTo>
                  <a:pt x="306" y="172"/>
                </a:lnTo>
                <a:lnTo>
                  <a:pt x="316" y="162"/>
                </a:lnTo>
                <a:lnTo>
                  <a:pt x="326" y="152"/>
                </a:lnTo>
                <a:lnTo>
                  <a:pt x="340" y="142"/>
                </a:lnTo>
                <a:lnTo>
                  <a:pt x="356" y="132"/>
                </a:lnTo>
                <a:lnTo>
                  <a:pt x="392" y="114"/>
                </a:lnTo>
                <a:lnTo>
                  <a:pt x="436" y="96"/>
                </a:lnTo>
                <a:lnTo>
                  <a:pt x="486" y="78"/>
                </a:lnTo>
                <a:lnTo>
                  <a:pt x="542" y="64"/>
                </a:lnTo>
                <a:lnTo>
                  <a:pt x="602" y="50"/>
                </a:lnTo>
                <a:lnTo>
                  <a:pt x="668" y="36"/>
                </a:lnTo>
                <a:lnTo>
                  <a:pt x="740" y="26"/>
                </a:lnTo>
                <a:lnTo>
                  <a:pt x="816" y="16"/>
                </a:lnTo>
                <a:lnTo>
                  <a:pt x="896" y="10"/>
                </a:lnTo>
                <a:lnTo>
                  <a:pt x="978" y="4"/>
                </a:lnTo>
                <a:lnTo>
                  <a:pt x="1064" y="2"/>
                </a:lnTo>
                <a:lnTo>
                  <a:pt x="1152" y="0"/>
                </a:lnTo>
                <a:lnTo>
                  <a:pt x="1240" y="2"/>
                </a:lnTo>
                <a:lnTo>
                  <a:pt x="1326" y="4"/>
                </a:lnTo>
                <a:lnTo>
                  <a:pt x="1408" y="10"/>
                </a:lnTo>
                <a:lnTo>
                  <a:pt x="1488" y="16"/>
                </a:lnTo>
                <a:lnTo>
                  <a:pt x="1564" y="26"/>
                </a:lnTo>
                <a:lnTo>
                  <a:pt x="1636" y="36"/>
                </a:lnTo>
                <a:lnTo>
                  <a:pt x="1702" y="50"/>
                </a:lnTo>
                <a:lnTo>
                  <a:pt x="1762" y="64"/>
                </a:lnTo>
                <a:lnTo>
                  <a:pt x="1818" y="78"/>
                </a:lnTo>
                <a:lnTo>
                  <a:pt x="1868" y="96"/>
                </a:lnTo>
                <a:lnTo>
                  <a:pt x="1912" y="114"/>
                </a:lnTo>
                <a:lnTo>
                  <a:pt x="1948" y="132"/>
                </a:lnTo>
                <a:lnTo>
                  <a:pt x="1964" y="142"/>
                </a:lnTo>
                <a:lnTo>
                  <a:pt x="1978" y="152"/>
                </a:lnTo>
                <a:lnTo>
                  <a:pt x="1988" y="162"/>
                </a:lnTo>
                <a:lnTo>
                  <a:pt x="1998" y="172"/>
                </a:lnTo>
                <a:lnTo>
                  <a:pt x="2006" y="184"/>
                </a:lnTo>
                <a:lnTo>
                  <a:pt x="2012" y="194"/>
                </a:lnTo>
                <a:lnTo>
                  <a:pt x="2014" y="204"/>
                </a:lnTo>
                <a:lnTo>
                  <a:pt x="2016" y="216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  <a:extLst/>
        </p:spPr>
        <p:txBody>
          <a:bodyPr wrap="none" anchor="ctr"/>
          <a:lstStyle/>
          <a:p>
            <a:pPr algn="just">
              <a:lnSpc>
                <a:spcPct val="120000"/>
              </a:lnSpc>
            </a:pPr>
            <a:endParaRPr lang="zh-CN" altLang="en-US" sz="800" b="1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2" name="Group 11"/>
          <p:cNvGrpSpPr/>
          <p:nvPr/>
        </p:nvGrpSpPr>
        <p:grpSpPr>
          <a:xfrm rot="16200000">
            <a:off x="2766700" y="3452496"/>
            <a:ext cx="2593850" cy="1625518"/>
            <a:chOff x="1068760" y="3280022"/>
            <a:chExt cx="2832100" cy="1774825"/>
          </a:xfrm>
          <a:effectLst/>
        </p:grpSpPr>
        <p:sp>
          <p:nvSpPr>
            <p:cNvPr id="7" name="Oval 7"/>
            <p:cNvSpPr>
              <a:spLocks noChangeArrowheads="1"/>
            </p:cNvSpPr>
            <p:nvPr/>
          </p:nvSpPr>
          <p:spPr bwMode="auto">
            <a:xfrm>
              <a:off x="1068760" y="4134097"/>
              <a:ext cx="2832100" cy="920750"/>
            </a:xfrm>
            <a:prstGeom prst="ellipse">
              <a:avLst/>
            </a:prstGeom>
            <a:gradFill rotWithShape="1">
              <a:gsLst>
                <a:gs pos="0">
                  <a:srgbClr val="000000">
                    <a:alpha val="50000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2000" b="1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1pPr>
              <a:lvl2pPr marL="742950" indent="-28575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2pPr>
              <a:lvl3pPr marL="1143000" indent="-22860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6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3pPr>
              <a:lvl4pPr marL="1600200" indent="-22860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4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4pPr>
              <a:lvl5pPr marL="2057400" indent="-22860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5pPr>
              <a:lvl6pPr marL="25146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6pPr>
              <a:lvl7pPr marL="29718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7pPr>
              <a:lvl8pPr marL="34290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8pPr>
              <a:lvl9pPr marL="38862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9pPr>
            </a:lstStyle>
            <a:p>
              <a:pPr algn="just" defTabSz="837475" eaLnBrk="1" fontAlgn="base" hangingPunct="1">
                <a:spcBef>
                  <a:spcPts val="0"/>
                </a:spcBef>
                <a:buClrTx/>
                <a:buSzTx/>
                <a:buNone/>
                <a:defRPr/>
              </a:pPr>
              <a:endParaRPr lang="zh-CN" altLang="en-US" sz="800" b="0" kern="0">
                <a:solidFill>
                  <a:srgbClr val="000000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Freeform 9"/>
            <p:cNvSpPr>
              <a:spLocks/>
            </p:cNvSpPr>
            <p:nvPr/>
          </p:nvSpPr>
          <p:spPr bwMode="auto">
            <a:xfrm>
              <a:off x="1260848" y="3280022"/>
              <a:ext cx="2484437" cy="1373187"/>
            </a:xfrm>
            <a:custGeom>
              <a:avLst/>
              <a:gdLst>
                <a:gd name="T0" fmla="*/ 1728 w 1728"/>
                <a:gd name="T1" fmla="*/ 720 h 936"/>
                <a:gd name="T2" fmla="*/ 1726 w 1728"/>
                <a:gd name="T3" fmla="*/ 732 h 936"/>
                <a:gd name="T4" fmla="*/ 1718 w 1728"/>
                <a:gd name="T5" fmla="*/ 752 h 936"/>
                <a:gd name="T6" fmla="*/ 1700 w 1728"/>
                <a:gd name="T7" fmla="*/ 774 h 936"/>
                <a:gd name="T8" fmla="*/ 1676 w 1728"/>
                <a:gd name="T9" fmla="*/ 794 h 936"/>
                <a:gd name="T10" fmla="*/ 1624 w 1728"/>
                <a:gd name="T11" fmla="*/ 822 h 936"/>
                <a:gd name="T12" fmla="*/ 1530 w 1728"/>
                <a:gd name="T13" fmla="*/ 858 h 936"/>
                <a:gd name="T14" fmla="*/ 1414 w 1728"/>
                <a:gd name="T15" fmla="*/ 886 h 936"/>
                <a:gd name="T16" fmla="*/ 1276 w 1728"/>
                <a:gd name="T17" fmla="*/ 910 h 936"/>
                <a:gd name="T18" fmla="*/ 1120 w 1728"/>
                <a:gd name="T19" fmla="*/ 926 h 936"/>
                <a:gd name="T20" fmla="*/ 952 w 1728"/>
                <a:gd name="T21" fmla="*/ 934 h 936"/>
                <a:gd name="T22" fmla="*/ 864 w 1728"/>
                <a:gd name="T23" fmla="*/ 936 h 936"/>
                <a:gd name="T24" fmla="*/ 690 w 1728"/>
                <a:gd name="T25" fmla="*/ 932 h 936"/>
                <a:gd name="T26" fmla="*/ 528 w 1728"/>
                <a:gd name="T27" fmla="*/ 920 h 936"/>
                <a:gd name="T28" fmla="*/ 380 w 1728"/>
                <a:gd name="T29" fmla="*/ 900 h 936"/>
                <a:gd name="T30" fmla="*/ 254 w 1728"/>
                <a:gd name="T31" fmla="*/ 872 h 936"/>
                <a:gd name="T32" fmla="*/ 148 w 1728"/>
                <a:gd name="T33" fmla="*/ 840 h 936"/>
                <a:gd name="T34" fmla="*/ 68 w 1728"/>
                <a:gd name="T35" fmla="*/ 804 h 936"/>
                <a:gd name="T36" fmla="*/ 38 w 1728"/>
                <a:gd name="T37" fmla="*/ 784 h 936"/>
                <a:gd name="T38" fmla="*/ 18 w 1728"/>
                <a:gd name="T39" fmla="*/ 764 h 936"/>
                <a:gd name="T40" fmla="*/ 4 w 1728"/>
                <a:gd name="T41" fmla="*/ 742 h 936"/>
                <a:gd name="T42" fmla="*/ 0 w 1728"/>
                <a:gd name="T43" fmla="*/ 720 h 936"/>
                <a:gd name="T44" fmla="*/ 288 w 1728"/>
                <a:gd name="T45" fmla="*/ 144 h 936"/>
                <a:gd name="T46" fmla="*/ 290 w 1728"/>
                <a:gd name="T47" fmla="*/ 130 h 936"/>
                <a:gd name="T48" fmla="*/ 300 w 1728"/>
                <a:gd name="T49" fmla="*/ 114 h 936"/>
                <a:gd name="T50" fmla="*/ 334 w 1728"/>
                <a:gd name="T51" fmla="*/ 88 h 936"/>
                <a:gd name="T52" fmla="*/ 386 w 1728"/>
                <a:gd name="T53" fmla="*/ 64 h 936"/>
                <a:gd name="T54" fmla="*/ 456 w 1728"/>
                <a:gd name="T55" fmla="*/ 42 h 936"/>
                <a:gd name="T56" fmla="*/ 542 w 1728"/>
                <a:gd name="T57" fmla="*/ 24 h 936"/>
                <a:gd name="T58" fmla="*/ 640 w 1728"/>
                <a:gd name="T59" fmla="*/ 12 h 936"/>
                <a:gd name="T60" fmla="*/ 748 w 1728"/>
                <a:gd name="T61" fmla="*/ 2 h 936"/>
                <a:gd name="T62" fmla="*/ 864 w 1728"/>
                <a:gd name="T63" fmla="*/ 0 h 936"/>
                <a:gd name="T64" fmla="*/ 922 w 1728"/>
                <a:gd name="T65" fmla="*/ 0 h 936"/>
                <a:gd name="T66" fmla="*/ 1036 w 1728"/>
                <a:gd name="T67" fmla="*/ 6 h 936"/>
                <a:gd name="T68" fmla="*/ 1138 w 1728"/>
                <a:gd name="T69" fmla="*/ 18 h 936"/>
                <a:gd name="T70" fmla="*/ 1230 w 1728"/>
                <a:gd name="T71" fmla="*/ 32 h 936"/>
                <a:gd name="T72" fmla="*/ 1308 w 1728"/>
                <a:gd name="T73" fmla="*/ 52 h 936"/>
                <a:gd name="T74" fmla="*/ 1370 w 1728"/>
                <a:gd name="T75" fmla="*/ 76 h 936"/>
                <a:gd name="T76" fmla="*/ 1414 w 1728"/>
                <a:gd name="T77" fmla="*/ 102 h 936"/>
                <a:gd name="T78" fmla="*/ 1434 w 1728"/>
                <a:gd name="T79" fmla="*/ 122 h 936"/>
                <a:gd name="T80" fmla="*/ 1440 w 1728"/>
                <a:gd name="T81" fmla="*/ 136 h 936"/>
                <a:gd name="T82" fmla="*/ 1440 w 1728"/>
                <a:gd name="T83" fmla="*/ 144 h 9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1728"/>
                <a:gd name="T127" fmla="*/ 0 h 936"/>
                <a:gd name="T128" fmla="*/ 1728 w 1728"/>
                <a:gd name="T129" fmla="*/ 936 h 93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1728" h="936">
                  <a:moveTo>
                    <a:pt x="1440" y="144"/>
                  </a:moveTo>
                  <a:lnTo>
                    <a:pt x="1728" y="720"/>
                  </a:lnTo>
                  <a:lnTo>
                    <a:pt x="1726" y="732"/>
                  </a:lnTo>
                  <a:lnTo>
                    <a:pt x="1724" y="742"/>
                  </a:lnTo>
                  <a:lnTo>
                    <a:pt x="1718" y="752"/>
                  </a:lnTo>
                  <a:lnTo>
                    <a:pt x="1710" y="764"/>
                  </a:lnTo>
                  <a:lnTo>
                    <a:pt x="1700" y="774"/>
                  </a:lnTo>
                  <a:lnTo>
                    <a:pt x="1690" y="784"/>
                  </a:lnTo>
                  <a:lnTo>
                    <a:pt x="1676" y="794"/>
                  </a:lnTo>
                  <a:lnTo>
                    <a:pt x="1660" y="804"/>
                  </a:lnTo>
                  <a:lnTo>
                    <a:pt x="1624" y="822"/>
                  </a:lnTo>
                  <a:lnTo>
                    <a:pt x="1580" y="840"/>
                  </a:lnTo>
                  <a:lnTo>
                    <a:pt x="1530" y="858"/>
                  </a:lnTo>
                  <a:lnTo>
                    <a:pt x="1474" y="872"/>
                  </a:lnTo>
                  <a:lnTo>
                    <a:pt x="1414" y="886"/>
                  </a:lnTo>
                  <a:lnTo>
                    <a:pt x="1348" y="900"/>
                  </a:lnTo>
                  <a:lnTo>
                    <a:pt x="1276" y="910"/>
                  </a:lnTo>
                  <a:lnTo>
                    <a:pt x="1200" y="920"/>
                  </a:lnTo>
                  <a:lnTo>
                    <a:pt x="1120" y="926"/>
                  </a:lnTo>
                  <a:lnTo>
                    <a:pt x="1038" y="932"/>
                  </a:lnTo>
                  <a:lnTo>
                    <a:pt x="952" y="934"/>
                  </a:lnTo>
                  <a:lnTo>
                    <a:pt x="864" y="936"/>
                  </a:lnTo>
                  <a:lnTo>
                    <a:pt x="776" y="934"/>
                  </a:lnTo>
                  <a:lnTo>
                    <a:pt x="690" y="932"/>
                  </a:lnTo>
                  <a:lnTo>
                    <a:pt x="608" y="926"/>
                  </a:lnTo>
                  <a:lnTo>
                    <a:pt x="528" y="920"/>
                  </a:lnTo>
                  <a:lnTo>
                    <a:pt x="452" y="910"/>
                  </a:lnTo>
                  <a:lnTo>
                    <a:pt x="380" y="900"/>
                  </a:lnTo>
                  <a:lnTo>
                    <a:pt x="314" y="886"/>
                  </a:lnTo>
                  <a:lnTo>
                    <a:pt x="254" y="872"/>
                  </a:lnTo>
                  <a:lnTo>
                    <a:pt x="198" y="858"/>
                  </a:lnTo>
                  <a:lnTo>
                    <a:pt x="148" y="840"/>
                  </a:lnTo>
                  <a:lnTo>
                    <a:pt x="104" y="822"/>
                  </a:lnTo>
                  <a:lnTo>
                    <a:pt x="68" y="804"/>
                  </a:lnTo>
                  <a:lnTo>
                    <a:pt x="52" y="794"/>
                  </a:lnTo>
                  <a:lnTo>
                    <a:pt x="38" y="784"/>
                  </a:lnTo>
                  <a:lnTo>
                    <a:pt x="28" y="774"/>
                  </a:lnTo>
                  <a:lnTo>
                    <a:pt x="18" y="764"/>
                  </a:lnTo>
                  <a:lnTo>
                    <a:pt x="10" y="752"/>
                  </a:lnTo>
                  <a:lnTo>
                    <a:pt x="4" y="742"/>
                  </a:lnTo>
                  <a:lnTo>
                    <a:pt x="2" y="732"/>
                  </a:lnTo>
                  <a:lnTo>
                    <a:pt x="0" y="720"/>
                  </a:lnTo>
                  <a:lnTo>
                    <a:pt x="288" y="144"/>
                  </a:lnTo>
                  <a:lnTo>
                    <a:pt x="288" y="136"/>
                  </a:lnTo>
                  <a:lnTo>
                    <a:pt x="290" y="130"/>
                  </a:lnTo>
                  <a:lnTo>
                    <a:pt x="294" y="122"/>
                  </a:lnTo>
                  <a:lnTo>
                    <a:pt x="300" y="114"/>
                  </a:lnTo>
                  <a:lnTo>
                    <a:pt x="314" y="102"/>
                  </a:lnTo>
                  <a:lnTo>
                    <a:pt x="334" y="88"/>
                  </a:lnTo>
                  <a:lnTo>
                    <a:pt x="358" y="76"/>
                  </a:lnTo>
                  <a:lnTo>
                    <a:pt x="386" y="64"/>
                  </a:lnTo>
                  <a:lnTo>
                    <a:pt x="420" y="52"/>
                  </a:lnTo>
                  <a:lnTo>
                    <a:pt x="456" y="42"/>
                  </a:lnTo>
                  <a:lnTo>
                    <a:pt x="498" y="32"/>
                  </a:lnTo>
                  <a:lnTo>
                    <a:pt x="542" y="24"/>
                  </a:lnTo>
                  <a:lnTo>
                    <a:pt x="590" y="18"/>
                  </a:lnTo>
                  <a:lnTo>
                    <a:pt x="640" y="12"/>
                  </a:lnTo>
                  <a:lnTo>
                    <a:pt x="692" y="6"/>
                  </a:lnTo>
                  <a:lnTo>
                    <a:pt x="748" y="2"/>
                  </a:lnTo>
                  <a:lnTo>
                    <a:pt x="806" y="0"/>
                  </a:lnTo>
                  <a:lnTo>
                    <a:pt x="864" y="0"/>
                  </a:lnTo>
                  <a:lnTo>
                    <a:pt x="922" y="0"/>
                  </a:lnTo>
                  <a:lnTo>
                    <a:pt x="980" y="2"/>
                  </a:lnTo>
                  <a:lnTo>
                    <a:pt x="1036" y="6"/>
                  </a:lnTo>
                  <a:lnTo>
                    <a:pt x="1088" y="12"/>
                  </a:lnTo>
                  <a:lnTo>
                    <a:pt x="1138" y="18"/>
                  </a:lnTo>
                  <a:lnTo>
                    <a:pt x="1186" y="24"/>
                  </a:lnTo>
                  <a:lnTo>
                    <a:pt x="1230" y="32"/>
                  </a:lnTo>
                  <a:lnTo>
                    <a:pt x="1272" y="42"/>
                  </a:lnTo>
                  <a:lnTo>
                    <a:pt x="1308" y="52"/>
                  </a:lnTo>
                  <a:lnTo>
                    <a:pt x="1342" y="64"/>
                  </a:lnTo>
                  <a:lnTo>
                    <a:pt x="1370" y="76"/>
                  </a:lnTo>
                  <a:lnTo>
                    <a:pt x="1394" y="88"/>
                  </a:lnTo>
                  <a:lnTo>
                    <a:pt x="1414" y="102"/>
                  </a:lnTo>
                  <a:lnTo>
                    <a:pt x="1428" y="114"/>
                  </a:lnTo>
                  <a:lnTo>
                    <a:pt x="1434" y="122"/>
                  </a:lnTo>
                  <a:lnTo>
                    <a:pt x="1438" y="130"/>
                  </a:lnTo>
                  <a:lnTo>
                    <a:pt x="1440" y="136"/>
                  </a:lnTo>
                  <a:lnTo>
                    <a:pt x="1440" y="144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pPr algn="just">
                <a:lnSpc>
                  <a:spcPct val="120000"/>
                </a:lnSpc>
              </a:pPr>
              <a:endParaRPr lang="zh-CN" altLang="en-US" sz="800" b="1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" name="Group 10"/>
          <p:cNvGrpSpPr/>
          <p:nvPr/>
        </p:nvGrpSpPr>
        <p:grpSpPr>
          <a:xfrm rot="16200000">
            <a:off x="1888114" y="3521712"/>
            <a:ext cx="1750558" cy="1492588"/>
            <a:chOff x="1529135" y="2104362"/>
            <a:chExt cx="1911350" cy="1629685"/>
          </a:xfrm>
        </p:grpSpPr>
        <p:sp>
          <p:nvSpPr>
            <p:cNvPr id="9" name="Oval 11"/>
            <p:cNvSpPr>
              <a:spLocks noChangeArrowheads="1"/>
            </p:cNvSpPr>
            <p:nvPr/>
          </p:nvSpPr>
          <p:spPr bwMode="auto">
            <a:xfrm>
              <a:off x="1529135" y="3111747"/>
              <a:ext cx="1911350" cy="622300"/>
            </a:xfrm>
            <a:prstGeom prst="ellipse">
              <a:avLst/>
            </a:prstGeom>
            <a:gradFill rotWithShape="1">
              <a:gsLst>
                <a:gs pos="0">
                  <a:srgbClr val="000000">
                    <a:alpha val="50000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2000" b="1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1pPr>
              <a:lvl2pPr marL="742950" indent="-28575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2pPr>
              <a:lvl3pPr marL="1143000" indent="-22860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6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3pPr>
              <a:lvl4pPr marL="1600200" indent="-22860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4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4pPr>
              <a:lvl5pPr marL="2057400" indent="-22860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5pPr>
              <a:lvl6pPr marL="25146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6pPr>
              <a:lvl7pPr marL="29718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7pPr>
              <a:lvl8pPr marL="34290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8pPr>
              <a:lvl9pPr marL="38862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9pPr>
            </a:lstStyle>
            <a:p>
              <a:pPr algn="just" defTabSz="837475" eaLnBrk="1" fontAlgn="base" hangingPunct="1">
                <a:spcBef>
                  <a:spcPts val="0"/>
                </a:spcBef>
                <a:buClrTx/>
                <a:buSzTx/>
                <a:buNone/>
                <a:defRPr/>
              </a:pPr>
              <a:endParaRPr lang="zh-CN" altLang="en-US" sz="800" b="0" kern="0">
                <a:solidFill>
                  <a:srgbClr val="000000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12"/>
            <p:cNvSpPr>
              <a:spLocks/>
            </p:cNvSpPr>
            <p:nvPr/>
          </p:nvSpPr>
          <p:spPr bwMode="auto">
            <a:xfrm>
              <a:off x="1787898" y="2104362"/>
              <a:ext cx="1430337" cy="1466850"/>
            </a:xfrm>
            <a:custGeom>
              <a:avLst/>
              <a:gdLst>
                <a:gd name="T0" fmla="*/ 2147483647 w 576"/>
                <a:gd name="T1" fmla="*/ 2147483647 h 648"/>
                <a:gd name="T2" fmla="*/ 2147483647 w 576"/>
                <a:gd name="T3" fmla="*/ 2147483647 h 648"/>
                <a:gd name="T4" fmla="*/ 2147483647 w 576"/>
                <a:gd name="T5" fmla="*/ 2147483647 h 648"/>
                <a:gd name="T6" fmla="*/ 2147483647 w 576"/>
                <a:gd name="T7" fmla="*/ 2147483647 h 648"/>
                <a:gd name="T8" fmla="*/ 2147483647 w 576"/>
                <a:gd name="T9" fmla="*/ 2147483647 h 648"/>
                <a:gd name="T10" fmla="*/ 2147483647 w 576"/>
                <a:gd name="T11" fmla="*/ 2147483647 h 648"/>
                <a:gd name="T12" fmla="*/ 2147483647 w 576"/>
                <a:gd name="T13" fmla="*/ 2147483647 h 648"/>
                <a:gd name="T14" fmla="*/ 2147483647 w 576"/>
                <a:gd name="T15" fmla="*/ 2147483647 h 648"/>
                <a:gd name="T16" fmla="*/ 2147483647 w 576"/>
                <a:gd name="T17" fmla="*/ 2147483647 h 648"/>
                <a:gd name="T18" fmla="*/ 2147483647 w 576"/>
                <a:gd name="T19" fmla="*/ 2147483647 h 648"/>
                <a:gd name="T20" fmla="*/ 2147483647 w 576"/>
                <a:gd name="T21" fmla="*/ 2147483647 h 648"/>
                <a:gd name="T22" fmla="*/ 2133573609 w 576"/>
                <a:gd name="T23" fmla="*/ 2147483647 h 648"/>
                <a:gd name="T24" fmla="*/ 1775924795 w 576"/>
                <a:gd name="T25" fmla="*/ 2147483647 h 648"/>
                <a:gd name="T26" fmla="*/ 1775924795 w 576"/>
                <a:gd name="T27" fmla="*/ 2147483647 h 648"/>
                <a:gd name="T28" fmla="*/ 1418273498 w 576"/>
                <a:gd name="T29" fmla="*/ 2147483647 h 648"/>
                <a:gd name="T30" fmla="*/ 1085285581 w 576"/>
                <a:gd name="T31" fmla="*/ 2147483647 h 648"/>
                <a:gd name="T32" fmla="*/ 776966011 w 576"/>
                <a:gd name="T33" fmla="*/ 2147483647 h 648"/>
                <a:gd name="T34" fmla="*/ 517978169 w 576"/>
                <a:gd name="T35" fmla="*/ 2147483647 h 648"/>
                <a:gd name="T36" fmla="*/ 308319570 w 576"/>
                <a:gd name="T37" fmla="*/ 2147483647 h 648"/>
                <a:gd name="T38" fmla="*/ 209658599 w 576"/>
                <a:gd name="T39" fmla="*/ 2147483647 h 648"/>
                <a:gd name="T40" fmla="*/ 135661008 w 576"/>
                <a:gd name="T41" fmla="*/ 2147483647 h 648"/>
                <a:gd name="T42" fmla="*/ 73997591 w 576"/>
                <a:gd name="T43" fmla="*/ 2147483647 h 648"/>
                <a:gd name="T44" fmla="*/ 36997554 w 576"/>
                <a:gd name="T45" fmla="*/ 2147483647 h 648"/>
                <a:gd name="T46" fmla="*/ 12331690 w 576"/>
                <a:gd name="T47" fmla="*/ 2147483647 h 648"/>
                <a:gd name="T48" fmla="*/ 0 w 576"/>
                <a:gd name="T49" fmla="*/ 2147483647 h 648"/>
                <a:gd name="T50" fmla="*/ 1775924795 w 576"/>
                <a:gd name="T51" fmla="*/ 0 h 648"/>
                <a:gd name="T52" fmla="*/ 2147483647 w 576"/>
                <a:gd name="T53" fmla="*/ 2147483647 h 648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576"/>
                <a:gd name="T82" fmla="*/ 0 h 648"/>
                <a:gd name="T83" fmla="*/ 576 w 576"/>
                <a:gd name="T84" fmla="*/ 648 h 648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576" h="648">
                  <a:moveTo>
                    <a:pt x="576" y="576"/>
                  </a:moveTo>
                  <a:lnTo>
                    <a:pt x="576" y="576"/>
                  </a:lnTo>
                  <a:lnTo>
                    <a:pt x="574" y="584"/>
                  </a:lnTo>
                  <a:lnTo>
                    <a:pt x="570" y="590"/>
                  </a:lnTo>
                  <a:lnTo>
                    <a:pt x="564" y="598"/>
                  </a:lnTo>
                  <a:lnTo>
                    <a:pt x="554" y="604"/>
                  </a:lnTo>
                  <a:lnTo>
                    <a:pt x="542" y="610"/>
                  </a:lnTo>
                  <a:lnTo>
                    <a:pt x="526" y="616"/>
                  </a:lnTo>
                  <a:lnTo>
                    <a:pt x="492" y="626"/>
                  </a:lnTo>
                  <a:lnTo>
                    <a:pt x="450" y="636"/>
                  </a:lnTo>
                  <a:lnTo>
                    <a:pt x="400" y="642"/>
                  </a:lnTo>
                  <a:lnTo>
                    <a:pt x="346" y="646"/>
                  </a:lnTo>
                  <a:lnTo>
                    <a:pt x="288" y="648"/>
                  </a:lnTo>
                  <a:lnTo>
                    <a:pt x="230" y="646"/>
                  </a:lnTo>
                  <a:lnTo>
                    <a:pt x="176" y="642"/>
                  </a:lnTo>
                  <a:lnTo>
                    <a:pt x="126" y="636"/>
                  </a:lnTo>
                  <a:lnTo>
                    <a:pt x="84" y="626"/>
                  </a:lnTo>
                  <a:lnTo>
                    <a:pt x="50" y="616"/>
                  </a:lnTo>
                  <a:lnTo>
                    <a:pt x="34" y="610"/>
                  </a:lnTo>
                  <a:lnTo>
                    <a:pt x="22" y="604"/>
                  </a:lnTo>
                  <a:lnTo>
                    <a:pt x="12" y="598"/>
                  </a:lnTo>
                  <a:lnTo>
                    <a:pt x="6" y="590"/>
                  </a:lnTo>
                  <a:lnTo>
                    <a:pt x="2" y="584"/>
                  </a:lnTo>
                  <a:lnTo>
                    <a:pt x="0" y="576"/>
                  </a:lnTo>
                  <a:lnTo>
                    <a:pt x="288" y="0"/>
                  </a:lnTo>
                  <a:lnTo>
                    <a:pt x="576" y="57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wrap="none" anchor="ctr"/>
            <a:lstStyle/>
            <a:p>
              <a:pPr algn="just" defTabSz="837475">
                <a:lnSpc>
                  <a:spcPct val="120000"/>
                </a:lnSpc>
                <a:defRPr/>
              </a:pPr>
              <a:endParaRPr lang="zh-CN" altLang="en-US" sz="800" b="1" kern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3674408" y="3968509"/>
            <a:ext cx="593487" cy="593487"/>
            <a:chOff x="2159906" y="3869724"/>
            <a:chExt cx="648000" cy="648000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grpSp>
          <p:nvGrpSpPr>
            <p:cNvPr id="26" name="Group 25"/>
            <p:cNvGrpSpPr>
              <a:grpSpLocks noChangeAspect="1"/>
            </p:cNvGrpSpPr>
            <p:nvPr/>
          </p:nvGrpSpPr>
          <p:grpSpPr>
            <a:xfrm>
              <a:off x="2360437" y="4004497"/>
              <a:ext cx="297613" cy="396000"/>
              <a:chOff x="7913688" y="-280988"/>
              <a:chExt cx="1733550" cy="2306638"/>
            </a:xfrm>
            <a:solidFill>
              <a:schemeClr val="bg1"/>
            </a:solidFill>
          </p:grpSpPr>
          <p:sp>
            <p:nvSpPr>
              <p:cNvPr id="27" name="Freeform 29"/>
              <p:cNvSpPr>
                <a:spLocks/>
              </p:cNvSpPr>
              <p:nvPr/>
            </p:nvSpPr>
            <p:spPr bwMode="auto">
              <a:xfrm>
                <a:off x="8215313" y="1317625"/>
                <a:ext cx="1155700" cy="71438"/>
              </a:xfrm>
              <a:custGeom>
                <a:avLst/>
                <a:gdLst>
                  <a:gd name="T0" fmla="*/ 9 w 306"/>
                  <a:gd name="T1" fmla="*/ 0 h 19"/>
                  <a:gd name="T2" fmla="*/ 0 w 306"/>
                  <a:gd name="T3" fmla="*/ 10 h 19"/>
                  <a:gd name="T4" fmla="*/ 9 w 306"/>
                  <a:gd name="T5" fmla="*/ 19 h 19"/>
                  <a:gd name="T6" fmla="*/ 297 w 306"/>
                  <a:gd name="T7" fmla="*/ 19 h 19"/>
                  <a:gd name="T8" fmla="*/ 306 w 306"/>
                  <a:gd name="T9" fmla="*/ 10 h 19"/>
                  <a:gd name="T10" fmla="*/ 297 w 306"/>
                  <a:gd name="T11" fmla="*/ 0 h 19"/>
                  <a:gd name="T12" fmla="*/ 9 w 306"/>
                  <a:gd name="T13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6" h="19">
                    <a:moveTo>
                      <a:pt x="9" y="0"/>
                    </a:moveTo>
                    <a:cubicBezTo>
                      <a:pt x="4" y="0"/>
                      <a:pt x="0" y="5"/>
                      <a:pt x="0" y="10"/>
                    </a:cubicBezTo>
                    <a:cubicBezTo>
                      <a:pt x="0" y="15"/>
                      <a:pt x="4" y="19"/>
                      <a:pt x="9" y="19"/>
                    </a:cubicBezTo>
                    <a:cubicBezTo>
                      <a:pt x="297" y="19"/>
                      <a:pt x="297" y="19"/>
                      <a:pt x="297" y="19"/>
                    </a:cubicBezTo>
                    <a:cubicBezTo>
                      <a:pt x="302" y="19"/>
                      <a:pt x="306" y="15"/>
                      <a:pt x="306" y="10"/>
                    </a:cubicBezTo>
                    <a:cubicBezTo>
                      <a:pt x="306" y="5"/>
                      <a:pt x="302" y="0"/>
                      <a:pt x="297" y="0"/>
                    </a:cubicBezTo>
                    <a:lnTo>
                      <a:pt x="9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8" name="Freeform 30"/>
              <p:cNvSpPr>
                <a:spLocks/>
              </p:cNvSpPr>
              <p:nvPr/>
            </p:nvSpPr>
            <p:spPr bwMode="auto">
              <a:xfrm>
                <a:off x="8215313" y="1535112"/>
                <a:ext cx="1155700" cy="71438"/>
              </a:xfrm>
              <a:custGeom>
                <a:avLst/>
                <a:gdLst>
                  <a:gd name="T0" fmla="*/ 297 w 306"/>
                  <a:gd name="T1" fmla="*/ 0 h 19"/>
                  <a:gd name="T2" fmla="*/ 9 w 306"/>
                  <a:gd name="T3" fmla="*/ 0 h 19"/>
                  <a:gd name="T4" fmla="*/ 0 w 306"/>
                  <a:gd name="T5" fmla="*/ 9 h 19"/>
                  <a:gd name="T6" fmla="*/ 9 w 306"/>
                  <a:gd name="T7" fmla="*/ 19 h 19"/>
                  <a:gd name="T8" fmla="*/ 297 w 306"/>
                  <a:gd name="T9" fmla="*/ 19 h 19"/>
                  <a:gd name="T10" fmla="*/ 306 w 306"/>
                  <a:gd name="T11" fmla="*/ 9 h 19"/>
                  <a:gd name="T12" fmla="*/ 297 w 306"/>
                  <a:gd name="T13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6" h="19">
                    <a:moveTo>
                      <a:pt x="297" y="0"/>
                    </a:moveTo>
                    <a:cubicBezTo>
                      <a:pt x="9" y="0"/>
                      <a:pt x="9" y="0"/>
                      <a:pt x="9" y="0"/>
                    </a:cubicBezTo>
                    <a:cubicBezTo>
                      <a:pt x="4" y="0"/>
                      <a:pt x="0" y="4"/>
                      <a:pt x="0" y="9"/>
                    </a:cubicBezTo>
                    <a:cubicBezTo>
                      <a:pt x="0" y="15"/>
                      <a:pt x="4" y="19"/>
                      <a:pt x="9" y="19"/>
                    </a:cubicBezTo>
                    <a:cubicBezTo>
                      <a:pt x="297" y="19"/>
                      <a:pt x="297" y="19"/>
                      <a:pt x="297" y="19"/>
                    </a:cubicBezTo>
                    <a:cubicBezTo>
                      <a:pt x="302" y="19"/>
                      <a:pt x="306" y="15"/>
                      <a:pt x="306" y="9"/>
                    </a:cubicBezTo>
                    <a:cubicBezTo>
                      <a:pt x="306" y="4"/>
                      <a:pt x="302" y="0"/>
                      <a:pt x="29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9" name="Freeform 31"/>
              <p:cNvSpPr>
                <a:spLocks noEditPoints="1"/>
              </p:cNvSpPr>
              <p:nvPr/>
            </p:nvSpPr>
            <p:spPr bwMode="auto">
              <a:xfrm>
                <a:off x="7913688" y="-280988"/>
                <a:ext cx="1733550" cy="2306638"/>
              </a:xfrm>
              <a:custGeom>
                <a:avLst/>
                <a:gdLst>
                  <a:gd name="T0" fmla="*/ 353 w 459"/>
                  <a:gd name="T1" fmla="*/ 12 h 612"/>
                  <a:gd name="T2" fmla="*/ 325 w 459"/>
                  <a:gd name="T3" fmla="*/ 0 h 612"/>
                  <a:gd name="T4" fmla="*/ 57 w 459"/>
                  <a:gd name="T5" fmla="*/ 0 h 612"/>
                  <a:gd name="T6" fmla="*/ 0 w 459"/>
                  <a:gd name="T7" fmla="*/ 57 h 612"/>
                  <a:gd name="T8" fmla="*/ 0 w 459"/>
                  <a:gd name="T9" fmla="*/ 555 h 612"/>
                  <a:gd name="T10" fmla="*/ 57 w 459"/>
                  <a:gd name="T11" fmla="*/ 612 h 612"/>
                  <a:gd name="T12" fmla="*/ 402 w 459"/>
                  <a:gd name="T13" fmla="*/ 612 h 612"/>
                  <a:gd name="T14" fmla="*/ 459 w 459"/>
                  <a:gd name="T15" fmla="*/ 555 h 612"/>
                  <a:gd name="T16" fmla="*/ 459 w 459"/>
                  <a:gd name="T17" fmla="*/ 153 h 612"/>
                  <a:gd name="T18" fmla="*/ 353 w 459"/>
                  <a:gd name="T19" fmla="*/ 12 h 612"/>
                  <a:gd name="T20" fmla="*/ 344 w 459"/>
                  <a:gd name="T21" fmla="*/ 59 h 612"/>
                  <a:gd name="T22" fmla="*/ 409 w 459"/>
                  <a:gd name="T23" fmla="*/ 134 h 612"/>
                  <a:gd name="T24" fmla="*/ 344 w 459"/>
                  <a:gd name="T25" fmla="*/ 134 h 612"/>
                  <a:gd name="T26" fmla="*/ 344 w 459"/>
                  <a:gd name="T27" fmla="*/ 59 h 612"/>
                  <a:gd name="T28" fmla="*/ 421 w 459"/>
                  <a:gd name="T29" fmla="*/ 555 h 612"/>
                  <a:gd name="T30" fmla="*/ 402 w 459"/>
                  <a:gd name="T31" fmla="*/ 574 h 612"/>
                  <a:gd name="T32" fmla="*/ 57 w 459"/>
                  <a:gd name="T33" fmla="*/ 574 h 612"/>
                  <a:gd name="T34" fmla="*/ 38 w 459"/>
                  <a:gd name="T35" fmla="*/ 555 h 612"/>
                  <a:gd name="T36" fmla="*/ 38 w 459"/>
                  <a:gd name="T37" fmla="*/ 57 h 612"/>
                  <a:gd name="T38" fmla="*/ 57 w 459"/>
                  <a:gd name="T39" fmla="*/ 38 h 612"/>
                  <a:gd name="T40" fmla="*/ 306 w 459"/>
                  <a:gd name="T41" fmla="*/ 38 h 612"/>
                  <a:gd name="T42" fmla="*/ 306 w 459"/>
                  <a:gd name="T43" fmla="*/ 172 h 612"/>
                  <a:gd name="T44" fmla="*/ 421 w 459"/>
                  <a:gd name="T45" fmla="*/ 172 h 612"/>
                  <a:gd name="T46" fmla="*/ 421 w 459"/>
                  <a:gd name="T47" fmla="*/ 555 h 6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459" h="612">
                    <a:moveTo>
                      <a:pt x="353" y="12"/>
                    </a:moveTo>
                    <a:cubicBezTo>
                      <a:pt x="346" y="4"/>
                      <a:pt x="336" y="0"/>
                      <a:pt x="325" y="0"/>
                    </a:cubicBezTo>
                    <a:cubicBezTo>
                      <a:pt x="57" y="0"/>
                      <a:pt x="57" y="0"/>
                      <a:pt x="57" y="0"/>
                    </a:cubicBezTo>
                    <a:cubicBezTo>
                      <a:pt x="26" y="0"/>
                      <a:pt x="0" y="25"/>
                      <a:pt x="0" y="57"/>
                    </a:cubicBezTo>
                    <a:cubicBezTo>
                      <a:pt x="0" y="555"/>
                      <a:pt x="0" y="555"/>
                      <a:pt x="0" y="555"/>
                    </a:cubicBezTo>
                    <a:cubicBezTo>
                      <a:pt x="0" y="587"/>
                      <a:pt x="26" y="612"/>
                      <a:pt x="57" y="612"/>
                    </a:cubicBezTo>
                    <a:cubicBezTo>
                      <a:pt x="402" y="612"/>
                      <a:pt x="402" y="612"/>
                      <a:pt x="402" y="612"/>
                    </a:cubicBezTo>
                    <a:cubicBezTo>
                      <a:pt x="434" y="612"/>
                      <a:pt x="459" y="587"/>
                      <a:pt x="459" y="555"/>
                    </a:cubicBezTo>
                    <a:cubicBezTo>
                      <a:pt x="459" y="153"/>
                      <a:pt x="459" y="153"/>
                      <a:pt x="459" y="153"/>
                    </a:cubicBezTo>
                    <a:cubicBezTo>
                      <a:pt x="459" y="138"/>
                      <a:pt x="459" y="127"/>
                      <a:pt x="353" y="12"/>
                    </a:cubicBezTo>
                    <a:close/>
                    <a:moveTo>
                      <a:pt x="344" y="59"/>
                    </a:moveTo>
                    <a:cubicBezTo>
                      <a:pt x="364" y="80"/>
                      <a:pt x="392" y="113"/>
                      <a:pt x="409" y="134"/>
                    </a:cubicBezTo>
                    <a:cubicBezTo>
                      <a:pt x="344" y="134"/>
                      <a:pt x="344" y="134"/>
                      <a:pt x="344" y="134"/>
                    </a:cubicBezTo>
                    <a:lnTo>
                      <a:pt x="344" y="59"/>
                    </a:lnTo>
                    <a:close/>
                    <a:moveTo>
                      <a:pt x="421" y="555"/>
                    </a:moveTo>
                    <a:cubicBezTo>
                      <a:pt x="421" y="566"/>
                      <a:pt x="412" y="574"/>
                      <a:pt x="402" y="574"/>
                    </a:cubicBezTo>
                    <a:cubicBezTo>
                      <a:pt x="57" y="574"/>
                      <a:pt x="57" y="574"/>
                      <a:pt x="57" y="574"/>
                    </a:cubicBezTo>
                    <a:cubicBezTo>
                      <a:pt x="47" y="574"/>
                      <a:pt x="38" y="566"/>
                      <a:pt x="38" y="555"/>
                    </a:cubicBezTo>
                    <a:cubicBezTo>
                      <a:pt x="38" y="57"/>
                      <a:pt x="38" y="57"/>
                      <a:pt x="38" y="57"/>
                    </a:cubicBezTo>
                    <a:cubicBezTo>
                      <a:pt x="38" y="47"/>
                      <a:pt x="47" y="38"/>
                      <a:pt x="57" y="38"/>
                    </a:cubicBezTo>
                    <a:cubicBezTo>
                      <a:pt x="306" y="38"/>
                      <a:pt x="306" y="38"/>
                      <a:pt x="306" y="38"/>
                    </a:cubicBezTo>
                    <a:cubicBezTo>
                      <a:pt x="306" y="172"/>
                      <a:pt x="306" y="172"/>
                      <a:pt x="306" y="172"/>
                    </a:cubicBezTo>
                    <a:cubicBezTo>
                      <a:pt x="421" y="172"/>
                      <a:pt x="421" y="172"/>
                      <a:pt x="421" y="172"/>
                    </a:cubicBezTo>
                    <a:lnTo>
                      <a:pt x="421" y="55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0" name="Freeform 32"/>
              <p:cNvSpPr>
                <a:spLocks/>
              </p:cNvSpPr>
              <p:nvPr/>
            </p:nvSpPr>
            <p:spPr bwMode="auto">
              <a:xfrm>
                <a:off x="8199438" y="77787"/>
                <a:ext cx="725488" cy="146050"/>
              </a:xfrm>
              <a:custGeom>
                <a:avLst/>
                <a:gdLst>
                  <a:gd name="T0" fmla="*/ 19 w 192"/>
                  <a:gd name="T1" fmla="*/ 39 h 39"/>
                  <a:gd name="T2" fmla="*/ 173 w 192"/>
                  <a:gd name="T3" fmla="*/ 39 h 39"/>
                  <a:gd name="T4" fmla="*/ 192 w 192"/>
                  <a:gd name="T5" fmla="*/ 20 h 39"/>
                  <a:gd name="T6" fmla="*/ 173 w 192"/>
                  <a:gd name="T7" fmla="*/ 0 h 39"/>
                  <a:gd name="T8" fmla="*/ 19 w 192"/>
                  <a:gd name="T9" fmla="*/ 0 h 39"/>
                  <a:gd name="T10" fmla="*/ 0 w 192"/>
                  <a:gd name="T11" fmla="*/ 20 h 39"/>
                  <a:gd name="T12" fmla="*/ 19 w 192"/>
                  <a:gd name="T13" fmla="*/ 3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2" h="39">
                    <a:moveTo>
                      <a:pt x="19" y="39"/>
                    </a:moveTo>
                    <a:cubicBezTo>
                      <a:pt x="173" y="39"/>
                      <a:pt x="173" y="39"/>
                      <a:pt x="173" y="39"/>
                    </a:cubicBezTo>
                    <a:cubicBezTo>
                      <a:pt x="183" y="39"/>
                      <a:pt x="192" y="30"/>
                      <a:pt x="192" y="20"/>
                    </a:cubicBezTo>
                    <a:cubicBezTo>
                      <a:pt x="192" y="9"/>
                      <a:pt x="183" y="0"/>
                      <a:pt x="173" y="0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9" y="0"/>
                      <a:pt x="0" y="9"/>
                      <a:pt x="0" y="20"/>
                    </a:cubicBezTo>
                    <a:cubicBezTo>
                      <a:pt x="0" y="30"/>
                      <a:pt x="9" y="39"/>
                      <a:pt x="19" y="3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1" name="Freeform 33"/>
              <p:cNvSpPr>
                <a:spLocks/>
              </p:cNvSpPr>
              <p:nvPr/>
            </p:nvSpPr>
            <p:spPr bwMode="auto">
              <a:xfrm>
                <a:off x="8199438" y="438150"/>
                <a:ext cx="725488" cy="73025"/>
              </a:xfrm>
              <a:custGeom>
                <a:avLst/>
                <a:gdLst>
                  <a:gd name="T0" fmla="*/ 10 w 192"/>
                  <a:gd name="T1" fmla="*/ 19 h 19"/>
                  <a:gd name="T2" fmla="*/ 182 w 192"/>
                  <a:gd name="T3" fmla="*/ 19 h 19"/>
                  <a:gd name="T4" fmla="*/ 192 w 192"/>
                  <a:gd name="T5" fmla="*/ 10 h 19"/>
                  <a:gd name="T6" fmla="*/ 182 w 192"/>
                  <a:gd name="T7" fmla="*/ 0 h 19"/>
                  <a:gd name="T8" fmla="*/ 10 w 192"/>
                  <a:gd name="T9" fmla="*/ 0 h 19"/>
                  <a:gd name="T10" fmla="*/ 0 w 192"/>
                  <a:gd name="T11" fmla="*/ 10 h 19"/>
                  <a:gd name="T12" fmla="*/ 10 w 192"/>
                  <a:gd name="T13" fmla="*/ 1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2" h="19">
                    <a:moveTo>
                      <a:pt x="10" y="19"/>
                    </a:moveTo>
                    <a:cubicBezTo>
                      <a:pt x="182" y="19"/>
                      <a:pt x="182" y="19"/>
                      <a:pt x="182" y="19"/>
                    </a:cubicBezTo>
                    <a:cubicBezTo>
                      <a:pt x="188" y="19"/>
                      <a:pt x="192" y="15"/>
                      <a:pt x="192" y="10"/>
                    </a:cubicBezTo>
                    <a:cubicBezTo>
                      <a:pt x="192" y="4"/>
                      <a:pt x="188" y="0"/>
                      <a:pt x="182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5" y="0"/>
                      <a:pt x="0" y="4"/>
                      <a:pt x="0" y="10"/>
                    </a:cubicBezTo>
                    <a:cubicBezTo>
                      <a:pt x="0" y="15"/>
                      <a:pt x="5" y="19"/>
                      <a:pt x="10" y="1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2" name="Freeform 34"/>
              <p:cNvSpPr>
                <a:spLocks/>
              </p:cNvSpPr>
              <p:nvPr/>
            </p:nvSpPr>
            <p:spPr bwMode="auto">
              <a:xfrm>
                <a:off x="8199438" y="657225"/>
                <a:ext cx="1160463" cy="71438"/>
              </a:xfrm>
              <a:custGeom>
                <a:avLst/>
                <a:gdLst>
                  <a:gd name="T0" fmla="*/ 0 w 307"/>
                  <a:gd name="T1" fmla="*/ 9 h 19"/>
                  <a:gd name="T2" fmla="*/ 10 w 307"/>
                  <a:gd name="T3" fmla="*/ 19 h 19"/>
                  <a:gd name="T4" fmla="*/ 297 w 307"/>
                  <a:gd name="T5" fmla="*/ 19 h 19"/>
                  <a:gd name="T6" fmla="*/ 307 w 307"/>
                  <a:gd name="T7" fmla="*/ 9 h 19"/>
                  <a:gd name="T8" fmla="*/ 297 w 307"/>
                  <a:gd name="T9" fmla="*/ 0 h 19"/>
                  <a:gd name="T10" fmla="*/ 10 w 307"/>
                  <a:gd name="T11" fmla="*/ 0 h 19"/>
                  <a:gd name="T12" fmla="*/ 0 w 307"/>
                  <a:gd name="T13" fmla="*/ 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7" h="19">
                    <a:moveTo>
                      <a:pt x="0" y="9"/>
                    </a:moveTo>
                    <a:cubicBezTo>
                      <a:pt x="0" y="14"/>
                      <a:pt x="5" y="19"/>
                      <a:pt x="10" y="19"/>
                    </a:cubicBezTo>
                    <a:cubicBezTo>
                      <a:pt x="297" y="19"/>
                      <a:pt x="297" y="19"/>
                      <a:pt x="297" y="19"/>
                    </a:cubicBezTo>
                    <a:cubicBezTo>
                      <a:pt x="302" y="19"/>
                      <a:pt x="307" y="14"/>
                      <a:pt x="307" y="9"/>
                    </a:cubicBezTo>
                    <a:cubicBezTo>
                      <a:pt x="307" y="4"/>
                      <a:pt x="302" y="0"/>
                      <a:pt x="297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5" y="0"/>
                      <a:pt x="0" y="4"/>
                      <a:pt x="0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3" name="Freeform 35"/>
              <p:cNvSpPr>
                <a:spLocks/>
              </p:cNvSpPr>
              <p:nvPr/>
            </p:nvSpPr>
            <p:spPr bwMode="auto">
              <a:xfrm>
                <a:off x="8199438" y="1087437"/>
                <a:ext cx="1160463" cy="74613"/>
              </a:xfrm>
              <a:custGeom>
                <a:avLst/>
                <a:gdLst>
                  <a:gd name="T0" fmla="*/ 297 w 307"/>
                  <a:gd name="T1" fmla="*/ 20 h 20"/>
                  <a:gd name="T2" fmla="*/ 307 w 307"/>
                  <a:gd name="T3" fmla="*/ 10 h 20"/>
                  <a:gd name="T4" fmla="*/ 297 w 307"/>
                  <a:gd name="T5" fmla="*/ 0 h 20"/>
                  <a:gd name="T6" fmla="*/ 10 w 307"/>
                  <a:gd name="T7" fmla="*/ 0 h 20"/>
                  <a:gd name="T8" fmla="*/ 0 w 307"/>
                  <a:gd name="T9" fmla="*/ 10 h 20"/>
                  <a:gd name="T10" fmla="*/ 10 w 307"/>
                  <a:gd name="T11" fmla="*/ 20 h 20"/>
                  <a:gd name="T12" fmla="*/ 297 w 307"/>
                  <a:gd name="T13" fmla="*/ 2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7" h="20">
                    <a:moveTo>
                      <a:pt x="297" y="20"/>
                    </a:moveTo>
                    <a:cubicBezTo>
                      <a:pt x="302" y="20"/>
                      <a:pt x="307" y="15"/>
                      <a:pt x="307" y="10"/>
                    </a:cubicBezTo>
                    <a:cubicBezTo>
                      <a:pt x="307" y="5"/>
                      <a:pt x="302" y="0"/>
                      <a:pt x="297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5" y="0"/>
                      <a:pt x="0" y="5"/>
                      <a:pt x="0" y="10"/>
                    </a:cubicBezTo>
                    <a:cubicBezTo>
                      <a:pt x="0" y="15"/>
                      <a:pt x="5" y="20"/>
                      <a:pt x="10" y="20"/>
                    </a:cubicBezTo>
                    <a:lnTo>
                      <a:pt x="297" y="2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4" name="Freeform 36"/>
              <p:cNvSpPr>
                <a:spLocks/>
              </p:cNvSpPr>
              <p:nvPr/>
            </p:nvSpPr>
            <p:spPr bwMode="auto">
              <a:xfrm>
                <a:off x="8199438" y="871537"/>
                <a:ext cx="1089025" cy="73025"/>
              </a:xfrm>
              <a:custGeom>
                <a:avLst/>
                <a:gdLst>
                  <a:gd name="T0" fmla="*/ 10 w 288"/>
                  <a:gd name="T1" fmla="*/ 19 h 19"/>
                  <a:gd name="T2" fmla="*/ 278 w 288"/>
                  <a:gd name="T3" fmla="*/ 19 h 19"/>
                  <a:gd name="T4" fmla="*/ 288 w 288"/>
                  <a:gd name="T5" fmla="*/ 10 h 19"/>
                  <a:gd name="T6" fmla="*/ 278 w 288"/>
                  <a:gd name="T7" fmla="*/ 0 h 19"/>
                  <a:gd name="T8" fmla="*/ 10 w 288"/>
                  <a:gd name="T9" fmla="*/ 0 h 19"/>
                  <a:gd name="T10" fmla="*/ 0 w 288"/>
                  <a:gd name="T11" fmla="*/ 10 h 19"/>
                  <a:gd name="T12" fmla="*/ 10 w 288"/>
                  <a:gd name="T13" fmla="*/ 1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88" h="19">
                    <a:moveTo>
                      <a:pt x="10" y="19"/>
                    </a:moveTo>
                    <a:cubicBezTo>
                      <a:pt x="278" y="19"/>
                      <a:pt x="278" y="19"/>
                      <a:pt x="278" y="19"/>
                    </a:cubicBezTo>
                    <a:cubicBezTo>
                      <a:pt x="283" y="19"/>
                      <a:pt x="288" y="15"/>
                      <a:pt x="288" y="10"/>
                    </a:cubicBezTo>
                    <a:cubicBezTo>
                      <a:pt x="288" y="4"/>
                      <a:pt x="283" y="0"/>
                      <a:pt x="278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5" y="0"/>
                      <a:pt x="0" y="4"/>
                      <a:pt x="0" y="10"/>
                    </a:cubicBezTo>
                    <a:cubicBezTo>
                      <a:pt x="0" y="15"/>
                      <a:pt x="5" y="19"/>
                      <a:pt x="10" y="1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35" name="Oval 34"/>
            <p:cNvSpPr/>
            <p:nvPr/>
          </p:nvSpPr>
          <p:spPr>
            <a:xfrm>
              <a:off x="2159906" y="3869724"/>
              <a:ext cx="648000" cy="64800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4951126" y="3905084"/>
            <a:ext cx="692402" cy="692402"/>
            <a:chOff x="2116364" y="5112875"/>
            <a:chExt cx="756000" cy="756000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grpSp>
          <p:nvGrpSpPr>
            <p:cNvPr id="21" name="Group 20"/>
            <p:cNvGrpSpPr>
              <a:grpSpLocks noChangeAspect="1"/>
            </p:cNvGrpSpPr>
            <p:nvPr/>
          </p:nvGrpSpPr>
          <p:grpSpPr>
            <a:xfrm>
              <a:off x="2200554" y="5328158"/>
              <a:ext cx="577107" cy="468000"/>
              <a:chOff x="3175" y="1588"/>
              <a:chExt cx="4962526" cy="4024312"/>
            </a:xfrm>
            <a:solidFill>
              <a:schemeClr val="bg1"/>
            </a:solidFill>
          </p:grpSpPr>
          <p:sp>
            <p:nvSpPr>
              <p:cNvPr id="22" name="Freeform 22"/>
              <p:cNvSpPr>
                <a:spLocks noEditPoints="1"/>
              </p:cNvSpPr>
              <p:nvPr/>
            </p:nvSpPr>
            <p:spPr bwMode="auto">
              <a:xfrm>
                <a:off x="1454150" y="2998788"/>
                <a:ext cx="1025525" cy="1027112"/>
              </a:xfrm>
              <a:custGeom>
                <a:avLst/>
                <a:gdLst>
                  <a:gd name="T0" fmla="*/ 137 w 273"/>
                  <a:gd name="T1" fmla="*/ 273 h 273"/>
                  <a:gd name="T2" fmla="*/ 0 w 273"/>
                  <a:gd name="T3" fmla="*/ 136 h 273"/>
                  <a:gd name="T4" fmla="*/ 137 w 273"/>
                  <a:gd name="T5" fmla="*/ 0 h 273"/>
                  <a:gd name="T6" fmla="*/ 273 w 273"/>
                  <a:gd name="T7" fmla="*/ 136 h 273"/>
                  <a:gd name="T8" fmla="*/ 137 w 273"/>
                  <a:gd name="T9" fmla="*/ 273 h 273"/>
                  <a:gd name="T10" fmla="*/ 137 w 273"/>
                  <a:gd name="T11" fmla="*/ 91 h 273"/>
                  <a:gd name="T12" fmla="*/ 91 w 273"/>
                  <a:gd name="T13" fmla="*/ 136 h 273"/>
                  <a:gd name="T14" fmla="*/ 137 w 273"/>
                  <a:gd name="T15" fmla="*/ 182 h 273"/>
                  <a:gd name="T16" fmla="*/ 182 w 273"/>
                  <a:gd name="T17" fmla="*/ 136 h 273"/>
                  <a:gd name="T18" fmla="*/ 137 w 273"/>
                  <a:gd name="T19" fmla="*/ 91 h 2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73" h="273">
                    <a:moveTo>
                      <a:pt x="137" y="273"/>
                    </a:moveTo>
                    <a:cubicBezTo>
                      <a:pt x="61" y="273"/>
                      <a:pt x="0" y="212"/>
                      <a:pt x="0" y="136"/>
                    </a:cubicBezTo>
                    <a:cubicBezTo>
                      <a:pt x="0" y="61"/>
                      <a:pt x="61" y="0"/>
                      <a:pt x="137" y="0"/>
                    </a:cubicBezTo>
                    <a:cubicBezTo>
                      <a:pt x="212" y="0"/>
                      <a:pt x="273" y="61"/>
                      <a:pt x="273" y="136"/>
                    </a:cubicBezTo>
                    <a:cubicBezTo>
                      <a:pt x="273" y="212"/>
                      <a:pt x="212" y="273"/>
                      <a:pt x="137" y="273"/>
                    </a:cubicBezTo>
                    <a:close/>
                    <a:moveTo>
                      <a:pt x="137" y="91"/>
                    </a:moveTo>
                    <a:cubicBezTo>
                      <a:pt x="112" y="91"/>
                      <a:pt x="91" y="111"/>
                      <a:pt x="91" y="136"/>
                    </a:cubicBezTo>
                    <a:cubicBezTo>
                      <a:pt x="91" y="161"/>
                      <a:pt x="112" y="182"/>
                      <a:pt x="137" y="182"/>
                    </a:cubicBezTo>
                    <a:cubicBezTo>
                      <a:pt x="162" y="182"/>
                      <a:pt x="182" y="161"/>
                      <a:pt x="182" y="136"/>
                    </a:cubicBezTo>
                    <a:cubicBezTo>
                      <a:pt x="182" y="111"/>
                      <a:pt x="162" y="91"/>
                      <a:pt x="137" y="9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3" name="Freeform 23"/>
              <p:cNvSpPr>
                <a:spLocks noEditPoints="1"/>
              </p:cNvSpPr>
              <p:nvPr/>
            </p:nvSpPr>
            <p:spPr bwMode="auto">
              <a:xfrm>
                <a:off x="3163888" y="2998788"/>
                <a:ext cx="1027113" cy="1027112"/>
              </a:xfrm>
              <a:custGeom>
                <a:avLst/>
                <a:gdLst>
                  <a:gd name="T0" fmla="*/ 137 w 273"/>
                  <a:gd name="T1" fmla="*/ 91 h 273"/>
                  <a:gd name="T2" fmla="*/ 182 w 273"/>
                  <a:gd name="T3" fmla="*/ 136 h 273"/>
                  <a:gd name="T4" fmla="*/ 137 w 273"/>
                  <a:gd name="T5" fmla="*/ 182 h 273"/>
                  <a:gd name="T6" fmla="*/ 91 w 273"/>
                  <a:gd name="T7" fmla="*/ 136 h 273"/>
                  <a:gd name="T8" fmla="*/ 137 w 273"/>
                  <a:gd name="T9" fmla="*/ 91 h 273"/>
                  <a:gd name="T10" fmla="*/ 137 w 273"/>
                  <a:gd name="T11" fmla="*/ 0 h 273"/>
                  <a:gd name="T12" fmla="*/ 0 w 273"/>
                  <a:gd name="T13" fmla="*/ 136 h 273"/>
                  <a:gd name="T14" fmla="*/ 137 w 273"/>
                  <a:gd name="T15" fmla="*/ 273 h 273"/>
                  <a:gd name="T16" fmla="*/ 273 w 273"/>
                  <a:gd name="T17" fmla="*/ 136 h 273"/>
                  <a:gd name="T18" fmla="*/ 137 w 273"/>
                  <a:gd name="T19" fmla="*/ 0 h 2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73" h="273">
                    <a:moveTo>
                      <a:pt x="137" y="91"/>
                    </a:moveTo>
                    <a:cubicBezTo>
                      <a:pt x="162" y="91"/>
                      <a:pt x="182" y="111"/>
                      <a:pt x="182" y="136"/>
                    </a:cubicBezTo>
                    <a:cubicBezTo>
                      <a:pt x="182" y="161"/>
                      <a:pt x="162" y="182"/>
                      <a:pt x="137" y="182"/>
                    </a:cubicBezTo>
                    <a:cubicBezTo>
                      <a:pt x="112" y="182"/>
                      <a:pt x="91" y="161"/>
                      <a:pt x="91" y="136"/>
                    </a:cubicBezTo>
                    <a:cubicBezTo>
                      <a:pt x="91" y="111"/>
                      <a:pt x="112" y="91"/>
                      <a:pt x="137" y="91"/>
                    </a:cubicBezTo>
                    <a:moveTo>
                      <a:pt x="137" y="0"/>
                    </a:moveTo>
                    <a:cubicBezTo>
                      <a:pt x="62" y="0"/>
                      <a:pt x="0" y="61"/>
                      <a:pt x="0" y="136"/>
                    </a:cubicBezTo>
                    <a:cubicBezTo>
                      <a:pt x="0" y="212"/>
                      <a:pt x="62" y="273"/>
                      <a:pt x="137" y="273"/>
                    </a:cubicBezTo>
                    <a:cubicBezTo>
                      <a:pt x="212" y="273"/>
                      <a:pt x="273" y="212"/>
                      <a:pt x="273" y="136"/>
                    </a:cubicBezTo>
                    <a:cubicBezTo>
                      <a:pt x="273" y="61"/>
                      <a:pt x="212" y="0"/>
                      <a:pt x="13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4" name="Freeform 24"/>
              <p:cNvSpPr>
                <a:spLocks/>
              </p:cNvSpPr>
              <p:nvPr/>
            </p:nvSpPr>
            <p:spPr bwMode="auto">
              <a:xfrm>
                <a:off x="3175" y="1588"/>
                <a:ext cx="4619625" cy="2738437"/>
              </a:xfrm>
              <a:custGeom>
                <a:avLst/>
                <a:gdLst>
                  <a:gd name="T0" fmla="*/ 425 w 1229"/>
                  <a:gd name="T1" fmla="*/ 638 h 728"/>
                  <a:gd name="T2" fmla="*/ 295 w 1229"/>
                  <a:gd name="T3" fmla="*/ 0 h 728"/>
                  <a:gd name="T4" fmla="*/ 183 w 1229"/>
                  <a:gd name="T5" fmla="*/ 0 h 728"/>
                  <a:gd name="T6" fmla="*/ 45 w 1229"/>
                  <a:gd name="T7" fmla="*/ 0 h 728"/>
                  <a:gd name="T8" fmla="*/ 45 w 1229"/>
                  <a:gd name="T9" fmla="*/ 0 h 728"/>
                  <a:gd name="T10" fmla="*/ 0 w 1229"/>
                  <a:gd name="T11" fmla="*/ 46 h 728"/>
                  <a:gd name="T12" fmla="*/ 46 w 1229"/>
                  <a:gd name="T13" fmla="*/ 91 h 728"/>
                  <a:gd name="T14" fmla="*/ 48 w 1229"/>
                  <a:gd name="T15" fmla="*/ 91 h 728"/>
                  <a:gd name="T16" fmla="*/ 215 w 1229"/>
                  <a:gd name="T17" fmla="*/ 91 h 728"/>
                  <a:gd name="T18" fmla="*/ 345 w 1229"/>
                  <a:gd name="T19" fmla="*/ 728 h 728"/>
                  <a:gd name="T20" fmla="*/ 484 w 1229"/>
                  <a:gd name="T21" fmla="*/ 728 h 728"/>
                  <a:gd name="T22" fmla="*/ 1183 w 1229"/>
                  <a:gd name="T23" fmla="*/ 728 h 728"/>
                  <a:gd name="T24" fmla="*/ 1183 w 1229"/>
                  <a:gd name="T25" fmla="*/ 728 h 728"/>
                  <a:gd name="T26" fmla="*/ 1184 w 1229"/>
                  <a:gd name="T27" fmla="*/ 728 h 728"/>
                  <a:gd name="T28" fmla="*/ 1185 w 1229"/>
                  <a:gd name="T29" fmla="*/ 728 h 728"/>
                  <a:gd name="T30" fmla="*/ 1185 w 1229"/>
                  <a:gd name="T31" fmla="*/ 728 h 728"/>
                  <a:gd name="T32" fmla="*/ 1229 w 1229"/>
                  <a:gd name="T33" fmla="*/ 683 h 728"/>
                  <a:gd name="T34" fmla="*/ 1183 w 1229"/>
                  <a:gd name="T35" fmla="*/ 637 h 728"/>
                  <a:gd name="T36" fmla="*/ 425 w 1229"/>
                  <a:gd name="T37" fmla="*/ 638 h 7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229" h="728">
                    <a:moveTo>
                      <a:pt x="425" y="638"/>
                    </a:moveTo>
                    <a:cubicBezTo>
                      <a:pt x="295" y="0"/>
                      <a:pt x="295" y="0"/>
                      <a:pt x="295" y="0"/>
                    </a:cubicBezTo>
                    <a:cubicBezTo>
                      <a:pt x="183" y="0"/>
                      <a:pt x="183" y="0"/>
                      <a:pt x="183" y="0"/>
                    </a:cubicBezTo>
                    <a:cubicBezTo>
                      <a:pt x="45" y="0"/>
                      <a:pt x="45" y="0"/>
                      <a:pt x="45" y="0"/>
                    </a:cubicBezTo>
                    <a:cubicBezTo>
                      <a:pt x="45" y="0"/>
                      <a:pt x="45" y="0"/>
                      <a:pt x="45" y="0"/>
                    </a:cubicBezTo>
                    <a:cubicBezTo>
                      <a:pt x="20" y="0"/>
                      <a:pt x="0" y="21"/>
                      <a:pt x="0" y="46"/>
                    </a:cubicBezTo>
                    <a:cubicBezTo>
                      <a:pt x="0" y="71"/>
                      <a:pt x="20" y="91"/>
                      <a:pt x="46" y="91"/>
                    </a:cubicBezTo>
                    <a:cubicBezTo>
                      <a:pt x="46" y="91"/>
                      <a:pt x="47" y="91"/>
                      <a:pt x="48" y="91"/>
                    </a:cubicBezTo>
                    <a:cubicBezTo>
                      <a:pt x="215" y="91"/>
                      <a:pt x="215" y="91"/>
                      <a:pt x="215" y="91"/>
                    </a:cubicBezTo>
                    <a:cubicBezTo>
                      <a:pt x="345" y="728"/>
                      <a:pt x="345" y="728"/>
                      <a:pt x="345" y="728"/>
                    </a:cubicBezTo>
                    <a:cubicBezTo>
                      <a:pt x="484" y="728"/>
                      <a:pt x="484" y="728"/>
                      <a:pt x="484" y="728"/>
                    </a:cubicBezTo>
                    <a:cubicBezTo>
                      <a:pt x="1183" y="728"/>
                      <a:pt x="1183" y="728"/>
                      <a:pt x="1183" y="728"/>
                    </a:cubicBezTo>
                    <a:cubicBezTo>
                      <a:pt x="1183" y="728"/>
                      <a:pt x="1183" y="728"/>
                      <a:pt x="1183" y="728"/>
                    </a:cubicBezTo>
                    <a:cubicBezTo>
                      <a:pt x="1184" y="728"/>
                      <a:pt x="1184" y="728"/>
                      <a:pt x="1184" y="728"/>
                    </a:cubicBezTo>
                    <a:cubicBezTo>
                      <a:pt x="1185" y="728"/>
                      <a:pt x="1185" y="728"/>
                      <a:pt x="1185" y="728"/>
                    </a:cubicBezTo>
                    <a:cubicBezTo>
                      <a:pt x="1185" y="728"/>
                      <a:pt x="1185" y="728"/>
                      <a:pt x="1185" y="728"/>
                    </a:cubicBezTo>
                    <a:cubicBezTo>
                      <a:pt x="1209" y="727"/>
                      <a:pt x="1229" y="708"/>
                      <a:pt x="1229" y="683"/>
                    </a:cubicBezTo>
                    <a:cubicBezTo>
                      <a:pt x="1229" y="658"/>
                      <a:pt x="1209" y="637"/>
                      <a:pt x="1183" y="637"/>
                    </a:cubicBezTo>
                    <a:lnTo>
                      <a:pt x="425" y="63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5" name="Freeform 25"/>
              <p:cNvSpPr>
                <a:spLocks noEditPoints="1"/>
              </p:cNvSpPr>
              <p:nvPr/>
            </p:nvSpPr>
            <p:spPr bwMode="auto">
              <a:xfrm>
                <a:off x="1544638" y="344488"/>
                <a:ext cx="3421063" cy="1709737"/>
              </a:xfrm>
              <a:custGeom>
                <a:avLst/>
                <a:gdLst>
                  <a:gd name="T0" fmla="*/ 773 w 910"/>
                  <a:gd name="T1" fmla="*/ 364 h 455"/>
                  <a:gd name="T2" fmla="*/ 136 w 910"/>
                  <a:gd name="T3" fmla="*/ 364 h 455"/>
                  <a:gd name="T4" fmla="*/ 91 w 910"/>
                  <a:gd name="T5" fmla="*/ 410 h 455"/>
                  <a:gd name="T6" fmla="*/ 136 w 910"/>
                  <a:gd name="T7" fmla="*/ 455 h 455"/>
                  <a:gd name="T8" fmla="*/ 773 w 910"/>
                  <a:gd name="T9" fmla="*/ 455 h 455"/>
                  <a:gd name="T10" fmla="*/ 819 w 910"/>
                  <a:gd name="T11" fmla="*/ 410 h 455"/>
                  <a:gd name="T12" fmla="*/ 773 w 910"/>
                  <a:gd name="T13" fmla="*/ 364 h 455"/>
                  <a:gd name="T14" fmla="*/ 819 w 910"/>
                  <a:gd name="T15" fmla="*/ 182 h 455"/>
                  <a:gd name="T16" fmla="*/ 91 w 910"/>
                  <a:gd name="T17" fmla="*/ 182 h 455"/>
                  <a:gd name="T18" fmla="*/ 45 w 910"/>
                  <a:gd name="T19" fmla="*/ 228 h 455"/>
                  <a:gd name="T20" fmla="*/ 91 w 910"/>
                  <a:gd name="T21" fmla="*/ 273 h 455"/>
                  <a:gd name="T22" fmla="*/ 819 w 910"/>
                  <a:gd name="T23" fmla="*/ 273 h 455"/>
                  <a:gd name="T24" fmla="*/ 864 w 910"/>
                  <a:gd name="T25" fmla="*/ 228 h 455"/>
                  <a:gd name="T26" fmla="*/ 819 w 910"/>
                  <a:gd name="T27" fmla="*/ 182 h 455"/>
                  <a:gd name="T28" fmla="*/ 864 w 910"/>
                  <a:gd name="T29" fmla="*/ 0 h 455"/>
                  <a:gd name="T30" fmla="*/ 45 w 910"/>
                  <a:gd name="T31" fmla="*/ 0 h 455"/>
                  <a:gd name="T32" fmla="*/ 0 w 910"/>
                  <a:gd name="T33" fmla="*/ 46 h 455"/>
                  <a:gd name="T34" fmla="*/ 45 w 910"/>
                  <a:gd name="T35" fmla="*/ 91 h 455"/>
                  <a:gd name="T36" fmla="*/ 864 w 910"/>
                  <a:gd name="T37" fmla="*/ 91 h 455"/>
                  <a:gd name="T38" fmla="*/ 910 w 910"/>
                  <a:gd name="T39" fmla="*/ 46 h 455"/>
                  <a:gd name="T40" fmla="*/ 864 w 910"/>
                  <a:gd name="T41" fmla="*/ 0 h 4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910" h="455">
                    <a:moveTo>
                      <a:pt x="773" y="364"/>
                    </a:moveTo>
                    <a:cubicBezTo>
                      <a:pt x="136" y="364"/>
                      <a:pt x="136" y="364"/>
                      <a:pt x="136" y="364"/>
                    </a:cubicBezTo>
                    <a:cubicBezTo>
                      <a:pt x="111" y="364"/>
                      <a:pt x="91" y="385"/>
                      <a:pt x="91" y="410"/>
                    </a:cubicBezTo>
                    <a:cubicBezTo>
                      <a:pt x="91" y="435"/>
                      <a:pt x="111" y="455"/>
                      <a:pt x="136" y="455"/>
                    </a:cubicBezTo>
                    <a:cubicBezTo>
                      <a:pt x="773" y="455"/>
                      <a:pt x="773" y="455"/>
                      <a:pt x="773" y="455"/>
                    </a:cubicBezTo>
                    <a:cubicBezTo>
                      <a:pt x="799" y="455"/>
                      <a:pt x="819" y="435"/>
                      <a:pt x="819" y="410"/>
                    </a:cubicBezTo>
                    <a:cubicBezTo>
                      <a:pt x="819" y="385"/>
                      <a:pt x="799" y="364"/>
                      <a:pt x="773" y="364"/>
                    </a:cubicBezTo>
                    <a:close/>
                    <a:moveTo>
                      <a:pt x="819" y="182"/>
                    </a:moveTo>
                    <a:cubicBezTo>
                      <a:pt x="91" y="182"/>
                      <a:pt x="91" y="182"/>
                      <a:pt x="91" y="182"/>
                    </a:cubicBezTo>
                    <a:cubicBezTo>
                      <a:pt x="66" y="182"/>
                      <a:pt x="45" y="203"/>
                      <a:pt x="45" y="228"/>
                    </a:cubicBezTo>
                    <a:cubicBezTo>
                      <a:pt x="45" y="253"/>
                      <a:pt x="66" y="273"/>
                      <a:pt x="91" y="273"/>
                    </a:cubicBezTo>
                    <a:cubicBezTo>
                      <a:pt x="819" y="273"/>
                      <a:pt x="819" y="273"/>
                      <a:pt x="819" y="273"/>
                    </a:cubicBezTo>
                    <a:cubicBezTo>
                      <a:pt x="844" y="273"/>
                      <a:pt x="864" y="253"/>
                      <a:pt x="864" y="228"/>
                    </a:cubicBezTo>
                    <a:cubicBezTo>
                      <a:pt x="864" y="203"/>
                      <a:pt x="844" y="182"/>
                      <a:pt x="819" y="182"/>
                    </a:cubicBezTo>
                    <a:close/>
                    <a:moveTo>
                      <a:pt x="864" y="0"/>
                    </a:moveTo>
                    <a:cubicBezTo>
                      <a:pt x="45" y="0"/>
                      <a:pt x="45" y="0"/>
                      <a:pt x="45" y="0"/>
                    </a:cubicBezTo>
                    <a:cubicBezTo>
                      <a:pt x="20" y="0"/>
                      <a:pt x="0" y="21"/>
                      <a:pt x="0" y="46"/>
                    </a:cubicBezTo>
                    <a:cubicBezTo>
                      <a:pt x="0" y="71"/>
                      <a:pt x="20" y="91"/>
                      <a:pt x="45" y="91"/>
                    </a:cubicBezTo>
                    <a:cubicBezTo>
                      <a:pt x="864" y="91"/>
                      <a:pt x="864" y="91"/>
                      <a:pt x="864" y="91"/>
                    </a:cubicBezTo>
                    <a:cubicBezTo>
                      <a:pt x="890" y="91"/>
                      <a:pt x="910" y="71"/>
                      <a:pt x="910" y="46"/>
                    </a:cubicBezTo>
                    <a:cubicBezTo>
                      <a:pt x="910" y="21"/>
                      <a:pt x="890" y="0"/>
                      <a:pt x="864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37" name="Oval 36"/>
            <p:cNvSpPr>
              <a:spLocks noChangeAspect="1"/>
            </p:cNvSpPr>
            <p:nvPr/>
          </p:nvSpPr>
          <p:spPr>
            <a:xfrm>
              <a:off x="2116364" y="5112875"/>
              <a:ext cx="756000" cy="75600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0" name="Group 39"/>
          <p:cNvGrpSpPr/>
          <p:nvPr/>
        </p:nvGrpSpPr>
        <p:grpSpPr>
          <a:xfrm>
            <a:off x="2696575" y="3992750"/>
            <a:ext cx="527544" cy="527544"/>
            <a:chOff x="2205591" y="2704022"/>
            <a:chExt cx="576000" cy="576000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grpSp>
          <p:nvGrpSpPr>
            <p:cNvPr id="13" name="Group 12"/>
            <p:cNvGrpSpPr>
              <a:grpSpLocks noChangeAspect="1"/>
            </p:cNvGrpSpPr>
            <p:nvPr/>
          </p:nvGrpSpPr>
          <p:grpSpPr>
            <a:xfrm>
              <a:off x="2356428" y="2874941"/>
              <a:ext cx="302671" cy="288000"/>
              <a:chOff x="1588" y="4763"/>
              <a:chExt cx="6746875" cy="6419850"/>
            </a:xfrm>
            <a:solidFill>
              <a:schemeClr val="bg1"/>
            </a:solidFill>
          </p:grpSpPr>
          <p:sp>
            <p:nvSpPr>
              <p:cNvPr id="14" name="Freeform 5"/>
              <p:cNvSpPr>
                <a:spLocks noEditPoints="1"/>
              </p:cNvSpPr>
              <p:nvPr/>
            </p:nvSpPr>
            <p:spPr bwMode="auto">
              <a:xfrm>
                <a:off x="1588" y="4763"/>
                <a:ext cx="6746875" cy="6419850"/>
              </a:xfrm>
              <a:custGeom>
                <a:avLst/>
                <a:gdLst>
                  <a:gd name="T0" fmla="*/ 1645 w 1796"/>
                  <a:gd name="T1" fmla="*/ 0 h 1709"/>
                  <a:gd name="T2" fmla="*/ 151 w 1796"/>
                  <a:gd name="T3" fmla="*/ 0 h 1709"/>
                  <a:gd name="T4" fmla="*/ 0 w 1796"/>
                  <a:gd name="T5" fmla="*/ 151 h 1709"/>
                  <a:gd name="T6" fmla="*/ 0 w 1796"/>
                  <a:gd name="T7" fmla="*/ 1307 h 1709"/>
                  <a:gd name="T8" fmla="*/ 151 w 1796"/>
                  <a:gd name="T9" fmla="*/ 1458 h 1709"/>
                  <a:gd name="T10" fmla="*/ 606 w 1796"/>
                  <a:gd name="T11" fmla="*/ 1458 h 1709"/>
                  <a:gd name="T12" fmla="*/ 526 w 1796"/>
                  <a:gd name="T13" fmla="*/ 1545 h 1709"/>
                  <a:gd name="T14" fmla="*/ 483 w 1796"/>
                  <a:gd name="T15" fmla="*/ 1590 h 1709"/>
                  <a:gd name="T16" fmla="*/ 479 w 1796"/>
                  <a:gd name="T17" fmla="*/ 1659 h 1709"/>
                  <a:gd name="T18" fmla="*/ 593 w 1796"/>
                  <a:gd name="T19" fmla="*/ 1709 h 1709"/>
                  <a:gd name="T20" fmla="*/ 1203 w 1796"/>
                  <a:gd name="T21" fmla="*/ 1709 h 1709"/>
                  <a:gd name="T22" fmla="*/ 1316 w 1796"/>
                  <a:gd name="T23" fmla="*/ 1659 h 1709"/>
                  <a:gd name="T24" fmla="*/ 1312 w 1796"/>
                  <a:gd name="T25" fmla="*/ 1590 h 1709"/>
                  <a:gd name="T26" fmla="*/ 1270 w 1796"/>
                  <a:gd name="T27" fmla="*/ 1545 h 1709"/>
                  <a:gd name="T28" fmla="*/ 1190 w 1796"/>
                  <a:gd name="T29" fmla="*/ 1458 h 1709"/>
                  <a:gd name="T30" fmla="*/ 1645 w 1796"/>
                  <a:gd name="T31" fmla="*/ 1458 h 1709"/>
                  <a:gd name="T32" fmla="*/ 1796 w 1796"/>
                  <a:gd name="T33" fmla="*/ 1307 h 1709"/>
                  <a:gd name="T34" fmla="*/ 1796 w 1796"/>
                  <a:gd name="T35" fmla="*/ 151 h 1709"/>
                  <a:gd name="T36" fmla="*/ 1645 w 1796"/>
                  <a:gd name="T37" fmla="*/ 0 h 1709"/>
                  <a:gd name="T38" fmla="*/ 1231 w 1796"/>
                  <a:gd name="T39" fmla="*/ 1585 h 1709"/>
                  <a:gd name="T40" fmla="*/ 1267 w 1796"/>
                  <a:gd name="T41" fmla="*/ 1622 h 1709"/>
                  <a:gd name="T42" fmla="*/ 1265 w 1796"/>
                  <a:gd name="T43" fmla="*/ 1635 h 1709"/>
                  <a:gd name="T44" fmla="*/ 1203 w 1796"/>
                  <a:gd name="T45" fmla="*/ 1653 h 1709"/>
                  <a:gd name="T46" fmla="*/ 593 w 1796"/>
                  <a:gd name="T47" fmla="*/ 1653 h 1709"/>
                  <a:gd name="T48" fmla="*/ 530 w 1796"/>
                  <a:gd name="T49" fmla="*/ 1635 h 1709"/>
                  <a:gd name="T50" fmla="*/ 528 w 1796"/>
                  <a:gd name="T51" fmla="*/ 1623 h 1709"/>
                  <a:gd name="T52" fmla="*/ 528 w 1796"/>
                  <a:gd name="T53" fmla="*/ 1623 h 1709"/>
                  <a:gd name="T54" fmla="*/ 565 w 1796"/>
                  <a:gd name="T55" fmla="*/ 1585 h 1709"/>
                  <a:gd name="T56" fmla="*/ 672 w 1796"/>
                  <a:gd name="T57" fmla="*/ 1458 h 1709"/>
                  <a:gd name="T58" fmla="*/ 1124 w 1796"/>
                  <a:gd name="T59" fmla="*/ 1458 h 1709"/>
                  <a:gd name="T60" fmla="*/ 1231 w 1796"/>
                  <a:gd name="T61" fmla="*/ 1585 h 1709"/>
                  <a:gd name="T62" fmla="*/ 1684 w 1796"/>
                  <a:gd name="T63" fmla="*/ 1307 h 1709"/>
                  <a:gd name="T64" fmla="*/ 1645 w 1796"/>
                  <a:gd name="T65" fmla="*/ 1346 h 1709"/>
                  <a:gd name="T66" fmla="*/ 151 w 1796"/>
                  <a:gd name="T67" fmla="*/ 1346 h 1709"/>
                  <a:gd name="T68" fmla="*/ 112 w 1796"/>
                  <a:gd name="T69" fmla="*/ 1307 h 1709"/>
                  <a:gd name="T70" fmla="*/ 112 w 1796"/>
                  <a:gd name="T71" fmla="*/ 151 h 1709"/>
                  <a:gd name="T72" fmla="*/ 151 w 1796"/>
                  <a:gd name="T73" fmla="*/ 112 h 1709"/>
                  <a:gd name="T74" fmla="*/ 1645 w 1796"/>
                  <a:gd name="T75" fmla="*/ 112 h 1709"/>
                  <a:gd name="T76" fmla="*/ 1684 w 1796"/>
                  <a:gd name="T77" fmla="*/ 151 h 1709"/>
                  <a:gd name="T78" fmla="*/ 1684 w 1796"/>
                  <a:gd name="T79" fmla="*/ 1307 h 17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796" h="1709">
                    <a:moveTo>
                      <a:pt x="1645" y="0"/>
                    </a:moveTo>
                    <a:cubicBezTo>
                      <a:pt x="151" y="0"/>
                      <a:pt x="151" y="0"/>
                      <a:pt x="151" y="0"/>
                    </a:cubicBezTo>
                    <a:cubicBezTo>
                      <a:pt x="68" y="0"/>
                      <a:pt x="0" y="67"/>
                      <a:pt x="0" y="151"/>
                    </a:cubicBezTo>
                    <a:cubicBezTo>
                      <a:pt x="0" y="1307"/>
                      <a:pt x="0" y="1307"/>
                      <a:pt x="0" y="1307"/>
                    </a:cubicBezTo>
                    <a:cubicBezTo>
                      <a:pt x="0" y="1390"/>
                      <a:pt x="68" y="1458"/>
                      <a:pt x="151" y="1458"/>
                    </a:cubicBezTo>
                    <a:cubicBezTo>
                      <a:pt x="606" y="1458"/>
                      <a:pt x="606" y="1458"/>
                      <a:pt x="606" y="1458"/>
                    </a:cubicBezTo>
                    <a:cubicBezTo>
                      <a:pt x="582" y="1488"/>
                      <a:pt x="544" y="1527"/>
                      <a:pt x="526" y="1545"/>
                    </a:cubicBezTo>
                    <a:cubicBezTo>
                      <a:pt x="506" y="1564"/>
                      <a:pt x="491" y="1579"/>
                      <a:pt x="483" y="1590"/>
                    </a:cubicBezTo>
                    <a:cubicBezTo>
                      <a:pt x="472" y="1605"/>
                      <a:pt x="467" y="1634"/>
                      <a:pt x="479" y="1659"/>
                    </a:cubicBezTo>
                    <a:cubicBezTo>
                      <a:pt x="491" y="1682"/>
                      <a:pt x="520" y="1709"/>
                      <a:pt x="593" y="1709"/>
                    </a:cubicBezTo>
                    <a:cubicBezTo>
                      <a:pt x="1203" y="1709"/>
                      <a:pt x="1203" y="1709"/>
                      <a:pt x="1203" y="1709"/>
                    </a:cubicBezTo>
                    <a:cubicBezTo>
                      <a:pt x="1276" y="1709"/>
                      <a:pt x="1305" y="1682"/>
                      <a:pt x="1316" y="1659"/>
                    </a:cubicBezTo>
                    <a:cubicBezTo>
                      <a:pt x="1329" y="1634"/>
                      <a:pt x="1324" y="1605"/>
                      <a:pt x="1312" y="1590"/>
                    </a:cubicBezTo>
                    <a:cubicBezTo>
                      <a:pt x="1304" y="1579"/>
                      <a:pt x="1289" y="1564"/>
                      <a:pt x="1270" y="1545"/>
                    </a:cubicBezTo>
                    <a:cubicBezTo>
                      <a:pt x="1252" y="1527"/>
                      <a:pt x="1213" y="1488"/>
                      <a:pt x="1190" y="1458"/>
                    </a:cubicBezTo>
                    <a:cubicBezTo>
                      <a:pt x="1645" y="1458"/>
                      <a:pt x="1645" y="1458"/>
                      <a:pt x="1645" y="1458"/>
                    </a:cubicBezTo>
                    <a:cubicBezTo>
                      <a:pt x="1728" y="1458"/>
                      <a:pt x="1796" y="1390"/>
                      <a:pt x="1796" y="1307"/>
                    </a:cubicBezTo>
                    <a:cubicBezTo>
                      <a:pt x="1796" y="151"/>
                      <a:pt x="1796" y="151"/>
                      <a:pt x="1796" y="151"/>
                    </a:cubicBezTo>
                    <a:cubicBezTo>
                      <a:pt x="1796" y="67"/>
                      <a:pt x="1728" y="0"/>
                      <a:pt x="1645" y="0"/>
                    </a:cubicBezTo>
                    <a:close/>
                    <a:moveTo>
                      <a:pt x="1231" y="1585"/>
                    </a:moveTo>
                    <a:cubicBezTo>
                      <a:pt x="1247" y="1601"/>
                      <a:pt x="1262" y="1616"/>
                      <a:pt x="1267" y="1622"/>
                    </a:cubicBezTo>
                    <a:cubicBezTo>
                      <a:pt x="1267" y="1622"/>
                      <a:pt x="1269" y="1629"/>
                      <a:pt x="1265" y="1635"/>
                    </a:cubicBezTo>
                    <a:cubicBezTo>
                      <a:pt x="1258" y="1646"/>
                      <a:pt x="1235" y="1653"/>
                      <a:pt x="1203" y="1653"/>
                    </a:cubicBezTo>
                    <a:cubicBezTo>
                      <a:pt x="593" y="1653"/>
                      <a:pt x="593" y="1653"/>
                      <a:pt x="593" y="1653"/>
                    </a:cubicBezTo>
                    <a:cubicBezTo>
                      <a:pt x="561" y="1653"/>
                      <a:pt x="538" y="1646"/>
                      <a:pt x="530" y="1635"/>
                    </a:cubicBezTo>
                    <a:cubicBezTo>
                      <a:pt x="527" y="1629"/>
                      <a:pt x="528" y="1623"/>
                      <a:pt x="528" y="1623"/>
                    </a:cubicBezTo>
                    <a:cubicBezTo>
                      <a:pt x="528" y="1623"/>
                      <a:pt x="528" y="1623"/>
                      <a:pt x="528" y="1623"/>
                    </a:cubicBezTo>
                    <a:cubicBezTo>
                      <a:pt x="534" y="1616"/>
                      <a:pt x="549" y="1601"/>
                      <a:pt x="565" y="1585"/>
                    </a:cubicBezTo>
                    <a:cubicBezTo>
                      <a:pt x="614" y="1536"/>
                      <a:pt x="654" y="1494"/>
                      <a:pt x="672" y="1458"/>
                    </a:cubicBezTo>
                    <a:cubicBezTo>
                      <a:pt x="1124" y="1458"/>
                      <a:pt x="1124" y="1458"/>
                      <a:pt x="1124" y="1458"/>
                    </a:cubicBezTo>
                    <a:cubicBezTo>
                      <a:pt x="1142" y="1494"/>
                      <a:pt x="1182" y="1536"/>
                      <a:pt x="1231" y="1585"/>
                    </a:cubicBezTo>
                    <a:close/>
                    <a:moveTo>
                      <a:pt x="1684" y="1307"/>
                    </a:moveTo>
                    <a:cubicBezTo>
                      <a:pt x="1684" y="1328"/>
                      <a:pt x="1666" y="1346"/>
                      <a:pt x="1645" y="1346"/>
                    </a:cubicBezTo>
                    <a:cubicBezTo>
                      <a:pt x="151" y="1346"/>
                      <a:pt x="151" y="1346"/>
                      <a:pt x="151" y="1346"/>
                    </a:cubicBezTo>
                    <a:cubicBezTo>
                      <a:pt x="129" y="1346"/>
                      <a:pt x="112" y="1328"/>
                      <a:pt x="112" y="1307"/>
                    </a:cubicBezTo>
                    <a:cubicBezTo>
                      <a:pt x="112" y="151"/>
                      <a:pt x="112" y="151"/>
                      <a:pt x="112" y="151"/>
                    </a:cubicBezTo>
                    <a:cubicBezTo>
                      <a:pt x="112" y="129"/>
                      <a:pt x="129" y="112"/>
                      <a:pt x="151" y="112"/>
                    </a:cubicBezTo>
                    <a:cubicBezTo>
                      <a:pt x="1645" y="112"/>
                      <a:pt x="1645" y="112"/>
                      <a:pt x="1645" y="112"/>
                    </a:cubicBezTo>
                    <a:cubicBezTo>
                      <a:pt x="1666" y="112"/>
                      <a:pt x="1684" y="129"/>
                      <a:pt x="1684" y="151"/>
                    </a:cubicBezTo>
                    <a:lnTo>
                      <a:pt x="1684" y="130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5" name="Freeform 6"/>
              <p:cNvSpPr>
                <a:spLocks noEditPoints="1"/>
              </p:cNvSpPr>
              <p:nvPr/>
            </p:nvSpPr>
            <p:spPr bwMode="auto">
              <a:xfrm>
                <a:off x="842963" y="846138"/>
                <a:ext cx="5064125" cy="3376613"/>
              </a:xfrm>
              <a:custGeom>
                <a:avLst/>
                <a:gdLst>
                  <a:gd name="T0" fmla="*/ 1252 w 1348"/>
                  <a:gd name="T1" fmla="*/ 0 h 899"/>
                  <a:gd name="T2" fmla="*/ 96 w 1348"/>
                  <a:gd name="T3" fmla="*/ 0 h 899"/>
                  <a:gd name="T4" fmla="*/ 0 w 1348"/>
                  <a:gd name="T5" fmla="*/ 95 h 899"/>
                  <a:gd name="T6" fmla="*/ 0 w 1348"/>
                  <a:gd name="T7" fmla="*/ 803 h 899"/>
                  <a:gd name="T8" fmla="*/ 96 w 1348"/>
                  <a:gd name="T9" fmla="*/ 899 h 899"/>
                  <a:gd name="T10" fmla="*/ 1252 w 1348"/>
                  <a:gd name="T11" fmla="*/ 899 h 899"/>
                  <a:gd name="T12" fmla="*/ 1348 w 1348"/>
                  <a:gd name="T13" fmla="*/ 803 h 899"/>
                  <a:gd name="T14" fmla="*/ 1348 w 1348"/>
                  <a:gd name="T15" fmla="*/ 95 h 899"/>
                  <a:gd name="T16" fmla="*/ 1252 w 1348"/>
                  <a:gd name="T17" fmla="*/ 0 h 899"/>
                  <a:gd name="T18" fmla="*/ 1291 w 1348"/>
                  <a:gd name="T19" fmla="*/ 803 h 899"/>
                  <a:gd name="T20" fmla="*/ 1252 w 1348"/>
                  <a:gd name="T21" fmla="*/ 843 h 899"/>
                  <a:gd name="T22" fmla="*/ 96 w 1348"/>
                  <a:gd name="T23" fmla="*/ 843 h 899"/>
                  <a:gd name="T24" fmla="*/ 56 w 1348"/>
                  <a:gd name="T25" fmla="*/ 803 h 899"/>
                  <a:gd name="T26" fmla="*/ 56 w 1348"/>
                  <a:gd name="T27" fmla="*/ 95 h 899"/>
                  <a:gd name="T28" fmla="*/ 96 w 1348"/>
                  <a:gd name="T29" fmla="*/ 56 h 899"/>
                  <a:gd name="T30" fmla="*/ 1252 w 1348"/>
                  <a:gd name="T31" fmla="*/ 56 h 899"/>
                  <a:gd name="T32" fmla="*/ 1291 w 1348"/>
                  <a:gd name="T33" fmla="*/ 95 h 899"/>
                  <a:gd name="T34" fmla="*/ 1291 w 1348"/>
                  <a:gd name="T35" fmla="*/ 803 h 8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348" h="899">
                    <a:moveTo>
                      <a:pt x="1252" y="0"/>
                    </a:moveTo>
                    <a:cubicBezTo>
                      <a:pt x="96" y="0"/>
                      <a:pt x="96" y="0"/>
                      <a:pt x="96" y="0"/>
                    </a:cubicBezTo>
                    <a:cubicBezTo>
                      <a:pt x="43" y="0"/>
                      <a:pt x="0" y="43"/>
                      <a:pt x="0" y="95"/>
                    </a:cubicBezTo>
                    <a:cubicBezTo>
                      <a:pt x="0" y="803"/>
                      <a:pt x="0" y="803"/>
                      <a:pt x="0" y="803"/>
                    </a:cubicBezTo>
                    <a:cubicBezTo>
                      <a:pt x="0" y="856"/>
                      <a:pt x="43" y="899"/>
                      <a:pt x="96" y="899"/>
                    </a:cubicBezTo>
                    <a:cubicBezTo>
                      <a:pt x="1252" y="899"/>
                      <a:pt x="1252" y="899"/>
                      <a:pt x="1252" y="899"/>
                    </a:cubicBezTo>
                    <a:cubicBezTo>
                      <a:pt x="1305" y="899"/>
                      <a:pt x="1348" y="856"/>
                      <a:pt x="1348" y="803"/>
                    </a:cubicBezTo>
                    <a:cubicBezTo>
                      <a:pt x="1348" y="95"/>
                      <a:pt x="1348" y="95"/>
                      <a:pt x="1348" y="95"/>
                    </a:cubicBezTo>
                    <a:cubicBezTo>
                      <a:pt x="1348" y="43"/>
                      <a:pt x="1305" y="0"/>
                      <a:pt x="1252" y="0"/>
                    </a:cubicBezTo>
                    <a:close/>
                    <a:moveTo>
                      <a:pt x="1291" y="803"/>
                    </a:moveTo>
                    <a:cubicBezTo>
                      <a:pt x="1291" y="825"/>
                      <a:pt x="1274" y="843"/>
                      <a:pt x="1252" y="843"/>
                    </a:cubicBezTo>
                    <a:cubicBezTo>
                      <a:pt x="96" y="843"/>
                      <a:pt x="96" y="843"/>
                      <a:pt x="96" y="843"/>
                    </a:cubicBezTo>
                    <a:cubicBezTo>
                      <a:pt x="74" y="843"/>
                      <a:pt x="56" y="825"/>
                      <a:pt x="56" y="803"/>
                    </a:cubicBezTo>
                    <a:cubicBezTo>
                      <a:pt x="56" y="95"/>
                      <a:pt x="56" y="95"/>
                      <a:pt x="56" y="95"/>
                    </a:cubicBezTo>
                    <a:cubicBezTo>
                      <a:pt x="56" y="74"/>
                      <a:pt x="74" y="56"/>
                      <a:pt x="96" y="56"/>
                    </a:cubicBezTo>
                    <a:cubicBezTo>
                      <a:pt x="1252" y="56"/>
                      <a:pt x="1252" y="56"/>
                      <a:pt x="1252" y="56"/>
                    </a:cubicBezTo>
                    <a:cubicBezTo>
                      <a:pt x="1274" y="56"/>
                      <a:pt x="1291" y="74"/>
                      <a:pt x="1291" y="95"/>
                    </a:cubicBezTo>
                    <a:lnTo>
                      <a:pt x="1291" y="80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6" name="Freeform 7"/>
              <p:cNvSpPr>
                <a:spLocks noEditPoints="1"/>
              </p:cNvSpPr>
              <p:nvPr/>
            </p:nvSpPr>
            <p:spPr bwMode="auto">
              <a:xfrm>
                <a:off x="3059113" y="4321176"/>
                <a:ext cx="631825" cy="630238"/>
              </a:xfrm>
              <a:custGeom>
                <a:avLst/>
                <a:gdLst>
                  <a:gd name="T0" fmla="*/ 84 w 168"/>
                  <a:gd name="T1" fmla="*/ 0 h 168"/>
                  <a:gd name="T2" fmla="*/ 0 w 168"/>
                  <a:gd name="T3" fmla="*/ 84 h 168"/>
                  <a:gd name="T4" fmla="*/ 84 w 168"/>
                  <a:gd name="T5" fmla="*/ 168 h 168"/>
                  <a:gd name="T6" fmla="*/ 168 w 168"/>
                  <a:gd name="T7" fmla="*/ 84 h 168"/>
                  <a:gd name="T8" fmla="*/ 84 w 168"/>
                  <a:gd name="T9" fmla="*/ 0 h 168"/>
                  <a:gd name="T10" fmla="*/ 84 w 168"/>
                  <a:gd name="T11" fmla="*/ 112 h 168"/>
                  <a:gd name="T12" fmla="*/ 56 w 168"/>
                  <a:gd name="T13" fmla="*/ 84 h 168"/>
                  <a:gd name="T14" fmla="*/ 84 w 168"/>
                  <a:gd name="T15" fmla="*/ 56 h 168"/>
                  <a:gd name="T16" fmla="*/ 112 w 168"/>
                  <a:gd name="T17" fmla="*/ 84 h 168"/>
                  <a:gd name="T18" fmla="*/ 84 w 168"/>
                  <a:gd name="T19" fmla="*/ 112 h 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68" h="168">
                    <a:moveTo>
                      <a:pt x="84" y="0"/>
                    </a:moveTo>
                    <a:cubicBezTo>
                      <a:pt x="38" y="0"/>
                      <a:pt x="0" y="38"/>
                      <a:pt x="0" y="84"/>
                    </a:cubicBezTo>
                    <a:cubicBezTo>
                      <a:pt x="0" y="131"/>
                      <a:pt x="38" y="168"/>
                      <a:pt x="84" y="168"/>
                    </a:cubicBezTo>
                    <a:cubicBezTo>
                      <a:pt x="130" y="168"/>
                      <a:pt x="168" y="131"/>
                      <a:pt x="168" y="84"/>
                    </a:cubicBezTo>
                    <a:cubicBezTo>
                      <a:pt x="168" y="38"/>
                      <a:pt x="130" y="0"/>
                      <a:pt x="84" y="0"/>
                    </a:cubicBezTo>
                    <a:close/>
                    <a:moveTo>
                      <a:pt x="84" y="112"/>
                    </a:moveTo>
                    <a:cubicBezTo>
                      <a:pt x="68" y="112"/>
                      <a:pt x="56" y="100"/>
                      <a:pt x="56" y="84"/>
                    </a:cubicBezTo>
                    <a:cubicBezTo>
                      <a:pt x="56" y="69"/>
                      <a:pt x="68" y="56"/>
                      <a:pt x="84" y="56"/>
                    </a:cubicBezTo>
                    <a:cubicBezTo>
                      <a:pt x="99" y="56"/>
                      <a:pt x="112" y="69"/>
                      <a:pt x="112" y="84"/>
                    </a:cubicBezTo>
                    <a:cubicBezTo>
                      <a:pt x="112" y="100"/>
                      <a:pt x="99" y="112"/>
                      <a:pt x="84" y="1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" name="Freeform 8"/>
              <p:cNvSpPr>
                <a:spLocks/>
              </p:cNvSpPr>
              <p:nvPr/>
            </p:nvSpPr>
            <p:spPr bwMode="auto">
              <a:xfrm>
                <a:off x="2528888" y="2533651"/>
                <a:ext cx="628650" cy="1262063"/>
              </a:xfrm>
              <a:custGeom>
                <a:avLst/>
                <a:gdLst>
                  <a:gd name="T0" fmla="*/ 125 w 167"/>
                  <a:gd name="T1" fmla="*/ 0 h 336"/>
                  <a:gd name="T2" fmla="*/ 42 w 167"/>
                  <a:gd name="T3" fmla="*/ 0 h 336"/>
                  <a:gd name="T4" fmla="*/ 0 w 167"/>
                  <a:gd name="T5" fmla="*/ 42 h 336"/>
                  <a:gd name="T6" fmla="*/ 0 w 167"/>
                  <a:gd name="T7" fmla="*/ 294 h 336"/>
                  <a:gd name="T8" fmla="*/ 42 w 167"/>
                  <a:gd name="T9" fmla="*/ 336 h 336"/>
                  <a:gd name="T10" fmla="*/ 125 w 167"/>
                  <a:gd name="T11" fmla="*/ 336 h 336"/>
                  <a:gd name="T12" fmla="*/ 167 w 167"/>
                  <a:gd name="T13" fmla="*/ 294 h 336"/>
                  <a:gd name="T14" fmla="*/ 167 w 167"/>
                  <a:gd name="T15" fmla="*/ 42 h 336"/>
                  <a:gd name="T16" fmla="*/ 125 w 167"/>
                  <a:gd name="T17" fmla="*/ 0 h 3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7" h="336">
                    <a:moveTo>
                      <a:pt x="125" y="0"/>
                    </a:moveTo>
                    <a:cubicBezTo>
                      <a:pt x="42" y="0"/>
                      <a:pt x="42" y="0"/>
                      <a:pt x="42" y="0"/>
                    </a:cubicBezTo>
                    <a:cubicBezTo>
                      <a:pt x="19" y="0"/>
                      <a:pt x="0" y="18"/>
                      <a:pt x="0" y="42"/>
                    </a:cubicBezTo>
                    <a:cubicBezTo>
                      <a:pt x="0" y="294"/>
                      <a:pt x="0" y="294"/>
                      <a:pt x="0" y="294"/>
                    </a:cubicBezTo>
                    <a:cubicBezTo>
                      <a:pt x="0" y="317"/>
                      <a:pt x="19" y="336"/>
                      <a:pt x="42" y="336"/>
                    </a:cubicBezTo>
                    <a:cubicBezTo>
                      <a:pt x="125" y="336"/>
                      <a:pt x="125" y="336"/>
                      <a:pt x="125" y="336"/>
                    </a:cubicBezTo>
                    <a:cubicBezTo>
                      <a:pt x="148" y="336"/>
                      <a:pt x="167" y="317"/>
                      <a:pt x="167" y="294"/>
                    </a:cubicBezTo>
                    <a:cubicBezTo>
                      <a:pt x="167" y="42"/>
                      <a:pt x="167" y="42"/>
                      <a:pt x="167" y="42"/>
                    </a:cubicBezTo>
                    <a:cubicBezTo>
                      <a:pt x="167" y="18"/>
                      <a:pt x="148" y="0"/>
                      <a:pt x="125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" name="Freeform 9"/>
              <p:cNvSpPr>
                <a:spLocks/>
              </p:cNvSpPr>
              <p:nvPr/>
            </p:nvSpPr>
            <p:spPr bwMode="auto">
              <a:xfrm>
                <a:off x="4632326" y="1266826"/>
                <a:ext cx="635000" cy="2528888"/>
              </a:xfrm>
              <a:custGeom>
                <a:avLst/>
                <a:gdLst>
                  <a:gd name="T0" fmla="*/ 126 w 169"/>
                  <a:gd name="T1" fmla="*/ 0 h 673"/>
                  <a:gd name="T2" fmla="*/ 42 w 169"/>
                  <a:gd name="T3" fmla="*/ 0 h 673"/>
                  <a:gd name="T4" fmla="*/ 0 w 169"/>
                  <a:gd name="T5" fmla="*/ 41 h 673"/>
                  <a:gd name="T6" fmla="*/ 0 w 169"/>
                  <a:gd name="T7" fmla="*/ 632 h 673"/>
                  <a:gd name="T8" fmla="*/ 42 w 169"/>
                  <a:gd name="T9" fmla="*/ 673 h 673"/>
                  <a:gd name="T10" fmla="*/ 126 w 169"/>
                  <a:gd name="T11" fmla="*/ 673 h 673"/>
                  <a:gd name="T12" fmla="*/ 169 w 169"/>
                  <a:gd name="T13" fmla="*/ 632 h 673"/>
                  <a:gd name="T14" fmla="*/ 169 w 169"/>
                  <a:gd name="T15" fmla="*/ 41 h 673"/>
                  <a:gd name="T16" fmla="*/ 126 w 169"/>
                  <a:gd name="T17" fmla="*/ 0 h 6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9" h="673">
                    <a:moveTo>
                      <a:pt x="126" y="0"/>
                    </a:moveTo>
                    <a:cubicBezTo>
                      <a:pt x="42" y="0"/>
                      <a:pt x="42" y="0"/>
                      <a:pt x="42" y="0"/>
                    </a:cubicBezTo>
                    <a:cubicBezTo>
                      <a:pt x="19" y="0"/>
                      <a:pt x="0" y="19"/>
                      <a:pt x="0" y="41"/>
                    </a:cubicBezTo>
                    <a:cubicBezTo>
                      <a:pt x="0" y="632"/>
                      <a:pt x="0" y="632"/>
                      <a:pt x="0" y="632"/>
                    </a:cubicBezTo>
                    <a:cubicBezTo>
                      <a:pt x="0" y="655"/>
                      <a:pt x="19" y="673"/>
                      <a:pt x="42" y="673"/>
                    </a:cubicBezTo>
                    <a:cubicBezTo>
                      <a:pt x="126" y="673"/>
                      <a:pt x="126" y="673"/>
                      <a:pt x="126" y="673"/>
                    </a:cubicBezTo>
                    <a:cubicBezTo>
                      <a:pt x="150" y="673"/>
                      <a:pt x="169" y="655"/>
                      <a:pt x="169" y="632"/>
                    </a:cubicBezTo>
                    <a:cubicBezTo>
                      <a:pt x="169" y="41"/>
                      <a:pt x="169" y="41"/>
                      <a:pt x="169" y="41"/>
                    </a:cubicBezTo>
                    <a:cubicBezTo>
                      <a:pt x="169" y="19"/>
                      <a:pt x="150" y="0"/>
                      <a:pt x="126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" name="Freeform 10"/>
              <p:cNvSpPr>
                <a:spLocks/>
              </p:cNvSpPr>
              <p:nvPr/>
            </p:nvSpPr>
            <p:spPr bwMode="auto">
              <a:xfrm>
                <a:off x="3584576" y="2112963"/>
                <a:ext cx="627063" cy="1682750"/>
              </a:xfrm>
              <a:custGeom>
                <a:avLst/>
                <a:gdLst>
                  <a:gd name="T0" fmla="*/ 125 w 167"/>
                  <a:gd name="T1" fmla="*/ 0 h 448"/>
                  <a:gd name="T2" fmla="*/ 41 w 167"/>
                  <a:gd name="T3" fmla="*/ 0 h 448"/>
                  <a:gd name="T4" fmla="*/ 0 w 167"/>
                  <a:gd name="T5" fmla="*/ 40 h 448"/>
                  <a:gd name="T6" fmla="*/ 0 w 167"/>
                  <a:gd name="T7" fmla="*/ 407 h 448"/>
                  <a:gd name="T8" fmla="*/ 41 w 167"/>
                  <a:gd name="T9" fmla="*/ 448 h 448"/>
                  <a:gd name="T10" fmla="*/ 125 w 167"/>
                  <a:gd name="T11" fmla="*/ 448 h 448"/>
                  <a:gd name="T12" fmla="*/ 167 w 167"/>
                  <a:gd name="T13" fmla="*/ 407 h 448"/>
                  <a:gd name="T14" fmla="*/ 167 w 167"/>
                  <a:gd name="T15" fmla="*/ 40 h 448"/>
                  <a:gd name="T16" fmla="*/ 125 w 167"/>
                  <a:gd name="T17" fmla="*/ 0 h 4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7" h="448">
                    <a:moveTo>
                      <a:pt x="125" y="0"/>
                    </a:moveTo>
                    <a:cubicBezTo>
                      <a:pt x="41" y="0"/>
                      <a:pt x="41" y="0"/>
                      <a:pt x="41" y="0"/>
                    </a:cubicBezTo>
                    <a:cubicBezTo>
                      <a:pt x="18" y="0"/>
                      <a:pt x="0" y="18"/>
                      <a:pt x="0" y="40"/>
                    </a:cubicBezTo>
                    <a:cubicBezTo>
                      <a:pt x="0" y="407"/>
                      <a:pt x="0" y="407"/>
                      <a:pt x="0" y="407"/>
                    </a:cubicBezTo>
                    <a:cubicBezTo>
                      <a:pt x="0" y="430"/>
                      <a:pt x="18" y="448"/>
                      <a:pt x="41" y="448"/>
                    </a:cubicBezTo>
                    <a:cubicBezTo>
                      <a:pt x="125" y="448"/>
                      <a:pt x="125" y="448"/>
                      <a:pt x="125" y="448"/>
                    </a:cubicBezTo>
                    <a:cubicBezTo>
                      <a:pt x="148" y="448"/>
                      <a:pt x="167" y="430"/>
                      <a:pt x="167" y="407"/>
                    </a:cubicBezTo>
                    <a:cubicBezTo>
                      <a:pt x="167" y="40"/>
                      <a:pt x="167" y="40"/>
                      <a:pt x="167" y="40"/>
                    </a:cubicBezTo>
                    <a:cubicBezTo>
                      <a:pt x="167" y="18"/>
                      <a:pt x="148" y="0"/>
                      <a:pt x="125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" name="Freeform 11"/>
              <p:cNvSpPr>
                <a:spLocks/>
              </p:cNvSpPr>
              <p:nvPr/>
            </p:nvSpPr>
            <p:spPr bwMode="auto">
              <a:xfrm>
                <a:off x="1474788" y="1687513"/>
                <a:ext cx="633413" cy="2108200"/>
              </a:xfrm>
              <a:custGeom>
                <a:avLst/>
                <a:gdLst>
                  <a:gd name="T0" fmla="*/ 127 w 169"/>
                  <a:gd name="T1" fmla="*/ 0 h 561"/>
                  <a:gd name="T2" fmla="*/ 43 w 169"/>
                  <a:gd name="T3" fmla="*/ 0 h 561"/>
                  <a:gd name="T4" fmla="*/ 0 w 169"/>
                  <a:gd name="T5" fmla="*/ 40 h 561"/>
                  <a:gd name="T6" fmla="*/ 0 w 169"/>
                  <a:gd name="T7" fmla="*/ 521 h 561"/>
                  <a:gd name="T8" fmla="*/ 43 w 169"/>
                  <a:gd name="T9" fmla="*/ 561 h 561"/>
                  <a:gd name="T10" fmla="*/ 127 w 169"/>
                  <a:gd name="T11" fmla="*/ 561 h 561"/>
                  <a:gd name="T12" fmla="*/ 169 w 169"/>
                  <a:gd name="T13" fmla="*/ 521 h 561"/>
                  <a:gd name="T14" fmla="*/ 169 w 169"/>
                  <a:gd name="T15" fmla="*/ 40 h 561"/>
                  <a:gd name="T16" fmla="*/ 127 w 169"/>
                  <a:gd name="T17" fmla="*/ 0 h 5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9" h="561">
                    <a:moveTo>
                      <a:pt x="127" y="0"/>
                    </a:moveTo>
                    <a:cubicBezTo>
                      <a:pt x="43" y="0"/>
                      <a:pt x="43" y="0"/>
                      <a:pt x="43" y="0"/>
                    </a:cubicBezTo>
                    <a:cubicBezTo>
                      <a:pt x="19" y="0"/>
                      <a:pt x="0" y="18"/>
                      <a:pt x="0" y="40"/>
                    </a:cubicBezTo>
                    <a:cubicBezTo>
                      <a:pt x="0" y="521"/>
                      <a:pt x="0" y="521"/>
                      <a:pt x="0" y="521"/>
                    </a:cubicBezTo>
                    <a:cubicBezTo>
                      <a:pt x="0" y="543"/>
                      <a:pt x="19" y="561"/>
                      <a:pt x="43" y="561"/>
                    </a:cubicBezTo>
                    <a:cubicBezTo>
                      <a:pt x="127" y="561"/>
                      <a:pt x="127" y="561"/>
                      <a:pt x="127" y="561"/>
                    </a:cubicBezTo>
                    <a:cubicBezTo>
                      <a:pt x="150" y="561"/>
                      <a:pt x="169" y="543"/>
                      <a:pt x="169" y="521"/>
                    </a:cubicBezTo>
                    <a:cubicBezTo>
                      <a:pt x="169" y="40"/>
                      <a:pt x="169" y="40"/>
                      <a:pt x="169" y="40"/>
                    </a:cubicBezTo>
                    <a:cubicBezTo>
                      <a:pt x="169" y="18"/>
                      <a:pt x="150" y="0"/>
                      <a:pt x="12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39" name="Oval 38"/>
            <p:cNvSpPr>
              <a:spLocks noChangeAspect="1"/>
            </p:cNvSpPr>
            <p:nvPr/>
          </p:nvSpPr>
          <p:spPr>
            <a:xfrm>
              <a:off x="2205591" y="2704022"/>
              <a:ext cx="576000" cy="57600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1" name="Content Placeholder 2"/>
          <p:cNvSpPr txBox="1">
            <a:spLocks/>
          </p:cNvSpPr>
          <p:nvPr/>
        </p:nvSpPr>
        <p:spPr>
          <a:xfrm>
            <a:off x="5928123" y="2955478"/>
            <a:ext cx="1613740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2" name="Content Placeholder 2"/>
          <p:cNvSpPr txBox="1">
            <a:spLocks/>
          </p:cNvSpPr>
          <p:nvPr/>
        </p:nvSpPr>
        <p:spPr>
          <a:xfrm>
            <a:off x="5928123" y="3229418"/>
            <a:ext cx="4976309" cy="28187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Content Placeholder 2"/>
          <p:cNvSpPr txBox="1">
            <a:spLocks/>
          </p:cNvSpPr>
          <p:nvPr/>
        </p:nvSpPr>
        <p:spPr>
          <a:xfrm>
            <a:off x="5928123" y="4367376"/>
            <a:ext cx="1613740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Content Placeholder 2"/>
          <p:cNvSpPr txBox="1">
            <a:spLocks/>
          </p:cNvSpPr>
          <p:nvPr/>
        </p:nvSpPr>
        <p:spPr>
          <a:xfrm>
            <a:off x="5928123" y="4595011"/>
            <a:ext cx="1613740" cy="590931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Content Placeholder 2"/>
          <p:cNvSpPr txBox="1">
            <a:spLocks/>
          </p:cNvSpPr>
          <p:nvPr/>
        </p:nvSpPr>
        <p:spPr>
          <a:xfrm>
            <a:off x="7629756" y="4367376"/>
            <a:ext cx="1613740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Content Placeholder 2"/>
          <p:cNvSpPr txBox="1">
            <a:spLocks/>
          </p:cNvSpPr>
          <p:nvPr/>
        </p:nvSpPr>
        <p:spPr>
          <a:xfrm>
            <a:off x="7629756" y="4595011"/>
            <a:ext cx="1613740" cy="590931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Content Placeholder 2"/>
          <p:cNvSpPr txBox="1">
            <a:spLocks/>
          </p:cNvSpPr>
          <p:nvPr/>
        </p:nvSpPr>
        <p:spPr>
          <a:xfrm>
            <a:off x="9356598" y="4367376"/>
            <a:ext cx="1613740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Content Placeholder 2"/>
          <p:cNvSpPr txBox="1">
            <a:spLocks/>
          </p:cNvSpPr>
          <p:nvPr/>
        </p:nvSpPr>
        <p:spPr>
          <a:xfrm>
            <a:off x="9356598" y="4595011"/>
            <a:ext cx="1613740" cy="590931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0" name="TextBox 8"/>
          <p:cNvSpPr txBox="1"/>
          <p:nvPr/>
        </p:nvSpPr>
        <p:spPr>
          <a:xfrm>
            <a:off x="784025" y="639307"/>
            <a:ext cx="2092525" cy="369332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r"/>
            <a:r>
              <a:rPr lang="zh-CN" altLang="en-US" sz="2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" name="矩形 50"/>
          <p:cNvSpPr/>
          <p:nvPr/>
        </p:nvSpPr>
        <p:spPr>
          <a:xfrm>
            <a:off x="10483156" y="87933"/>
            <a:ext cx="2108542" cy="22711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r">
              <a:defRPr/>
            </a:pPr>
            <a:r>
              <a:rPr lang="en-US" altLang="zh-CN" sz="1476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www. </a:t>
            </a:r>
            <a:r>
              <a:rPr lang="en-US" altLang="zh-CN" sz="1476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1ppt.com</a:t>
            </a:r>
            <a:endParaRPr lang="zh-CN" altLang="en-US" sz="1476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2" name="TextBox 8"/>
          <p:cNvSpPr txBox="1"/>
          <p:nvPr/>
        </p:nvSpPr>
        <p:spPr>
          <a:xfrm>
            <a:off x="3108125" y="762417"/>
            <a:ext cx="3139134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3" name="矩形 52"/>
          <p:cNvSpPr/>
          <p:nvPr/>
        </p:nvSpPr>
        <p:spPr>
          <a:xfrm>
            <a:off x="353" y="375965"/>
            <a:ext cx="2885467" cy="18983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4" name="矩形 53"/>
          <p:cNvSpPr/>
          <p:nvPr/>
        </p:nvSpPr>
        <p:spPr>
          <a:xfrm>
            <a:off x="2885819" y="375965"/>
            <a:ext cx="9972578" cy="18983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655550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1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12" dur="1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750"/>
                            </p:stCondLst>
                            <p:childTnLst>
                              <p:par>
                                <p:cTn id="14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250"/>
                            </p:stCondLst>
                            <p:childTnLst>
                              <p:par>
                                <p:cTn id="19" presetID="21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21" dur="1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500"/>
                            </p:stCondLst>
                            <p:childTnLst>
                              <p:par>
                                <p:cTn id="23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4000"/>
                            </p:stCondLst>
                            <p:childTnLst>
                              <p:par>
                                <p:cTn id="28" presetID="21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30" dur="1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250"/>
                            </p:stCondLst>
                            <p:childTnLst>
                              <p:par>
                                <p:cTn id="3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7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60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7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7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75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7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7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750"/>
                            </p:stCondLst>
                            <p:childTnLst>
                              <p:par>
                                <p:cTn id="5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7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7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750"/>
                            </p:stCondLst>
                            <p:childTnLst>
                              <p:par>
                                <p:cTn id="6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7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41" grpId="0"/>
      <p:bldP spid="42" grpId="0"/>
      <p:bldP spid="44" grpId="0"/>
      <p:bldP spid="45" grpId="0"/>
      <p:bldP spid="46" grpId="0"/>
      <p:bldP spid="47" grpId="0"/>
      <p:bldP spid="48" grpId="0"/>
      <p:bldP spid="4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val 5"/>
          <p:cNvSpPr>
            <a:spLocks noChangeAspect="1"/>
          </p:cNvSpPr>
          <p:nvPr/>
        </p:nvSpPr>
        <p:spPr>
          <a:xfrm>
            <a:off x="6211273" y="3407999"/>
            <a:ext cx="297021" cy="297021"/>
          </a:xfrm>
          <a:prstGeom prst="ellipse">
            <a:avLst/>
          </a:prstGeom>
          <a:solidFill>
            <a:schemeClr val="bg1">
              <a:alpha val="85000"/>
            </a:schemeClr>
          </a:solidFill>
          <a:ln w="38100">
            <a:solidFill>
              <a:schemeClr val="bg1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Oval 6"/>
          <p:cNvSpPr>
            <a:spLocks noChangeAspect="1"/>
          </p:cNvSpPr>
          <p:nvPr/>
        </p:nvSpPr>
        <p:spPr>
          <a:xfrm>
            <a:off x="2966347" y="3110977"/>
            <a:ext cx="891064" cy="891064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accent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Oval 7"/>
          <p:cNvSpPr>
            <a:spLocks noChangeAspect="1"/>
          </p:cNvSpPr>
          <p:nvPr/>
        </p:nvSpPr>
        <p:spPr>
          <a:xfrm>
            <a:off x="7638508" y="3209984"/>
            <a:ext cx="693051" cy="693051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accent3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Oval 8"/>
          <p:cNvSpPr>
            <a:spLocks noChangeAspect="1"/>
          </p:cNvSpPr>
          <p:nvPr/>
        </p:nvSpPr>
        <p:spPr>
          <a:xfrm>
            <a:off x="2114919" y="3061474"/>
            <a:ext cx="990072" cy="990072"/>
          </a:xfrm>
          <a:prstGeom prst="ellipse">
            <a:avLst/>
          </a:prstGeom>
          <a:solidFill>
            <a:schemeClr val="accent1"/>
          </a:solidFill>
          <a:ln w="38100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Oval 9"/>
          <p:cNvSpPr>
            <a:spLocks noChangeAspect="1"/>
          </p:cNvSpPr>
          <p:nvPr/>
        </p:nvSpPr>
        <p:spPr>
          <a:xfrm>
            <a:off x="4262341" y="2962466"/>
            <a:ext cx="1188086" cy="1188086"/>
          </a:xfrm>
          <a:prstGeom prst="ellipse">
            <a:avLst/>
          </a:prstGeom>
          <a:solidFill>
            <a:schemeClr val="accent2"/>
          </a:solidFill>
          <a:ln w="38100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Oval 10"/>
          <p:cNvSpPr>
            <a:spLocks noChangeAspect="1"/>
          </p:cNvSpPr>
          <p:nvPr/>
        </p:nvSpPr>
        <p:spPr>
          <a:xfrm>
            <a:off x="3697990" y="3209984"/>
            <a:ext cx="693051" cy="693051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accent2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Oval 11"/>
          <p:cNvSpPr>
            <a:spLocks noChangeAspect="1"/>
          </p:cNvSpPr>
          <p:nvPr/>
        </p:nvSpPr>
        <p:spPr>
          <a:xfrm>
            <a:off x="5284111" y="3061474"/>
            <a:ext cx="990072" cy="990072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accent2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Oval 12"/>
          <p:cNvSpPr>
            <a:spLocks noChangeAspect="1"/>
          </p:cNvSpPr>
          <p:nvPr/>
        </p:nvSpPr>
        <p:spPr>
          <a:xfrm>
            <a:off x="6426023" y="3259488"/>
            <a:ext cx="594043" cy="594043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accent3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Oval 13"/>
          <p:cNvSpPr>
            <a:spLocks noChangeAspect="1"/>
          </p:cNvSpPr>
          <p:nvPr/>
        </p:nvSpPr>
        <p:spPr>
          <a:xfrm>
            <a:off x="8180032" y="2863460"/>
            <a:ext cx="1386100" cy="1386100"/>
          </a:xfrm>
          <a:prstGeom prst="ellipse">
            <a:avLst/>
          </a:prstGeom>
          <a:solidFill>
            <a:schemeClr val="accent4"/>
          </a:solidFill>
          <a:ln w="38100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Oval 14"/>
          <p:cNvSpPr>
            <a:spLocks noChangeAspect="1"/>
          </p:cNvSpPr>
          <p:nvPr/>
        </p:nvSpPr>
        <p:spPr>
          <a:xfrm>
            <a:off x="6885624" y="3110977"/>
            <a:ext cx="891064" cy="891064"/>
          </a:xfrm>
          <a:prstGeom prst="ellipse">
            <a:avLst/>
          </a:prstGeom>
          <a:solidFill>
            <a:schemeClr val="accent3"/>
          </a:solidFill>
          <a:ln w="38100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Oval 15"/>
          <p:cNvSpPr>
            <a:spLocks noChangeAspect="1"/>
          </p:cNvSpPr>
          <p:nvPr/>
        </p:nvSpPr>
        <p:spPr>
          <a:xfrm>
            <a:off x="10605464" y="3259488"/>
            <a:ext cx="594043" cy="594043"/>
          </a:xfrm>
          <a:prstGeom prst="ellipse">
            <a:avLst/>
          </a:prstGeom>
          <a:solidFill>
            <a:schemeClr val="accent6"/>
          </a:solidFill>
          <a:ln w="38100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Oval 16"/>
          <p:cNvSpPr>
            <a:spLocks noChangeAspect="1"/>
          </p:cNvSpPr>
          <p:nvPr/>
        </p:nvSpPr>
        <p:spPr>
          <a:xfrm>
            <a:off x="9752856" y="3061474"/>
            <a:ext cx="990072" cy="990072"/>
          </a:xfrm>
          <a:prstGeom prst="ellipse">
            <a:avLst/>
          </a:prstGeom>
          <a:solidFill>
            <a:schemeClr val="accent5"/>
          </a:solidFill>
          <a:ln w="38100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Oval 17"/>
          <p:cNvSpPr>
            <a:spLocks noChangeAspect="1"/>
          </p:cNvSpPr>
          <p:nvPr/>
        </p:nvSpPr>
        <p:spPr>
          <a:xfrm>
            <a:off x="9476441" y="3342195"/>
            <a:ext cx="428630" cy="428630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accent4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Oval 18"/>
          <p:cNvSpPr>
            <a:spLocks noChangeAspect="1"/>
          </p:cNvSpPr>
          <p:nvPr/>
        </p:nvSpPr>
        <p:spPr>
          <a:xfrm>
            <a:off x="1664020" y="3259488"/>
            <a:ext cx="594043" cy="594043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accent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0" name="Group 19"/>
          <p:cNvGrpSpPr/>
          <p:nvPr/>
        </p:nvGrpSpPr>
        <p:grpSpPr>
          <a:xfrm>
            <a:off x="2147453" y="4091739"/>
            <a:ext cx="897682" cy="645959"/>
            <a:chOff x="957731" y="2983316"/>
            <a:chExt cx="980137" cy="705289"/>
          </a:xfrm>
        </p:grpSpPr>
        <p:cxnSp>
          <p:nvCxnSpPr>
            <p:cNvPr id="21" name="Straight Connector 20"/>
            <p:cNvCxnSpPr/>
            <p:nvPr/>
          </p:nvCxnSpPr>
          <p:spPr>
            <a:xfrm>
              <a:off x="1447800" y="2983316"/>
              <a:ext cx="0" cy="504000"/>
            </a:xfrm>
            <a:prstGeom prst="line">
              <a:avLst/>
            </a:prstGeom>
            <a:ln>
              <a:solidFill>
                <a:schemeClr val="tx1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1436"/>
            <p:cNvSpPr>
              <a:spLocks noChangeArrowheads="1"/>
            </p:cNvSpPr>
            <p:nvPr/>
          </p:nvSpPr>
          <p:spPr bwMode="auto">
            <a:xfrm>
              <a:off x="957731" y="3486978"/>
              <a:ext cx="980137" cy="2016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algn="ctr" defTabSz="837475">
                <a:lnSpc>
                  <a:spcPct val="120000"/>
                </a:lnSpc>
              </a:pPr>
              <a:r>
                <a:rPr lang="zh-CN" altLang="en-US" sz="10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2956647" y="2325906"/>
            <a:ext cx="897682" cy="725358"/>
            <a:chOff x="1429588" y="1577812"/>
            <a:chExt cx="980137" cy="791984"/>
          </a:xfrm>
        </p:grpSpPr>
        <p:cxnSp>
          <p:nvCxnSpPr>
            <p:cNvPr id="24" name="Straight Connector 23"/>
            <p:cNvCxnSpPr/>
            <p:nvPr/>
          </p:nvCxnSpPr>
          <p:spPr>
            <a:xfrm flipV="1">
              <a:off x="1919654" y="1757796"/>
              <a:ext cx="0" cy="612000"/>
            </a:xfrm>
            <a:prstGeom prst="line">
              <a:avLst/>
            </a:prstGeom>
            <a:ln>
              <a:solidFill>
                <a:schemeClr val="tx1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Rectangle 1436"/>
            <p:cNvSpPr>
              <a:spLocks noChangeArrowheads="1"/>
            </p:cNvSpPr>
            <p:nvPr/>
          </p:nvSpPr>
          <p:spPr bwMode="auto">
            <a:xfrm>
              <a:off x="1429588" y="1577812"/>
              <a:ext cx="980137" cy="2016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algn="ctr" defTabSz="837475">
                <a:lnSpc>
                  <a:spcPct val="120000"/>
                </a:lnSpc>
              </a:pPr>
              <a:r>
                <a:rPr lang="zh-CN" altLang="en-US" sz="10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4391625" y="2325907"/>
            <a:ext cx="897682" cy="565259"/>
            <a:chOff x="2487594" y="1577812"/>
            <a:chExt cx="980137" cy="617179"/>
          </a:xfrm>
        </p:grpSpPr>
        <p:cxnSp>
          <p:nvCxnSpPr>
            <p:cNvPr id="27" name="Straight Connector 26"/>
            <p:cNvCxnSpPr/>
            <p:nvPr/>
          </p:nvCxnSpPr>
          <p:spPr>
            <a:xfrm flipV="1">
              <a:off x="2977662" y="1762991"/>
              <a:ext cx="0" cy="432000"/>
            </a:xfrm>
            <a:prstGeom prst="line">
              <a:avLst/>
            </a:prstGeom>
            <a:ln>
              <a:solidFill>
                <a:schemeClr val="tx1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Rectangle 1436"/>
            <p:cNvSpPr>
              <a:spLocks noChangeArrowheads="1"/>
            </p:cNvSpPr>
            <p:nvPr/>
          </p:nvSpPr>
          <p:spPr bwMode="auto">
            <a:xfrm>
              <a:off x="2487594" y="1577812"/>
              <a:ext cx="980137" cy="2016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algn="ctr" defTabSz="837475">
                <a:lnSpc>
                  <a:spcPct val="120000"/>
                </a:lnSpc>
              </a:pPr>
              <a:r>
                <a:rPr lang="zh-CN" altLang="en-US" sz="10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3580367" y="3946674"/>
            <a:ext cx="897682" cy="779996"/>
            <a:chOff x="3774205" y="1757796"/>
            <a:chExt cx="980137" cy="851639"/>
          </a:xfrm>
        </p:grpSpPr>
        <p:cxnSp>
          <p:nvCxnSpPr>
            <p:cNvPr id="30" name="Straight Connector 29"/>
            <p:cNvCxnSpPr/>
            <p:nvPr/>
          </p:nvCxnSpPr>
          <p:spPr>
            <a:xfrm flipV="1">
              <a:off x="4264270" y="1757796"/>
              <a:ext cx="0" cy="612000"/>
            </a:xfrm>
            <a:prstGeom prst="line">
              <a:avLst/>
            </a:prstGeom>
            <a:ln>
              <a:solidFill>
                <a:schemeClr val="tx1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Rectangle 1436"/>
            <p:cNvSpPr>
              <a:spLocks noChangeArrowheads="1"/>
            </p:cNvSpPr>
            <p:nvPr/>
          </p:nvSpPr>
          <p:spPr bwMode="auto">
            <a:xfrm>
              <a:off x="3774205" y="2407807"/>
              <a:ext cx="980137" cy="2016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algn="ctr" defTabSz="837475">
                <a:lnSpc>
                  <a:spcPct val="120000"/>
                </a:lnSpc>
              </a:pPr>
              <a:r>
                <a:rPr lang="zh-CN" altLang="en-US" sz="10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2" name="Group 31"/>
          <p:cNvGrpSpPr/>
          <p:nvPr/>
        </p:nvGrpSpPr>
        <p:grpSpPr>
          <a:xfrm>
            <a:off x="6261174" y="2325906"/>
            <a:ext cx="897682" cy="827444"/>
            <a:chOff x="4732566" y="1577812"/>
            <a:chExt cx="980137" cy="903446"/>
          </a:xfrm>
        </p:grpSpPr>
        <p:cxnSp>
          <p:nvCxnSpPr>
            <p:cNvPr id="33" name="Straight Connector 32"/>
            <p:cNvCxnSpPr/>
            <p:nvPr/>
          </p:nvCxnSpPr>
          <p:spPr>
            <a:xfrm flipV="1">
              <a:off x="5222632" y="1761258"/>
              <a:ext cx="0" cy="720000"/>
            </a:xfrm>
            <a:prstGeom prst="line">
              <a:avLst/>
            </a:prstGeom>
            <a:ln>
              <a:solidFill>
                <a:schemeClr val="tx1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Rectangle 1436"/>
            <p:cNvSpPr>
              <a:spLocks noChangeArrowheads="1"/>
            </p:cNvSpPr>
            <p:nvPr/>
          </p:nvSpPr>
          <p:spPr bwMode="auto">
            <a:xfrm>
              <a:off x="4732566" y="1577812"/>
              <a:ext cx="980137" cy="2016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algn="ctr" defTabSz="837475">
                <a:lnSpc>
                  <a:spcPct val="120000"/>
                </a:lnSpc>
              </a:pPr>
              <a:r>
                <a:rPr lang="zh-CN" altLang="en-US" sz="10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6878798" y="4051327"/>
            <a:ext cx="897682" cy="675336"/>
            <a:chOff x="6095372" y="1042073"/>
            <a:chExt cx="980138" cy="737367"/>
          </a:xfrm>
        </p:grpSpPr>
        <p:cxnSp>
          <p:nvCxnSpPr>
            <p:cNvPr id="36" name="Straight Connector 35"/>
            <p:cNvCxnSpPr/>
            <p:nvPr/>
          </p:nvCxnSpPr>
          <p:spPr>
            <a:xfrm flipV="1">
              <a:off x="6585440" y="1042073"/>
              <a:ext cx="0" cy="504000"/>
            </a:xfrm>
            <a:prstGeom prst="line">
              <a:avLst/>
            </a:prstGeom>
            <a:ln>
              <a:solidFill>
                <a:schemeClr val="tx1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Rectangle 1436"/>
            <p:cNvSpPr>
              <a:spLocks noChangeArrowheads="1"/>
            </p:cNvSpPr>
            <p:nvPr/>
          </p:nvSpPr>
          <p:spPr bwMode="auto">
            <a:xfrm>
              <a:off x="6095372" y="1577812"/>
              <a:ext cx="980138" cy="2016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algn="ctr" defTabSz="837475">
                <a:lnSpc>
                  <a:spcPct val="120000"/>
                </a:lnSpc>
              </a:pPr>
              <a:r>
                <a:rPr lang="zh-CN" altLang="en-US" sz="10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9763677" y="4127055"/>
            <a:ext cx="897682" cy="586731"/>
            <a:chOff x="7000978" y="1138819"/>
            <a:chExt cx="980137" cy="640622"/>
          </a:xfrm>
        </p:grpSpPr>
        <p:cxnSp>
          <p:nvCxnSpPr>
            <p:cNvPr id="39" name="Straight Connector 38"/>
            <p:cNvCxnSpPr/>
            <p:nvPr/>
          </p:nvCxnSpPr>
          <p:spPr>
            <a:xfrm flipV="1">
              <a:off x="7491048" y="1138819"/>
              <a:ext cx="0" cy="396000"/>
            </a:xfrm>
            <a:prstGeom prst="line">
              <a:avLst/>
            </a:prstGeom>
            <a:ln>
              <a:solidFill>
                <a:schemeClr val="tx1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" name="Rectangle 1436"/>
            <p:cNvSpPr>
              <a:spLocks noChangeArrowheads="1"/>
            </p:cNvSpPr>
            <p:nvPr/>
          </p:nvSpPr>
          <p:spPr bwMode="auto">
            <a:xfrm>
              <a:off x="7000978" y="1577813"/>
              <a:ext cx="980137" cy="2016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algn="ctr" defTabSz="837475">
                <a:lnSpc>
                  <a:spcPct val="120000"/>
                </a:lnSpc>
              </a:pPr>
              <a:r>
                <a:rPr lang="zh-CN" altLang="en-US" sz="10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1" name="Group 40"/>
          <p:cNvGrpSpPr/>
          <p:nvPr/>
        </p:nvGrpSpPr>
        <p:grpSpPr>
          <a:xfrm>
            <a:off x="1496700" y="2336930"/>
            <a:ext cx="897682" cy="818813"/>
            <a:chOff x="2015741" y="2628849"/>
            <a:chExt cx="980133" cy="894022"/>
          </a:xfrm>
        </p:grpSpPr>
        <p:cxnSp>
          <p:nvCxnSpPr>
            <p:cNvPr id="42" name="Straight Connector 41"/>
            <p:cNvCxnSpPr/>
            <p:nvPr/>
          </p:nvCxnSpPr>
          <p:spPr>
            <a:xfrm>
              <a:off x="2505808" y="2838871"/>
              <a:ext cx="0" cy="684000"/>
            </a:xfrm>
            <a:prstGeom prst="line">
              <a:avLst/>
            </a:prstGeom>
            <a:ln>
              <a:solidFill>
                <a:schemeClr val="tx1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Rectangle 1436"/>
            <p:cNvSpPr>
              <a:spLocks noChangeArrowheads="1"/>
            </p:cNvSpPr>
            <p:nvPr/>
          </p:nvSpPr>
          <p:spPr bwMode="auto">
            <a:xfrm>
              <a:off x="2015741" y="2628849"/>
              <a:ext cx="980133" cy="2016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algn="ctr" defTabSz="837475">
                <a:lnSpc>
                  <a:spcPct val="120000"/>
                </a:lnSpc>
              </a:pPr>
              <a:r>
                <a:rPr lang="zh-CN" altLang="en-US" sz="10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4" name="Group 43"/>
          <p:cNvGrpSpPr/>
          <p:nvPr/>
        </p:nvGrpSpPr>
        <p:grpSpPr>
          <a:xfrm>
            <a:off x="5330853" y="4152556"/>
            <a:ext cx="897682" cy="585130"/>
            <a:chOff x="3073751" y="3049730"/>
            <a:chExt cx="980138" cy="638876"/>
          </a:xfrm>
        </p:grpSpPr>
        <p:cxnSp>
          <p:nvCxnSpPr>
            <p:cNvPr id="45" name="Straight Connector 44"/>
            <p:cNvCxnSpPr/>
            <p:nvPr/>
          </p:nvCxnSpPr>
          <p:spPr>
            <a:xfrm>
              <a:off x="3563816" y="3049730"/>
              <a:ext cx="0" cy="432000"/>
            </a:xfrm>
            <a:prstGeom prst="line">
              <a:avLst/>
            </a:prstGeom>
            <a:ln>
              <a:solidFill>
                <a:schemeClr val="tx1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6" name="Rectangle 1436"/>
            <p:cNvSpPr>
              <a:spLocks noChangeArrowheads="1"/>
            </p:cNvSpPr>
            <p:nvPr/>
          </p:nvSpPr>
          <p:spPr bwMode="auto">
            <a:xfrm>
              <a:off x="3073751" y="3486978"/>
              <a:ext cx="980138" cy="2016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algn="ctr" defTabSz="837475">
                <a:lnSpc>
                  <a:spcPct val="120000"/>
                </a:lnSpc>
              </a:pPr>
              <a:r>
                <a:rPr lang="zh-CN" altLang="en-US" sz="10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7" name="Group 46"/>
          <p:cNvGrpSpPr/>
          <p:nvPr/>
        </p:nvGrpSpPr>
        <p:grpSpPr>
          <a:xfrm>
            <a:off x="7522752" y="2336931"/>
            <a:ext cx="897682" cy="778716"/>
            <a:chOff x="4375010" y="3486978"/>
            <a:chExt cx="980137" cy="850243"/>
          </a:xfrm>
        </p:grpSpPr>
        <p:cxnSp>
          <p:nvCxnSpPr>
            <p:cNvPr id="48" name="Straight Connector 47"/>
            <p:cNvCxnSpPr/>
            <p:nvPr/>
          </p:nvCxnSpPr>
          <p:spPr>
            <a:xfrm>
              <a:off x="4865078" y="3689221"/>
              <a:ext cx="0" cy="648000"/>
            </a:xfrm>
            <a:prstGeom prst="line">
              <a:avLst/>
            </a:prstGeom>
            <a:ln>
              <a:solidFill>
                <a:schemeClr val="tx1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9" name="Rectangle 1436"/>
            <p:cNvSpPr>
              <a:spLocks noChangeArrowheads="1"/>
            </p:cNvSpPr>
            <p:nvPr/>
          </p:nvSpPr>
          <p:spPr bwMode="auto">
            <a:xfrm>
              <a:off x="4375010" y="3486978"/>
              <a:ext cx="980137" cy="2016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algn="ctr" defTabSz="837475">
                <a:lnSpc>
                  <a:spcPct val="120000"/>
                </a:lnSpc>
              </a:pPr>
              <a:r>
                <a:rPr lang="zh-CN" altLang="en-US" sz="10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0" name="Group 49"/>
          <p:cNvGrpSpPr/>
          <p:nvPr/>
        </p:nvGrpSpPr>
        <p:grpSpPr>
          <a:xfrm>
            <a:off x="8420087" y="4273114"/>
            <a:ext cx="897682" cy="464584"/>
            <a:chOff x="5356819" y="3181350"/>
            <a:chExt cx="980137" cy="507255"/>
          </a:xfrm>
        </p:grpSpPr>
        <p:cxnSp>
          <p:nvCxnSpPr>
            <p:cNvPr id="51" name="Straight Connector 50"/>
            <p:cNvCxnSpPr/>
            <p:nvPr/>
          </p:nvCxnSpPr>
          <p:spPr>
            <a:xfrm>
              <a:off x="5846886" y="3181350"/>
              <a:ext cx="0" cy="304800"/>
            </a:xfrm>
            <a:prstGeom prst="line">
              <a:avLst/>
            </a:prstGeom>
            <a:ln>
              <a:solidFill>
                <a:schemeClr val="tx1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2" name="Rectangle 1436"/>
            <p:cNvSpPr>
              <a:spLocks noChangeArrowheads="1"/>
            </p:cNvSpPr>
            <p:nvPr/>
          </p:nvSpPr>
          <p:spPr bwMode="auto">
            <a:xfrm>
              <a:off x="5356819" y="3486978"/>
              <a:ext cx="980137" cy="2016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algn="ctr" defTabSz="837475">
                <a:lnSpc>
                  <a:spcPct val="120000"/>
                </a:lnSpc>
              </a:pPr>
              <a:r>
                <a:rPr lang="zh-CN" altLang="en-US" sz="10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3" name="Group 52"/>
          <p:cNvGrpSpPr/>
          <p:nvPr/>
        </p:nvGrpSpPr>
        <p:grpSpPr>
          <a:xfrm>
            <a:off x="10441277" y="2336934"/>
            <a:ext cx="897682" cy="858769"/>
            <a:chOff x="6529128" y="3486978"/>
            <a:chExt cx="980137" cy="937648"/>
          </a:xfrm>
        </p:grpSpPr>
        <p:cxnSp>
          <p:nvCxnSpPr>
            <p:cNvPr id="54" name="Straight Connector 53"/>
            <p:cNvCxnSpPr/>
            <p:nvPr/>
          </p:nvCxnSpPr>
          <p:spPr>
            <a:xfrm>
              <a:off x="7019194" y="3704626"/>
              <a:ext cx="0" cy="720000"/>
            </a:xfrm>
            <a:prstGeom prst="line">
              <a:avLst/>
            </a:prstGeom>
            <a:ln>
              <a:solidFill>
                <a:schemeClr val="tx1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5" name="Rectangle 1436"/>
            <p:cNvSpPr>
              <a:spLocks noChangeArrowheads="1"/>
            </p:cNvSpPr>
            <p:nvPr/>
          </p:nvSpPr>
          <p:spPr bwMode="auto">
            <a:xfrm>
              <a:off x="6529128" y="3486978"/>
              <a:ext cx="980137" cy="2016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algn="ctr" defTabSz="837475">
                <a:lnSpc>
                  <a:spcPct val="120000"/>
                </a:lnSpc>
              </a:pPr>
              <a:r>
                <a:rPr lang="zh-CN" altLang="en-US" sz="10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6" name="Group 55"/>
          <p:cNvGrpSpPr/>
          <p:nvPr/>
        </p:nvGrpSpPr>
        <p:grpSpPr>
          <a:xfrm>
            <a:off x="9247729" y="2336930"/>
            <a:ext cx="897682" cy="913531"/>
            <a:chOff x="7358538" y="3486978"/>
            <a:chExt cx="980138" cy="997440"/>
          </a:xfrm>
        </p:grpSpPr>
        <p:cxnSp>
          <p:nvCxnSpPr>
            <p:cNvPr id="57" name="Straight Connector 56"/>
            <p:cNvCxnSpPr/>
            <p:nvPr/>
          </p:nvCxnSpPr>
          <p:spPr>
            <a:xfrm>
              <a:off x="7848600" y="3692418"/>
              <a:ext cx="0" cy="792000"/>
            </a:xfrm>
            <a:prstGeom prst="line">
              <a:avLst/>
            </a:prstGeom>
            <a:ln>
              <a:solidFill>
                <a:schemeClr val="tx1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8" name="Rectangle 1436"/>
            <p:cNvSpPr>
              <a:spLocks noChangeArrowheads="1"/>
            </p:cNvSpPr>
            <p:nvPr/>
          </p:nvSpPr>
          <p:spPr bwMode="auto">
            <a:xfrm>
              <a:off x="7358538" y="3486978"/>
              <a:ext cx="980138" cy="2016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algn="ctr" defTabSz="837475">
                <a:lnSpc>
                  <a:spcPct val="120000"/>
                </a:lnSpc>
              </a:pPr>
              <a:r>
                <a:rPr lang="zh-CN" altLang="en-US" sz="10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9" name="Group 58"/>
          <p:cNvGrpSpPr/>
          <p:nvPr/>
        </p:nvGrpSpPr>
        <p:grpSpPr>
          <a:xfrm>
            <a:off x="1689919" y="5423174"/>
            <a:ext cx="9438124" cy="294598"/>
            <a:chOff x="667890" y="4248150"/>
            <a:chExt cx="7655077" cy="304800"/>
          </a:xfrm>
        </p:grpSpPr>
        <p:cxnSp>
          <p:nvCxnSpPr>
            <p:cNvPr id="60" name="Straight Connector 59"/>
            <p:cNvCxnSpPr/>
            <p:nvPr/>
          </p:nvCxnSpPr>
          <p:spPr>
            <a:xfrm flipH="1">
              <a:off x="667890" y="4552950"/>
              <a:ext cx="7655077" cy="0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  <a:prstDash val="sysDash"/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 flipH="1">
              <a:off x="667890" y="4248150"/>
              <a:ext cx="7655077" cy="0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  <a:prstDash val="sysDash"/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2" name="Group 61"/>
          <p:cNvGrpSpPr/>
          <p:nvPr/>
        </p:nvGrpSpPr>
        <p:grpSpPr>
          <a:xfrm>
            <a:off x="2138946" y="5502556"/>
            <a:ext cx="8558271" cy="147733"/>
            <a:chOff x="-131473" y="4334808"/>
            <a:chExt cx="9344366" cy="161301"/>
          </a:xfrm>
        </p:grpSpPr>
        <p:grpSp>
          <p:nvGrpSpPr>
            <p:cNvPr id="63" name="Group 62"/>
            <p:cNvGrpSpPr/>
            <p:nvPr/>
          </p:nvGrpSpPr>
          <p:grpSpPr>
            <a:xfrm>
              <a:off x="-131473" y="4334808"/>
              <a:ext cx="976137" cy="161301"/>
              <a:chOff x="-131473" y="4334808"/>
              <a:chExt cx="976137" cy="161301"/>
            </a:xfrm>
          </p:grpSpPr>
          <p:sp>
            <p:nvSpPr>
              <p:cNvPr id="79" name="Oval 78"/>
              <p:cNvSpPr/>
              <p:nvPr/>
            </p:nvSpPr>
            <p:spPr>
              <a:xfrm>
                <a:off x="-131473" y="4340781"/>
                <a:ext cx="141942" cy="141942"/>
              </a:xfrm>
              <a:prstGeom prst="ellipse">
                <a:avLst/>
              </a:prstGeom>
              <a:solidFill>
                <a:schemeClr val="accent1">
                  <a:lumMod val="75000"/>
                  <a:alpha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20000"/>
                  </a:lnSpc>
                </a:pPr>
                <a:endParaRPr 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80" name="Rectangle 1436"/>
              <p:cNvSpPr>
                <a:spLocks noChangeArrowheads="1"/>
              </p:cNvSpPr>
              <p:nvPr/>
            </p:nvSpPr>
            <p:spPr bwMode="auto">
              <a:xfrm>
                <a:off x="60555" y="4334808"/>
                <a:ext cx="784109" cy="16130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algn="ctr" defTabSz="837475">
                  <a:lnSpc>
                    <a:spcPct val="120000"/>
                  </a:lnSpc>
                </a:pPr>
                <a:r>
                  <a:rPr lang="zh-CN" altLang="en-US" sz="800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请替换文字内容</a:t>
                </a:r>
                <a:endParaRPr 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64" name="Group 63"/>
            <p:cNvGrpSpPr/>
            <p:nvPr/>
          </p:nvGrpSpPr>
          <p:grpSpPr>
            <a:xfrm>
              <a:off x="1346429" y="4334808"/>
              <a:ext cx="1001464" cy="161301"/>
              <a:chOff x="1862700" y="4334808"/>
              <a:chExt cx="1001464" cy="161301"/>
            </a:xfrm>
          </p:grpSpPr>
          <p:sp>
            <p:nvSpPr>
              <p:cNvPr id="77" name="Oval 76"/>
              <p:cNvSpPr/>
              <p:nvPr/>
            </p:nvSpPr>
            <p:spPr>
              <a:xfrm>
                <a:off x="1862700" y="4340781"/>
                <a:ext cx="141942" cy="141942"/>
              </a:xfrm>
              <a:prstGeom prst="ellipse">
                <a:avLst/>
              </a:prstGeom>
              <a:solidFill>
                <a:schemeClr val="accent2">
                  <a:lumMod val="75000"/>
                  <a:alpha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20000"/>
                  </a:lnSpc>
                </a:pPr>
                <a:endParaRPr 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8" name="Rectangle 1436"/>
              <p:cNvSpPr>
                <a:spLocks noChangeArrowheads="1"/>
              </p:cNvSpPr>
              <p:nvPr/>
            </p:nvSpPr>
            <p:spPr bwMode="auto">
              <a:xfrm>
                <a:off x="2080055" y="4334808"/>
                <a:ext cx="784109" cy="16130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algn="ctr" defTabSz="837475">
                  <a:lnSpc>
                    <a:spcPct val="120000"/>
                  </a:lnSpc>
                </a:pPr>
                <a:r>
                  <a:rPr lang="zh-CN" altLang="en-US" sz="80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请替换文字内容</a:t>
                </a:r>
                <a:endParaRPr 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65" name="Group 64"/>
            <p:cNvGrpSpPr/>
            <p:nvPr/>
          </p:nvGrpSpPr>
          <p:grpSpPr>
            <a:xfrm>
              <a:off x="3394826" y="4334808"/>
              <a:ext cx="968577" cy="161301"/>
              <a:chOff x="3764770" y="4334808"/>
              <a:chExt cx="968577" cy="161301"/>
            </a:xfrm>
          </p:grpSpPr>
          <p:sp>
            <p:nvSpPr>
              <p:cNvPr id="75" name="Oval 74"/>
              <p:cNvSpPr/>
              <p:nvPr/>
            </p:nvSpPr>
            <p:spPr>
              <a:xfrm>
                <a:off x="3764770" y="4340781"/>
                <a:ext cx="141942" cy="141942"/>
              </a:xfrm>
              <a:prstGeom prst="ellipse">
                <a:avLst/>
              </a:prstGeom>
              <a:solidFill>
                <a:schemeClr val="accent3">
                  <a:lumMod val="75000"/>
                  <a:alpha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20000"/>
                  </a:lnSpc>
                </a:pPr>
                <a:endParaRPr 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6" name="Rectangle 1436"/>
              <p:cNvSpPr>
                <a:spLocks noChangeArrowheads="1"/>
              </p:cNvSpPr>
              <p:nvPr/>
            </p:nvSpPr>
            <p:spPr bwMode="auto">
              <a:xfrm>
                <a:off x="3949238" y="4334808"/>
                <a:ext cx="784109" cy="16130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algn="ctr" defTabSz="837475">
                  <a:lnSpc>
                    <a:spcPct val="120000"/>
                  </a:lnSpc>
                </a:pPr>
                <a:r>
                  <a:rPr lang="zh-CN" altLang="en-US" sz="80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请替换文字内容</a:t>
                </a:r>
                <a:endParaRPr 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66" name="Group 65"/>
            <p:cNvGrpSpPr/>
            <p:nvPr/>
          </p:nvGrpSpPr>
          <p:grpSpPr>
            <a:xfrm>
              <a:off x="4925608" y="4334808"/>
              <a:ext cx="992468" cy="161301"/>
              <a:chOff x="5476983" y="4334808"/>
              <a:chExt cx="992468" cy="161301"/>
            </a:xfrm>
          </p:grpSpPr>
          <p:sp>
            <p:nvSpPr>
              <p:cNvPr id="73" name="Oval 72"/>
              <p:cNvSpPr/>
              <p:nvPr/>
            </p:nvSpPr>
            <p:spPr>
              <a:xfrm>
                <a:off x="5476983" y="4340781"/>
                <a:ext cx="141942" cy="141942"/>
              </a:xfrm>
              <a:prstGeom prst="ellipse">
                <a:avLst/>
              </a:prstGeom>
              <a:solidFill>
                <a:schemeClr val="accent4">
                  <a:lumMod val="75000"/>
                  <a:alpha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20000"/>
                  </a:lnSpc>
                </a:pPr>
                <a:endParaRPr 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4" name="Rectangle 1436"/>
              <p:cNvSpPr>
                <a:spLocks noChangeArrowheads="1"/>
              </p:cNvSpPr>
              <p:nvPr/>
            </p:nvSpPr>
            <p:spPr bwMode="auto">
              <a:xfrm>
                <a:off x="5685342" y="4334808"/>
                <a:ext cx="784109" cy="16130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algn="ctr" defTabSz="837475">
                  <a:lnSpc>
                    <a:spcPct val="120000"/>
                  </a:lnSpc>
                </a:pPr>
                <a:r>
                  <a:rPr lang="zh-CN" altLang="en-US" sz="80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请替换文字内容</a:t>
                </a:r>
                <a:endParaRPr 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67" name="Group 66"/>
            <p:cNvGrpSpPr/>
            <p:nvPr/>
          </p:nvGrpSpPr>
          <p:grpSpPr>
            <a:xfrm>
              <a:off x="8239158" y="4334808"/>
              <a:ext cx="973735" cy="161301"/>
              <a:chOff x="8239158" y="4334808"/>
              <a:chExt cx="973735" cy="161301"/>
            </a:xfrm>
          </p:grpSpPr>
          <p:sp>
            <p:nvSpPr>
              <p:cNvPr id="71" name="Oval 70"/>
              <p:cNvSpPr/>
              <p:nvPr/>
            </p:nvSpPr>
            <p:spPr>
              <a:xfrm>
                <a:off x="8239158" y="4340781"/>
                <a:ext cx="141942" cy="141942"/>
              </a:xfrm>
              <a:prstGeom prst="ellipse">
                <a:avLst/>
              </a:prstGeom>
              <a:solidFill>
                <a:schemeClr val="accent6">
                  <a:lumMod val="75000"/>
                  <a:alpha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20000"/>
                  </a:lnSpc>
                </a:pPr>
                <a:endParaRPr 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2" name="Rectangle 1436"/>
              <p:cNvSpPr>
                <a:spLocks noChangeArrowheads="1"/>
              </p:cNvSpPr>
              <p:nvPr/>
            </p:nvSpPr>
            <p:spPr bwMode="auto">
              <a:xfrm>
                <a:off x="8428784" y="4334808"/>
                <a:ext cx="784109" cy="16130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algn="ctr" defTabSz="837475">
                  <a:lnSpc>
                    <a:spcPct val="120000"/>
                  </a:lnSpc>
                </a:pPr>
                <a:r>
                  <a:rPr lang="zh-CN" altLang="en-US" sz="80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请替换文字内容</a:t>
                </a:r>
                <a:endParaRPr 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68" name="Group 67"/>
            <p:cNvGrpSpPr/>
            <p:nvPr/>
          </p:nvGrpSpPr>
          <p:grpSpPr>
            <a:xfrm>
              <a:off x="6624360" y="4334808"/>
              <a:ext cx="1096927" cy="161301"/>
              <a:chOff x="6954816" y="4334808"/>
              <a:chExt cx="1096927" cy="161301"/>
            </a:xfrm>
          </p:grpSpPr>
          <p:sp>
            <p:nvSpPr>
              <p:cNvPr id="69" name="Oval 68"/>
              <p:cNvSpPr/>
              <p:nvPr/>
            </p:nvSpPr>
            <p:spPr>
              <a:xfrm>
                <a:off x="6954816" y="4340781"/>
                <a:ext cx="141942" cy="141942"/>
              </a:xfrm>
              <a:prstGeom prst="ellipse">
                <a:avLst/>
              </a:prstGeom>
              <a:solidFill>
                <a:schemeClr val="accent5">
                  <a:lumMod val="75000"/>
                  <a:alpha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20000"/>
                  </a:lnSpc>
                </a:pPr>
                <a:endParaRPr 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0" name="Rectangle 1436"/>
              <p:cNvSpPr>
                <a:spLocks noChangeArrowheads="1"/>
              </p:cNvSpPr>
              <p:nvPr/>
            </p:nvSpPr>
            <p:spPr bwMode="auto">
              <a:xfrm>
                <a:off x="7267634" y="4334808"/>
                <a:ext cx="784109" cy="16130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algn="ctr" defTabSz="837475">
                  <a:lnSpc>
                    <a:spcPct val="120000"/>
                  </a:lnSpc>
                </a:pPr>
                <a:r>
                  <a:rPr lang="zh-CN" altLang="en-US" sz="80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请替换文字内容</a:t>
                </a:r>
                <a:endParaRPr 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81" name="Freeform 36"/>
          <p:cNvSpPr>
            <a:spLocks noChangeAspect="1" noEditPoints="1"/>
          </p:cNvSpPr>
          <p:nvPr/>
        </p:nvSpPr>
        <p:spPr bwMode="auto">
          <a:xfrm>
            <a:off x="7153333" y="3450803"/>
            <a:ext cx="377268" cy="211414"/>
          </a:xfrm>
          <a:custGeom>
            <a:avLst/>
            <a:gdLst>
              <a:gd name="T0" fmla="*/ 200 w 400"/>
              <a:gd name="T1" fmla="*/ 0 h 224"/>
              <a:gd name="T2" fmla="*/ 0 w 400"/>
              <a:gd name="T3" fmla="*/ 112 h 224"/>
              <a:gd name="T4" fmla="*/ 200 w 400"/>
              <a:gd name="T5" fmla="*/ 224 h 224"/>
              <a:gd name="T6" fmla="*/ 400 w 400"/>
              <a:gd name="T7" fmla="*/ 112 h 224"/>
              <a:gd name="T8" fmla="*/ 200 w 400"/>
              <a:gd name="T9" fmla="*/ 0 h 224"/>
              <a:gd name="T10" fmla="*/ 200 w 400"/>
              <a:gd name="T11" fmla="*/ 198 h 224"/>
              <a:gd name="T12" fmla="*/ 111 w 400"/>
              <a:gd name="T13" fmla="*/ 112 h 224"/>
              <a:gd name="T14" fmla="*/ 200 w 400"/>
              <a:gd name="T15" fmla="*/ 26 h 224"/>
              <a:gd name="T16" fmla="*/ 289 w 400"/>
              <a:gd name="T17" fmla="*/ 112 h 224"/>
              <a:gd name="T18" fmla="*/ 200 w 400"/>
              <a:gd name="T19" fmla="*/ 198 h 224"/>
              <a:gd name="T20" fmla="*/ 200 w 400"/>
              <a:gd name="T21" fmla="*/ 112 h 224"/>
              <a:gd name="T22" fmla="*/ 200 w 400"/>
              <a:gd name="T23" fmla="*/ 69 h 224"/>
              <a:gd name="T24" fmla="*/ 155 w 400"/>
              <a:gd name="T25" fmla="*/ 112 h 224"/>
              <a:gd name="T26" fmla="*/ 200 w 400"/>
              <a:gd name="T27" fmla="*/ 155 h 224"/>
              <a:gd name="T28" fmla="*/ 244 w 400"/>
              <a:gd name="T29" fmla="*/ 112 h 224"/>
              <a:gd name="T30" fmla="*/ 200 w 400"/>
              <a:gd name="T31" fmla="*/ 112 h 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400" h="224">
                <a:moveTo>
                  <a:pt x="200" y="0"/>
                </a:moveTo>
                <a:cubicBezTo>
                  <a:pt x="69" y="0"/>
                  <a:pt x="0" y="97"/>
                  <a:pt x="0" y="112"/>
                </a:cubicBezTo>
                <a:cubicBezTo>
                  <a:pt x="0" y="127"/>
                  <a:pt x="69" y="224"/>
                  <a:pt x="200" y="224"/>
                </a:cubicBezTo>
                <a:cubicBezTo>
                  <a:pt x="331" y="224"/>
                  <a:pt x="400" y="127"/>
                  <a:pt x="400" y="112"/>
                </a:cubicBezTo>
                <a:cubicBezTo>
                  <a:pt x="400" y="97"/>
                  <a:pt x="331" y="0"/>
                  <a:pt x="200" y="0"/>
                </a:cubicBezTo>
                <a:close/>
                <a:moveTo>
                  <a:pt x="200" y="198"/>
                </a:moveTo>
                <a:cubicBezTo>
                  <a:pt x="151" y="198"/>
                  <a:pt x="111" y="159"/>
                  <a:pt x="111" y="112"/>
                </a:cubicBezTo>
                <a:cubicBezTo>
                  <a:pt x="111" y="64"/>
                  <a:pt x="151" y="26"/>
                  <a:pt x="200" y="26"/>
                </a:cubicBezTo>
                <a:cubicBezTo>
                  <a:pt x="249" y="26"/>
                  <a:pt x="289" y="64"/>
                  <a:pt x="289" y="112"/>
                </a:cubicBezTo>
                <a:cubicBezTo>
                  <a:pt x="289" y="159"/>
                  <a:pt x="249" y="198"/>
                  <a:pt x="200" y="198"/>
                </a:cubicBezTo>
                <a:close/>
                <a:moveTo>
                  <a:pt x="200" y="112"/>
                </a:moveTo>
                <a:cubicBezTo>
                  <a:pt x="192" y="103"/>
                  <a:pt x="213" y="69"/>
                  <a:pt x="200" y="69"/>
                </a:cubicBezTo>
                <a:cubicBezTo>
                  <a:pt x="175" y="69"/>
                  <a:pt x="155" y="88"/>
                  <a:pt x="155" y="112"/>
                </a:cubicBezTo>
                <a:cubicBezTo>
                  <a:pt x="155" y="136"/>
                  <a:pt x="175" y="155"/>
                  <a:pt x="200" y="155"/>
                </a:cubicBezTo>
                <a:cubicBezTo>
                  <a:pt x="224" y="155"/>
                  <a:pt x="244" y="136"/>
                  <a:pt x="244" y="112"/>
                </a:cubicBezTo>
                <a:cubicBezTo>
                  <a:pt x="244" y="101"/>
                  <a:pt x="207" y="119"/>
                  <a:pt x="200" y="11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20000"/>
              </a:lnSpc>
            </a:pPr>
            <a:endParaRPr lang="en-US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2" name="Freeform 6"/>
          <p:cNvSpPr>
            <a:spLocks noChangeAspect="1" noEditPoints="1"/>
          </p:cNvSpPr>
          <p:nvPr/>
        </p:nvSpPr>
        <p:spPr bwMode="auto">
          <a:xfrm>
            <a:off x="2448152" y="3418737"/>
            <a:ext cx="313678" cy="275546"/>
          </a:xfrm>
          <a:custGeom>
            <a:avLst/>
            <a:gdLst>
              <a:gd name="T0" fmla="*/ 400 w 400"/>
              <a:gd name="T1" fmla="*/ 352 h 352"/>
              <a:gd name="T2" fmla="*/ 394 w 400"/>
              <a:gd name="T3" fmla="*/ 268 h 352"/>
              <a:gd name="T4" fmla="*/ 342 w 400"/>
              <a:gd name="T5" fmla="*/ 236 h 352"/>
              <a:gd name="T6" fmla="*/ 303 w 400"/>
              <a:gd name="T7" fmla="*/ 191 h 352"/>
              <a:gd name="T8" fmla="*/ 316 w 400"/>
              <a:gd name="T9" fmla="*/ 157 h 352"/>
              <a:gd name="T10" fmla="*/ 327 w 400"/>
              <a:gd name="T11" fmla="*/ 134 h 352"/>
              <a:gd name="T12" fmla="*/ 322 w 400"/>
              <a:gd name="T13" fmla="*/ 122 h 352"/>
              <a:gd name="T14" fmla="*/ 325 w 400"/>
              <a:gd name="T15" fmla="*/ 98 h 352"/>
              <a:gd name="T16" fmla="*/ 278 w 400"/>
              <a:gd name="T17" fmla="*/ 51 h 352"/>
              <a:gd name="T18" fmla="*/ 230 w 400"/>
              <a:gd name="T19" fmla="*/ 98 h 352"/>
              <a:gd name="T20" fmla="*/ 233 w 400"/>
              <a:gd name="T21" fmla="*/ 122 h 352"/>
              <a:gd name="T22" fmla="*/ 229 w 400"/>
              <a:gd name="T23" fmla="*/ 134 h 352"/>
              <a:gd name="T24" fmla="*/ 240 w 400"/>
              <a:gd name="T25" fmla="*/ 157 h 352"/>
              <a:gd name="T26" fmla="*/ 253 w 400"/>
              <a:gd name="T27" fmla="*/ 191 h 352"/>
              <a:gd name="T28" fmla="*/ 236 w 400"/>
              <a:gd name="T29" fmla="*/ 224 h 352"/>
              <a:gd name="T30" fmla="*/ 310 w 400"/>
              <a:gd name="T31" fmla="*/ 292 h 352"/>
              <a:gd name="T32" fmla="*/ 310 w 400"/>
              <a:gd name="T33" fmla="*/ 352 h 352"/>
              <a:gd name="T34" fmla="*/ 400 w 400"/>
              <a:gd name="T35" fmla="*/ 352 h 352"/>
              <a:gd name="T36" fmla="*/ 204 w 400"/>
              <a:gd name="T37" fmla="*/ 247 h 352"/>
              <a:gd name="T38" fmla="*/ 152 w 400"/>
              <a:gd name="T39" fmla="*/ 187 h 352"/>
              <a:gd name="T40" fmla="*/ 169 w 400"/>
              <a:gd name="T41" fmla="*/ 142 h 352"/>
              <a:gd name="T42" fmla="*/ 184 w 400"/>
              <a:gd name="T43" fmla="*/ 111 h 352"/>
              <a:gd name="T44" fmla="*/ 179 w 400"/>
              <a:gd name="T45" fmla="*/ 95 h 352"/>
              <a:gd name="T46" fmla="*/ 183 w 400"/>
              <a:gd name="T47" fmla="*/ 63 h 352"/>
              <a:gd name="T48" fmla="*/ 119 w 400"/>
              <a:gd name="T49" fmla="*/ 0 h 352"/>
              <a:gd name="T50" fmla="*/ 55 w 400"/>
              <a:gd name="T51" fmla="*/ 63 h 352"/>
              <a:gd name="T52" fmla="*/ 59 w 400"/>
              <a:gd name="T53" fmla="*/ 95 h 352"/>
              <a:gd name="T54" fmla="*/ 53 w 400"/>
              <a:gd name="T55" fmla="*/ 111 h 352"/>
              <a:gd name="T56" fmla="*/ 68 w 400"/>
              <a:gd name="T57" fmla="*/ 142 h 352"/>
              <a:gd name="T58" fmla="*/ 86 w 400"/>
              <a:gd name="T59" fmla="*/ 187 h 352"/>
              <a:gd name="T60" fmla="*/ 33 w 400"/>
              <a:gd name="T61" fmla="*/ 247 h 352"/>
              <a:gd name="T62" fmla="*/ 0 w 400"/>
              <a:gd name="T63" fmla="*/ 279 h 352"/>
              <a:gd name="T64" fmla="*/ 0 w 400"/>
              <a:gd name="T65" fmla="*/ 352 h 352"/>
              <a:gd name="T66" fmla="*/ 278 w 400"/>
              <a:gd name="T67" fmla="*/ 352 h 352"/>
              <a:gd name="T68" fmla="*/ 278 w 400"/>
              <a:gd name="T69" fmla="*/ 297 h 352"/>
              <a:gd name="T70" fmla="*/ 204 w 400"/>
              <a:gd name="T71" fmla="*/ 247 h 3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400" h="352">
                <a:moveTo>
                  <a:pt x="400" y="352"/>
                </a:moveTo>
                <a:cubicBezTo>
                  <a:pt x="400" y="352"/>
                  <a:pt x="399" y="276"/>
                  <a:pt x="394" y="268"/>
                </a:cubicBezTo>
                <a:cubicBezTo>
                  <a:pt x="387" y="257"/>
                  <a:pt x="371" y="249"/>
                  <a:pt x="342" y="236"/>
                </a:cubicBezTo>
                <a:cubicBezTo>
                  <a:pt x="312" y="224"/>
                  <a:pt x="303" y="213"/>
                  <a:pt x="303" y="191"/>
                </a:cubicBezTo>
                <a:cubicBezTo>
                  <a:pt x="303" y="177"/>
                  <a:pt x="312" y="182"/>
                  <a:pt x="316" y="157"/>
                </a:cubicBezTo>
                <a:cubicBezTo>
                  <a:pt x="317" y="147"/>
                  <a:pt x="325" y="157"/>
                  <a:pt x="327" y="134"/>
                </a:cubicBezTo>
                <a:cubicBezTo>
                  <a:pt x="327" y="124"/>
                  <a:pt x="322" y="122"/>
                  <a:pt x="322" y="122"/>
                </a:cubicBezTo>
                <a:cubicBezTo>
                  <a:pt x="322" y="122"/>
                  <a:pt x="325" y="108"/>
                  <a:pt x="325" y="98"/>
                </a:cubicBezTo>
                <a:cubicBezTo>
                  <a:pt x="327" y="85"/>
                  <a:pt x="319" y="51"/>
                  <a:pt x="278" y="51"/>
                </a:cubicBezTo>
                <a:cubicBezTo>
                  <a:pt x="236" y="51"/>
                  <a:pt x="229" y="85"/>
                  <a:pt x="230" y="98"/>
                </a:cubicBezTo>
                <a:cubicBezTo>
                  <a:pt x="231" y="108"/>
                  <a:pt x="233" y="122"/>
                  <a:pt x="233" y="122"/>
                </a:cubicBezTo>
                <a:cubicBezTo>
                  <a:pt x="233" y="122"/>
                  <a:pt x="229" y="124"/>
                  <a:pt x="229" y="134"/>
                </a:cubicBezTo>
                <a:cubicBezTo>
                  <a:pt x="230" y="157"/>
                  <a:pt x="238" y="147"/>
                  <a:pt x="240" y="157"/>
                </a:cubicBezTo>
                <a:cubicBezTo>
                  <a:pt x="244" y="182"/>
                  <a:pt x="253" y="177"/>
                  <a:pt x="253" y="191"/>
                </a:cubicBezTo>
                <a:cubicBezTo>
                  <a:pt x="253" y="206"/>
                  <a:pt x="248" y="216"/>
                  <a:pt x="236" y="224"/>
                </a:cubicBezTo>
                <a:cubicBezTo>
                  <a:pt x="301" y="257"/>
                  <a:pt x="310" y="263"/>
                  <a:pt x="310" y="292"/>
                </a:cubicBezTo>
                <a:cubicBezTo>
                  <a:pt x="310" y="352"/>
                  <a:pt x="310" y="352"/>
                  <a:pt x="310" y="352"/>
                </a:cubicBezTo>
                <a:lnTo>
                  <a:pt x="400" y="352"/>
                </a:lnTo>
                <a:close/>
                <a:moveTo>
                  <a:pt x="204" y="247"/>
                </a:moveTo>
                <a:cubicBezTo>
                  <a:pt x="165" y="231"/>
                  <a:pt x="152" y="217"/>
                  <a:pt x="152" y="187"/>
                </a:cubicBezTo>
                <a:cubicBezTo>
                  <a:pt x="152" y="169"/>
                  <a:pt x="164" y="175"/>
                  <a:pt x="169" y="142"/>
                </a:cubicBezTo>
                <a:cubicBezTo>
                  <a:pt x="172" y="129"/>
                  <a:pt x="182" y="142"/>
                  <a:pt x="184" y="111"/>
                </a:cubicBezTo>
                <a:cubicBezTo>
                  <a:pt x="184" y="98"/>
                  <a:pt x="179" y="95"/>
                  <a:pt x="179" y="95"/>
                </a:cubicBezTo>
                <a:cubicBezTo>
                  <a:pt x="179" y="95"/>
                  <a:pt x="181" y="77"/>
                  <a:pt x="183" y="63"/>
                </a:cubicBezTo>
                <a:cubicBezTo>
                  <a:pt x="184" y="45"/>
                  <a:pt x="174" y="0"/>
                  <a:pt x="119" y="0"/>
                </a:cubicBezTo>
                <a:cubicBezTo>
                  <a:pt x="64" y="0"/>
                  <a:pt x="54" y="45"/>
                  <a:pt x="55" y="63"/>
                </a:cubicBezTo>
                <a:cubicBezTo>
                  <a:pt x="56" y="77"/>
                  <a:pt x="59" y="95"/>
                  <a:pt x="59" y="95"/>
                </a:cubicBezTo>
                <a:cubicBezTo>
                  <a:pt x="59" y="95"/>
                  <a:pt x="53" y="98"/>
                  <a:pt x="53" y="111"/>
                </a:cubicBezTo>
                <a:cubicBezTo>
                  <a:pt x="55" y="142"/>
                  <a:pt x="66" y="129"/>
                  <a:pt x="68" y="142"/>
                </a:cubicBezTo>
                <a:cubicBezTo>
                  <a:pt x="74" y="175"/>
                  <a:pt x="86" y="169"/>
                  <a:pt x="86" y="187"/>
                </a:cubicBezTo>
                <a:cubicBezTo>
                  <a:pt x="86" y="217"/>
                  <a:pt x="73" y="231"/>
                  <a:pt x="33" y="247"/>
                </a:cubicBezTo>
                <a:cubicBezTo>
                  <a:pt x="21" y="252"/>
                  <a:pt x="0" y="260"/>
                  <a:pt x="0" y="279"/>
                </a:cubicBezTo>
                <a:cubicBezTo>
                  <a:pt x="0" y="352"/>
                  <a:pt x="0" y="352"/>
                  <a:pt x="0" y="352"/>
                </a:cubicBezTo>
                <a:cubicBezTo>
                  <a:pt x="278" y="352"/>
                  <a:pt x="278" y="352"/>
                  <a:pt x="278" y="352"/>
                </a:cubicBezTo>
                <a:cubicBezTo>
                  <a:pt x="278" y="352"/>
                  <a:pt x="278" y="309"/>
                  <a:pt x="278" y="297"/>
                </a:cubicBezTo>
                <a:cubicBezTo>
                  <a:pt x="278" y="280"/>
                  <a:pt x="244" y="264"/>
                  <a:pt x="204" y="24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20000"/>
              </a:lnSpc>
            </a:pPr>
            <a:endParaRPr lang="en-US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3" name="Freeform 26"/>
          <p:cNvSpPr>
            <a:spLocks noEditPoints="1"/>
          </p:cNvSpPr>
          <p:nvPr/>
        </p:nvSpPr>
        <p:spPr bwMode="auto">
          <a:xfrm>
            <a:off x="4703795" y="3416531"/>
            <a:ext cx="314498" cy="279959"/>
          </a:xfrm>
          <a:custGeom>
            <a:avLst/>
            <a:gdLst>
              <a:gd name="T0" fmla="*/ 62 w 401"/>
              <a:gd name="T1" fmla="*/ 116 h 357"/>
              <a:gd name="T2" fmla="*/ 117 w 401"/>
              <a:gd name="T3" fmla="*/ 135 h 357"/>
              <a:gd name="T4" fmla="*/ 124 w 401"/>
              <a:gd name="T5" fmla="*/ 133 h 357"/>
              <a:gd name="T6" fmla="*/ 155 w 401"/>
              <a:gd name="T7" fmla="*/ 106 h 357"/>
              <a:gd name="T8" fmla="*/ 156 w 401"/>
              <a:gd name="T9" fmla="*/ 100 h 357"/>
              <a:gd name="T10" fmla="*/ 141 w 401"/>
              <a:gd name="T11" fmla="*/ 81 h 357"/>
              <a:gd name="T12" fmla="*/ 219 w 401"/>
              <a:gd name="T13" fmla="*/ 1 h 357"/>
              <a:gd name="T14" fmla="*/ 160 w 401"/>
              <a:gd name="T15" fmla="*/ 1 h 357"/>
              <a:gd name="T16" fmla="*/ 86 w 401"/>
              <a:gd name="T17" fmla="*/ 39 h 357"/>
              <a:gd name="T18" fmla="*/ 55 w 401"/>
              <a:gd name="T19" fmla="*/ 63 h 357"/>
              <a:gd name="T20" fmla="*/ 43 w 401"/>
              <a:gd name="T21" fmla="*/ 90 h 357"/>
              <a:gd name="T22" fmla="*/ 18 w 401"/>
              <a:gd name="T23" fmla="*/ 98 h 357"/>
              <a:gd name="T24" fmla="*/ 3 w 401"/>
              <a:gd name="T25" fmla="*/ 110 h 357"/>
              <a:gd name="T26" fmla="*/ 2 w 401"/>
              <a:gd name="T27" fmla="*/ 120 h 357"/>
              <a:gd name="T28" fmla="*/ 30 w 401"/>
              <a:gd name="T29" fmla="*/ 150 h 357"/>
              <a:gd name="T30" fmla="*/ 41 w 401"/>
              <a:gd name="T31" fmla="*/ 152 h 357"/>
              <a:gd name="T32" fmla="*/ 55 w 401"/>
              <a:gd name="T33" fmla="*/ 139 h 357"/>
              <a:gd name="T34" fmla="*/ 62 w 401"/>
              <a:gd name="T35" fmla="*/ 116 h 357"/>
              <a:gd name="T36" fmla="*/ 177 w 401"/>
              <a:gd name="T37" fmla="*/ 126 h 357"/>
              <a:gd name="T38" fmla="*/ 169 w 401"/>
              <a:gd name="T39" fmla="*/ 125 h 357"/>
              <a:gd name="T40" fmla="*/ 140 w 401"/>
              <a:gd name="T41" fmla="*/ 150 h 357"/>
              <a:gd name="T42" fmla="*/ 139 w 401"/>
              <a:gd name="T43" fmla="*/ 158 h 357"/>
              <a:gd name="T44" fmla="*/ 305 w 401"/>
              <a:gd name="T45" fmla="*/ 347 h 357"/>
              <a:gd name="T46" fmla="*/ 320 w 401"/>
              <a:gd name="T47" fmla="*/ 348 h 357"/>
              <a:gd name="T48" fmla="*/ 340 w 401"/>
              <a:gd name="T49" fmla="*/ 332 h 357"/>
              <a:gd name="T50" fmla="*/ 341 w 401"/>
              <a:gd name="T51" fmla="*/ 317 h 357"/>
              <a:gd name="T52" fmla="*/ 177 w 401"/>
              <a:gd name="T53" fmla="*/ 126 h 357"/>
              <a:gd name="T54" fmla="*/ 398 w 401"/>
              <a:gd name="T55" fmla="*/ 46 h 357"/>
              <a:gd name="T56" fmla="*/ 389 w 401"/>
              <a:gd name="T57" fmla="*/ 42 h 357"/>
              <a:gd name="T58" fmla="*/ 369 w 401"/>
              <a:gd name="T59" fmla="*/ 72 h 357"/>
              <a:gd name="T60" fmla="*/ 331 w 401"/>
              <a:gd name="T61" fmla="*/ 80 h 357"/>
              <a:gd name="T62" fmla="*/ 320 w 401"/>
              <a:gd name="T63" fmla="*/ 45 h 357"/>
              <a:gd name="T64" fmla="*/ 338 w 401"/>
              <a:gd name="T65" fmla="*/ 13 h 357"/>
              <a:gd name="T66" fmla="*/ 330 w 401"/>
              <a:gd name="T67" fmla="*/ 6 h 357"/>
              <a:gd name="T68" fmla="*/ 274 w 401"/>
              <a:gd name="T69" fmla="*/ 51 h 357"/>
              <a:gd name="T70" fmla="*/ 257 w 401"/>
              <a:gd name="T71" fmla="*/ 121 h 357"/>
              <a:gd name="T72" fmla="*/ 230 w 401"/>
              <a:gd name="T73" fmla="*/ 149 h 357"/>
              <a:gd name="T74" fmla="*/ 257 w 401"/>
              <a:gd name="T75" fmla="*/ 181 h 357"/>
              <a:gd name="T76" fmla="*/ 290 w 401"/>
              <a:gd name="T77" fmla="*/ 149 h 357"/>
              <a:gd name="T78" fmla="*/ 330 w 401"/>
              <a:gd name="T79" fmla="*/ 137 h 357"/>
              <a:gd name="T80" fmla="*/ 391 w 401"/>
              <a:gd name="T81" fmla="*/ 112 h 357"/>
              <a:gd name="T82" fmla="*/ 398 w 401"/>
              <a:gd name="T83" fmla="*/ 46 h 357"/>
              <a:gd name="T84" fmla="*/ 55 w 401"/>
              <a:gd name="T85" fmla="*/ 319 h 357"/>
              <a:gd name="T86" fmla="*/ 55 w 401"/>
              <a:gd name="T87" fmla="*/ 334 h 357"/>
              <a:gd name="T88" fmla="*/ 74 w 401"/>
              <a:gd name="T89" fmla="*/ 353 h 357"/>
              <a:gd name="T90" fmla="*/ 89 w 401"/>
              <a:gd name="T91" fmla="*/ 351 h 357"/>
              <a:gd name="T92" fmla="*/ 187 w 401"/>
              <a:gd name="T93" fmla="*/ 254 h 357"/>
              <a:gd name="T94" fmla="*/ 157 w 401"/>
              <a:gd name="T95" fmla="*/ 220 h 357"/>
              <a:gd name="T96" fmla="*/ 55 w 401"/>
              <a:gd name="T97" fmla="*/ 319 h 3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401" h="357">
                <a:moveTo>
                  <a:pt x="62" y="116"/>
                </a:moveTo>
                <a:cubicBezTo>
                  <a:pt x="81" y="101"/>
                  <a:pt x="97" y="111"/>
                  <a:pt x="117" y="135"/>
                </a:cubicBezTo>
                <a:cubicBezTo>
                  <a:pt x="120" y="138"/>
                  <a:pt x="123" y="135"/>
                  <a:pt x="124" y="133"/>
                </a:cubicBezTo>
                <a:cubicBezTo>
                  <a:pt x="126" y="132"/>
                  <a:pt x="154" y="107"/>
                  <a:pt x="155" y="106"/>
                </a:cubicBezTo>
                <a:cubicBezTo>
                  <a:pt x="156" y="105"/>
                  <a:pt x="158" y="102"/>
                  <a:pt x="156" y="100"/>
                </a:cubicBezTo>
                <a:cubicBezTo>
                  <a:pt x="154" y="98"/>
                  <a:pt x="146" y="88"/>
                  <a:pt x="141" y="81"/>
                </a:cubicBezTo>
                <a:cubicBezTo>
                  <a:pt x="105" y="34"/>
                  <a:pt x="240" y="2"/>
                  <a:pt x="219" y="1"/>
                </a:cubicBezTo>
                <a:cubicBezTo>
                  <a:pt x="208" y="1"/>
                  <a:pt x="166" y="0"/>
                  <a:pt x="160" y="1"/>
                </a:cubicBezTo>
                <a:cubicBezTo>
                  <a:pt x="134" y="4"/>
                  <a:pt x="102" y="28"/>
                  <a:pt x="86" y="39"/>
                </a:cubicBezTo>
                <a:cubicBezTo>
                  <a:pt x="64" y="53"/>
                  <a:pt x="57" y="62"/>
                  <a:pt x="55" y="63"/>
                </a:cubicBezTo>
                <a:cubicBezTo>
                  <a:pt x="49" y="68"/>
                  <a:pt x="54" y="80"/>
                  <a:pt x="43" y="90"/>
                </a:cubicBezTo>
                <a:cubicBezTo>
                  <a:pt x="32" y="100"/>
                  <a:pt x="25" y="92"/>
                  <a:pt x="18" y="98"/>
                </a:cubicBezTo>
                <a:cubicBezTo>
                  <a:pt x="15" y="101"/>
                  <a:pt x="5" y="108"/>
                  <a:pt x="3" y="110"/>
                </a:cubicBezTo>
                <a:cubicBezTo>
                  <a:pt x="0" y="113"/>
                  <a:pt x="0" y="117"/>
                  <a:pt x="2" y="120"/>
                </a:cubicBezTo>
                <a:cubicBezTo>
                  <a:pt x="2" y="120"/>
                  <a:pt x="28" y="148"/>
                  <a:pt x="30" y="150"/>
                </a:cubicBezTo>
                <a:cubicBezTo>
                  <a:pt x="32" y="153"/>
                  <a:pt x="38" y="155"/>
                  <a:pt x="41" y="152"/>
                </a:cubicBezTo>
                <a:cubicBezTo>
                  <a:pt x="45" y="149"/>
                  <a:pt x="54" y="141"/>
                  <a:pt x="55" y="139"/>
                </a:cubicBezTo>
                <a:cubicBezTo>
                  <a:pt x="57" y="138"/>
                  <a:pt x="54" y="122"/>
                  <a:pt x="62" y="116"/>
                </a:cubicBezTo>
                <a:close/>
                <a:moveTo>
                  <a:pt x="177" y="126"/>
                </a:moveTo>
                <a:cubicBezTo>
                  <a:pt x="174" y="123"/>
                  <a:pt x="171" y="123"/>
                  <a:pt x="169" y="125"/>
                </a:cubicBezTo>
                <a:cubicBezTo>
                  <a:pt x="140" y="150"/>
                  <a:pt x="140" y="150"/>
                  <a:pt x="140" y="150"/>
                </a:cubicBezTo>
                <a:cubicBezTo>
                  <a:pt x="138" y="152"/>
                  <a:pt x="137" y="156"/>
                  <a:pt x="139" y="158"/>
                </a:cubicBezTo>
                <a:cubicBezTo>
                  <a:pt x="305" y="347"/>
                  <a:pt x="305" y="347"/>
                  <a:pt x="305" y="347"/>
                </a:cubicBezTo>
                <a:cubicBezTo>
                  <a:pt x="309" y="352"/>
                  <a:pt x="316" y="352"/>
                  <a:pt x="320" y="348"/>
                </a:cubicBezTo>
                <a:cubicBezTo>
                  <a:pt x="340" y="332"/>
                  <a:pt x="340" y="332"/>
                  <a:pt x="340" y="332"/>
                </a:cubicBezTo>
                <a:cubicBezTo>
                  <a:pt x="344" y="328"/>
                  <a:pt x="345" y="321"/>
                  <a:pt x="341" y="317"/>
                </a:cubicBezTo>
                <a:lnTo>
                  <a:pt x="177" y="126"/>
                </a:lnTo>
                <a:close/>
                <a:moveTo>
                  <a:pt x="398" y="46"/>
                </a:moveTo>
                <a:cubicBezTo>
                  <a:pt x="396" y="36"/>
                  <a:pt x="391" y="38"/>
                  <a:pt x="389" y="42"/>
                </a:cubicBezTo>
                <a:cubicBezTo>
                  <a:pt x="386" y="46"/>
                  <a:pt x="374" y="64"/>
                  <a:pt x="369" y="72"/>
                </a:cubicBezTo>
                <a:cubicBezTo>
                  <a:pt x="364" y="80"/>
                  <a:pt x="353" y="96"/>
                  <a:pt x="331" y="80"/>
                </a:cubicBezTo>
                <a:cubicBezTo>
                  <a:pt x="308" y="64"/>
                  <a:pt x="316" y="53"/>
                  <a:pt x="320" y="45"/>
                </a:cubicBezTo>
                <a:cubicBezTo>
                  <a:pt x="324" y="38"/>
                  <a:pt x="336" y="16"/>
                  <a:pt x="338" y="13"/>
                </a:cubicBezTo>
                <a:cubicBezTo>
                  <a:pt x="340" y="11"/>
                  <a:pt x="338" y="3"/>
                  <a:pt x="330" y="6"/>
                </a:cubicBezTo>
                <a:cubicBezTo>
                  <a:pt x="323" y="9"/>
                  <a:pt x="280" y="27"/>
                  <a:pt x="274" y="51"/>
                </a:cubicBezTo>
                <a:cubicBezTo>
                  <a:pt x="268" y="76"/>
                  <a:pt x="279" y="99"/>
                  <a:pt x="257" y="121"/>
                </a:cubicBezTo>
                <a:cubicBezTo>
                  <a:pt x="230" y="149"/>
                  <a:pt x="230" y="149"/>
                  <a:pt x="230" y="149"/>
                </a:cubicBezTo>
                <a:cubicBezTo>
                  <a:pt x="257" y="181"/>
                  <a:pt x="257" y="181"/>
                  <a:pt x="257" y="181"/>
                </a:cubicBezTo>
                <a:cubicBezTo>
                  <a:pt x="290" y="149"/>
                  <a:pt x="290" y="149"/>
                  <a:pt x="290" y="149"/>
                </a:cubicBezTo>
                <a:cubicBezTo>
                  <a:pt x="298" y="141"/>
                  <a:pt x="315" y="134"/>
                  <a:pt x="330" y="137"/>
                </a:cubicBezTo>
                <a:cubicBezTo>
                  <a:pt x="363" y="144"/>
                  <a:pt x="381" y="132"/>
                  <a:pt x="391" y="112"/>
                </a:cubicBezTo>
                <a:cubicBezTo>
                  <a:pt x="401" y="94"/>
                  <a:pt x="399" y="56"/>
                  <a:pt x="398" y="46"/>
                </a:cubicBezTo>
                <a:close/>
                <a:moveTo>
                  <a:pt x="55" y="319"/>
                </a:moveTo>
                <a:cubicBezTo>
                  <a:pt x="50" y="323"/>
                  <a:pt x="50" y="330"/>
                  <a:pt x="55" y="334"/>
                </a:cubicBezTo>
                <a:cubicBezTo>
                  <a:pt x="74" y="353"/>
                  <a:pt x="74" y="353"/>
                  <a:pt x="74" y="353"/>
                </a:cubicBezTo>
                <a:cubicBezTo>
                  <a:pt x="78" y="357"/>
                  <a:pt x="84" y="355"/>
                  <a:pt x="89" y="351"/>
                </a:cubicBezTo>
                <a:cubicBezTo>
                  <a:pt x="187" y="254"/>
                  <a:pt x="187" y="254"/>
                  <a:pt x="187" y="254"/>
                </a:cubicBezTo>
                <a:cubicBezTo>
                  <a:pt x="157" y="220"/>
                  <a:pt x="157" y="220"/>
                  <a:pt x="157" y="220"/>
                </a:cubicBezTo>
                <a:lnTo>
                  <a:pt x="55" y="31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20000"/>
              </a:lnSpc>
            </a:pPr>
            <a:endParaRPr lang="en-US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4" name="Freeform 16"/>
          <p:cNvSpPr>
            <a:spLocks noEditPoints="1"/>
          </p:cNvSpPr>
          <p:nvPr/>
        </p:nvSpPr>
        <p:spPr bwMode="auto">
          <a:xfrm>
            <a:off x="8743971" y="3407004"/>
            <a:ext cx="298309" cy="299010"/>
          </a:xfrm>
          <a:custGeom>
            <a:avLst/>
            <a:gdLst>
              <a:gd name="T0" fmla="*/ 136 w 360"/>
              <a:gd name="T1" fmla="*/ 226 h 361"/>
              <a:gd name="T2" fmla="*/ 56 w 360"/>
              <a:gd name="T3" fmla="*/ 194 h 361"/>
              <a:gd name="T4" fmla="*/ 56 w 360"/>
              <a:gd name="T5" fmla="*/ 221 h 361"/>
              <a:gd name="T6" fmla="*/ 136 w 360"/>
              <a:gd name="T7" fmla="*/ 253 h 361"/>
              <a:gd name="T8" fmla="*/ 136 w 360"/>
              <a:gd name="T9" fmla="*/ 226 h 361"/>
              <a:gd name="T10" fmla="*/ 136 w 360"/>
              <a:gd name="T11" fmla="*/ 143 h 361"/>
              <a:gd name="T12" fmla="*/ 56 w 360"/>
              <a:gd name="T13" fmla="*/ 111 h 361"/>
              <a:gd name="T14" fmla="*/ 56 w 360"/>
              <a:gd name="T15" fmla="*/ 138 h 361"/>
              <a:gd name="T16" fmla="*/ 136 w 360"/>
              <a:gd name="T17" fmla="*/ 170 h 361"/>
              <a:gd name="T18" fmla="*/ 136 w 360"/>
              <a:gd name="T19" fmla="*/ 143 h 361"/>
              <a:gd name="T20" fmla="*/ 351 w 360"/>
              <a:gd name="T21" fmla="*/ 4 h 361"/>
              <a:gd name="T22" fmla="*/ 332 w 360"/>
              <a:gd name="T23" fmla="*/ 2 h 361"/>
              <a:gd name="T24" fmla="*/ 180 w 360"/>
              <a:gd name="T25" fmla="*/ 63 h 361"/>
              <a:gd name="T26" fmla="*/ 27 w 360"/>
              <a:gd name="T27" fmla="*/ 2 h 361"/>
              <a:gd name="T28" fmla="*/ 8 w 360"/>
              <a:gd name="T29" fmla="*/ 4 h 361"/>
              <a:gd name="T30" fmla="*/ 0 w 360"/>
              <a:gd name="T31" fmla="*/ 21 h 361"/>
              <a:gd name="T32" fmla="*/ 0 w 360"/>
              <a:gd name="T33" fmla="*/ 277 h 361"/>
              <a:gd name="T34" fmla="*/ 12 w 360"/>
              <a:gd name="T35" fmla="*/ 295 h 361"/>
              <a:gd name="T36" fmla="*/ 172 w 360"/>
              <a:gd name="T37" fmla="*/ 359 h 361"/>
              <a:gd name="T38" fmla="*/ 176 w 360"/>
              <a:gd name="T39" fmla="*/ 361 h 361"/>
              <a:gd name="T40" fmla="*/ 180 w 360"/>
              <a:gd name="T41" fmla="*/ 361 h 361"/>
              <a:gd name="T42" fmla="*/ 184 w 360"/>
              <a:gd name="T43" fmla="*/ 361 h 361"/>
              <a:gd name="T44" fmla="*/ 187 w 360"/>
              <a:gd name="T45" fmla="*/ 359 h 361"/>
              <a:gd name="T46" fmla="*/ 347 w 360"/>
              <a:gd name="T47" fmla="*/ 295 h 361"/>
              <a:gd name="T48" fmla="*/ 360 w 360"/>
              <a:gd name="T49" fmla="*/ 277 h 361"/>
              <a:gd name="T50" fmla="*/ 360 w 360"/>
              <a:gd name="T51" fmla="*/ 21 h 361"/>
              <a:gd name="T52" fmla="*/ 351 w 360"/>
              <a:gd name="T53" fmla="*/ 4 h 361"/>
              <a:gd name="T54" fmla="*/ 160 w 360"/>
              <a:gd name="T55" fmla="*/ 320 h 361"/>
              <a:gd name="T56" fmla="*/ 32 w 360"/>
              <a:gd name="T57" fmla="*/ 269 h 361"/>
              <a:gd name="T58" fmla="*/ 32 w 360"/>
              <a:gd name="T59" fmla="*/ 45 h 361"/>
              <a:gd name="T60" fmla="*/ 160 w 360"/>
              <a:gd name="T61" fmla="*/ 96 h 361"/>
              <a:gd name="T62" fmla="*/ 160 w 360"/>
              <a:gd name="T63" fmla="*/ 320 h 361"/>
              <a:gd name="T64" fmla="*/ 328 w 360"/>
              <a:gd name="T65" fmla="*/ 269 h 361"/>
              <a:gd name="T66" fmla="*/ 200 w 360"/>
              <a:gd name="T67" fmla="*/ 320 h 361"/>
              <a:gd name="T68" fmla="*/ 200 w 360"/>
              <a:gd name="T69" fmla="*/ 96 h 361"/>
              <a:gd name="T70" fmla="*/ 328 w 360"/>
              <a:gd name="T71" fmla="*/ 45 h 361"/>
              <a:gd name="T72" fmla="*/ 328 w 360"/>
              <a:gd name="T73" fmla="*/ 269 h 361"/>
              <a:gd name="T74" fmla="*/ 304 w 360"/>
              <a:gd name="T75" fmla="*/ 194 h 361"/>
              <a:gd name="T76" fmla="*/ 224 w 360"/>
              <a:gd name="T77" fmla="*/ 226 h 361"/>
              <a:gd name="T78" fmla="*/ 224 w 360"/>
              <a:gd name="T79" fmla="*/ 253 h 361"/>
              <a:gd name="T80" fmla="*/ 304 w 360"/>
              <a:gd name="T81" fmla="*/ 221 h 361"/>
              <a:gd name="T82" fmla="*/ 304 w 360"/>
              <a:gd name="T83" fmla="*/ 194 h 361"/>
              <a:gd name="T84" fmla="*/ 304 w 360"/>
              <a:gd name="T85" fmla="*/ 111 h 361"/>
              <a:gd name="T86" fmla="*/ 224 w 360"/>
              <a:gd name="T87" fmla="*/ 143 h 361"/>
              <a:gd name="T88" fmla="*/ 224 w 360"/>
              <a:gd name="T89" fmla="*/ 170 h 361"/>
              <a:gd name="T90" fmla="*/ 304 w 360"/>
              <a:gd name="T91" fmla="*/ 138 h 361"/>
              <a:gd name="T92" fmla="*/ 304 w 360"/>
              <a:gd name="T93" fmla="*/ 111 h 3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360" h="361">
                <a:moveTo>
                  <a:pt x="136" y="226"/>
                </a:moveTo>
                <a:cubicBezTo>
                  <a:pt x="56" y="194"/>
                  <a:pt x="56" y="194"/>
                  <a:pt x="56" y="194"/>
                </a:cubicBezTo>
                <a:cubicBezTo>
                  <a:pt x="56" y="221"/>
                  <a:pt x="56" y="221"/>
                  <a:pt x="56" y="221"/>
                </a:cubicBezTo>
                <a:cubicBezTo>
                  <a:pt x="136" y="253"/>
                  <a:pt x="136" y="253"/>
                  <a:pt x="136" y="253"/>
                </a:cubicBezTo>
                <a:lnTo>
                  <a:pt x="136" y="226"/>
                </a:lnTo>
                <a:close/>
                <a:moveTo>
                  <a:pt x="136" y="143"/>
                </a:moveTo>
                <a:cubicBezTo>
                  <a:pt x="56" y="111"/>
                  <a:pt x="56" y="111"/>
                  <a:pt x="56" y="111"/>
                </a:cubicBezTo>
                <a:cubicBezTo>
                  <a:pt x="56" y="138"/>
                  <a:pt x="56" y="138"/>
                  <a:pt x="56" y="138"/>
                </a:cubicBezTo>
                <a:cubicBezTo>
                  <a:pt x="136" y="170"/>
                  <a:pt x="136" y="170"/>
                  <a:pt x="136" y="170"/>
                </a:cubicBezTo>
                <a:lnTo>
                  <a:pt x="136" y="143"/>
                </a:lnTo>
                <a:close/>
                <a:moveTo>
                  <a:pt x="351" y="4"/>
                </a:moveTo>
                <a:cubicBezTo>
                  <a:pt x="345" y="1"/>
                  <a:pt x="338" y="0"/>
                  <a:pt x="332" y="2"/>
                </a:cubicBezTo>
                <a:cubicBezTo>
                  <a:pt x="180" y="63"/>
                  <a:pt x="180" y="63"/>
                  <a:pt x="180" y="63"/>
                </a:cubicBezTo>
                <a:cubicBezTo>
                  <a:pt x="27" y="2"/>
                  <a:pt x="27" y="2"/>
                  <a:pt x="27" y="2"/>
                </a:cubicBezTo>
                <a:cubicBezTo>
                  <a:pt x="21" y="0"/>
                  <a:pt x="14" y="1"/>
                  <a:pt x="8" y="4"/>
                </a:cubicBezTo>
                <a:cubicBezTo>
                  <a:pt x="3" y="8"/>
                  <a:pt x="0" y="14"/>
                  <a:pt x="0" y="21"/>
                </a:cubicBezTo>
                <a:cubicBezTo>
                  <a:pt x="0" y="277"/>
                  <a:pt x="0" y="277"/>
                  <a:pt x="0" y="277"/>
                </a:cubicBezTo>
                <a:cubicBezTo>
                  <a:pt x="0" y="285"/>
                  <a:pt x="5" y="292"/>
                  <a:pt x="12" y="295"/>
                </a:cubicBezTo>
                <a:cubicBezTo>
                  <a:pt x="172" y="359"/>
                  <a:pt x="172" y="359"/>
                  <a:pt x="172" y="359"/>
                </a:cubicBezTo>
                <a:cubicBezTo>
                  <a:pt x="172" y="359"/>
                  <a:pt x="175" y="360"/>
                  <a:pt x="176" y="361"/>
                </a:cubicBezTo>
                <a:cubicBezTo>
                  <a:pt x="177" y="361"/>
                  <a:pt x="178" y="361"/>
                  <a:pt x="180" y="361"/>
                </a:cubicBezTo>
                <a:cubicBezTo>
                  <a:pt x="181" y="361"/>
                  <a:pt x="182" y="361"/>
                  <a:pt x="184" y="361"/>
                </a:cubicBezTo>
                <a:cubicBezTo>
                  <a:pt x="184" y="360"/>
                  <a:pt x="187" y="359"/>
                  <a:pt x="187" y="359"/>
                </a:cubicBezTo>
                <a:cubicBezTo>
                  <a:pt x="347" y="295"/>
                  <a:pt x="347" y="295"/>
                  <a:pt x="347" y="295"/>
                </a:cubicBezTo>
                <a:cubicBezTo>
                  <a:pt x="355" y="292"/>
                  <a:pt x="360" y="285"/>
                  <a:pt x="360" y="277"/>
                </a:cubicBezTo>
                <a:cubicBezTo>
                  <a:pt x="360" y="21"/>
                  <a:pt x="360" y="21"/>
                  <a:pt x="360" y="21"/>
                </a:cubicBezTo>
                <a:cubicBezTo>
                  <a:pt x="360" y="14"/>
                  <a:pt x="356" y="8"/>
                  <a:pt x="351" y="4"/>
                </a:cubicBezTo>
                <a:close/>
                <a:moveTo>
                  <a:pt x="160" y="320"/>
                </a:moveTo>
                <a:cubicBezTo>
                  <a:pt x="32" y="269"/>
                  <a:pt x="32" y="269"/>
                  <a:pt x="32" y="269"/>
                </a:cubicBezTo>
                <a:cubicBezTo>
                  <a:pt x="32" y="45"/>
                  <a:pt x="32" y="45"/>
                  <a:pt x="32" y="45"/>
                </a:cubicBezTo>
                <a:cubicBezTo>
                  <a:pt x="160" y="96"/>
                  <a:pt x="160" y="96"/>
                  <a:pt x="160" y="96"/>
                </a:cubicBezTo>
                <a:lnTo>
                  <a:pt x="160" y="320"/>
                </a:lnTo>
                <a:close/>
                <a:moveTo>
                  <a:pt x="328" y="269"/>
                </a:moveTo>
                <a:cubicBezTo>
                  <a:pt x="200" y="320"/>
                  <a:pt x="200" y="320"/>
                  <a:pt x="200" y="320"/>
                </a:cubicBezTo>
                <a:cubicBezTo>
                  <a:pt x="200" y="96"/>
                  <a:pt x="200" y="96"/>
                  <a:pt x="200" y="96"/>
                </a:cubicBezTo>
                <a:cubicBezTo>
                  <a:pt x="328" y="45"/>
                  <a:pt x="328" y="45"/>
                  <a:pt x="328" y="45"/>
                </a:cubicBezTo>
                <a:lnTo>
                  <a:pt x="328" y="269"/>
                </a:lnTo>
                <a:close/>
                <a:moveTo>
                  <a:pt x="304" y="194"/>
                </a:moveTo>
                <a:cubicBezTo>
                  <a:pt x="224" y="226"/>
                  <a:pt x="224" y="226"/>
                  <a:pt x="224" y="226"/>
                </a:cubicBezTo>
                <a:cubicBezTo>
                  <a:pt x="224" y="253"/>
                  <a:pt x="224" y="253"/>
                  <a:pt x="224" y="253"/>
                </a:cubicBezTo>
                <a:cubicBezTo>
                  <a:pt x="304" y="221"/>
                  <a:pt x="304" y="221"/>
                  <a:pt x="304" y="221"/>
                </a:cubicBezTo>
                <a:lnTo>
                  <a:pt x="304" y="194"/>
                </a:lnTo>
                <a:close/>
                <a:moveTo>
                  <a:pt x="304" y="111"/>
                </a:moveTo>
                <a:cubicBezTo>
                  <a:pt x="224" y="143"/>
                  <a:pt x="224" y="143"/>
                  <a:pt x="224" y="143"/>
                </a:cubicBezTo>
                <a:cubicBezTo>
                  <a:pt x="224" y="170"/>
                  <a:pt x="224" y="170"/>
                  <a:pt x="224" y="170"/>
                </a:cubicBezTo>
                <a:cubicBezTo>
                  <a:pt x="304" y="138"/>
                  <a:pt x="304" y="138"/>
                  <a:pt x="304" y="138"/>
                </a:cubicBezTo>
                <a:lnTo>
                  <a:pt x="304" y="11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20000"/>
              </a:lnSpc>
            </a:pPr>
            <a:endParaRPr lang="en-US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5" name="Freeform 26"/>
          <p:cNvSpPr>
            <a:spLocks noChangeAspect="1"/>
          </p:cNvSpPr>
          <p:nvPr/>
        </p:nvSpPr>
        <p:spPr bwMode="auto">
          <a:xfrm>
            <a:off x="10788693" y="3442559"/>
            <a:ext cx="241727" cy="227902"/>
          </a:xfrm>
          <a:custGeom>
            <a:avLst/>
            <a:gdLst>
              <a:gd name="T0" fmla="*/ 103 w 274"/>
              <a:gd name="T1" fmla="*/ 284 h 284"/>
              <a:gd name="T2" fmla="*/ 80 w 274"/>
              <a:gd name="T3" fmla="*/ 273 h 284"/>
              <a:gd name="T4" fmla="*/ 9 w 274"/>
              <a:gd name="T5" fmla="*/ 178 h 284"/>
              <a:gd name="T6" fmla="*/ 14 w 274"/>
              <a:gd name="T7" fmla="*/ 139 h 284"/>
              <a:gd name="T8" fmla="*/ 53 w 274"/>
              <a:gd name="T9" fmla="*/ 145 h 284"/>
              <a:gd name="T10" fmla="*/ 100 w 274"/>
              <a:gd name="T11" fmla="*/ 207 h 284"/>
              <a:gd name="T12" fmla="*/ 219 w 274"/>
              <a:gd name="T13" fmla="*/ 17 h 284"/>
              <a:gd name="T14" fmla="*/ 257 w 274"/>
              <a:gd name="T15" fmla="*/ 8 h 284"/>
              <a:gd name="T16" fmla="*/ 266 w 274"/>
              <a:gd name="T17" fmla="*/ 47 h 284"/>
              <a:gd name="T18" fmla="*/ 126 w 274"/>
              <a:gd name="T19" fmla="*/ 271 h 284"/>
              <a:gd name="T20" fmla="*/ 104 w 274"/>
              <a:gd name="T21" fmla="*/ 284 h 284"/>
              <a:gd name="T22" fmla="*/ 103 w 274"/>
              <a:gd name="T23" fmla="*/ 284 h 2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74" h="284">
                <a:moveTo>
                  <a:pt x="103" y="284"/>
                </a:moveTo>
                <a:cubicBezTo>
                  <a:pt x="94" y="284"/>
                  <a:pt x="86" y="280"/>
                  <a:pt x="80" y="273"/>
                </a:cubicBezTo>
                <a:cubicBezTo>
                  <a:pt x="9" y="178"/>
                  <a:pt x="9" y="178"/>
                  <a:pt x="9" y="178"/>
                </a:cubicBezTo>
                <a:cubicBezTo>
                  <a:pt x="0" y="166"/>
                  <a:pt x="2" y="149"/>
                  <a:pt x="14" y="139"/>
                </a:cubicBezTo>
                <a:cubicBezTo>
                  <a:pt x="27" y="130"/>
                  <a:pt x="44" y="133"/>
                  <a:pt x="53" y="145"/>
                </a:cubicBezTo>
                <a:cubicBezTo>
                  <a:pt x="100" y="207"/>
                  <a:pt x="100" y="207"/>
                  <a:pt x="100" y="207"/>
                </a:cubicBezTo>
                <a:cubicBezTo>
                  <a:pt x="219" y="17"/>
                  <a:pt x="219" y="17"/>
                  <a:pt x="219" y="17"/>
                </a:cubicBezTo>
                <a:cubicBezTo>
                  <a:pt x="227" y="4"/>
                  <a:pt x="244" y="0"/>
                  <a:pt x="257" y="8"/>
                </a:cubicBezTo>
                <a:cubicBezTo>
                  <a:pt x="270" y="16"/>
                  <a:pt x="274" y="33"/>
                  <a:pt x="266" y="47"/>
                </a:cubicBezTo>
                <a:cubicBezTo>
                  <a:pt x="126" y="271"/>
                  <a:pt x="126" y="271"/>
                  <a:pt x="126" y="271"/>
                </a:cubicBezTo>
                <a:cubicBezTo>
                  <a:pt x="121" y="279"/>
                  <a:pt x="113" y="283"/>
                  <a:pt x="104" y="284"/>
                </a:cubicBezTo>
                <a:cubicBezTo>
                  <a:pt x="104" y="284"/>
                  <a:pt x="103" y="284"/>
                  <a:pt x="103" y="2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20000"/>
              </a:lnSpc>
            </a:pPr>
            <a:endParaRPr lang="en-US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6" name="Freeform 21"/>
          <p:cNvSpPr>
            <a:spLocks noChangeAspect="1" noEditPoints="1"/>
          </p:cNvSpPr>
          <p:nvPr/>
        </p:nvSpPr>
        <p:spPr bwMode="auto">
          <a:xfrm>
            <a:off x="10143031" y="3441110"/>
            <a:ext cx="230801" cy="230801"/>
          </a:xfrm>
          <a:custGeom>
            <a:avLst/>
            <a:gdLst>
              <a:gd name="T0" fmla="*/ 222 w 363"/>
              <a:gd name="T1" fmla="*/ 242 h 372"/>
              <a:gd name="T2" fmla="*/ 348 w 363"/>
              <a:gd name="T3" fmla="*/ 23 h 372"/>
              <a:gd name="T4" fmla="*/ 345 w 363"/>
              <a:gd name="T5" fmla="*/ 18 h 372"/>
              <a:gd name="T6" fmla="*/ 340 w 363"/>
              <a:gd name="T7" fmla="*/ 16 h 372"/>
              <a:gd name="T8" fmla="*/ 127 w 363"/>
              <a:gd name="T9" fmla="*/ 144 h 372"/>
              <a:gd name="T10" fmla="*/ 7 w 363"/>
              <a:gd name="T11" fmla="*/ 246 h 372"/>
              <a:gd name="T12" fmla="*/ 25 w 363"/>
              <a:gd name="T13" fmla="*/ 265 h 372"/>
              <a:gd name="T14" fmla="*/ 68 w 363"/>
              <a:gd name="T15" fmla="*/ 249 h 372"/>
              <a:gd name="T16" fmla="*/ 120 w 363"/>
              <a:gd name="T17" fmla="*/ 302 h 372"/>
              <a:gd name="T18" fmla="*/ 104 w 363"/>
              <a:gd name="T19" fmla="*/ 346 h 372"/>
              <a:gd name="T20" fmla="*/ 123 w 363"/>
              <a:gd name="T21" fmla="*/ 364 h 372"/>
              <a:gd name="T22" fmla="*/ 222 w 363"/>
              <a:gd name="T23" fmla="*/ 242 h 372"/>
              <a:gd name="T24" fmla="*/ 242 w 363"/>
              <a:gd name="T25" fmla="*/ 124 h 372"/>
              <a:gd name="T26" fmla="*/ 242 w 363"/>
              <a:gd name="T27" fmla="*/ 79 h 372"/>
              <a:gd name="T28" fmla="*/ 286 w 363"/>
              <a:gd name="T29" fmla="*/ 79 h 372"/>
              <a:gd name="T30" fmla="*/ 286 w 363"/>
              <a:gd name="T31" fmla="*/ 124 h 372"/>
              <a:gd name="T32" fmla="*/ 242 w 363"/>
              <a:gd name="T33" fmla="*/ 124 h 3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363" h="372">
                <a:moveTo>
                  <a:pt x="222" y="242"/>
                </a:moveTo>
                <a:cubicBezTo>
                  <a:pt x="222" y="242"/>
                  <a:pt x="363" y="140"/>
                  <a:pt x="348" y="23"/>
                </a:cubicBezTo>
                <a:cubicBezTo>
                  <a:pt x="347" y="21"/>
                  <a:pt x="346" y="19"/>
                  <a:pt x="345" y="18"/>
                </a:cubicBezTo>
                <a:cubicBezTo>
                  <a:pt x="344" y="17"/>
                  <a:pt x="343" y="16"/>
                  <a:pt x="340" y="16"/>
                </a:cubicBezTo>
                <a:cubicBezTo>
                  <a:pt x="226" y="0"/>
                  <a:pt x="127" y="144"/>
                  <a:pt x="127" y="144"/>
                </a:cubicBezTo>
                <a:cubicBezTo>
                  <a:pt x="40" y="134"/>
                  <a:pt x="46" y="151"/>
                  <a:pt x="7" y="246"/>
                </a:cubicBezTo>
                <a:cubicBezTo>
                  <a:pt x="0" y="264"/>
                  <a:pt x="12" y="270"/>
                  <a:pt x="25" y="265"/>
                </a:cubicBezTo>
                <a:cubicBezTo>
                  <a:pt x="39" y="260"/>
                  <a:pt x="68" y="249"/>
                  <a:pt x="68" y="249"/>
                </a:cubicBezTo>
                <a:cubicBezTo>
                  <a:pt x="120" y="302"/>
                  <a:pt x="120" y="302"/>
                  <a:pt x="120" y="302"/>
                </a:cubicBezTo>
                <a:cubicBezTo>
                  <a:pt x="120" y="302"/>
                  <a:pt x="109" y="332"/>
                  <a:pt x="104" y="346"/>
                </a:cubicBezTo>
                <a:cubicBezTo>
                  <a:pt x="99" y="359"/>
                  <a:pt x="105" y="372"/>
                  <a:pt x="123" y="364"/>
                </a:cubicBezTo>
                <a:cubicBezTo>
                  <a:pt x="215" y="324"/>
                  <a:pt x="232" y="330"/>
                  <a:pt x="222" y="242"/>
                </a:cubicBezTo>
                <a:close/>
                <a:moveTo>
                  <a:pt x="242" y="124"/>
                </a:moveTo>
                <a:cubicBezTo>
                  <a:pt x="230" y="111"/>
                  <a:pt x="230" y="91"/>
                  <a:pt x="242" y="79"/>
                </a:cubicBezTo>
                <a:cubicBezTo>
                  <a:pt x="254" y="67"/>
                  <a:pt x="274" y="67"/>
                  <a:pt x="286" y="79"/>
                </a:cubicBezTo>
                <a:cubicBezTo>
                  <a:pt x="297" y="91"/>
                  <a:pt x="297" y="111"/>
                  <a:pt x="286" y="124"/>
                </a:cubicBezTo>
                <a:cubicBezTo>
                  <a:pt x="274" y="136"/>
                  <a:pt x="254" y="136"/>
                  <a:pt x="242" y="12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20000"/>
              </a:lnSpc>
            </a:pPr>
            <a:endParaRPr lang="en-US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7" name="TextBox 8"/>
          <p:cNvSpPr txBox="1"/>
          <p:nvPr/>
        </p:nvSpPr>
        <p:spPr>
          <a:xfrm>
            <a:off x="784025" y="639307"/>
            <a:ext cx="2092525" cy="369332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r"/>
            <a:r>
              <a:rPr lang="zh-CN" altLang="en-US" sz="2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8" name="矩形 87"/>
          <p:cNvSpPr/>
          <p:nvPr/>
        </p:nvSpPr>
        <p:spPr>
          <a:xfrm>
            <a:off x="10483156" y="87933"/>
            <a:ext cx="2108542" cy="22711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r">
              <a:defRPr/>
            </a:pPr>
            <a:r>
              <a:rPr lang="en-US" altLang="zh-CN" sz="1476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www. </a:t>
            </a:r>
            <a:r>
              <a:rPr lang="en-US" altLang="zh-CN" sz="1476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1ppt.com</a:t>
            </a:r>
            <a:endParaRPr lang="zh-CN" altLang="en-US" sz="1476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9" name="TextBox 8"/>
          <p:cNvSpPr txBox="1"/>
          <p:nvPr/>
        </p:nvSpPr>
        <p:spPr>
          <a:xfrm>
            <a:off x="3108125" y="762417"/>
            <a:ext cx="3139134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0" name="矩形 89"/>
          <p:cNvSpPr/>
          <p:nvPr/>
        </p:nvSpPr>
        <p:spPr>
          <a:xfrm>
            <a:off x="353" y="375965"/>
            <a:ext cx="2885467" cy="18983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1" name="矩形 90"/>
          <p:cNvSpPr/>
          <p:nvPr/>
        </p:nvSpPr>
        <p:spPr>
          <a:xfrm>
            <a:off x="2885819" y="375965"/>
            <a:ext cx="9972578" cy="18983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836915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500"/>
                            </p:stCondLst>
                            <p:childTnLst>
                              <p:par>
                                <p:cTn id="4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000"/>
                            </p:stCondLst>
                            <p:childTnLst>
                              <p:par>
                                <p:cTn id="5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500"/>
                            </p:stCondLst>
                            <p:childTnLst>
                              <p:par>
                                <p:cTn id="5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000"/>
                            </p:stCondLst>
                            <p:childTnLst>
                              <p:par>
                                <p:cTn id="6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500"/>
                            </p:stCondLst>
                            <p:childTnLst>
                              <p:par>
                                <p:cTn id="7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6000"/>
                            </p:stCondLst>
                            <p:childTnLst>
                              <p:par>
                                <p:cTn id="7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6500"/>
                            </p:stCondLst>
                            <p:childTnLst>
                              <p:par>
                                <p:cTn id="8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10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" dur="10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2" dur="1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10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8000"/>
                            </p:stCondLst>
                            <p:childTnLst>
                              <p:par>
                                <p:cTn id="11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8500"/>
                            </p:stCondLst>
                            <p:childTnLst>
                              <p:par>
                                <p:cTn id="1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9000"/>
                            </p:stCondLst>
                            <p:childTnLst>
                              <p:par>
                                <p:cTn id="12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9500"/>
                            </p:stCondLst>
                            <p:childTnLst>
                              <p:par>
                                <p:cTn id="13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" fill="hold">
                            <p:stCondLst>
                              <p:cond delay="10000"/>
                            </p:stCondLst>
                            <p:childTnLst>
                              <p:par>
                                <p:cTn id="13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8" fill="hold">
                            <p:stCondLst>
                              <p:cond delay="10500"/>
                            </p:stCondLst>
                            <p:childTnLst>
                              <p:par>
                                <p:cTn id="13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" fill="hold">
                            <p:stCondLst>
                              <p:cond delay="11000"/>
                            </p:stCondLst>
                            <p:childTnLst>
                              <p:par>
                                <p:cTn id="14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6" fill="hold">
                            <p:stCondLst>
                              <p:cond delay="11500"/>
                            </p:stCondLst>
                            <p:childTnLst>
                              <p:par>
                                <p:cTn id="14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0" fill="hold">
                            <p:stCondLst>
                              <p:cond delay="12000"/>
                            </p:stCondLst>
                            <p:childTnLst>
                              <p:par>
                                <p:cTn id="15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" fill="hold">
                            <p:stCondLst>
                              <p:cond delay="12500"/>
                            </p:stCondLst>
                            <p:childTnLst>
                              <p:par>
                                <p:cTn id="15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8" fill="hold">
                            <p:stCondLst>
                              <p:cond delay="13000"/>
                            </p:stCondLst>
                            <p:childTnLst>
                              <p:par>
                                <p:cTn id="15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1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2" fill="hold">
                            <p:stCondLst>
                              <p:cond delay="13500"/>
                            </p:stCondLst>
                            <p:childTnLst>
                              <p:par>
                                <p:cTn id="16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6" fill="hold">
                            <p:stCondLst>
                              <p:cond delay="14000"/>
                            </p:stCondLst>
                            <p:childTnLst>
                              <p:par>
                                <p:cTn id="16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0" fill="hold">
                            <p:stCondLst>
                              <p:cond delay="14500"/>
                            </p:stCondLst>
                            <p:childTnLst>
                              <p:par>
                                <p:cTn id="171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73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4" fill="hold">
                            <p:stCondLst>
                              <p:cond delay="15000"/>
                            </p:stCondLst>
                            <p:childTnLst>
                              <p:par>
                                <p:cTn id="17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7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81" grpId="0" animBg="1"/>
      <p:bldP spid="82" grpId="0" animBg="1"/>
      <p:bldP spid="83" grpId="0" animBg="1"/>
      <p:bldP spid="84" grpId="0" animBg="1"/>
      <p:bldP spid="85" grpId="0" animBg="1"/>
      <p:bldP spid="86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1624"/>
          <p:cNvSpPr/>
          <p:nvPr/>
        </p:nvSpPr>
        <p:spPr>
          <a:xfrm>
            <a:off x="3288387" y="2488121"/>
            <a:ext cx="6345087" cy="355326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cubicBezTo>
                  <a:pt x="1730" y="16970"/>
                  <a:pt x="4055" y="13284"/>
                  <a:pt x="7055" y="10308"/>
                </a:cubicBezTo>
                <a:cubicBezTo>
                  <a:pt x="10098" y="7290"/>
                  <a:pt x="13901" y="4973"/>
                  <a:pt x="18380" y="2877"/>
                </a:cubicBezTo>
                <a:lnTo>
                  <a:pt x="18198" y="0"/>
                </a:lnTo>
                <a:lnTo>
                  <a:pt x="21600" y="4603"/>
                </a:lnTo>
                <a:lnTo>
                  <a:pt x="18924" y="11507"/>
                </a:lnTo>
                <a:lnTo>
                  <a:pt x="18743" y="8630"/>
                </a:lnTo>
                <a:cubicBezTo>
                  <a:pt x="14655" y="9764"/>
                  <a:pt x="11069" y="11155"/>
                  <a:pt x="8004" y="13185"/>
                </a:cubicBezTo>
                <a:cubicBezTo>
                  <a:pt x="4885" y="15251"/>
                  <a:pt x="2242" y="17999"/>
                  <a:pt x="0" y="21600"/>
                </a:cubicBezTo>
                <a:close/>
              </a:path>
            </a:pathLst>
          </a:custGeom>
          <a:solidFill>
            <a:schemeClr val="accent4"/>
          </a:solidFill>
          <a:ln w="12700">
            <a:miter lim="400000"/>
          </a:ln>
        </p:spPr>
        <p:txBody>
          <a:bodyPr lIns="0" tIns="0" rIns="0" bIns="0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" name="Text Placeholder 3"/>
          <p:cNvSpPr txBox="1">
            <a:spLocks/>
          </p:cNvSpPr>
          <p:nvPr/>
        </p:nvSpPr>
        <p:spPr>
          <a:xfrm>
            <a:off x="1921008" y="4192713"/>
            <a:ext cx="1455414" cy="236219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4" name="Text Placeholder 4"/>
          <p:cNvSpPr txBox="1">
            <a:spLocks/>
          </p:cNvSpPr>
          <p:nvPr/>
        </p:nvSpPr>
        <p:spPr>
          <a:xfrm>
            <a:off x="1316807" y="4453996"/>
            <a:ext cx="2069617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lnSpc>
                <a:spcPct val="120000"/>
              </a:lnSpc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" name="Shape 1626"/>
          <p:cNvSpPr/>
          <p:nvPr/>
        </p:nvSpPr>
        <p:spPr>
          <a:xfrm flipV="1">
            <a:off x="3761000" y="4275926"/>
            <a:ext cx="1" cy="1270207"/>
          </a:xfrm>
          <a:prstGeom prst="line">
            <a:avLst/>
          </a:prstGeom>
          <a:ln w="12700">
            <a:solidFill>
              <a:srgbClr val="A6AAA9"/>
            </a:solidFill>
            <a:miter lim="400000"/>
          </a:ln>
        </p:spPr>
        <p:txBody>
          <a:bodyPr lIns="23262" tIns="23262" rIns="23262" bIns="23262" anchor="ctr"/>
          <a:lstStyle/>
          <a:p>
            <a:pPr lvl="0"/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" name="Shape 1627"/>
          <p:cNvSpPr/>
          <p:nvPr/>
        </p:nvSpPr>
        <p:spPr>
          <a:xfrm flipV="1">
            <a:off x="4977450" y="2888774"/>
            <a:ext cx="1" cy="1803900"/>
          </a:xfrm>
          <a:prstGeom prst="line">
            <a:avLst/>
          </a:prstGeom>
          <a:ln w="12700">
            <a:solidFill>
              <a:srgbClr val="A6AAA9"/>
            </a:solidFill>
            <a:miter lim="400000"/>
          </a:ln>
        </p:spPr>
        <p:txBody>
          <a:bodyPr lIns="23262" tIns="23262" rIns="23262" bIns="23262" anchor="ctr"/>
          <a:lstStyle/>
          <a:p>
            <a:pPr lvl="0"/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Shape 1628"/>
          <p:cNvSpPr/>
          <p:nvPr/>
        </p:nvSpPr>
        <p:spPr>
          <a:xfrm flipV="1">
            <a:off x="6150256" y="2274125"/>
            <a:ext cx="1" cy="1877028"/>
          </a:xfrm>
          <a:prstGeom prst="line">
            <a:avLst/>
          </a:prstGeom>
          <a:ln w="12700">
            <a:solidFill>
              <a:srgbClr val="A6AAA9"/>
            </a:solidFill>
            <a:miter lim="400000"/>
          </a:ln>
        </p:spPr>
        <p:txBody>
          <a:bodyPr lIns="23262" tIns="23262" rIns="23262" bIns="23262" anchor="ctr"/>
          <a:lstStyle/>
          <a:p>
            <a:pPr lvl="0"/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Shape 1629"/>
          <p:cNvSpPr/>
          <p:nvPr/>
        </p:nvSpPr>
        <p:spPr>
          <a:xfrm flipV="1">
            <a:off x="7793481" y="3641557"/>
            <a:ext cx="1" cy="1246393"/>
          </a:xfrm>
          <a:prstGeom prst="line">
            <a:avLst/>
          </a:prstGeom>
          <a:ln w="12700">
            <a:solidFill>
              <a:srgbClr val="A6AAA9"/>
            </a:solidFill>
            <a:miter lim="400000"/>
          </a:ln>
        </p:spPr>
        <p:txBody>
          <a:bodyPr lIns="23262" tIns="23262" rIns="23262" bIns="23262" anchor="ctr"/>
          <a:lstStyle/>
          <a:p>
            <a:pPr lvl="0"/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Shape 1630"/>
          <p:cNvSpPr/>
          <p:nvPr/>
        </p:nvSpPr>
        <p:spPr>
          <a:xfrm>
            <a:off x="3567420" y="4083961"/>
            <a:ext cx="387159" cy="38715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17447" tIns="17447" rIns="17447" bIns="17447" numCol="1" anchor="ctr">
            <a:noAutofit/>
          </a:bodyPr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Shape 1636"/>
          <p:cNvSpPr/>
          <p:nvPr/>
        </p:nvSpPr>
        <p:spPr>
          <a:xfrm>
            <a:off x="4780806" y="2677406"/>
            <a:ext cx="387159" cy="38715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2"/>
          </a:solidFill>
          <a:ln w="12700" cap="flat">
            <a:noFill/>
            <a:miter lim="400000"/>
          </a:ln>
          <a:effectLst/>
        </p:spPr>
        <p:txBody>
          <a:bodyPr wrap="square" lIns="17447" tIns="17447" rIns="17447" bIns="17447" numCol="1" anchor="ctr">
            <a:noAutofit/>
          </a:bodyPr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Shape 1642"/>
          <p:cNvSpPr/>
          <p:nvPr/>
        </p:nvSpPr>
        <p:spPr>
          <a:xfrm>
            <a:off x="5959263" y="1910232"/>
            <a:ext cx="387159" cy="38715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3"/>
          </a:solidFill>
          <a:ln w="12700" cap="flat">
            <a:noFill/>
            <a:miter lim="400000"/>
          </a:ln>
          <a:effectLst/>
        </p:spPr>
        <p:txBody>
          <a:bodyPr wrap="square" lIns="17447" tIns="17447" rIns="17447" bIns="17447" numCol="1" anchor="ctr">
            <a:noAutofit/>
          </a:bodyPr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Shape 1648"/>
          <p:cNvSpPr/>
          <p:nvPr/>
        </p:nvSpPr>
        <p:spPr>
          <a:xfrm>
            <a:off x="7598272" y="4731307"/>
            <a:ext cx="387159" cy="38715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5"/>
          </a:solidFill>
          <a:ln w="12700" cap="flat">
            <a:noFill/>
            <a:miter lim="400000"/>
          </a:ln>
          <a:effectLst/>
        </p:spPr>
        <p:txBody>
          <a:bodyPr wrap="square" lIns="17447" tIns="17447" rIns="17447" bIns="17447" numCol="1" anchor="ctr">
            <a:noAutofit/>
          </a:bodyPr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Shape 1653"/>
          <p:cNvSpPr/>
          <p:nvPr/>
        </p:nvSpPr>
        <p:spPr>
          <a:xfrm>
            <a:off x="3708087" y="5500752"/>
            <a:ext cx="105820" cy="10582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0" tIns="0" rIns="0" bIns="0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Shape 1654"/>
          <p:cNvSpPr/>
          <p:nvPr/>
        </p:nvSpPr>
        <p:spPr>
          <a:xfrm>
            <a:off x="4895131" y="4612606"/>
            <a:ext cx="164632" cy="16463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0" tIns="0" rIns="0" bIns="0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Shape 1655"/>
          <p:cNvSpPr/>
          <p:nvPr/>
        </p:nvSpPr>
        <p:spPr>
          <a:xfrm>
            <a:off x="6044444" y="4048660"/>
            <a:ext cx="211623" cy="21162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0" tIns="0" rIns="0" bIns="0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Shape 1656"/>
          <p:cNvSpPr/>
          <p:nvPr/>
        </p:nvSpPr>
        <p:spPr>
          <a:xfrm>
            <a:off x="7659778" y="3513302"/>
            <a:ext cx="261698" cy="26169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0" tIns="0" rIns="0" bIns="0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Text Placeholder 3"/>
          <p:cNvSpPr txBox="1">
            <a:spLocks/>
          </p:cNvSpPr>
          <p:nvPr/>
        </p:nvSpPr>
        <p:spPr>
          <a:xfrm>
            <a:off x="3012064" y="2800944"/>
            <a:ext cx="1570297" cy="236219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19" name="Text Placeholder 4"/>
          <p:cNvSpPr txBox="1">
            <a:spLocks/>
          </p:cNvSpPr>
          <p:nvPr/>
        </p:nvSpPr>
        <p:spPr>
          <a:xfrm>
            <a:off x="2480327" y="3057866"/>
            <a:ext cx="2063339" cy="429605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Text Placeholder 3"/>
          <p:cNvSpPr txBox="1">
            <a:spLocks/>
          </p:cNvSpPr>
          <p:nvPr/>
        </p:nvSpPr>
        <p:spPr>
          <a:xfrm>
            <a:off x="6537411" y="2026880"/>
            <a:ext cx="1345236" cy="258532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Text Placeholder 4"/>
          <p:cNvSpPr txBox="1">
            <a:spLocks/>
          </p:cNvSpPr>
          <p:nvPr/>
        </p:nvSpPr>
        <p:spPr>
          <a:xfrm>
            <a:off x="6525058" y="2305244"/>
            <a:ext cx="1711622" cy="577338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Text Placeholder 3"/>
          <p:cNvSpPr txBox="1">
            <a:spLocks/>
          </p:cNvSpPr>
          <p:nvPr/>
        </p:nvSpPr>
        <p:spPr>
          <a:xfrm>
            <a:off x="8178452" y="4846351"/>
            <a:ext cx="1344392" cy="258532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Text Placeholder 4"/>
          <p:cNvSpPr txBox="1">
            <a:spLocks/>
          </p:cNvSpPr>
          <p:nvPr/>
        </p:nvSpPr>
        <p:spPr>
          <a:xfrm>
            <a:off x="8148754" y="5118173"/>
            <a:ext cx="2063339" cy="429605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Text Placeholder 4"/>
          <p:cNvSpPr txBox="1">
            <a:spLocks/>
          </p:cNvSpPr>
          <p:nvPr/>
        </p:nvSpPr>
        <p:spPr>
          <a:xfrm>
            <a:off x="3643250" y="4148913"/>
            <a:ext cx="235494" cy="283037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id-ID" sz="1400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25" name="Text Placeholder 4"/>
          <p:cNvSpPr txBox="1">
            <a:spLocks/>
          </p:cNvSpPr>
          <p:nvPr/>
        </p:nvSpPr>
        <p:spPr>
          <a:xfrm>
            <a:off x="4856642" y="2729465"/>
            <a:ext cx="235494" cy="283037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id-ID" sz="1400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26" name="Text Placeholder 4"/>
          <p:cNvSpPr txBox="1">
            <a:spLocks/>
          </p:cNvSpPr>
          <p:nvPr/>
        </p:nvSpPr>
        <p:spPr>
          <a:xfrm>
            <a:off x="6038562" y="1962295"/>
            <a:ext cx="235494" cy="283037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id-ID" sz="1400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27" name="Text Placeholder 4"/>
          <p:cNvSpPr txBox="1">
            <a:spLocks/>
          </p:cNvSpPr>
          <p:nvPr/>
        </p:nvSpPr>
        <p:spPr>
          <a:xfrm>
            <a:off x="7674105" y="4802272"/>
            <a:ext cx="235494" cy="283037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id-ID" sz="1400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04</a:t>
            </a:r>
          </a:p>
        </p:txBody>
      </p:sp>
      <p:sp>
        <p:nvSpPr>
          <p:cNvPr id="28" name="Shape 1625"/>
          <p:cNvSpPr/>
          <p:nvPr/>
        </p:nvSpPr>
        <p:spPr>
          <a:xfrm>
            <a:off x="9731475" y="2434047"/>
            <a:ext cx="1270207" cy="127020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chemeClr val="accent6"/>
          </a:solidFill>
          <a:ln w="12700">
            <a:miter lim="400000"/>
          </a:ln>
        </p:spPr>
        <p:txBody>
          <a:bodyPr lIns="0" tIns="0" rIns="0" bIns="0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Shape 1657"/>
          <p:cNvSpPr/>
          <p:nvPr/>
        </p:nvSpPr>
        <p:spPr>
          <a:xfrm>
            <a:off x="10177332" y="2605031"/>
            <a:ext cx="378722" cy="38715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35" y="3821"/>
                </a:moveTo>
                <a:lnTo>
                  <a:pt x="4745" y="3821"/>
                </a:lnTo>
                <a:cubicBezTo>
                  <a:pt x="4832" y="6659"/>
                  <a:pt x="5371" y="8569"/>
                  <a:pt x="6052" y="9978"/>
                </a:cubicBezTo>
                <a:cubicBezTo>
                  <a:pt x="3968" y="8590"/>
                  <a:pt x="2022" y="6988"/>
                  <a:pt x="1735" y="3821"/>
                </a:cubicBezTo>
                <a:close/>
                <a:moveTo>
                  <a:pt x="10800" y="1439"/>
                </a:moveTo>
                <a:cubicBezTo>
                  <a:pt x="14079" y="1438"/>
                  <a:pt x="15359" y="2749"/>
                  <a:pt x="15358" y="3236"/>
                </a:cubicBezTo>
                <a:cubicBezTo>
                  <a:pt x="15358" y="3725"/>
                  <a:pt x="14080" y="5035"/>
                  <a:pt x="10800" y="5038"/>
                </a:cubicBezTo>
                <a:cubicBezTo>
                  <a:pt x="7521" y="5035"/>
                  <a:pt x="6242" y="3725"/>
                  <a:pt x="6242" y="3236"/>
                </a:cubicBezTo>
                <a:cubicBezTo>
                  <a:pt x="6241" y="2749"/>
                  <a:pt x="7521" y="1438"/>
                  <a:pt x="10800" y="1439"/>
                </a:cubicBezTo>
                <a:close/>
                <a:moveTo>
                  <a:pt x="15548" y="9978"/>
                </a:moveTo>
                <a:cubicBezTo>
                  <a:pt x="16230" y="8569"/>
                  <a:pt x="16768" y="6659"/>
                  <a:pt x="16855" y="3821"/>
                </a:cubicBezTo>
                <a:lnTo>
                  <a:pt x="19866" y="3821"/>
                </a:lnTo>
                <a:cubicBezTo>
                  <a:pt x="19580" y="6988"/>
                  <a:pt x="17632" y="8590"/>
                  <a:pt x="15548" y="9978"/>
                </a:cubicBezTo>
                <a:close/>
                <a:moveTo>
                  <a:pt x="12216" y="15911"/>
                </a:moveTo>
                <a:cubicBezTo>
                  <a:pt x="12216" y="14207"/>
                  <a:pt x="13537" y="13266"/>
                  <a:pt x="15690" y="11871"/>
                </a:cubicBezTo>
                <a:cubicBezTo>
                  <a:pt x="18323" y="10163"/>
                  <a:pt x="21600" y="8040"/>
                  <a:pt x="21600" y="2998"/>
                </a:cubicBezTo>
                <a:cubicBezTo>
                  <a:pt x="21600" y="2544"/>
                  <a:pt x="21220" y="2177"/>
                  <a:pt x="20750" y="2177"/>
                </a:cubicBezTo>
                <a:lnTo>
                  <a:pt x="16635" y="2177"/>
                </a:lnTo>
                <a:cubicBezTo>
                  <a:pt x="16053" y="1125"/>
                  <a:pt x="14320" y="0"/>
                  <a:pt x="10800" y="0"/>
                </a:cubicBezTo>
                <a:cubicBezTo>
                  <a:pt x="7281" y="0"/>
                  <a:pt x="5547" y="1125"/>
                  <a:pt x="4966" y="2177"/>
                </a:cubicBezTo>
                <a:lnTo>
                  <a:pt x="850" y="2177"/>
                </a:lnTo>
                <a:cubicBezTo>
                  <a:pt x="380" y="2177"/>
                  <a:pt x="0" y="2544"/>
                  <a:pt x="0" y="2998"/>
                </a:cubicBezTo>
                <a:cubicBezTo>
                  <a:pt x="0" y="8040"/>
                  <a:pt x="3277" y="10163"/>
                  <a:pt x="5912" y="11871"/>
                </a:cubicBezTo>
                <a:cubicBezTo>
                  <a:pt x="8065" y="13266"/>
                  <a:pt x="9384" y="14207"/>
                  <a:pt x="9384" y="15911"/>
                </a:cubicBezTo>
                <a:lnTo>
                  <a:pt x="9384" y="17450"/>
                </a:lnTo>
                <a:cubicBezTo>
                  <a:pt x="7122" y="17696"/>
                  <a:pt x="5461" y="18514"/>
                  <a:pt x="5461" y="19487"/>
                </a:cubicBezTo>
                <a:cubicBezTo>
                  <a:pt x="5461" y="20654"/>
                  <a:pt x="7851" y="21600"/>
                  <a:pt x="10800" y="21600"/>
                </a:cubicBezTo>
                <a:cubicBezTo>
                  <a:pt x="13749" y="21600"/>
                  <a:pt x="16139" y="20654"/>
                  <a:pt x="16139" y="19487"/>
                </a:cubicBezTo>
                <a:cubicBezTo>
                  <a:pt x="16139" y="18514"/>
                  <a:pt x="14478" y="17696"/>
                  <a:pt x="12216" y="17450"/>
                </a:cubicBezTo>
                <a:cubicBezTo>
                  <a:pt x="12216" y="17450"/>
                  <a:pt x="12216" y="15911"/>
                  <a:pt x="12216" y="15911"/>
                </a:cubicBezTo>
                <a:close/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Text Placeholder 3"/>
          <p:cNvSpPr txBox="1">
            <a:spLocks/>
          </p:cNvSpPr>
          <p:nvPr/>
        </p:nvSpPr>
        <p:spPr>
          <a:xfrm>
            <a:off x="9891668" y="3044677"/>
            <a:ext cx="934156" cy="374339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30000"/>
              </a:lnSpc>
            </a:pPr>
            <a:r>
              <a:rPr lang="zh-CN" altLang="en-US" sz="18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输入文本</a:t>
            </a:r>
            <a:endParaRPr lang="id-ID" sz="1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TextBox 8"/>
          <p:cNvSpPr txBox="1"/>
          <p:nvPr/>
        </p:nvSpPr>
        <p:spPr>
          <a:xfrm>
            <a:off x="784025" y="639307"/>
            <a:ext cx="2092525" cy="369332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r"/>
            <a:r>
              <a:rPr lang="zh-CN" altLang="en-US" sz="2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10483156" y="87933"/>
            <a:ext cx="2108542" cy="22711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r">
              <a:defRPr/>
            </a:pPr>
            <a:r>
              <a:rPr lang="en-US" altLang="zh-CN" sz="1476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www. </a:t>
            </a:r>
            <a:r>
              <a:rPr lang="en-US" altLang="zh-CN" sz="1476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1ppt.com</a:t>
            </a:r>
            <a:endParaRPr lang="zh-CN" altLang="en-US" sz="1476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" name="TextBox 8"/>
          <p:cNvSpPr txBox="1"/>
          <p:nvPr/>
        </p:nvSpPr>
        <p:spPr>
          <a:xfrm>
            <a:off x="3108125" y="762417"/>
            <a:ext cx="3139134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353" y="375965"/>
            <a:ext cx="2885467" cy="18983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2885819" y="375965"/>
            <a:ext cx="9972578" cy="18983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651629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3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000"/>
                            </p:stCondLst>
                            <p:childTnLst>
                              <p:par>
                                <p:cTn id="54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5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000"/>
                            </p:stCondLst>
                            <p:childTnLst>
                              <p:par>
                                <p:cTn id="6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500"/>
                            </p:stCondLst>
                            <p:childTnLst>
                              <p:par>
                                <p:cTn id="6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6000"/>
                            </p:stCondLst>
                            <p:childTnLst>
                              <p:par>
                                <p:cTn id="80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8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8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6500"/>
                            </p:stCondLst>
                            <p:childTnLst>
                              <p:par>
                                <p:cTn id="8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7000"/>
                            </p:stCondLst>
                            <p:childTnLst>
                              <p:par>
                                <p:cTn id="9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7500"/>
                            </p:stCondLst>
                            <p:childTnLst>
                              <p:par>
                                <p:cTn id="9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8000"/>
                            </p:stCondLst>
                            <p:childTnLst>
                              <p:par>
                                <p:cTn id="106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0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1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8500"/>
                            </p:stCondLst>
                            <p:childTnLst>
                              <p:par>
                                <p:cTn id="11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27" presetClass="emph" presetSubtype="0" fill="remove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6" dur="250" autoRev="1" fill="remove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17" dur="250" autoRev="1" fill="remove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18" dur="250" autoRev="1" fill="remove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19" dur="250" autoRev="1" fill="remove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9000"/>
                            </p:stCondLst>
                            <p:childTnLst>
                              <p:par>
                                <p:cTn id="1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/>
      <p:bldP spid="4" grpId="0" build="p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 animBg="1"/>
      <p:bldP spid="28" grpId="1" animBg="1"/>
      <p:bldP spid="29" grpId="0" animBg="1"/>
      <p:bldP spid="3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5166"/>
          <p:cNvSpPr/>
          <p:nvPr/>
        </p:nvSpPr>
        <p:spPr>
          <a:xfrm>
            <a:off x="3724935" y="2194576"/>
            <a:ext cx="1487369" cy="131770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131" y="0"/>
                </a:moveTo>
                <a:lnTo>
                  <a:pt x="4125" y="12945"/>
                </a:lnTo>
                <a:lnTo>
                  <a:pt x="0" y="21600"/>
                </a:lnTo>
                <a:lnTo>
                  <a:pt x="21600" y="7769"/>
                </a:lnTo>
                <a:lnTo>
                  <a:pt x="17131" y="0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 w="12700" cap="flat">
            <a:noFill/>
            <a:miter lim="400000"/>
          </a:ln>
          <a:effectLst/>
        </p:spPr>
        <p:txBody>
          <a:bodyPr wrap="square" lIns="46524" tIns="46524" rIns="46524" bIns="46524" numCol="1" anchor="ctr">
            <a:noAutofit/>
          </a:bodyPr>
          <a:lstStyle/>
          <a:p>
            <a:pPr algn="ctr">
              <a:lnSpc>
                <a:spcPct val="120000"/>
              </a:lnSpc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Shape 5167"/>
          <p:cNvSpPr/>
          <p:nvPr/>
        </p:nvSpPr>
        <p:spPr>
          <a:xfrm>
            <a:off x="3273871" y="2975795"/>
            <a:ext cx="2395107" cy="137180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039" y="0"/>
                </a:moveTo>
                <a:lnTo>
                  <a:pt x="2561" y="13286"/>
                </a:lnTo>
                <a:lnTo>
                  <a:pt x="0" y="21600"/>
                </a:lnTo>
                <a:lnTo>
                  <a:pt x="21600" y="8314"/>
                </a:lnTo>
                <a:cubicBezTo>
                  <a:pt x="21600" y="8314"/>
                  <a:pt x="19039" y="0"/>
                  <a:pt x="19039" y="0"/>
                </a:cubicBezTo>
                <a:close/>
              </a:path>
            </a:pathLst>
          </a:custGeom>
          <a:solidFill>
            <a:schemeClr val="accent2">
              <a:lumMod val="50000"/>
            </a:schemeClr>
          </a:solidFill>
          <a:ln w="12700" cap="flat">
            <a:noFill/>
            <a:miter lim="400000"/>
          </a:ln>
          <a:effectLst/>
        </p:spPr>
        <p:txBody>
          <a:bodyPr wrap="square" lIns="46524" tIns="46524" rIns="46524" bIns="46524" numCol="1" anchor="ctr">
            <a:noAutofit/>
          </a:bodyPr>
          <a:lstStyle/>
          <a:p>
            <a:pPr algn="ctr">
              <a:lnSpc>
                <a:spcPct val="120000"/>
              </a:lnSpc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Shape 5168"/>
          <p:cNvSpPr/>
          <p:nvPr/>
        </p:nvSpPr>
        <p:spPr>
          <a:xfrm>
            <a:off x="2822811" y="3822873"/>
            <a:ext cx="3302845" cy="137179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743" y="0"/>
                </a:moveTo>
                <a:lnTo>
                  <a:pt x="1857" y="13286"/>
                </a:lnTo>
                <a:lnTo>
                  <a:pt x="0" y="21600"/>
                </a:lnTo>
                <a:lnTo>
                  <a:pt x="21600" y="8314"/>
                </a:lnTo>
                <a:cubicBezTo>
                  <a:pt x="21600" y="8314"/>
                  <a:pt x="19743" y="0"/>
                  <a:pt x="19743" y="0"/>
                </a:cubicBezTo>
                <a:close/>
              </a:path>
            </a:pathLst>
          </a:custGeom>
          <a:solidFill>
            <a:schemeClr val="accent3">
              <a:lumMod val="50000"/>
            </a:schemeClr>
          </a:solidFill>
          <a:ln w="12700" cap="flat">
            <a:noFill/>
            <a:miter lim="400000"/>
          </a:ln>
          <a:effectLst/>
        </p:spPr>
        <p:txBody>
          <a:bodyPr wrap="square" lIns="46524" tIns="46524" rIns="46524" bIns="46524" numCol="1" anchor="ctr">
            <a:noAutofit/>
          </a:bodyPr>
          <a:lstStyle/>
          <a:p>
            <a:pPr algn="ctr">
              <a:lnSpc>
                <a:spcPct val="120000"/>
              </a:lnSpc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Shape 5169"/>
          <p:cNvSpPr/>
          <p:nvPr/>
        </p:nvSpPr>
        <p:spPr>
          <a:xfrm>
            <a:off x="2361258" y="4669953"/>
            <a:ext cx="4210573" cy="137179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57" y="13286"/>
                </a:moveTo>
                <a:lnTo>
                  <a:pt x="0" y="21600"/>
                </a:lnTo>
                <a:lnTo>
                  <a:pt x="21600" y="8314"/>
                </a:lnTo>
                <a:lnTo>
                  <a:pt x="20143" y="0"/>
                </a:lnTo>
                <a:cubicBezTo>
                  <a:pt x="20143" y="0"/>
                  <a:pt x="1457" y="13286"/>
                  <a:pt x="1457" y="13286"/>
                </a:cubicBezTo>
                <a:close/>
              </a:path>
            </a:pathLst>
          </a:custGeom>
          <a:solidFill>
            <a:schemeClr val="accent4">
              <a:lumMod val="50000"/>
            </a:schemeClr>
          </a:solidFill>
          <a:ln w="12700" cap="flat">
            <a:noFill/>
            <a:miter lim="400000"/>
          </a:ln>
          <a:effectLst/>
        </p:spPr>
        <p:txBody>
          <a:bodyPr wrap="square" lIns="46524" tIns="46524" rIns="46524" bIns="46524" numCol="1" anchor="ctr">
            <a:noAutofit/>
          </a:bodyPr>
          <a:lstStyle/>
          <a:p>
            <a:pPr algn="ctr">
              <a:lnSpc>
                <a:spcPct val="120000"/>
              </a:lnSpc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8" name="组合 37"/>
          <p:cNvGrpSpPr/>
          <p:nvPr/>
        </p:nvGrpSpPr>
        <p:grpSpPr>
          <a:xfrm>
            <a:off x="4175998" y="1829529"/>
            <a:ext cx="1047559" cy="898079"/>
            <a:chOff x="2313735" y="1108481"/>
            <a:chExt cx="857881" cy="735467"/>
          </a:xfrm>
        </p:grpSpPr>
        <p:sp>
          <p:nvSpPr>
            <p:cNvPr id="4" name="Shape 5171"/>
            <p:cNvSpPr/>
            <p:nvPr/>
          </p:nvSpPr>
          <p:spPr>
            <a:xfrm>
              <a:off x="2313735" y="1108481"/>
              <a:ext cx="849654" cy="68705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0"/>
                  </a:moveTo>
                  <a:lnTo>
                    <a:pt x="21600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 algn="ctr">
                <a:lnSpc>
                  <a:spcPct val="120000"/>
                </a:lnSpc>
                <a:defRPr>
                  <a:solidFill>
                    <a:srgbClr val="4C4C4C"/>
                  </a:solidFill>
                </a:defRPr>
              </a:pPr>
              <a:endParaRPr 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Shape 5176"/>
            <p:cNvSpPr/>
            <p:nvPr/>
          </p:nvSpPr>
          <p:spPr>
            <a:xfrm>
              <a:off x="2329102" y="1491630"/>
              <a:ext cx="842514" cy="35231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 defTabSz="584200">
                <a:lnSpc>
                  <a:spcPct val="100000"/>
                </a:lnSpc>
                <a:spcBef>
                  <a:spcPts val="0"/>
                </a:spcBef>
                <a:defRPr sz="1500" cap="all">
                  <a:solidFill>
                    <a:srgbClr val="FFFFFF"/>
                  </a:solidFill>
                  <a:latin typeface="Helvetica Neue"/>
                  <a:ea typeface="Helvetica Neue"/>
                  <a:cs typeface="Helvetica Neue"/>
                  <a:sym typeface="Helvetica Neue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输入文本</a:t>
              </a: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3724935" y="2975797"/>
            <a:ext cx="1941237" cy="528018"/>
            <a:chOff x="1944344" y="2047198"/>
            <a:chExt cx="1589745" cy="432411"/>
          </a:xfrm>
        </p:grpSpPr>
        <p:sp>
          <p:nvSpPr>
            <p:cNvPr id="6" name="Shape 5173"/>
            <p:cNvSpPr/>
            <p:nvPr/>
          </p:nvSpPr>
          <p:spPr>
            <a:xfrm>
              <a:off x="1944344" y="2047198"/>
              <a:ext cx="1589745" cy="43241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3160" y="0"/>
                  </a:moveTo>
                  <a:lnTo>
                    <a:pt x="0" y="21600"/>
                  </a:lnTo>
                  <a:lnTo>
                    <a:pt x="21600" y="21600"/>
                  </a:lnTo>
                  <a:lnTo>
                    <a:pt x="18440" y="0"/>
                  </a:lnTo>
                  <a:cubicBezTo>
                    <a:pt x="18440" y="0"/>
                    <a:pt x="3160" y="0"/>
                    <a:pt x="3160" y="0"/>
                  </a:cubicBez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46524" tIns="46524" rIns="46524" bIns="46524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>
                  <a:solidFill>
                    <a:srgbClr val="4C4C4C"/>
                  </a:solidFill>
                </a:defRPr>
              </a:pPr>
              <a:endParaRPr 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Shape 5177"/>
            <p:cNvSpPr/>
            <p:nvPr/>
          </p:nvSpPr>
          <p:spPr>
            <a:xfrm>
              <a:off x="2191740" y="2087244"/>
              <a:ext cx="1099552" cy="35231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 defTabSz="584200">
                <a:lnSpc>
                  <a:spcPct val="100000"/>
                </a:lnSpc>
                <a:spcBef>
                  <a:spcPts val="0"/>
                </a:spcBef>
                <a:defRPr sz="1500" cap="all">
                  <a:solidFill>
                    <a:srgbClr val="FFFFFF"/>
                  </a:solidFill>
                  <a:latin typeface="Helvetica Neue"/>
                  <a:ea typeface="Helvetica Neue"/>
                  <a:cs typeface="Helvetica Neue"/>
                  <a:sym typeface="Helvetica Neue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点击输入文本</a:t>
              </a:r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3273874" y="3822872"/>
            <a:ext cx="2848974" cy="528019"/>
            <a:chOff x="1574955" y="2740898"/>
            <a:chExt cx="2333121" cy="432412"/>
          </a:xfrm>
        </p:grpSpPr>
        <p:sp>
          <p:nvSpPr>
            <p:cNvPr id="5" name="Shape 5172"/>
            <p:cNvSpPr/>
            <p:nvPr/>
          </p:nvSpPr>
          <p:spPr>
            <a:xfrm>
              <a:off x="1574955" y="2740898"/>
              <a:ext cx="2333121" cy="43241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53" y="0"/>
                  </a:moveTo>
                  <a:lnTo>
                    <a:pt x="0" y="21600"/>
                  </a:lnTo>
                  <a:lnTo>
                    <a:pt x="21600" y="21600"/>
                  </a:lnTo>
                  <a:lnTo>
                    <a:pt x="19447" y="0"/>
                  </a:lnTo>
                  <a:cubicBezTo>
                    <a:pt x="19447" y="0"/>
                    <a:pt x="2153" y="0"/>
                    <a:pt x="2153" y="0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46524" tIns="46524" rIns="46524" bIns="46524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>
                  <a:solidFill>
                    <a:srgbClr val="4C4C4C"/>
                  </a:solidFill>
                </a:defRPr>
              </a:pPr>
              <a:endParaRPr 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Shape 5178"/>
            <p:cNvSpPr/>
            <p:nvPr/>
          </p:nvSpPr>
          <p:spPr>
            <a:xfrm>
              <a:off x="1815028" y="2780945"/>
              <a:ext cx="1849246" cy="35231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 defTabSz="584200">
                <a:lnSpc>
                  <a:spcPct val="100000"/>
                </a:lnSpc>
                <a:spcBef>
                  <a:spcPts val="0"/>
                </a:spcBef>
                <a:defRPr sz="1500" cap="all">
                  <a:solidFill>
                    <a:srgbClr val="FFFFFF"/>
                  </a:solidFill>
                  <a:latin typeface="Helvetica Neue"/>
                  <a:ea typeface="Helvetica Neue"/>
                  <a:cs typeface="Helvetica Neue"/>
                  <a:sym typeface="Helvetica Neue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2822810" y="4669950"/>
            <a:ext cx="3756702" cy="528012"/>
            <a:chOff x="1205565" y="3434598"/>
            <a:chExt cx="3076490" cy="432407"/>
          </a:xfrm>
        </p:grpSpPr>
        <p:sp>
          <p:nvSpPr>
            <p:cNvPr id="7" name="Shape 5174"/>
            <p:cNvSpPr/>
            <p:nvPr/>
          </p:nvSpPr>
          <p:spPr>
            <a:xfrm>
              <a:off x="1205565" y="3434598"/>
              <a:ext cx="3076490" cy="4324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600"/>
                  </a:moveTo>
                  <a:lnTo>
                    <a:pt x="19967" y="0"/>
                  </a:lnTo>
                  <a:lnTo>
                    <a:pt x="1633" y="0"/>
                  </a:lnTo>
                  <a:lnTo>
                    <a:pt x="0" y="21600"/>
                  </a:lnTo>
                  <a:cubicBezTo>
                    <a:pt x="0" y="21600"/>
                    <a:pt x="21600" y="21600"/>
                    <a:pt x="21600" y="21600"/>
                  </a:cubicBez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46524" tIns="46524" rIns="46524" bIns="46524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>
                  <a:solidFill>
                    <a:srgbClr val="4C4C4C"/>
                  </a:solidFill>
                </a:defRPr>
              </a:pPr>
              <a:endParaRPr 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Shape 5179"/>
            <p:cNvSpPr/>
            <p:nvPr/>
          </p:nvSpPr>
          <p:spPr>
            <a:xfrm>
              <a:off x="1422332" y="3474643"/>
              <a:ext cx="2634639" cy="35231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 defTabSz="584200">
                <a:lnSpc>
                  <a:spcPct val="100000"/>
                </a:lnSpc>
                <a:spcBef>
                  <a:spcPts val="0"/>
                </a:spcBef>
                <a:defRPr sz="1500" cap="all">
                  <a:solidFill>
                    <a:srgbClr val="FFFFFF"/>
                  </a:solidFill>
                  <a:latin typeface="Helvetica Neue"/>
                  <a:ea typeface="Helvetica Neue"/>
                  <a:cs typeface="Helvetica Neue"/>
                  <a:sym typeface="Helvetica Neue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2361260" y="5505266"/>
            <a:ext cx="4664442" cy="528012"/>
            <a:chOff x="827585" y="4118665"/>
            <a:chExt cx="3819870" cy="432407"/>
          </a:xfrm>
        </p:grpSpPr>
        <p:sp>
          <p:nvSpPr>
            <p:cNvPr id="8" name="Shape 5175"/>
            <p:cNvSpPr/>
            <p:nvPr/>
          </p:nvSpPr>
          <p:spPr>
            <a:xfrm>
              <a:off x="827585" y="4118665"/>
              <a:ext cx="3819870" cy="4324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315" y="0"/>
                  </a:moveTo>
                  <a:lnTo>
                    <a:pt x="0" y="21600"/>
                  </a:lnTo>
                  <a:lnTo>
                    <a:pt x="21600" y="21600"/>
                  </a:lnTo>
                  <a:lnTo>
                    <a:pt x="20285" y="0"/>
                  </a:lnTo>
                  <a:cubicBezTo>
                    <a:pt x="20285" y="0"/>
                    <a:pt x="1315" y="0"/>
                    <a:pt x="1315" y="0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46524" tIns="46524" rIns="46524" bIns="46524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>
                  <a:solidFill>
                    <a:srgbClr val="4C4C4C"/>
                  </a:solidFill>
                </a:defRPr>
              </a:pPr>
              <a:endParaRPr 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Shape 5180"/>
            <p:cNvSpPr/>
            <p:nvPr/>
          </p:nvSpPr>
          <p:spPr>
            <a:xfrm>
              <a:off x="1072475" y="4158709"/>
              <a:ext cx="3334354" cy="35231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 defTabSz="584200">
                <a:lnSpc>
                  <a:spcPct val="100000"/>
                </a:lnSpc>
                <a:spcBef>
                  <a:spcPts val="0"/>
                </a:spcBef>
                <a:defRPr sz="1500" cap="all">
                  <a:solidFill>
                    <a:srgbClr val="FFFFFF"/>
                  </a:solidFill>
                  <a:latin typeface="Helvetica Neue"/>
                  <a:ea typeface="Helvetica Neue"/>
                  <a:cs typeface="Helvetica Neue"/>
                  <a:sym typeface="Helvetica Neue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8" name="Round Same Side Corner Rectangle 67"/>
          <p:cNvSpPr/>
          <p:nvPr/>
        </p:nvSpPr>
        <p:spPr>
          <a:xfrm rot="10800000" flipH="1">
            <a:off x="7567575" y="1845937"/>
            <a:ext cx="60936" cy="627700"/>
          </a:xfrm>
          <a:prstGeom prst="round2SameRect">
            <a:avLst>
              <a:gd name="adj1" fmla="val 50000"/>
              <a:gd name="adj2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0475" tIns="50237" rIns="100475" bIns="50237" rtlCol="0" anchor="ctr"/>
          <a:lstStyle/>
          <a:p>
            <a:pPr algn="ctr">
              <a:lnSpc>
                <a:spcPct val="120000"/>
              </a:lnSpc>
            </a:pPr>
            <a:endParaRPr lang="bg-BG" sz="16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Round Same Side Corner Rectangle 68"/>
          <p:cNvSpPr/>
          <p:nvPr/>
        </p:nvSpPr>
        <p:spPr>
          <a:xfrm rot="10800000" flipH="1">
            <a:off x="7565573" y="2799971"/>
            <a:ext cx="60936" cy="627700"/>
          </a:xfrm>
          <a:prstGeom prst="round2SameRect">
            <a:avLst>
              <a:gd name="adj1" fmla="val 50000"/>
              <a:gd name="adj2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0475" tIns="50237" rIns="100475" bIns="50237" rtlCol="0" anchor="ctr"/>
          <a:lstStyle/>
          <a:p>
            <a:pPr algn="ctr">
              <a:lnSpc>
                <a:spcPct val="120000"/>
              </a:lnSpc>
            </a:pPr>
            <a:endParaRPr lang="bg-BG" sz="16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Round Same Side Corner Rectangle 69"/>
          <p:cNvSpPr/>
          <p:nvPr/>
        </p:nvSpPr>
        <p:spPr>
          <a:xfrm rot="10800000" flipH="1">
            <a:off x="7567575" y="3667113"/>
            <a:ext cx="60936" cy="627700"/>
          </a:xfrm>
          <a:prstGeom prst="round2SameRect">
            <a:avLst>
              <a:gd name="adj1" fmla="val 50000"/>
              <a:gd name="adj2" fmla="val 5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0475" tIns="50237" rIns="100475" bIns="50237" rtlCol="0" anchor="ctr"/>
          <a:lstStyle/>
          <a:p>
            <a:pPr algn="ctr">
              <a:lnSpc>
                <a:spcPct val="120000"/>
              </a:lnSpc>
            </a:pPr>
            <a:endParaRPr lang="bg-BG" sz="16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9" name="组合 38"/>
          <p:cNvGrpSpPr/>
          <p:nvPr/>
        </p:nvGrpSpPr>
        <p:grpSpPr>
          <a:xfrm>
            <a:off x="7735229" y="1830491"/>
            <a:ext cx="2700245" cy="518561"/>
            <a:chOff x="5228512" y="1109269"/>
            <a:chExt cx="2871880" cy="424667"/>
          </a:xfrm>
        </p:grpSpPr>
        <p:sp>
          <p:nvSpPr>
            <p:cNvPr id="21" name="TextBox 20"/>
            <p:cNvSpPr txBox="1"/>
            <p:nvPr/>
          </p:nvSpPr>
          <p:spPr>
            <a:xfrm>
              <a:off x="5228512" y="1303102"/>
              <a:ext cx="2871880" cy="23083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Rectangle 71"/>
            <p:cNvSpPr/>
            <p:nvPr/>
          </p:nvSpPr>
          <p:spPr>
            <a:xfrm>
              <a:off x="5228513" y="1109269"/>
              <a:ext cx="1336637" cy="211720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7735229" y="2758415"/>
            <a:ext cx="2700245" cy="518564"/>
            <a:chOff x="5228512" y="1869180"/>
            <a:chExt cx="2871880" cy="424670"/>
          </a:xfrm>
        </p:grpSpPr>
        <p:sp>
          <p:nvSpPr>
            <p:cNvPr id="23" name="TextBox 22"/>
            <p:cNvSpPr txBox="1"/>
            <p:nvPr/>
          </p:nvSpPr>
          <p:spPr>
            <a:xfrm>
              <a:off x="5228512" y="2063015"/>
              <a:ext cx="2871880" cy="23083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Rectangle 73"/>
            <p:cNvSpPr/>
            <p:nvPr/>
          </p:nvSpPr>
          <p:spPr>
            <a:xfrm>
              <a:off x="5228513" y="1869180"/>
              <a:ext cx="1336637" cy="211721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1" name="组合 40"/>
          <p:cNvGrpSpPr/>
          <p:nvPr/>
        </p:nvGrpSpPr>
        <p:grpSpPr>
          <a:xfrm>
            <a:off x="7735229" y="3686338"/>
            <a:ext cx="2700245" cy="518564"/>
            <a:chOff x="5228512" y="2629091"/>
            <a:chExt cx="2871880" cy="424670"/>
          </a:xfrm>
        </p:grpSpPr>
        <p:sp>
          <p:nvSpPr>
            <p:cNvPr id="25" name="TextBox 24"/>
            <p:cNvSpPr txBox="1"/>
            <p:nvPr/>
          </p:nvSpPr>
          <p:spPr>
            <a:xfrm>
              <a:off x="5228512" y="2822926"/>
              <a:ext cx="2871880" cy="23083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Rectangle 75"/>
            <p:cNvSpPr/>
            <p:nvPr/>
          </p:nvSpPr>
          <p:spPr>
            <a:xfrm>
              <a:off x="5228513" y="2629091"/>
              <a:ext cx="1336637" cy="211721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7" name="Round Same Side Corner Rectangle 76"/>
          <p:cNvSpPr/>
          <p:nvPr/>
        </p:nvSpPr>
        <p:spPr>
          <a:xfrm rot="10800000" flipH="1">
            <a:off x="7565573" y="4546901"/>
            <a:ext cx="60936" cy="627700"/>
          </a:xfrm>
          <a:prstGeom prst="round2SameRect">
            <a:avLst>
              <a:gd name="adj1" fmla="val 50000"/>
              <a:gd name="adj2" fmla="val 5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0475" tIns="50237" rIns="100475" bIns="50237" rtlCol="0" anchor="ctr"/>
          <a:lstStyle/>
          <a:p>
            <a:pPr algn="ctr">
              <a:lnSpc>
                <a:spcPct val="120000"/>
              </a:lnSpc>
            </a:pPr>
            <a:endParaRPr lang="bg-BG" sz="16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Round Same Side Corner Rectangle 77"/>
          <p:cNvSpPr/>
          <p:nvPr/>
        </p:nvSpPr>
        <p:spPr>
          <a:xfrm rot="10800000" flipH="1">
            <a:off x="7567575" y="5414043"/>
            <a:ext cx="60936" cy="627700"/>
          </a:xfrm>
          <a:prstGeom prst="round2SameRect">
            <a:avLst>
              <a:gd name="adj1" fmla="val 50000"/>
              <a:gd name="adj2" fmla="val 50000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0475" tIns="50237" rIns="100475" bIns="50237" rtlCol="0" anchor="ctr"/>
          <a:lstStyle/>
          <a:p>
            <a:pPr algn="ctr">
              <a:lnSpc>
                <a:spcPct val="120000"/>
              </a:lnSpc>
            </a:pPr>
            <a:endParaRPr lang="bg-BG" sz="16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42" name="组合 41"/>
          <p:cNvGrpSpPr/>
          <p:nvPr/>
        </p:nvGrpSpPr>
        <p:grpSpPr>
          <a:xfrm>
            <a:off x="7735229" y="4505342"/>
            <a:ext cx="2700245" cy="518564"/>
            <a:chOff x="5228512" y="3299800"/>
            <a:chExt cx="2871880" cy="424670"/>
          </a:xfrm>
        </p:grpSpPr>
        <p:sp>
          <p:nvSpPr>
            <p:cNvPr id="29" name="TextBox 28"/>
            <p:cNvSpPr txBox="1"/>
            <p:nvPr/>
          </p:nvSpPr>
          <p:spPr>
            <a:xfrm>
              <a:off x="5228512" y="3493635"/>
              <a:ext cx="2871880" cy="23083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Rectangle 79"/>
            <p:cNvSpPr/>
            <p:nvPr/>
          </p:nvSpPr>
          <p:spPr>
            <a:xfrm>
              <a:off x="5228513" y="3299800"/>
              <a:ext cx="1336637" cy="211721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3" name="组合 42"/>
          <p:cNvGrpSpPr/>
          <p:nvPr/>
        </p:nvGrpSpPr>
        <p:grpSpPr>
          <a:xfrm>
            <a:off x="7735229" y="5433263"/>
            <a:ext cx="2700245" cy="518565"/>
            <a:chOff x="5228512" y="4059711"/>
            <a:chExt cx="2871880" cy="424671"/>
          </a:xfrm>
        </p:grpSpPr>
        <p:sp>
          <p:nvSpPr>
            <p:cNvPr id="31" name="TextBox 30"/>
            <p:cNvSpPr txBox="1"/>
            <p:nvPr/>
          </p:nvSpPr>
          <p:spPr>
            <a:xfrm>
              <a:off x="5228512" y="4253547"/>
              <a:ext cx="2871880" cy="23083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Rectangle 81"/>
            <p:cNvSpPr/>
            <p:nvPr/>
          </p:nvSpPr>
          <p:spPr>
            <a:xfrm>
              <a:off x="5228513" y="4059711"/>
              <a:ext cx="1336637" cy="211721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4" name="TextBox 8"/>
          <p:cNvSpPr txBox="1"/>
          <p:nvPr/>
        </p:nvSpPr>
        <p:spPr>
          <a:xfrm>
            <a:off x="784025" y="639307"/>
            <a:ext cx="2092525" cy="369332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r"/>
            <a:r>
              <a:rPr lang="zh-CN" altLang="en-US" sz="2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" name="矩形 44"/>
          <p:cNvSpPr/>
          <p:nvPr/>
        </p:nvSpPr>
        <p:spPr>
          <a:xfrm>
            <a:off x="10483156" y="87933"/>
            <a:ext cx="2108542" cy="22711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r">
              <a:defRPr/>
            </a:pPr>
            <a:r>
              <a:rPr lang="en-US" altLang="zh-CN" sz="1476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www. </a:t>
            </a:r>
            <a:r>
              <a:rPr lang="en-US" altLang="zh-CN" sz="1476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1ppt.com</a:t>
            </a:r>
            <a:endParaRPr lang="zh-CN" altLang="en-US" sz="1476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6" name="TextBox 8"/>
          <p:cNvSpPr txBox="1"/>
          <p:nvPr/>
        </p:nvSpPr>
        <p:spPr>
          <a:xfrm>
            <a:off x="3108125" y="762417"/>
            <a:ext cx="3139134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7" name="矩形 46"/>
          <p:cNvSpPr/>
          <p:nvPr/>
        </p:nvSpPr>
        <p:spPr>
          <a:xfrm>
            <a:off x="353" y="375965"/>
            <a:ext cx="2885467" cy="18983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8" name="矩形 47"/>
          <p:cNvSpPr/>
          <p:nvPr/>
        </p:nvSpPr>
        <p:spPr>
          <a:xfrm>
            <a:off x="2885819" y="375965"/>
            <a:ext cx="9972578" cy="18983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976769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500"/>
                            </p:stCondLst>
                            <p:childTnLst>
                              <p:par>
                                <p:cTn id="6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000"/>
                            </p:stCondLst>
                            <p:childTnLst>
                              <p:par>
                                <p:cTn id="6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500"/>
                            </p:stCondLst>
                            <p:childTnLst>
                              <p:par>
                                <p:cTn id="7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000"/>
                            </p:stCondLst>
                            <p:childTnLst>
                              <p:par>
                                <p:cTn id="7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7" grpId="0" animBg="1"/>
      <p:bldP spid="28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0"/>
            <a:ext cx="4701183" cy="7232650"/>
          </a:xfrm>
          <a:prstGeom prst="rect">
            <a:avLst/>
          </a:prstGeom>
          <a:blipFill dpi="0" rotWithShape="1">
            <a:blip r:embed="rId3" cstate="screen">
              <a:grayscl/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rightnessContrast bright="40000" contras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5" name="五边形 4"/>
          <p:cNvSpPr/>
          <p:nvPr/>
        </p:nvSpPr>
        <p:spPr>
          <a:xfrm flipH="1">
            <a:off x="2972991" y="1904284"/>
            <a:ext cx="9897455" cy="3424081"/>
          </a:xfrm>
          <a:prstGeom prst="homePlate">
            <a:avLst/>
          </a:prstGeom>
          <a:solidFill>
            <a:schemeClr val="accent2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6" name="矩形 5"/>
          <p:cNvSpPr/>
          <p:nvPr/>
        </p:nvSpPr>
        <p:spPr>
          <a:xfrm rot="2700000">
            <a:off x="3777774" y="2692915"/>
            <a:ext cx="1846819" cy="1846819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3989447" y="3034626"/>
            <a:ext cx="1423472" cy="1163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6960" dirty="0" smtClean="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03</a:t>
            </a:r>
            <a:endParaRPr lang="zh-CN" altLang="en-US" sz="6960" dirty="0">
              <a:solidFill>
                <a:schemeClr val="bg1"/>
              </a:solidFill>
              <a:latin typeface="Agency FB" panose="020B0503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6429376" y="3034626"/>
            <a:ext cx="3184408" cy="5539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/>
            <a:r>
              <a:rPr lang="zh-CN" altLang="en-US" sz="3600" dirty="0">
                <a:solidFill>
                  <a:schemeClr val="bg1"/>
                </a:solidFill>
                <a:ea typeface="微软雅黑" panose="020B0503020204020204" pitchFamily="34" charset="-122"/>
                <a:cs typeface="+mn-ea"/>
                <a:sym typeface="+mn-lt"/>
              </a:rPr>
              <a:t>成功项目展示</a:t>
            </a:r>
          </a:p>
        </p:txBody>
      </p:sp>
      <p:sp>
        <p:nvSpPr>
          <p:cNvPr id="22" name="TextBox 11"/>
          <p:cNvSpPr txBox="1"/>
          <p:nvPr/>
        </p:nvSpPr>
        <p:spPr>
          <a:xfrm>
            <a:off x="6475640" y="3627077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1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</a:t>
            </a:r>
            <a:r>
              <a:rPr lang="zh-CN" altLang="en-US" sz="1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相关标题文字</a:t>
            </a:r>
            <a:endParaRPr lang="en-US" altLang="zh-CN" sz="11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TextBox 11"/>
          <p:cNvSpPr txBox="1"/>
          <p:nvPr/>
        </p:nvSpPr>
        <p:spPr>
          <a:xfrm>
            <a:off x="8188233" y="3627077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1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</a:t>
            </a:r>
            <a:r>
              <a:rPr lang="zh-CN" altLang="en-US" sz="1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相关标题文字</a:t>
            </a:r>
            <a:endParaRPr lang="en-US" altLang="zh-CN" sz="11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TextBox 11"/>
          <p:cNvSpPr txBox="1"/>
          <p:nvPr/>
        </p:nvSpPr>
        <p:spPr>
          <a:xfrm>
            <a:off x="6475640" y="3899908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1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</a:t>
            </a:r>
            <a:r>
              <a:rPr lang="zh-CN" altLang="en-US" sz="1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相关标题文字</a:t>
            </a:r>
            <a:endParaRPr lang="en-US" altLang="zh-CN" sz="11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TextBox 11"/>
          <p:cNvSpPr txBox="1"/>
          <p:nvPr/>
        </p:nvSpPr>
        <p:spPr>
          <a:xfrm>
            <a:off x="8188233" y="3899908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1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</a:t>
            </a:r>
            <a:r>
              <a:rPr lang="zh-CN" altLang="en-US" sz="1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相关标题文字</a:t>
            </a:r>
            <a:endParaRPr lang="en-US" altLang="zh-CN" sz="11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69924720"/>
      </p:ext>
    </p:extLst>
  </p:cSld>
  <p:clrMapOvr>
    <a:masterClrMapping/>
  </p:clrMapOvr>
  <p:transition spd="slow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"/>
                            </p:stCondLst>
                            <p:childTnLst>
                              <p:par>
                                <p:cTn id="34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000"/>
                            </p:stCondLst>
                            <p:childTnLst>
                              <p:par>
                                <p:cTn id="39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500"/>
                            </p:stCondLst>
                            <p:childTnLst>
                              <p:par>
                                <p:cTn id="44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000"/>
                            </p:stCondLst>
                            <p:childTnLst>
                              <p:par>
                                <p:cTn id="49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13" grpId="0"/>
      <p:bldP spid="21" grpId="0"/>
      <p:bldP spid="22" grpId="0"/>
      <p:bldP spid="23" grpId="0"/>
      <p:bldP spid="24" grpId="0"/>
      <p:bldP spid="2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" name="组合 19"/>
          <p:cNvGrpSpPr>
            <a:grpSpLocks/>
          </p:cNvGrpSpPr>
          <p:nvPr/>
        </p:nvGrpSpPr>
        <p:grpSpPr bwMode="auto">
          <a:xfrm>
            <a:off x="8826888" y="4152008"/>
            <a:ext cx="3121455" cy="2104915"/>
            <a:chOff x="1160463" y="2509323"/>
            <a:chExt cx="5937970" cy="1496661"/>
          </a:xfrm>
        </p:grpSpPr>
        <p:sp>
          <p:nvSpPr>
            <p:cNvPr id="60" name="Text Box 11"/>
            <p:cNvSpPr txBox="1">
              <a:spLocks noChangeArrowheads="1"/>
            </p:cNvSpPr>
            <p:nvPr/>
          </p:nvSpPr>
          <p:spPr bwMode="auto">
            <a:xfrm>
              <a:off x="1160463" y="2509323"/>
              <a:ext cx="3195775" cy="2100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9pPr>
            </a:lstStyle>
            <a:p>
              <a:pPr eaLnBrk="1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6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zh-CN" altLang="en-US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" name="矩形 18"/>
            <p:cNvSpPr>
              <a:spLocks noChangeArrowheads="1"/>
            </p:cNvSpPr>
            <p:nvPr/>
          </p:nvSpPr>
          <p:spPr bwMode="auto">
            <a:xfrm>
              <a:off x="1160463" y="2859542"/>
              <a:ext cx="5937970" cy="11464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1" name="Freeform 14"/>
          <p:cNvSpPr>
            <a:spLocks/>
          </p:cNvSpPr>
          <p:nvPr/>
        </p:nvSpPr>
        <p:spPr bwMode="auto">
          <a:xfrm>
            <a:off x="6331304" y="3499910"/>
            <a:ext cx="2175759" cy="2719699"/>
          </a:xfrm>
          <a:custGeom>
            <a:avLst/>
            <a:gdLst>
              <a:gd name="T0" fmla="*/ 716 w 716"/>
              <a:gd name="T1" fmla="*/ 895 h 895"/>
              <a:gd name="T2" fmla="*/ 0 w 716"/>
              <a:gd name="T3" fmla="*/ 895 h 895"/>
              <a:gd name="T4" fmla="*/ 357 w 716"/>
              <a:gd name="T5" fmla="*/ 0 h 895"/>
              <a:gd name="T6" fmla="*/ 716 w 716"/>
              <a:gd name="T7" fmla="*/ 895 h 895"/>
              <a:gd name="T8" fmla="*/ 716 w 716"/>
              <a:gd name="T9" fmla="*/ 895 h 8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16" h="895">
                <a:moveTo>
                  <a:pt x="716" y="895"/>
                </a:moveTo>
                <a:lnTo>
                  <a:pt x="0" y="895"/>
                </a:lnTo>
                <a:lnTo>
                  <a:pt x="357" y="0"/>
                </a:lnTo>
                <a:lnTo>
                  <a:pt x="716" y="895"/>
                </a:lnTo>
                <a:lnTo>
                  <a:pt x="716" y="895"/>
                </a:lnTo>
                <a:close/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xtLst/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zh-CN" altLang="en-US" sz="9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Freeform 15"/>
          <p:cNvSpPr>
            <a:spLocks/>
          </p:cNvSpPr>
          <p:nvPr/>
        </p:nvSpPr>
        <p:spPr bwMode="auto">
          <a:xfrm>
            <a:off x="6331303" y="3499910"/>
            <a:ext cx="1084843" cy="2719699"/>
          </a:xfrm>
          <a:custGeom>
            <a:avLst/>
            <a:gdLst>
              <a:gd name="T0" fmla="*/ 357 w 357"/>
              <a:gd name="T1" fmla="*/ 895 h 895"/>
              <a:gd name="T2" fmla="*/ 0 w 357"/>
              <a:gd name="T3" fmla="*/ 895 h 895"/>
              <a:gd name="T4" fmla="*/ 357 w 357"/>
              <a:gd name="T5" fmla="*/ 0 h 895"/>
              <a:gd name="T6" fmla="*/ 357 w 357"/>
              <a:gd name="T7" fmla="*/ 895 h 895"/>
              <a:gd name="T8" fmla="*/ 357 w 357"/>
              <a:gd name="T9" fmla="*/ 895 h 8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57" h="895">
                <a:moveTo>
                  <a:pt x="357" y="895"/>
                </a:moveTo>
                <a:lnTo>
                  <a:pt x="0" y="895"/>
                </a:lnTo>
                <a:lnTo>
                  <a:pt x="357" y="0"/>
                </a:lnTo>
                <a:lnTo>
                  <a:pt x="357" y="895"/>
                </a:lnTo>
                <a:lnTo>
                  <a:pt x="357" y="895"/>
                </a:lnTo>
                <a:close/>
              </a:path>
            </a:pathLst>
          </a:custGeom>
          <a:solidFill>
            <a:schemeClr val="accent4">
              <a:lumMod val="60000"/>
              <a:lumOff val="40000"/>
            </a:schemeClr>
          </a:solidFill>
          <a:ln>
            <a:noFill/>
          </a:ln>
          <a:extLst/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zh-CN" altLang="en-US" sz="9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Freeform 16"/>
          <p:cNvSpPr>
            <a:spLocks/>
          </p:cNvSpPr>
          <p:nvPr/>
        </p:nvSpPr>
        <p:spPr bwMode="auto">
          <a:xfrm>
            <a:off x="6331304" y="5271515"/>
            <a:ext cx="2175759" cy="948097"/>
          </a:xfrm>
          <a:custGeom>
            <a:avLst/>
            <a:gdLst>
              <a:gd name="T0" fmla="*/ 716 w 716"/>
              <a:gd name="T1" fmla="*/ 312 h 312"/>
              <a:gd name="T2" fmla="*/ 0 w 716"/>
              <a:gd name="T3" fmla="*/ 312 h 312"/>
              <a:gd name="T4" fmla="*/ 357 w 716"/>
              <a:gd name="T5" fmla="*/ 0 h 312"/>
              <a:gd name="T6" fmla="*/ 716 w 716"/>
              <a:gd name="T7" fmla="*/ 312 h 312"/>
              <a:gd name="T8" fmla="*/ 716 w 716"/>
              <a:gd name="T9" fmla="*/ 312 h 3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16" h="312">
                <a:moveTo>
                  <a:pt x="716" y="312"/>
                </a:moveTo>
                <a:lnTo>
                  <a:pt x="0" y="312"/>
                </a:lnTo>
                <a:lnTo>
                  <a:pt x="357" y="0"/>
                </a:lnTo>
                <a:lnTo>
                  <a:pt x="716" y="312"/>
                </a:lnTo>
                <a:lnTo>
                  <a:pt x="716" y="312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zh-CN" altLang="en-US" sz="9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Freeform 17"/>
          <p:cNvSpPr>
            <a:spLocks/>
          </p:cNvSpPr>
          <p:nvPr/>
        </p:nvSpPr>
        <p:spPr bwMode="auto">
          <a:xfrm>
            <a:off x="4602246" y="2703752"/>
            <a:ext cx="2172721" cy="3515857"/>
          </a:xfrm>
          <a:custGeom>
            <a:avLst/>
            <a:gdLst>
              <a:gd name="T0" fmla="*/ 715 w 715"/>
              <a:gd name="T1" fmla="*/ 1157 h 1157"/>
              <a:gd name="T2" fmla="*/ 0 w 715"/>
              <a:gd name="T3" fmla="*/ 1157 h 1157"/>
              <a:gd name="T4" fmla="*/ 359 w 715"/>
              <a:gd name="T5" fmla="*/ 0 h 1157"/>
              <a:gd name="T6" fmla="*/ 715 w 715"/>
              <a:gd name="T7" fmla="*/ 1157 h 1157"/>
              <a:gd name="T8" fmla="*/ 715 w 715"/>
              <a:gd name="T9" fmla="*/ 1157 h 11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15" h="1157">
                <a:moveTo>
                  <a:pt x="715" y="1157"/>
                </a:moveTo>
                <a:lnTo>
                  <a:pt x="0" y="1157"/>
                </a:lnTo>
                <a:lnTo>
                  <a:pt x="359" y="0"/>
                </a:lnTo>
                <a:lnTo>
                  <a:pt x="715" y="1157"/>
                </a:lnTo>
                <a:lnTo>
                  <a:pt x="715" y="1157"/>
                </a:lnTo>
                <a:close/>
              </a:path>
            </a:pathLst>
          </a:custGeom>
          <a:solidFill>
            <a:schemeClr val="accent3">
              <a:lumMod val="50000"/>
            </a:schemeClr>
          </a:solidFill>
          <a:ln>
            <a:noFill/>
          </a:ln>
          <a:extLst/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zh-CN" altLang="en-US" sz="9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Freeform 18"/>
          <p:cNvSpPr>
            <a:spLocks/>
          </p:cNvSpPr>
          <p:nvPr/>
        </p:nvSpPr>
        <p:spPr bwMode="auto">
          <a:xfrm>
            <a:off x="4602245" y="2703752"/>
            <a:ext cx="1090920" cy="3515857"/>
          </a:xfrm>
          <a:custGeom>
            <a:avLst/>
            <a:gdLst>
              <a:gd name="T0" fmla="*/ 359 w 359"/>
              <a:gd name="T1" fmla="*/ 1157 h 1157"/>
              <a:gd name="T2" fmla="*/ 0 w 359"/>
              <a:gd name="T3" fmla="*/ 1157 h 1157"/>
              <a:gd name="T4" fmla="*/ 359 w 359"/>
              <a:gd name="T5" fmla="*/ 0 h 1157"/>
              <a:gd name="T6" fmla="*/ 359 w 359"/>
              <a:gd name="T7" fmla="*/ 1157 h 1157"/>
              <a:gd name="T8" fmla="*/ 359 w 359"/>
              <a:gd name="T9" fmla="*/ 1157 h 11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59" h="1157">
                <a:moveTo>
                  <a:pt x="359" y="1157"/>
                </a:moveTo>
                <a:lnTo>
                  <a:pt x="0" y="1157"/>
                </a:lnTo>
                <a:lnTo>
                  <a:pt x="359" y="0"/>
                </a:lnTo>
                <a:lnTo>
                  <a:pt x="359" y="1157"/>
                </a:lnTo>
                <a:lnTo>
                  <a:pt x="359" y="1157"/>
                </a:lnTo>
                <a:close/>
              </a:path>
            </a:pathLst>
          </a:custGeom>
          <a:solidFill>
            <a:schemeClr val="accent3">
              <a:lumMod val="60000"/>
              <a:lumOff val="40000"/>
            </a:schemeClr>
          </a:solidFill>
          <a:ln>
            <a:noFill/>
          </a:ln>
          <a:extLst/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zh-CN" altLang="en-US" sz="9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Freeform 19"/>
          <p:cNvSpPr>
            <a:spLocks/>
          </p:cNvSpPr>
          <p:nvPr/>
        </p:nvSpPr>
        <p:spPr bwMode="auto">
          <a:xfrm>
            <a:off x="4602246" y="5001063"/>
            <a:ext cx="2172721" cy="1218546"/>
          </a:xfrm>
          <a:custGeom>
            <a:avLst/>
            <a:gdLst>
              <a:gd name="T0" fmla="*/ 715 w 715"/>
              <a:gd name="T1" fmla="*/ 401 h 401"/>
              <a:gd name="T2" fmla="*/ 0 w 715"/>
              <a:gd name="T3" fmla="*/ 401 h 401"/>
              <a:gd name="T4" fmla="*/ 359 w 715"/>
              <a:gd name="T5" fmla="*/ 0 h 401"/>
              <a:gd name="T6" fmla="*/ 715 w 715"/>
              <a:gd name="T7" fmla="*/ 401 h 401"/>
              <a:gd name="T8" fmla="*/ 715 w 715"/>
              <a:gd name="T9" fmla="*/ 401 h 4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15" h="401">
                <a:moveTo>
                  <a:pt x="715" y="401"/>
                </a:moveTo>
                <a:lnTo>
                  <a:pt x="0" y="401"/>
                </a:lnTo>
                <a:lnTo>
                  <a:pt x="359" y="0"/>
                </a:lnTo>
                <a:lnTo>
                  <a:pt x="715" y="401"/>
                </a:lnTo>
                <a:lnTo>
                  <a:pt x="715" y="401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zh-CN" altLang="en-US" sz="9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Freeform 20"/>
          <p:cNvSpPr>
            <a:spLocks/>
          </p:cNvSpPr>
          <p:nvPr/>
        </p:nvSpPr>
        <p:spPr bwMode="auto">
          <a:xfrm>
            <a:off x="2879262" y="3047135"/>
            <a:ext cx="2166644" cy="3172476"/>
          </a:xfrm>
          <a:custGeom>
            <a:avLst/>
            <a:gdLst>
              <a:gd name="T0" fmla="*/ 713 w 713"/>
              <a:gd name="T1" fmla="*/ 1044 h 1044"/>
              <a:gd name="T2" fmla="*/ 0 w 713"/>
              <a:gd name="T3" fmla="*/ 1044 h 1044"/>
              <a:gd name="T4" fmla="*/ 356 w 713"/>
              <a:gd name="T5" fmla="*/ 0 h 1044"/>
              <a:gd name="T6" fmla="*/ 713 w 713"/>
              <a:gd name="T7" fmla="*/ 1044 h 1044"/>
              <a:gd name="T8" fmla="*/ 713 w 713"/>
              <a:gd name="T9" fmla="*/ 1044 h 10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13" h="1044">
                <a:moveTo>
                  <a:pt x="713" y="1044"/>
                </a:moveTo>
                <a:lnTo>
                  <a:pt x="0" y="1044"/>
                </a:lnTo>
                <a:lnTo>
                  <a:pt x="356" y="0"/>
                </a:lnTo>
                <a:lnTo>
                  <a:pt x="713" y="1044"/>
                </a:lnTo>
                <a:lnTo>
                  <a:pt x="713" y="1044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xtLst/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zh-CN" altLang="en-US" sz="9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Freeform 21"/>
          <p:cNvSpPr>
            <a:spLocks/>
          </p:cNvSpPr>
          <p:nvPr/>
        </p:nvSpPr>
        <p:spPr bwMode="auto">
          <a:xfrm>
            <a:off x="2879261" y="3047135"/>
            <a:ext cx="1081803" cy="3172476"/>
          </a:xfrm>
          <a:custGeom>
            <a:avLst/>
            <a:gdLst>
              <a:gd name="T0" fmla="*/ 356 w 356"/>
              <a:gd name="T1" fmla="*/ 1044 h 1044"/>
              <a:gd name="T2" fmla="*/ 0 w 356"/>
              <a:gd name="T3" fmla="*/ 1044 h 1044"/>
              <a:gd name="T4" fmla="*/ 356 w 356"/>
              <a:gd name="T5" fmla="*/ 0 h 1044"/>
              <a:gd name="T6" fmla="*/ 356 w 356"/>
              <a:gd name="T7" fmla="*/ 1044 h 1044"/>
              <a:gd name="T8" fmla="*/ 356 w 356"/>
              <a:gd name="T9" fmla="*/ 1044 h 10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56" h="1044">
                <a:moveTo>
                  <a:pt x="356" y="1044"/>
                </a:moveTo>
                <a:lnTo>
                  <a:pt x="0" y="1044"/>
                </a:lnTo>
                <a:lnTo>
                  <a:pt x="356" y="0"/>
                </a:lnTo>
                <a:lnTo>
                  <a:pt x="356" y="1044"/>
                </a:lnTo>
                <a:lnTo>
                  <a:pt x="356" y="1044"/>
                </a:ln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>
            <a:noFill/>
          </a:ln>
          <a:extLst/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zh-CN" altLang="en-US" sz="9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Freeform 22"/>
          <p:cNvSpPr>
            <a:spLocks/>
          </p:cNvSpPr>
          <p:nvPr/>
        </p:nvSpPr>
        <p:spPr bwMode="auto">
          <a:xfrm>
            <a:off x="2879262" y="5122613"/>
            <a:ext cx="2166644" cy="1096996"/>
          </a:xfrm>
          <a:custGeom>
            <a:avLst/>
            <a:gdLst>
              <a:gd name="T0" fmla="*/ 713 w 713"/>
              <a:gd name="T1" fmla="*/ 361 h 361"/>
              <a:gd name="T2" fmla="*/ 0 w 713"/>
              <a:gd name="T3" fmla="*/ 361 h 361"/>
              <a:gd name="T4" fmla="*/ 356 w 713"/>
              <a:gd name="T5" fmla="*/ 0 h 361"/>
              <a:gd name="T6" fmla="*/ 713 w 713"/>
              <a:gd name="T7" fmla="*/ 361 h 361"/>
              <a:gd name="T8" fmla="*/ 713 w 713"/>
              <a:gd name="T9" fmla="*/ 361 h 3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13" h="361">
                <a:moveTo>
                  <a:pt x="713" y="361"/>
                </a:moveTo>
                <a:lnTo>
                  <a:pt x="0" y="361"/>
                </a:lnTo>
                <a:lnTo>
                  <a:pt x="356" y="0"/>
                </a:lnTo>
                <a:lnTo>
                  <a:pt x="713" y="361"/>
                </a:lnTo>
                <a:lnTo>
                  <a:pt x="713" y="36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zh-CN" altLang="en-US" sz="9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Freeform 23"/>
          <p:cNvSpPr>
            <a:spLocks/>
          </p:cNvSpPr>
          <p:nvPr/>
        </p:nvSpPr>
        <p:spPr bwMode="auto">
          <a:xfrm>
            <a:off x="1141085" y="4016500"/>
            <a:ext cx="2175759" cy="2203109"/>
          </a:xfrm>
          <a:custGeom>
            <a:avLst/>
            <a:gdLst>
              <a:gd name="T0" fmla="*/ 716 w 716"/>
              <a:gd name="T1" fmla="*/ 725 h 725"/>
              <a:gd name="T2" fmla="*/ 0 w 716"/>
              <a:gd name="T3" fmla="*/ 725 h 725"/>
              <a:gd name="T4" fmla="*/ 359 w 716"/>
              <a:gd name="T5" fmla="*/ 0 h 725"/>
              <a:gd name="T6" fmla="*/ 716 w 716"/>
              <a:gd name="T7" fmla="*/ 725 h 725"/>
              <a:gd name="T8" fmla="*/ 716 w 716"/>
              <a:gd name="T9" fmla="*/ 725 h 7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16" h="725">
                <a:moveTo>
                  <a:pt x="716" y="725"/>
                </a:moveTo>
                <a:lnTo>
                  <a:pt x="0" y="725"/>
                </a:lnTo>
                <a:lnTo>
                  <a:pt x="359" y="0"/>
                </a:lnTo>
                <a:lnTo>
                  <a:pt x="716" y="725"/>
                </a:lnTo>
                <a:lnTo>
                  <a:pt x="716" y="725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  <a:extLst/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zh-CN" altLang="en-US" sz="9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Freeform 24"/>
          <p:cNvSpPr>
            <a:spLocks/>
          </p:cNvSpPr>
          <p:nvPr/>
        </p:nvSpPr>
        <p:spPr bwMode="auto">
          <a:xfrm>
            <a:off x="1141084" y="4016500"/>
            <a:ext cx="1090920" cy="2203109"/>
          </a:xfrm>
          <a:custGeom>
            <a:avLst/>
            <a:gdLst>
              <a:gd name="T0" fmla="*/ 359 w 359"/>
              <a:gd name="T1" fmla="*/ 725 h 725"/>
              <a:gd name="T2" fmla="*/ 0 w 359"/>
              <a:gd name="T3" fmla="*/ 725 h 725"/>
              <a:gd name="T4" fmla="*/ 359 w 359"/>
              <a:gd name="T5" fmla="*/ 0 h 725"/>
              <a:gd name="T6" fmla="*/ 359 w 359"/>
              <a:gd name="T7" fmla="*/ 725 h 725"/>
              <a:gd name="T8" fmla="*/ 359 w 359"/>
              <a:gd name="T9" fmla="*/ 725 h 7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59" h="725">
                <a:moveTo>
                  <a:pt x="359" y="725"/>
                </a:moveTo>
                <a:lnTo>
                  <a:pt x="0" y="725"/>
                </a:lnTo>
                <a:lnTo>
                  <a:pt x="359" y="0"/>
                </a:lnTo>
                <a:lnTo>
                  <a:pt x="359" y="725"/>
                </a:lnTo>
                <a:lnTo>
                  <a:pt x="359" y="725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</a:schemeClr>
          </a:solidFill>
          <a:ln>
            <a:noFill/>
          </a:ln>
          <a:extLst/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zh-CN" altLang="en-US" sz="9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Freeform 25"/>
          <p:cNvSpPr>
            <a:spLocks/>
          </p:cNvSpPr>
          <p:nvPr/>
        </p:nvSpPr>
        <p:spPr bwMode="auto">
          <a:xfrm>
            <a:off x="1141085" y="5459917"/>
            <a:ext cx="2175759" cy="759692"/>
          </a:xfrm>
          <a:custGeom>
            <a:avLst/>
            <a:gdLst>
              <a:gd name="T0" fmla="*/ 716 w 716"/>
              <a:gd name="T1" fmla="*/ 250 h 250"/>
              <a:gd name="T2" fmla="*/ 0 w 716"/>
              <a:gd name="T3" fmla="*/ 250 h 250"/>
              <a:gd name="T4" fmla="*/ 359 w 716"/>
              <a:gd name="T5" fmla="*/ 0 h 250"/>
              <a:gd name="T6" fmla="*/ 716 w 716"/>
              <a:gd name="T7" fmla="*/ 250 h 250"/>
              <a:gd name="T8" fmla="*/ 716 w 716"/>
              <a:gd name="T9" fmla="*/ 250 h 2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16" h="250">
                <a:moveTo>
                  <a:pt x="716" y="250"/>
                </a:moveTo>
                <a:lnTo>
                  <a:pt x="0" y="250"/>
                </a:lnTo>
                <a:lnTo>
                  <a:pt x="359" y="0"/>
                </a:lnTo>
                <a:lnTo>
                  <a:pt x="716" y="250"/>
                </a:lnTo>
                <a:lnTo>
                  <a:pt x="716" y="25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zh-CN" altLang="en-US" sz="9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1438246" y="3572844"/>
            <a:ext cx="1502188" cy="422388"/>
            <a:chOff x="960626" y="2437608"/>
            <a:chExt cx="1068281" cy="300381"/>
          </a:xfrm>
        </p:grpSpPr>
        <p:sp>
          <p:nvSpPr>
            <p:cNvPr id="2058" name="Freeform 39"/>
            <p:cNvSpPr>
              <a:spLocks/>
            </p:cNvSpPr>
            <p:nvPr/>
          </p:nvSpPr>
          <p:spPr bwMode="auto">
            <a:xfrm>
              <a:off x="960626" y="2437608"/>
              <a:ext cx="1068281" cy="300381"/>
            </a:xfrm>
            <a:custGeom>
              <a:avLst/>
              <a:gdLst>
                <a:gd name="T0" fmla="*/ 21 w 179"/>
                <a:gd name="T1" fmla="*/ 0 h 59"/>
                <a:gd name="T2" fmla="*/ 158 w 179"/>
                <a:gd name="T3" fmla="*/ 0 h 59"/>
                <a:gd name="T4" fmla="*/ 179 w 179"/>
                <a:gd name="T5" fmla="*/ 21 h 59"/>
                <a:gd name="T6" fmla="*/ 179 w 179"/>
                <a:gd name="T7" fmla="*/ 37 h 59"/>
                <a:gd name="T8" fmla="*/ 158 w 179"/>
                <a:gd name="T9" fmla="*/ 59 h 59"/>
                <a:gd name="T10" fmla="*/ 21 w 179"/>
                <a:gd name="T11" fmla="*/ 59 h 59"/>
                <a:gd name="T12" fmla="*/ 0 w 179"/>
                <a:gd name="T13" fmla="*/ 37 h 59"/>
                <a:gd name="T14" fmla="*/ 0 w 179"/>
                <a:gd name="T15" fmla="*/ 21 h 59"/>
                <a:gd name="T16" fmla="*/ 21 w 179"/>
                <a:gd name="T17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9" h="59">
                  <a:moveTo>
                    <a:pt x="21" y="0"/>
                  </a:moveTo>
                  <a:cubicBezTo>
                    <a:pt x="158" y="0"/>
                    <a:pt x="158" y="0"/>
                    <a:pt x="158" y="0"/>
                  </a:cubicBezTo>
                  <a:cubicBezTo>
                    <a:pt x="170" y="0"/>
                    <a:pt x="179" y="10"/>
                    <a:pt x="179" y="21"/>
                  </a:cubicBezTo>
                  <a:cubicBezTo>
                    <a:pt x="179" y="37"/>
                    <a:pt x="179" y="37"/>
                    <a:pt x="179" y="37"/>
                  </a:cubicBezTo>
                  <a:cubicBezTo>
                    <a:pt x="179" y="49"/>
                    <a:pt x="170" y="59"/>
                    <a:pt x="158" y="59"/>
                  </a:cubicBezTo>
                  <a:cubicBezTo>
                    <a:pt x="21" y="59"/>
                    <a:pt x="21" y="59"/>
                    <a:pt x="21" y="59"/>
                  </a:cubicBezTo>
                  <a:cubicBezTo>
                    <a:pt x="9" y="59"/>
                    <a:pt x="0" y="49"/>
                    <a:pt x="0" y="37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10"/>
                    <a:pt x="9" y="0"/>
                    <a:pt x="2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zh-CN" altLang="en-US" sz="9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59" name="Freeform 40"/>
            <p:cNvSpPr>
              <a:spLocks/>
            </p:cNvSpPr>
            <p:nvPr/>
          </p:nvSpPr>
          <p:spPr bwMode="auto">
            <a:xfrm>
              <a:off x="1001129" y="2476507"/>
              <a:ext cx="987275" cy="220423"/>
            </a:xfrm>
            <a:custGeom>
              <a:avLst/>
              <a:gdLst>
                <a:gd name="T0" fmla="*/ 14 w 165"/>
                <a:gd name="T1" fmla="*/ 0 h 43"/>
                <a:gd name="T2" fmla="*/ 151 w 165"/>
                <a:gd name="T3" fmla="*/ 0 h 43"/>
                <a:gd name="T4" fmla="*/ 165 w 165"/>
                <a:gd name="T5" fmla="*/ 13 h 43"/>
                <a:gd name="T6" fmla="*/ 165 w 165"/>
                <a:gd name="T7" fmla="*/ 29 h 43"/>
                <a:gd name="T8" fmla="*/ 151 w 165"/>
                <a:gd name="T9" fmla="*/ 43 h 43"/>
                <a:gd name="T10" fmla="*/ 14 w 165"/>
                <a:gd name="T11" fmla="*/ 43 h 43"/>
                <a:gd name="T12" fmla="*/ 0 w 165"/>
                <a:gd name="T13" fmla="*/ 29 h 43"/>
                <a:gd name="T14" fmla="*/ 0 w 165"/>
                <a:gd name="T15" fmla="*/ 13 h 43"/>
                <a:gd name="T16" fmla="*/ 14 w 165"/>
                <a:gd name="T17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5" h="43">
                  <a:moveTo>
                    <a:pt x="14" y="0"/>
                  </a:moveTo>
                  <a:cubicBezTo>
                    <a:pt x="151" y="0"/>
                    <a:pt x="151" y="0"/>
                    <a:pt x="151" y="0"/>
                  </a:cubicBezTo>
                  <a:cubicBezTo>
                    <a:pt x="159" y="0"/>
                    <a:pt x="165" y="6"/>
                    <a:pt x="165" y="13"/>
                  </a:cubicBezTo>
                  <a:cubicBezTo>
                    <a:pt x="165" y="29"/>
                    <a:pt x="165" y="29"/>
                    <a:pt x="165" y="29"/>
                  </a:cubicBezTo>
                  <a:cubicBezTo>
                    <a:pt x="165" y="37"/>
                    <a:pt x="159" y="43"/>
                    <a:pt x="151" y="43"/>
                  </a:cubicBezTo>
                  <a:cubicBezTo>
                    <a:pt x="14" y="43"/>
                    <a:pt x="14" y="43"/>
                    <a:pt x="14" y="43"/>
                  </a:cubicBezTo>
                  <a:cubicBezTo>
                    <a:pt x="6" y="43"/>
                    <a:pt x="0" y="37"/>
                    <a:pt x="0" y="29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6"/>
                    <a:pt x="6" y="0"/>
                    <a:pt x="14" y="0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xtLst/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zh-CN" altLang="en-US" sz="9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62" name="TextBox 2061"/>
            <p:cNvSpPr txBox="1"/>
            <p:nvPr/>
          </p:nvSpPr>
          <p:spPr>
            <a:xfrm>
              <a:off x="1141831" y="2460759"/>
              <a:ext cx="705873" cy="1736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9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zh-CN" altLang="en-US" sz="9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3168426" y="2588282"/>
            <a:ext cx="1512869" cy="422388"/>
            <a:chOff x="2191044" y="1737437"/>
            <a:chExt cx="1075877" cy="300381"/>
          </a:xfrm>
        </p:grpSpPr>
        <p:sp>
          <p:nvSpPr>
            <p:cNvPr id="2055" name="Freeform 36"/>
            <p:cNvSpPr>
              <a:spLocks/>
            </p:cNvSpPr>
            <p:nvPr/>
          </p:nvSpPr>
          <p:spPr bwMode="auto">
            <a:xfrm>
              <a:off x="2191044" y="1737437"/>
              <a:ext cx="1075877" cy="300381"/>
            </a:xfrm>
            <a:custGeom>
              <a:avLst/>
              <a:gdLst>
                <a:gd name="T0" fmla="*/ 21 w 180"/>
                <a:gd name="T1" fmla="*/ 0 h 59"/>
                <a:gd name="T2" fmla="*/ 159 w 180"/>
                <a:gd name="T3" fmla="*/ 0 h 59"/>
                <a:gd name="T4" fmla="*/ 180 w 180"/>
                <a:gd name="T5" fmla="*/ 22 h 59"/>
                <a:gd name="T6" fmla="*/ 180 w 180"/>
                <a:gd name="T7" fmla="*/ 38 h 59"/>
                <a:gd name="T8" fmla="*/ 159 w 180"/>
                <a:gd name="T9" fmla="*/ 59 h 59"/>
                <a:gd name="T10" fmla="*/ 21 w 180"/>
                <a:gd name="T11" fmla="*/ 59 h 59"/>
                <a:gd name="T12" fmla="*/ 0 w 180"/>
                <a:gd name="T13" fmla="*/ 38 h 59"/>
                <a:gd name="T14" fmla="*/ 0 w 180"/>
                <a:gd name="T15" fmla="*/ 22 h 59"/>
                <a:gd name="T16" fmla="*/ 21 w 180"/>
                <a:gd name="T17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0" h="59">
                  <a:moveTo>
                    <a:pt x="21" y="0"/>
                  </a:moveTo>
                  <a:cubicBezTo>
                    <a:pt x="159" y="0"/>
                    <a:pt x="159" y="0"/>
                    <a:pt x="159" y="0"/>
                  </a:cubicBezTo>
                  <a:cubicBezTo>
                    <a:pt x="170" y="0"/>
                    <a:pt x="180" y="10"/>
                    <a:pt x="180" y="22"/>
                  </a:cubicBezTo>
                  <a:cubicBezTo>
                    <a:pt x="180" y="38"/>
                    <a:pt x="180" y="38"/>
                    <a:pt x="180" y="38"/>
                  </a:cubicBezTo>
                  <a:cubicBezTo>
                    <a:pt x="180" y="50"/>
                    <a:pt x="170" y="59"/>
                    <a:pt x="159" y="59"/>
                  </a:cubicBezTo>
                  <a:cubicBezTo>
                    <a:pt x="21" y="59"/>
                    <a:pt x="21" y="59"/>
                    <a:pt x="21" y="59"/>
                  </a:cubicBezTo>
                  <a:cubicBezTo>
                    <a:pt x="10" y="59"/>
                    <a:pt x="0" y="50"/>
                    <a:pt x="0" y="38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10"/>
                    <a:pt x="10" y="0"/>
                    <a:pt x="21" y="0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zh-CN" altLang="en-US" sz="9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56" name="Freeform 37"/>
            <p:cNvSpPr>
              <a:spLocks/>
            </p:cNvSpPr>
            <p:nvPr/>
          </p:nvSpPr>
          <p:spPr bwMode="auto">
            <a:xfrm>
              <a:off x="2239142" y="1778497"/>
              <a:ext cx="979681" cy="224746"/>
            </a:xfrm>
            <a:custGeom>
              <a:avLst/>
              <a:gdLst>
                <a:gd name="T0" fmla="*/ 13 w 164"/>
                <a:gd name="T1" fmla="*/ 0 h 44"/>
                <a:gd name="T2" fmla="*/ 151 w 164"/>
                <a:gd name="T3" fmla="*/ 0 h 44"/>
                <a:gd name="T4" fmla="*/ 164 w 164"/>
                <a:gd name="T5" fmla="*/ 14 h 44"/>
                <a:gd name="T6" fmla="*/ 164 w 164"/>
                <a:gd name="T7" fmla="*/ 30 h 44"/>
                <a:gd name="T8" fmla="*/ 151 w 164"/>
                <a:gd name="T9" fmla="*/ 44 h 44"/>
                <a:gd name="T10" fmla="*/ 13 w 164"/>
                <a:gd name="T11" fmla="*/ 44 h 44"/>
                <a:gd name="T12" fmla="*/ 0 w 164"/>
                <a:gd name="T13" fmla="*/ 30 h 44"/>
                <a:gd name="T14" fmla="*/ 0 w 164"/>
                <a:gd name="T15" fmla="*/ 14 h 44"/>
                <a:gd name="T16" fmla="*/ 13 w 164"/>
                <a:gd name="T17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4" h="44">
                  <a:moveTo>
                    <a:pt x="13" y="0"/>
                  </a:moveTo>
                  <a:cubicBezTo>
                    <a:pt x="151" y="0"/>
                    <a:pt x="151" y="0"/>
                    <a:pt x="151" y="0"/>
                  </a:cubicBezTo>
                  <a:cubicBezTo>
                    <a:pt x="158" y="0"/>
                    <a:pt x="164" y="6"/>
                    <a:pt x="164" y="14"/>
                  </a:cubicBezTo>
                  <a:cubicBezTo>
                    <a:pt x="164" y="30"/>
                    <a:pt x="164" y="30"/>
                    <a:pt x="164" y="30"/>
                  </a:cubicBezTo>
                  <a:cubicBezTo>
                    <a:pt x="164" y="37"/>
                    <a:pt x="158" y="44"/>
                    <a:pt x="151" y="44"/>
                  </a:cubicBezTo>
                  <a:cubicBezTo>
                    <a:pt x="13" y="44"/>
                    <a:pt x="13" y="44"/>
                    <a:pt x="13" y="44"/>
                  </a:cubicBezTo>
                  <a:cubicBezTo>
                    <a:pt x="6" y="44"/>
                    <a:pt x="0" y="37"/>
                    <a:pt x="0" y="30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6"/>
                    <a:pt x="6" y="0"/>
                    <a:pt x="13" y="0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zh-CN" altLang="en-US" sz="9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2376047" y="1759618"/>
              <a:ext cx="705873" cy="1736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9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zh-CN" altLang="en-US" sz="9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4897070" y="2257057"/>
            <a:ext cx="1505750" cy="416310"/>
            <a:chOff x="3420369" y="1501886"/>
            <a:chExt cx="1070814" cy="296059"/>
          </a:xfrm>
        </p:grpSpPr>
        <p:sp>
          <p:nvSpPr>
            <p:cNvPr id="31" name="Freeform 30"/>
            <p:cNvSpPr>
              <a:spLocks/>
            </p:cNvSpPr>
            <p:nvPr/>
          </p:nvSpPr>
          <p:spPr bwMode="auto">
            <a:xfrm>
              <a:off x="3420369" y="1501886"/>
              <a:ext cx="1070814" cy="296059"/>
            </a:xfrm>
            <a:custGeom>
              <a:avLst/>
              <a:gdLst>
                <a:gd name="T0" fmla="*/ 21 w 179"/>
                <a:gd name="T1" fmla="*/ 0 h 58"/>
                <a:gd name="T2" fmla="*/ 158 w 179"/>
                <a:gd name="T3" fmla="*/ 0 h 58"/>
                <a:gd name="T4" fmla="*/ 179 w 179"/>
                <a:gd name="T5" fmla="*/ 21 h 58"/>
                <a:gd name="T6" fmla="*/ 179 w 179"/>
                <a:gd name="T7" fmla="*/ 37 h 58"/>
                <a:gd name="T8" fmla="*/ 158 w 179"/>
                <a:gd name="T9" fmla="*/ 58 h 58"/>
                <a:gd name="T10" fmla="*/ 21 w 179"/>
                <a:gd name="T11" fmla="*/ 58 h 58"/>
                <a:gd name="T12" fmla="*/ 0 w 179"/>
                <a:gd name="T13" fmla="*/ 37 h 58"/>
                <a:gd name="T14" fmla="*/ 0 w 179"/>
                <a:gd name="T15" fmla="*/ 21 h 58"/>
                <a:gd name="T16" fmla="*/ 21 w 179"/>
                <a:gd name="T17" fmla="*/ 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9" h="58">
                  <a:moveTo>
                    <a:pt x="21" y="0"/>
                  </a:moveTo>
                  <a:cubicBezTo>
                    <a:pt x="158" y="0"/>
                    <a:pt x="158" y="0"/>
                    <a:pt x="158" y="0"/>
                  </a:cubicBezTo>
                  <a:cubicBezTo>
                    <a:pt x="170" y="0"/>
                    <a:pt x="179" y="9"/>
                    <a:pt x="179" y="21"/>
                  </a:cubicBezTo>
                  <a:cubicBezTo>
                    <a:pt x="179" y="37"/>
                    <a:pt x="179" y="37"/>
                    <a:pt x="179" y="37"/>
                  </a:cubicBezTo>
                  <a:cubicBezTo>
                    <a:pt x="179" y="49"/>
                    <a:pt x="170" y="58"/>
                    <a:pt x="158" y="58"/>
                  </a:cubicBezTo>
                  <a:cubicBezTo>
                    <a:pt x="21" y="58"/>
                    <a:pt x="21" y="58"/>
                    <a:pt x="21" y="58"/>
                  </a:cubicBezTo>
                  <a:cubicBezTo>
                    <a:pt x="9" y="58"/>
                    <a:pt x="0" y="49"/>
                    <a:pt x="0" y="37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9"/>
                    <a:pt x="9" y="0"/>
                    <a:pt x="21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zh-CN" altLang="en-US" sz="9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48" name="Freeform 31"/>
            <p:cNvSpPr>
              <a:spLocks/>
            </p:cNvSpPr>
            <p:nvPr/>
          </p:nvSpPr>
          <p:spPr bwMode="auto">
            <a:xfrm>
              <a:off x="3463404" y="1538623"/>
              <a:ext cx="984744" cy="224746"/>
            </a:xfrm>
            <a:custGeom>
              <a:avLst/>
              <a:gdLst>
                <a:gd name="T0" fmla="*/ 14 w 165"/>
                <a:gd name="T1" fmla="*/ 0 h 44"/>
                <a:gd name="T2" fmla="*/ 151 w 165"/>
                <a:gd name="T3" fmla="*/ 0 h 44"/>
                <a:gd name="T4" fmla="*/ 165 w 165"/>
                <a:gd name="T5" fmla="*/ 14 h 44"/>
                <a:gd name="T6" fmla="*/ 165 w 165"/>
                <a:gd name="T7" fmla="*/ 30 h 44"/>
                <a:gd name="T8" fmla="*/ 151 w 165"/>
                <a:gd name="T9" fmla="*/ 44 h 44"/>
                <a:gd name="T10" fmla="*/ 14 w 165"/>
                <a:gd name="T11" fmla="*/ 44 h 44"/>
                <a:gd name="T12" fmla="*/ 0 w 165"/>
                <a:gd name="T13" fmla="*/ 30 h 44"/>
                <a:gd name="T14" fmla="*/ 0 w 165"/>
                <a:gd name="T15" fmla="*/ 14 h 44"/>
                <a:gd name="T16" fmla="*/ 14 w 165"/>
                <a:gd name="T17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5" h="44">
                  <a:moveTo>
                    <a:pt x="14" y="0"/>
                  </a:moveTo>
                  <a:cubicBezTo>
                    <a:pt x="151" y="0"/>
                    <a:pt x="151" y="0"/>
                    <a:pt x="151" y="0"/>
                  </a:cubicBezTo>
                  <a:cubicBezTo>
                    <a:pt x="159" y="0"/>
                    <a:pt x="165" y="6"/>
                    <a:pt x="165" y="14"/>
                  </a:cubicBezTo>
                  <a:cubicBezTo>
                    <a:pt x="165" y="30"/>
                    <a:pt x="165" y="30"/>
                    <a:pt x="165" y="30"/>
                  </a:cubicBezTo>
                  <a:cubicBezTo>
                    <a:pt x="165" y="38"/>
                    <a:pt x="159" y="44"/>
                    <a:pt x="151" y="44"/>
                  </a:cubicBezTo>
                  <a:cubicBezTo>
                    <a:pt x="14" y="44"/>
                    <a:pt x="14" y="44"/>
                    <a:pt x="14" y="44"/>
                  </a:cubicBezTo>
                  <a:cubicBezTo>
                    <a:pt x="6" y="44"/>
                    <a:pt x="0" y="38"/>
                    <a:pt x="0" y="30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6"/>
                    <a:pt x="6" y="0"/>
                    <a:pt x="14" y="0"/>
                  </a:cubicBez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>
              <a:noFill/>
            </a:ln>
            <a:extLst/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zh-CN" altLang="en-US" sz="9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3602840" y="1522948"/>
              <a:ext cx="705872" cy="1736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9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zh-CN" altLang="en-US" sz="9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6627504" y="3056251"/>
            <a:ext cx="1505750" cy="422388"/>
            <a:chOff x="4650967" y="2070233"/>
            <a:chExt cx="1070814" cy="300381"/>
          </a:xfrm>
        </p:grpSpPr>
        <p:sp>
          <p:nvSpPr>
            <p:cNvPr id="2052" name="Freeform 33"/>
            <p:cNvSpPr>
              <a:spLocks/>
            </p:cNvSpPr>
            <p:nvPr/>
          </p:nvSpPr>
          <p:spPr bwMode="auto">
            <a:xfrm>
              <a:off x="4650967" y="2070233"/>
              <a:ext cx="1070814" cy="300381"/>
            </a:xfrm>
            <a:custGeom>
              <a:avLst/>
              <a:gdLst>
                <a:gd name="T0" fmla="*/ 21 w 179"/>
                <a:gd name="T1" fmla="*/ 0 h 59"/>
                <a:gd name="T2" fmla="*/ 158 w 179"/>
                <a:gd name="T3" fmla="*/ 0 h 59"/>
                <a:gd name="T4" fmla="*/ 179 w 179"/>
                <a:gd name="T5" fmla="*/ 21 h 59"/>
                <a:gd name="T6" fmla="*/ 179 w 179"/>
                <a:gd name="T7" fmla="*/ 38 h 59"/>
                <a:gd name="T8" fmla="*/ 158 w 179"/>
                <a:gd name="T9" fmla="*/ 59 h 59"/>
                <a:gd name="T10" fmla="*/ 21 w 179"/>
                <a:gd name="T11" fmla="*/ 59 h 59"/>
                <a:gd name="T12" fmla="*/ 0 w 179"/>
                <a:gd name="T13" fmla="*/ 38 h 59"/>
                <a:gd name="T14" fmla="*/ 0 w 179"/>
                <a:gd name="T15" fmla="*/ 21 h 59"/>
                <a:gd name="T16" fmla="*/ 21 w 179"/>
                <a:gd name="T17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9" h="59">
                  <a:moveTo>
                    <a:pt x="21" y="0"/>
                  </a:moveTo>
                  <a:cubicBezTo>
                    <a:pt x="158" y="0"/>
                    <a:pt x="158" y="0"/>
                    <a:pt x="158" y="0"/>
                  </a:cubicBezTo>
                  <a:cubicBezTo>
                    <a:pt x="170" y="0"/>
                    <a:pt x="179" y="10"/>
                    <a:pt x="179" y="21"/>
                  </a:cubicBezTo>
                  <a:cubicBezTo>
                    <a:pt x="179" y="38"/>
                    <a:pt x="179" y="38"/>
                    <a:pt x="179" y="38"/>
                  </a:cubicBezTo>
                  <a:cubicBezTo>
                    <a:pt x="179" y="49"/>
                    <a:pt x="170" y="59"/>
                    <a:pt x="158" y="59"/>
                  </a:cubicBezTo>
                  <a:cubicBezTo>
                    <a:pt x="21" y="59"/>
                    <a:pt x="21" y="59"/>
                    <a:pt x="21" y="59"/>
                  </a:cubicBezTo>
                  <a:cubicBezTo>
                    <a:pt x="9" y="59"/>
                    <a:pt x="0" y="49"/>
                    <a:pt x="0" y="38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10"/>
                    <a:pt x="9" y="0"/>
                    <a:pt x="21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zh-CN" altLang="en-US" sz="9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53" name="Freeform 34"/>
            <p:cNvSpPr>
              <a:spLocks/>
            </p:cNvSpPr>
            <p:nvPr/>
          </p:nvSpPr>
          <p:spPr bwMode="auto">
            <a:xfrm>
              <a:off x="4692737" y="2109132"/>
              <a:ext cx="987275" cy="220423"/>
            </a:xfrm>
            <a:custGeom>
              <a:avLst/>
              <a:gdLst>
                <a:gd name="T0" fmla="*/ 14 w 165"/>
                <a:gd name="T1" fmla="*/ 0 h 43"/>
                <a:gd name="T2" fmla="*/ 151 w 165"/>
                <a:gd name="T3" fmla="*/ 0 h 43"/>
                <a:gd name="T4" fmla="*/ 165 w 165"/>
                <a:gd name="T5" fmla="*/ 13 h 43"/>
                <a:gd name="T6" fmla="*/ 165 w 165"/>
                <a:gd name="T7" fmla="*/ 30 h 43"/>
                <a:gd name="T8" fmla="*/ 151 w 165"/>
                <a:gd name="T9" fmla="*/ 43 h 43"/>
                <a:gd name="T10" fmla="*/ 14 w 165"/>
                <a:gd name="T11" fmla="*/ 43 h 43"/>
                <a:gd name="T12" fmla="*/ 0 w 165"/>
                <a:gd name="T13" fmla="*/ 30 h 43"/>
                <a:gd name="T14" fmla="*/ 0 w 165"/>
                <a:gd name="T15" fmla="*/ 13 h 43"/>
                <a:gd name="T16" fmla="*/ 14 w 165"/>
                <a:gd name="T17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5" h="43">
                  <a:moveTo>
                    <a:pt x="14" y="0"/>
                  </a:moveTo>
                  <a:cubicBezTo>
                    <a:pt x="151" y="0"/>
                    <a:pt x="151" y="0"/>
                    <a:pt x="151" y="0"/>
                  </a:cubicBezTo>
                  <a:cubicBezTo>
                    <a:pt x="159" y="0"/>
                    <a:pt x="165" y="6"/>
                    <a:pt x="165" y="13"/>
                  </a:cubicBezTo>
                  <a:cubicBezTo>
                    <a:pt x="165" y="30"/>
                    <a:pt x="165" y="30"/>
                    <a:pt x="165" y="30"/>
                  </a:cubicBezTo>
                  <a:cubicBezTo>
                    <a:pt x="165" y="37"/>
                    <a:pt x="159" y="43"/>
                    <a:pt x="151" y="43"/>
                  </a:cubicBezTo>
                  <a:cubicBezTo>
                    <a:pt x="14" y="43"/>
                    <a:pt x="14" y="43"/>
                    <a:pt x="14" y="43"/>
                  </a:cubicBezTo>
                  <a:cubicBezTo>
                    <a:pt x="6" y="43"/>
                    <a:pt x="0" y="37"/>
                    <a:pt x="0" y="30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6"/>
                    <a:pt x="6" y="0"/>
                    <a:pt x="14" y="0"/>
                  </a:cubicBez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zh-CN" altLang="en-US" sz="9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4833438" y="2101575"/>
              <a:ext cx="705872" cy="1736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9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zh-CN" altLang="en-US" sz="9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067" name="TextBox 2066"/>
          <p:cNvSpPr txBox="1"/>
          <p:nvPr/>
        </p:nvSpPr>
        <p:spPr>
          <a:xfrm>
            <a:off x="1931886" y="5608693"/>
            <a:ext cx="646331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54%</a:t>
            </a:r>
            <a:endParaRPr lang="zh-CN" altLang="en-US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3702639" y="5608693"/>
            <a:ext cx="646331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78%</a:t>
            </a:r>
            <a:endParaRPr lang="zh-CN" altLang="en-US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5413505" y="5608693"/>
            <a:ext cx="646331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85%</a:t>
            </a:r>
            <a:endParaRPr lang="zh-CN" altLang="en-US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7098577" y="5608693"/>
            <a:ext cx="646331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67%</a:t>
            </a:r>
            <a:endParaRPr lang="zh-CN" altLang="en-US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7" name="TextBox 8"/>
          <p:cNvSpPr txBox="1"/>
          <p:nvPr/>
        </p:nvSpPr>
        <p:spPr>
          <a:xfrm>
            <a:off x="784025" y="639307"/>
            <a:ext cx="2092525" cy="369332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r"/>
            <a:r>
              <a:rPr lang="zh-CN" altLang="en-US" sz="2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10483156" y="87933"/>
            <a:ext cx="2108542" cy="22711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r">
              <a:defRPr/>
            </a:pPr>
            <a:r>
              <a:rPr lang="en-US" altLang="zh-CN" sz="1476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www. </a:t>
            </a:r>
            <a:r>
              <a:rPr lang="en-US" altLang="zh-CN" sz="1476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1ppt.com</a:t>
            </a:r>
            <a:endParaRPr lang="zh-CN" altLang="en-US" sz="1476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9" name="TextBox 8"/>
          <p:cNvSpPr txBox="1"/>
          <p:nvPr/>
        </p:nvSpPr>
        <p:spPr>
          <a:xfrm>
            <a:off x="3108125" y="762417"/>
            <a:ext cx="3139134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0" name="矩形 39"/>
          <p:cNvSpPr/>
          <p:nvPr/>
        </p:nvSpPr>
        <p:spPr>
          <a:xfrm>
            <a:off x="353" y="375965"/>
            <a:ext cx="2885467" cy="18983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2885819" y="375965"/>
            <a:ext cx="9972578" cy="18983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99951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任意多边形 178"/>
          <p:cNvSpPr>
            <a:spLocks/>
          </p:cNvSpPr>
          <p:nvPr/>
        </p:nvSpPr>
        <p:spPr bwMode="auto">
          <a:xfrm>
            <a:off x="2815005" y="1735551"/>
            <a:ext cx="1361345" cy="2999495"/>
          </a:xfrm>
          <a:custGeom>
            <a:avLst/>
            <a:gdLst>
              <a:gd name="connsiteX0" fmla="*/ 234950 w 1428751"/>
              <a:gd name="connsiteY0" fmla="*/ 0 h 3148013"/>
              <a:gd name="connsiteX1" fmla="*/ 239712 w 1428751"/>
              <a:gd name="connsiteY1" fmla="*/ 0 h 3148013"/>
              <a:gd name="connsiteX2" fmla="*/ 276225 w 1428751"/>
              <a:gd name="connsiteY2" fmla="*/ 0 h 3148013"/>
              <a:gd name="connsiteX3" fmla="*/ 319088 w 1428751"/>
              <a:gd name="connsiteY3" fmla="*/ 0 h 3148013"/>
              <a:gd name="connsiteX4" fmla="*/ 361950 w 1428751"/>
              <a:gd name="connsiteY4" fmla="*/ 0 h 3148013"/>
              <a:gd name="connsiteX5" fmla="*/ 361951 w 1428751"/>
              <a:gd name="connsiteY5" fmla="*/ 0 h 3148013"/>
              <a:gd name="connsiteX6" fmla="*/ 404813 w 1428751"/>
              <a:gd name="connsiteY6" fmla="*/ 0 h 3148013"/>
              <a:gd name="connsiteX7" fmla="*/ 446088 w 1428751"/>
              <a:gd name="connsiteY7" fmla="*/ 0 h 3148013"/>
              <a:gd name="connsiteX8" fmla="*/ 488950 w 1428751"/>
              <a:gd name="connsiteY8" fmla="*/ 0 h 3148013"/>
              <a:gd name="connsiteX9" fmla="*/ 488951 w 1428751"/>
              <a:gd name="connsiteY9" fmla="*/ 0 h 3148013"/>
              <a:gd name="connsiteX10" fmla="*/ 531813 w 1428751"/>
              <a:gd name="connsiteY10" fmla="*/ 0 h 3148013"/>
              <a:gd name="connsiteX11" fmla="*/ 576263 w 1428751"/>
              <a:gd name="connsiteY11" fmla="*/ 0 h 3148013"/>
              <a:gd name="connsiteX12" fmla="*/ 617538 w 1428751"/>
              <a:gd name="connsiteY12" fmla="*/ 0 h 3148013"/>
              <a:gd name="connsiteX13" fmla="*/ 660400 w 1428751"/>
              <a:gd name="connsiteY13" fmla="*/ 0 h 3148013"/>
              <a:gd name="connsiteX14" fmla="*/ 660401 w 1428751"/>
              <a:gd name="connsiteY14" fmla="*/ 0 h 3148013"/>
              <a:gd name="connsiteX15" fmla="*/ 703263 w 1428751"/>
              <a:gd name="connsiteY15" fmla="*/ 0 h 3148013"/>
              <a:gd name="connsiteX16" fmla="*/ 744538 w 1428751"/>
              <a:gd name="connsiteY16" fmla="*/ 0 h 3148013"/>
              <a:gd name="connsiteX17" fmla="*/ 787400 w 1428751"/>
              <a:gd name="connsiteY17" fmla="*/ 0 h 3148013"/>
              <a:gd name="connsiteX18" fmla="*/ 787401 w 1428751"/>
              <a:gd name="connsiteY18" fmla="*/ 0 h 3148013"/>
              <a:gd name="connsiteX19" fmla="*/ 830263 w 1428751"/>
              <a:gd name="connsiteY19" fmla="*/ 0 h 3148013"/>
              <a:gd name="connsiteX20" fmla="*/ 873125 w 1428751"/>
              <a:gd name="connsiteY20" fmla="*/ 0 h 3148013"/>
              <a:gd name="connsiteX21" fmla="*/ 873126 w 1428751"/>
              <a:gd name="connsiteY21" fmla="*/ 0 h 3148013"/>
              <a:gd name="connsiteX22" fmla="*/ 914400 w 1428751"/>
              <a:gd name="connsiteY22" fmla="*/ 0 h 3148013"/>
              <a:gd name="connsiteX23" fmla="*/ 958850 w 1428751"/>
              <a:gd name="connsiteY23" fmla="*/ 0 h 3148013"/>
              <a:gd name="connsiteX24" fmla="*/ 990600 w 1428751"/>
              <a:gd name="connsiteY24" fmla="*/ 0 h 3148013"/>
              <a:gd name="connsiteX25" fmla="*/ 1001713 w 1428751"/>
              <a:gd name="connsiteY25" fmla="*/ 0 h 3148013"/>
              <a:gd name="connsiteX26" fmla="*/ 1039813 w 1428751"/>
              <a:gd name="connsiteY26" fmla="*/ 4762 h 3148013"/>
              <a:gd name="connsiteX27" fmla="*/ 1044576 w 1428751"/>
              <a:gd name="connsiteY27" fmla="*/ 6350 h 3148013"/>
              <a:gd name="connsiteX28" fmla="*/ 1044576 w 1428751"/>
              <a:gd name="connsiteY28" fmla="*/ 6350 h 3148013"/>
              <a:gd name="connsiteX29" fmla="*/ 1084262 w 1428751"/>
              <a:gd name="connsiteY29" fmla="*/ 15875 h 3148013"/>
              <a:gd name="connsiteX30" fmla="*/ 1085850 w 1428751"/>
              <a:gd name="connsiteY30" fmla="*/ 17462 h 3148013"/>
              <a:gd name="connsiteX31" fmla="*/ 1085850 w 1428751"/>
              <a:gd name="connsiteY31" fmla="*/ 17462 h 3148013"/>
              <a:gd name="connsiteX32" fmla="*/ 1123950 w 1428751"/>
              <a:gd name="connsiteY32" fmla="*/ 34924 h 3148013"/>
              <a:gd name="connsiteX33" fmla="*/ 1128713 w 1428751"/>
              <a:gd name="connsiteY33" fmla="*/ 38099 h 3148013"/>
              <a:gd name="connsiteX34" fmla="*/ 1128713 w 1428751"/>
              <a:gd name="connsiteY34" fmla="*/ 38100 h 3148013"/>
              <a:gd name="connsiteX35" fmla="*/ 1160463 w 1428751"/>
              <a:gd name="connsiteY35" fmla="*/ 60325 h 3148013"/>
              <a:gd name="connsiteX36" fmla="*/ 1171576 w 1428751"/>
              <a:gd name="connsiteY36" fmla="*/ 73025 h 3148013"/>
              <a:gd name="connsiteX37" fmla="*/ 1171576 w 1428751"/>
              <a:gd name="connsiteY37" fmla="*/ 73026 h 3148013"/>
              <a:gd name="connsiteX38" fmla="*/ 1189037 w 1428751"/>
              <a:gd name="connsiteY38" fmla="*/ 92075 h 3148013"/>
              <a:gd name="connsiteX39" fmla="*/ 1211263 w 1428751"/>
              <a:gd name="connsiteY39" fmla="*/ 128587 h 3148013"/>
              <a:gd name="connsiteX40" fmla="*/ 1214438 w 1428751"/>
              <a:gd name="connsiteY40" fmla="*/ 136525 h 3148013"/>
              <a:gd name="connsiteX41" fmla="*/ 1225550 w 1428751"/>
              <a:gd name="connsiteY41" fmla="*/ 166687 h 3148013"/>
              <a:gd name="connsiteX42" fmla="*/ 1230313 w 1428751"/>
              <a:gd name="connsiteY42" fmla="*/ 209550 h 3148013"/>
              <a:gd name="connsiteX43" fmla="*/ 1230313 w 1428751"/>
              <a:gd name="connsiteY43" fmla="*/ 617537 h 3148013"/>
              <a:gd name="connsiteX44" fmla="*/ 1255713 w 1428751"/>
              <a:gd name="connsiteY44" fmla="*/ 638175 h 3148013"/>
              <a:gd name="connsiteX45" fmla="*/ 1411289 w 1428751"/>
              <a:gd name="connsiteY45" fmla="*/ 755650 h 3148013"/>
              <a:gd name="connsiteX46" fmla="*/ 1425576 w 1428751"/>
              <a:gd name="connsiteY46" fmla="*/ 769938 h 3148013"/>
              <a:gd name="connsiteX47" fmla="*/ 1428751 w 1428751"/>
              <a:gd name="connsiteY47" fmla="*/ 787400 h 3148013"/>
              <a:gd name="connsiteX48" fmla="*/ 1425576 w 1428751"/>
              <a:gd name="connsiteY48" fmla="*/ 803275 h 3148013"/>
              <a:gd name="connsiteX49" fmla="*/ 1411289 w 1428751"/>
              <a:gd name="connsiteY49" fmla="*/ 817563 h 3148013"/>
              <a:gd name="connsiteX50" fmla="*/ 1255713 w 1428751"/>
              <a:gd name="connsiteY50" fmla="*/ 935038 h 3148013"/>
              <a:gd name="connsiteX51" fmla="*/ 1255713 w 1428751"/>
              <a:gd name="connsiteY51" fmla="*/ 935038 h 3148013"/>
              <a:gd name="connsiteX52" fmla="*/ 1230313 w 1428751"/>
              <a:gd name="connsiteY52" fmla="*/ 955675 h 3148013"/>
              <a:gd name="connsiteX53" fmla="*/ 1230313 w 1428751"/>
              <a:gd name="connsiteY53" fmla="*/ 2940051 h 3148013"/>
              <a:gd name="connsiteX54" fmla="*/ 1225550 w 1428751"/>
              <a:gd name="connsiteY54" fmla="*/ 2982913 h 3148013"/>
              <a:gd name="connsiteX55" fmla="*/ 1214438 w 1428751"/>
              <a:gd name="connsiteY55" fmla="*/ 3011488 h 3148013"/>
              <a:gd name="connsiteX56" fmla="*/ 1211263 w 1428751"/>
              <a:gd name="connsiteY56" fmla="*/ 3021013 h 3148013"/>
              <a:gd name="connsiteX57" fmla="*/ 1189037 w 1428751"/>
              <a:gd name="connsiteY57" fmla="*/ 3055938 h 3148013"/>
              <a:gd name="connsiteX58" fmla="*/ 1171576 w 1428751"/>
              <a:gd name="connsiteY58" fmla="*/ 3074987 h 3148013"/>
              <a:gd name="connsiteX59" fmla="*/ 1171576 w 1428751"/>
              <a:gd name="connsiteY59" fmla="*/ 3074988 h 3148013"/>
              <a:gd name="connsiteX60" fmla="*/ 1160463 w 1428751"/>
              <a:gd name="connsiteY60" fmla="*/ 3087688 h 3148013"/>
              <a:gd name="connsiteX61" fmla="*/ 1128713 w 1428751"/>
              <a:gd name="connsiteY61" fmla="*/ 3109913 h 3148013"/>
              <a:gd name="connsiteX62" fmla="*/ 1128713 w 1428751"/>
              <a:gd name="connsiteY62" fmla="*/ 3109913 h 3148013"/>
              <a:gd name="connsiteX63" fmla="*/ 1123950 w 1428751"/>
              <a:gd name="connsiteY63" fmla="*/ 3113088 h 3148013"/>
              <a:gd name="connsiteX64" fmla="*/ 1085850 w 1428751"/>
              <a:gd name="connsiteY64" fmla="*/ 3130550 h 3148013"/>
              <a:gd name="connsiteX65" fmla="*/ 1084262 w 1428751"/>
              <a:gd name="connsiteY65" fmla="*/ 3132138 h 3148013"/>
              <a:gd name="connsiteX66" fmla="*/ 1044576 w 1428751"/>
              <a:gd name="connsiteY66" fmla="*/ 3143250 h 3148013"/>
              <a:gd name="connsiteX67" fmla="*/ 1044576 w 1428751"/>
              <a:gd name="connsiteY67" fmla="*/ 3143251 h 3148013"/>
              <a:gd name="connsiteX68" fmla="*/ 1039813 w 1428751"/>
              <a:gd name="connsiteY68" fmla="*/ 3144838 h 3148013"/>
              <a:gd name="connsiteX69" fmla="*/ 1001713 w 1428751"/>
              <a:gd name="connsiteY69" fmla="*/ 3148013 h 3148013"/>
              <a:gd name="connsiteX70" fmla="*/ 990600 w 1428751"/>
              <a:gd name="connsiteY70" fmla="*/ 3148013 h 3148013"/>
              <a:gd name="connsiteX71" fmla="*/ 958850 w 1428751"/>
              <a:gd name="connsiteY71" fmla="*/ 3148013 h 3148013"/>
              <a:gd name="connsiteX72" fmla="*/ 914400 w 1428751"/>
              <a:gd name="connsiteY72" fmla="*/ 3148013 h 3148013"/>
              <a:gd name="connsiteX73" fmla="*/ 873126 w 1428751"/>
              <a:gd name="connsiteY73" fmla="*/ 3148013 h 3148013"/>
              <a:gd name="connsiteX74" fmla="*/ 873125 w 1428751"/>
              <a:gd name="connsiteY74" fmla="*/ 3148013 h 3148013"/>
              <a:gd name="connsiteX75" fmla="*/ 830263 w 1428751"/>
              <a:gd name="connsiteY75" fmla="*/ 3148013 h 3148013"/>
              <a:gd name="connsiteX76" fmla="*/ 787401 w 1428751"/>
              <a:gd name="connsiteY76" fmla="*/ 3148013 h 3148013"/>
              <a:gd name="connsiteX77" fmla="*/ 787400 w 1428751"/>
              <a:gd name="connsiteY77" fmla="*/ 3148013 h 3148013"/>
              <a:gd name="connsiteX78" fmla="*/ 744538 w 1428751"/>
              <a:gd name="connsiteY78" fmla="*/ 3148013 h 3148013"/>
              <a:gd name="connsiteX79" fmla="*/ 703263 w 1428751"/>
              <a:gd name="connsiteY79" fmla="*/ 3148013 h 3148013"/>
              <a:gd name="connsiteX80" fmla="*/ 660401 w 1428751"/>
              <a:gd name="connsiteY80" fmla="*/ 3148013 h 3148013"/>
              <a:gd name="connsiteX81" fmla="*/ 660400 w 1428751"/>
              <a:gd name="connsiteY81" fmla="*/ 3148013 h 3148013"/>
              <a:gd name="connsiteX82" fmla="*/ 617538 w 1428751"/>
              <a:gd name="connsiteY82" fmla="*/ 3148013 h 3148013"/>
              <a:gd name="connsiteX83" fmla="*/ 576263 w 1428751"/>
              <a:gd name="connsiteY83" fmla="*/ 3148013 h 3148013"/>
              <a:gd name="connsiteX84" fmla="*/ 531813 w 1428751"/>
              <a:gd name="connsiteY84" fmla="*/ 3148013 h 3148013"/>
              <a:gd name="connsiteX85" fmla="*/ 488951 w 1428751"/>
              <a:gd name="connsiteY85" fmla="*/ 3148013 h 3148013"/>
              <a:gd name="connsiteX86" fmla="*/ 488950 w 1428751"/>
              <a:gd name="connsiteY86" fmla="*/ 3148013 h 3148013"/>
              <a:gd name="connsiteX87" fmla="*/ 446088 w 1428751"/>
              <a:gd name="connsiteY87" fmla="*/ 3148013 h 3148013"/>
              <a:gd name="connsiteX88" fmla="*/ 404813 w 1428751"/>
              <a:gd name="connsiteY88" fmla="*/ 3148013 h 3148013"/>
              <a:gd name="connsiteX89" fmla="*/ 361951 w 1428751"/>
              <a:gd name="connsiteY89" fmla="*/ 3148013 h 3148013"/>
              <a:gd name="connsiteX90" fmla="*/ 361950 w 1428751"/>
              <a:gd name="connsiteY90" fmla="*/ 3148013 h 3148013"/>
              <a:gd name="connsiteX91" fmla="*/ 319088 w 1428751"/>
              <a:gd name="connsiteY91" fmla="*/ 3148013 h 3148013"/>
              <a:gd name="connsiteX92" fmla="*/ 276225 w 1428751"/>
              <a:gd name="connsiteY92" fmla="*/ 3148013 h 3148013"/>
              <a:gd name="connsiteX93" fmla="*/ 239712 w 1428751"/>
              <a:gd name="connsiteY93" fmla="*/ 3148013 h 3148013"/>
              <a:gd name="connsiteX94" fmla="*/ 234950 w 1428751"/>
              <a:gd name="connsiteY94" fmla="*/ 3148013 h 3148013"/>
              <a:gd name="connsiteX95" fmla="*/ 190500 w 1428751"/>
              <a:gd name="connsiteY95" fmla="*/ 3144838 h 3148013"/>
              <a:gd name="connsiteX96" fmla="*/ 190500 w 1428751"/>
              <a:gd name="connsiteY96" fmla="*/ 3144837 h 3148013"/>
              <a:gd name="connsiteX97" fmla="*/ 147638 w 1428751"/>
              <a:gd name="connsiteY97" fmla="*/ 3132137 h 3148013"/>
              <a:gd name="connsiteX98" fmla="*/ 147638 w 1428751"/>
              <a:gd name="connsiteY98" fmla="*/ 3132138 h 3148013"/>
              <a:gd name="connsiteX99" fmla="*/ 146050 w 1428751"/>
              <a:gd name="connsiteY99" fmla="*/ 3132138 h 3148013"/>
              <a:gd name="connsiteX100" fmla="*/ 104775 w 1428751"/>
              <a:gd name="connsiteY100" fmla="*/ 3113088 h 3148013"/>
              <a:gd name="connsiteX101" fmla="*/ 71437 w 1428751"/>
              <a:gd name="connsiteY101" fmla="*/ 3087688 h 3148013"/>
              <a:gd name="connsiteX102" fmla="*/ 63500 w 1428751"/>
              <a:gd name="connsiteY102" fmla="*/ 3081338 h 3148013"/>
              <a:gd name="connsiteX103" fmla="*/ 63500 w 1428751"/>
              <a:gd name="connsiteY103" fmla="*/ 3081336 h 3148013"/>
              <a:gd name="connsiteX104" fmla="*/ 41276 w 1428751"/>
              <a:gd name="connsiteY104" fmla="*/ 3055937 h 3148013"/>
              <a:gd name="connsiteX105" fmla="*/ 20638 w 1428751"/>
              <a:gd name="connsiteY105" fmla="*/ 3024187 h 3148013"/>
              <a:gd name="connsiteX106" fmla="*/ 19050 w 1428751"/>
              <a:gd name="connsiteY106" fmla="*/ 3021012 h 3148013"/>
              <a:gd name="connsiteX107" fmla="*/ 4762 w 1428751"/>
              <a:gd name="connsiteY107" fmla="*/ 2982912 h 3148013"/>
              <a:gd name="connsiteX108" fmla="*/ 0 w 1428751"/>
              <a:gd name="connsiteY108" fmla="*/ 2940050 h 3148013"/>
              <a:gd name="connsiteX109" fmla="*/ 0 w 1428751"/>
              <a:gd name="connsiteY109" fmla="*/ 209549 h 3148013"/>
              <a:gd name="connsiteX110" fmla="*/ 4762 w 1428751"/>
              <a:gd name="connsiteY110" fmla="*/ 166687 h 3148013"/>
              <a:gd name="connsiteX111" fmla="*/ 19050 w 1428751"/>
              <a:gd name="connsiteY111" fmla="*/ 128587 h 3148013"/>
              <a:gd name="connsiteX112" fmla="*/ 20638 w 1428751"/>
              <a:gd name="connsiteY112" fmla="*/ 125412 h 3148013"/>
              <a:gd name="connsiteX113" fmla="*/ 41276 w 1428751"/>
              <a:gd name="connsiteY113" fmla="*/ 92074 h 3148013"/>
              <a:gd name="connsiteX114" fmla="*/ 63500 w 1428751"/>
              <a:gd name="connsiteY114" fmla="*/ 68263 h 3148013"/>
              <a:gd name="connsiteX115" fmla="*/ 63500 w 1428751"/>
              <a:gd name="connsiteY115" fmla="*/ 68262 h 3148013"/>
              <a:gd name="connsiteX116" fmla="*/ 71437 w 1428751"/>
              <a:gd name="connsiteY116" fmla="*/ 60325 h 3148013"/>
              <a:gd name="connsiteX117" fmla="*/ 104775 w 1428751"/>
              <a:gd name="connsiteY117" fmla="*/ 34925 h 3148013"/>
              <a:gd name="connsiteX118" fmla="*/ 146050 w 1428751"/>
              <a:gd name="connsiteY118" fmla="*/ 15875 h 3148013"/>
              <a:gd name="connsiteX119" fmla="*/ 147638 w 1428751"/>
              <a:gd name="connsiteY119" fmla="*/ 15875 h 3148013"/>
              <a:gd name="connsiteX120" fmla="*/ 147638 w 1428751"/>
              <a:gd name="connsiteY120" fmla="*/ 15874 h 3148013"/>
              <a:gd name="connsiteX121" fmla="*/ 190501 w 1428751"/>
              <a:gd name="connsiteY121" fmla="*/ 4762 h 3148013"/>
              <a:gd name="connsiteX122" fmla="*/ 190501 w 1428751"/>
              <a:gd name="connsiteY122" fmla="*/ 4762 h 3148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</a:cxnLst>
            <a:rect l="l" t="t" r="r" b="b"/>
            <a:pathLst>
              <a:path w="1428751" h="3148013">
                <a:moveTo>
                  <a:pt x="234950" y="0"/>
                </a:moveTo>
                <a:lnTo>
                  <a:pt x="239712" y="0"/>
                </a:lnTo>
                <a:lnTo>
                  <a:pt x="276225" y="0"/>
                </a:lnTo>
                <a:lnTo>
                  <a:pt x="319088" y="0"/>
                </a:lnTo>
                <a:lnTo>
                  <a:pt x="361950" y="0"/>
                </a:lnTo>
                <a:lnTo>
                  <a:pt x="361951" y="0"/>
                </a:lnTo>
                <a:lnTo>
                  <a:pt x="404813" y="0"/>
                </a:lnTo>
                <a:lnTo>
                  <a:pt x="446088" y="0"/>
                </a:lnTo>
                <a:lnTo>
                  <a:pt x="488950" y="0"/>
                </a:lnTo>
                <a:lnTo>
                  <a:pt x="488951" y="0"/>
                </a:lnTo>
                <a:lnTo>
                  <a:pt x="531813" y="0"/>
                </a:lnTo>
                <a:lnTo>
                  <a:pt x="576263" y="0"/>
                </a:lnTo>
                <a:lnTo>
                  <a:pt x="617538" y="0"/>
                </a:lnTo>
                <a:lnTo>
                  <a:pt x="660400" y="0"/>
                </a:lnTo>
                <a:lnTo>
                  <a:pt x="660401" y="0"/>
                </a:lnTo>
                <a:lnTo>
                  <a:pt x="703263" y="0"/>
                </a:lnTo>
                <a:lnTo>
                  <a:pt x="744538" y="0"/>
                </a:lnTo>
                <a:lnTo>
                  <a:pt x="787400" y="0"/>
                </a:lnTo>
                <a:lnTo>
                  <a:pt x="787401" y="0"/>
                </a:lnTo>
                <a:lnTo>
                  <a:pt x="830263" y="0"/>
                </a:lnTo>
                <a:lnTo>
                  <a:pt x="873125" y="0"/>
                </a:lnTo>
                <a:lnTo>
                  <a:pt x="873126" y="0"/>
                </a:lnTo>
                <a:lnTo>
                  <a:pt x="914400" y="0"/>
                </a:lnTo>
                <a:lnTo>
                  <a:pt x="958850" y="0"/>
                </a:lnTo>
                <a:lnTo>
                  <a:pt x="990600" y="0"/>
                </a:lnTo>
                <a:lnTo>
                  <a:pt x="1001713" y="0"/>
                </a:lnTo>
                <a:lnTo>
                  <a:pt x="1039813" y="4762"/>
                </a:lnTo>
                <a:lnTo>
                  <a:pt x="1044576" y="6350"/>
                </a:lnTo>
                <a:lnTo>
                  <a:pt x="1044576" y="6350"/>
                </a:lnTo>
                <a:lnTo>
                  <a:pt x="1084262" y="15875"/>
                </a:lnTo>
                <a:lnTo>
                  <a:pt x="1085850" y="17462"/>
                </a:lnTo>
                <a:lnTo>
                  <a:pt x="1085850" y="17462"/>
                </a:lnTo>
                <a:lnTo>
                  <a:pt x="1123950" y="34924"/>
                </a:lnTo>
                <a:lnTo>
                  <a:pt x="1128713" y="38099"/>
                </a:lnTo>
                <a:lnTo>
                  <a:pt x="1128713" y="38100"/>
                </a:lnTo>
                <a:lnTo>
                  <a:pt x="1160463" y="60325"/>
                </a:lnTo>
                <a:lnTo>
                  <a:pt x="1171576" y="73025"/>
                </a:lnTo>
                <a:lnTo>
                  <a:pt x="1171576" y="73026"/>
                </a:lnTo>
                <a:lnTo>
                  <a:pt x="1189037" y="92075"/>
                </a:lnTo>
                <a:lnTo>
                  <a:pt x="1211263" y="128587"/>
                </a:lnTo>
                <a:lnTo>
                  <a:pt x="1214438" y="136525"/>
                </a:lnTo>
                <a:lnTo>
                  <a:pt x="1225550" y="166687"/>
                </a:lnTo>
                <a:lnTo>
                  <a:pt x="1230313" y="209550"/>
                </a:lnTo>
                <a:lnTo>
                  <a:pt x="1230313" y="617537"/>
                </a:lnTo>
                <a:lnTo>
                  <a:pt x="1255713" y="638175"/>
                </a:lnTo>
                <a:lnTo>
                  <a:pt x="1411289" y="755650"/>
                </a:lnTo>
                <a:lnTo>
                  <a:pt x="1425576" y="769938"/>
                </a:lnTo>
                <a:lnTo>
                  <a:pt x="1428751" y="787400"/>
                </a:lnTo>
                <a:lnTo>
                  <a:pt x="1425576" y="803275"/>
                </a:lnTo>
                <a:lnTo>
                  <a:pt x="1411289" y="817563"/>
                </a:lnTo>
                <a:lnTo>
                  <a:pt x="1255713" y="935038"/>
                </a:lnTo>
                <a:lnTo>
                  <a:pt x="1255713" y="935038"/>
                </a:lnTo>
                <a:lnTo>
                  <a:pt x="1230313" y="955675"/>
                </a:lnTo>
                <a:lnTo>
                  <a:pt x="1230313" y="2940051"/>
                </a:lnTo>
                <a:lnTo>
                  <a:pt x="1225550" y="2982913"/>
                </a:lnTo>
                <a:lnTo>
                  <a:pt x="1214438" y="3011488"/>
                </a:lnTo>
                <a:lnTo>
                  <a:pt x="1211263" y="3021013"/>
                </a:lnTo>
                <a:lnTo>
                  <a:pt x="1189037" y="3055938"/>
                </a:lnTo>
                <a:lnTo>
                  <a:pt x="1171576" y="3074987"/>
                </a:lnTo>
                <a:lnTo>
                  <a:pt x="1171576" y="3074988"/>
                </a:lnTo>
                <a:lnTo>
                  <a:pt x="1160463" y="3087688"/>
                </a:lnTo>
                <a:lnTo>
                  <a:pt x="1128713" y="3109913"/>
                </a:lnTo>
                <a:lnTo>
                  <a:pt x="1128713" y="3109913"/>
                </a:lnTo>
                <a:lnTo>
                  <a:pt x="1123950" y="3113088"/>
                </a:lnTo>
                <a:lnTo>
                  <a:pt x="1085850" y="3130550"/>
                </a:lnTo>
                <a:lnTo>
                  <a:pt x="1084262" y="3132138"/>
                </a:lnTo>
                <a:lnTo>
                  <a:pt x="1044576" y="3143250"/>
                </a:lnTo>
                <a:lnTo>
                  <a:pt x="1044576" y="3143251"/>
                </a:lnTo>
                <a:lnTo>
                  <a:pt x="1039813" y="3144838"/>
                </a:lnTo>
                <a:lnTo>
                  <a:pt x="1001713" y="3148013"/>
                </a:lnTo>
                <a:lnTo>
                  <a:pt x="990600" y="3148013"/>
                </a:lnTo>
                <a:lnTo>
                  <a:pt x="958850" y="3148013"/>
                </a:lnTo>
                <a:lnTo>
                  <a:pt x="914400" y="3148013"/>
                </a:lnTo>
                <a:lnTo>
                  <a:pt x="873126" y="3148013"/>
                </a:lnTo>
                <a:lnTo>
                  <a:pt x="873125" y="3148013"/>
                </a:lnTo>
                <a:lnTo>
                  <a:pt x="830263" y="3148013"/>
                </a:lnTo>
                <a:lnTo>
                  <a:pt x="787401" y="3148013"/>
                </a:lnTo>
                <a:lnTo>
                  <a:pt x="787400" y="3148013"/>
                </a:lnTo>
                <a:lnTo>
                  <a:pt x="744538" y="3148013"/>
                </a:lnTo>
                <a:lnTo>
                  <a:pt x="703263" y="3148013"/>
                </a:lnTo>
                <a:lnTo>
                  <a:pt x="660401" y="3148013"/>
                </a:lnTo>
                <a:lnTo>
                  <a:pt x="660400" y="3148013"/>
                </a:lnTo>
                <a:lnTo>
                  <a:pt x="617538" y="3148013"/>
                </a:lnTo>
                <a:lnTo>
                  <a:pt x="576263" y="3148013"/>
                </a:lnTo>
                <a:lnTo>
                  <a:pt x="531813" y="3148013"/>
                </a:lnTo>
                <a:lnTo>
                  <a:pt x="488951" y="3148013"/>
                </a:lnTo>
                <a:lnTo>
                  <a:pt x="488950" y="3148013"/>
                </a:lnTo>
                <a:lnTo>
                  <a:pt x="446088" y="3148013"/>
                </a:lnTo>
                <a:lnTo>
                  <a:pt x="404813" y="3148013"/>
                </a:lnTo>
                <a:lnTo>
                  <a:pt x="361951" y="3148013"/>
                </a:lnTo>
                <a:lnTo>
                  <a:pt x="361950" y="3148013"/>
                </a:lnTo>
                <a:lnTo>
                  <a:pt x="319088" y="3148013"/>
                </a:lnTo>
                <a:lnTo>
                  <a:pt x="276225" y="3148013"/>
                </a:lnTo>
                <a:lnTo>
                  <a:pt x="239712" y="3148013"/>
                </a:lnTo>
                <a:lnTo>
                  <a:pt x="234950" y="3148013"/>
                </a:lnTo>
                <a:lnTo>
                  <a:pt x="190500" y="3144838"/>
                </a:lnTo>
                <a:lnTo>
                  <a:pt x="190500" y="3144837"/>
                </a:lnTo>
                <a:lnTo>
                  <a:pt x="147638" y="3132137"/>
                </a:lnTo>
                <a:lnTo>
                  <a:pt x="147638" y="3132138"/>
                </a:lnTo>
                <a:lnTo>
                  <a:pt x="146050" y="3132138"/>
                </a:lnTo>
                <a:lnTo>
                  <a:pt x="104775" y="3113088"/>
                </a:lnTo>
                <a:lnTo>
                  <a:pt x="71437" y="3087688"/>
                </a:lnTo>
                <a:lnTo>
                  <a:pt x="63500" y="3081338"/>
                </a:lnTo>
                <a:lnTo>
                  <a:pt x="63500" y="3081336"/>
                </a:lnTo>
                <a:lnTo>
                  <a:pt x="41276" y="3055937"/>
                </a:lnTo>
                <a:lnTo>
                  <a:pt x="20638" y="3024187"/>
                </a:lnTo>
                <a:lnTo>
                  <a:pt x="19050" y="3021012"/>
                </a:lnTo>
                <a:lnTo>
                  <a:pt x="4762" y="2982912"/>
                </a:lnTo>
                <a:lnTo>
                  <a:pt x="0" y="2940050"/>
                </a:lnTo>
                <a:lnTo>
                  <a:pt x="0" y="209549"/>
                </a:lnTo>
                <a:lnTo>
                  <a:pt x="4762" y="166687"/>
                </a:lnTo>
                <a:lnTo>
                  <a:pt x="19050" y="128587"/>
                </a:lnTo>
                <a:lnTo>
                  <a:pt x="20638" y="125412"/>
                </a:lnTo>
                <a:lnTo>
                  <a:pt x="41276" y="92074"/>
                </a:lnTo>
                <a:lnTo>
                  <a:pt x="63500" y="68263"/>
                </a:lnTo>
                <a:lnTo>
                  <a:pt x="63500" y="68262"/>
                </a:lnTo>
                <a:lnTo>
                  <a:pt x="71437" y="60325"/>
                </a:lnTo>
                <a:lnTo>
                  <a:pt x="104775" y="34925"/>
                </a:lnTo>
                <a:lnTo>
                  <a:pt x="146050" y="15875"/>
                </a:lnTo>
                <a:lnTo>
                  <a:pt x="147638" y="15875"/>
                </a:lnTo>
                <a:lnTo>
                  <a:pt x="147638" y="15874"/>
                </a:lnTo>
                <a:lnTo>
                  <a:pt x="190501" y="4762"/>
                </a:lnTo>
                <a:lnTo>
                  <a:pt x="190501" y="4762"/>
                </a:lnTo>
                <a:close/>
              </a:path>
            </a:pathLst>
          </a:custGeom>
          <a:solidFill>
            <a:schemeClr val="accent1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83727" tIns="41863" rIns="83727" bIns="4186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20000"/>
              </a:lnSpc>
            </a:pPr>
            <a:endParaRPr lang="zh-CN" altLang="en-US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8" name="任意多边形 187"/>
          <p:cNvSpPr>
            <a:spLocks noChangeArrowheads="1"/>
          </p:cNvSpPr>
          <p:nvPr/>
        </p:nvSpPr>
        <p:spPr bwMode="auto">
          <a:xfrm>
            <a:off x="4828312" y="1735551"/>
            <a:ext cx="1361344" cy="2999495"/>
          </a:xfrm>
          <a:custGeom>
            <a:avLst/>
            <a:gdLst>
              <a:gd name="connsiteX0" fmla="*/ 238125 w 1428750"/>
              <a:gd name="connsiteY0" fmla="*/ 0 h 3148013"/>
              <a:gd name="connsiteX1" fmla="*/ 258762 w 1428750"/>
              <a:gd name="connsiteY1" fmla="*/ 0 h 3148013"/>
              <a:gd name="connsiteX2" fmla="*/ 258763 w 1428750"/>
              <a:gd name="connsiteY2" fmla="*/ 0 h 3148013"/>
              <a:gd name="connsiteX3" fmla="*/ 303212 w 1428750"/>
              <a:gd name="connsiteY3" fmla="*/ 0 h 3148013"/>
              <a:gd name="connsiteX4" fmla="*/ 346075 w 1428750"/>
              <a:gd name="connsiteY4" fmla="*/ 0 h 3148013"/>
              <a:gd name="connsiteX5" fmla="*/ 388937 w 1428750"/>
              <a:gd name="connsiteY5" fmla="*/ 0 h 3148013"/>
              <a:gd name="connsiteX6" fmla="*/ 388938 w 1428750"/>
              <a:gd name="connsiteY6" fmla="*/ 0 h 3148013"/>
              <a:gd name="connsiteX7" fmla="*/ 431800 w 1428750"/>
              <a:gd name="connsiteY7" fmla="*/ 0 h 3148013"/>
              <a:gd name="connsiteX8" fmla="*/ 476250 w 1428750"/>
              <a:gd name="connsiteY8" fmla="*/ 0 h 3148013"/>
              <a:gd name="connsiteX9" fmla="*/ 519112 w 1428750"/>
              <a:gd name="connsiteY9" fmla="*/ 0 h 3148013"/>
              <a:gd name="connsiteX10" fmla="*/ 519113 w 1428750"/>
              <a:gd name="connsiteY10" fmla="*/ 0 h 3148013"/>
              <a:gd name="connsiteX11" fmla="*/ 563562 w 1428750"/>
              <a:gd name="connsiteY11" fmla="*/ 0 h 3148013"/>
              <a:gd name="connsiteX12" fmla="*/ 606425 w 1428750"/>
              <a:gd name="connsiteY12" fmla="*/ 0 h 3148013"/>
              <a:gd name="connsiteX13" fmla="*/ 649287 w 1428750"/>
              <a:gd name="connsiteY13" fmla="*/ 0 h 3148013"/>
              <a:gd name="connsiteX14" fmla="*/ 649288 w 1428750"/>
              <a:gd name="connsiteY14" fmla="*/ 0 h 3148013"/>
              <a:gd name="connsiteX15" fmla="*/ 692150 w 1428750"/>
              <a:gd name="connsiteY15" fmla="*/ 0 h 3148013"/>
              <a:gd name="connsiteX16" fmla="*/ 735012 w 1428750"/>
              <a:gd name="connsiteY16" fmla="*/ 0 h 3148013"/>
              <a:gd name="connsiteX17" fmla="*/ 735013 w 1428750"/>
              <a:gd name="connsiteY17" fmla="*/ 0 h 3148013"/>
              <a:gd name="connsiteX18" fmla="*/ 777875 w 1428750"/>
              <a:gd name="connsiteY18" fmla="*/ 0 h 3148013"/>
              <a:gd name="connsiteX19" fmla="*/ 822325 w 1428750"/>
              <a:gd name="connsiteY19" fmla="*/ 0 h 3148013"/>
              <a:gd name="connsiteX20" fmla="*/ 866775 w 1428750"/>
              <a:gd name="connsiteY20" fmla="*/ 0 h 3148013"/>
              <a:gd name="connsiteX21" fmla="*/ 909637 w 1428750"/>
              <a:gd name="connsiteY21" fmla="*/ 0 h 3148013"/>
              <a:gd name="connsiteX22" fmla="*/ 909638 w 1428750"/>
              <a:gd name="connsiteY22" fmla="*/ 0 h 3148013"/>
              <a:gd name="connsiteX23" fmla="*/ 952500 w 1428750"/>
              <a:gd name="connsiteY23" fmla="*/ 0 h 3148013"/>
              <a:gd name="connsiteX24" fmla="*/ 990600 w 1428750"/>
              <a:gd name="connsiteY24" fmla="*/ 0 h 3148013"/>
              <a:gd name="connsiteX25" fmla="*/ 995362 w 1428750"/>
              <a:gd name="connsiteY25" fmla="*/ 0 h 3148013"/>
              <a:gd name="connsiteX26" fmla="*/ 995363 w 1428750"/>
              <a:gd name="connsiteY26" fmla="*/ 0 h 3148013"/>
              <a:gd name="connsiteX27" fmla="*/ 995363 w 1428750"/>
              <a:gd name="connsiteY27" fmla="*/ 0 h 3148013"/>
              <a:gd name="connsiteX28" fmla="*/ 1038225 w 1428750"/>
              <a:gd name="connsiteY28" fmla="*/ 4762 h 3148013"/>
              <a:gd name="connsiteX29" fmla="*/ 1038225 w 1428750"/>
              <a:gd name="connsiteY29" fmla="*/ 4762 h 3148013"/>
              <a:gd name="connsiteX30" fmla="*/ 1081088 w 1428750"/>
              <a:gd name="connsiteY30" fmla="*/ 15874 h 3148013"/>
              <a:gd name="connsiteX31" fmla="*/ 1081088 w 1428750"/>
              <a:gd name="connsiteY31" fmla="*/ 15875 h 3148013"/>
              <a:gd name="connsiteX32" fmla="*/ 1082674 w 1428750"/>
              <a:gd name="connsiteY32" fmla="*/ 15875 h 3148013"/>
              <a:gd name="connsiteX33" fmla="*/ 1123950 w 1428750"/>
              <a:gd name="connsiteY33" fmla="*/ 34925 h 3148013"/>
              <a:gd name="connsiteX34" fmla="*/ 1123950 w 1428750"/>
              <a:gd name="connsiteY34" fmla="*/ 36512 h 3148013"/>
              <a:gd name="connsiteX35" fmla="*/ 1158875 w 1428750"/>
              <a:gd name="connsiteY35" fmla="*/ 60324 h 3148013"/>
              <a:gd name="connsiteX36" fmla="*/ 1169988 w 1428750"/>
              <a:gd name="connsiteY36" fmla="*/ 71437 h 3148013"/>
              <a:gd name="connsiteX37" fmla="*/ 1169988 w 1428750"/>
              <a:gd name="connsiteY37" fmla="*/ 71438 h 3148013"/>
              <a:gd name="connsiteX38" fmla="*/ 1189037 w 1428750"/>
              <a:gd name="connsiteY38" fmla="*/ 92074 h 3148013"/>
              <a:gd name="connsiteX39" fmla="*/ 1211262 w 1428750"/>
              <a:gd name="connsiteY39" fmla="*/ 128587 h 3148013"/>
              <a:gd name="connsiteX40" fmla="*/ 1212850 w 1428750"/>
              <a:gd name="connsiteY40" fmla="*/ 131762 h 3148013"/>
              <a:gd name="connsiteX41" fmla="*/ 1223962 w 1428750"/>
              <a:gd name="connsiteY41" fmla="*/ 166687 h 3148013"/>
              <a:gd name="connsiteX42" fmla="*/ 1230312 w 1428750"/>
              <a:gd name="connsiteY42" fmla="*/ 209549 h 3148013"/>
              <a:gd name="connsiteX43" fmla="*/ 1230312 w 1428750"/>
              <a:gd name="connsiteY43" fmla="*/ 617537 h 3148013"/>
              <a:gd name="connsiteX44" fmla="*/ 1255713 w 1428750"/>
              <a:gd name="connsiteY44" fmla="*/ 636587 h 3148013"/>
              <a:gd name="connsiteX45" fmla="*/ 1255713 w 1428750"/>
              <a:gd name="connsiteY45" fmla="*/ 636588 h 3148013"/>
              <a:gd name="connsiteX46" fmla="*/ 1298575 w 1428750"/>
              <a:gd name="connsiteY46" fmla="*/ 669924 h 3148013"/>
              <a:gd name="connsiteX47" fmla="*/ 1298575 w 1428750"/>
              <a:gd name="connsiteY47" fmla="*/ 669925 h 3148013"/>
              <a:gd name="connsiteX48" fmla="*/ 1341438 w 1428750"/>
              <a:gd name="connsiteY48" fmla="*/ 703262 h 3148013"/>
              <a:gd name="connsiteX49" fmla="*/ 1341438 w 1428750"/>
              <a:gd name="connsiteY49" fmla="*/ 703263 h 3148013"/>
              <a:gd name="connsiteX50" fmla="*/ 1384300 w 1428750"/>
              <a:gd name="connsiteY50" fmla="*/ 735012 h 3148013"/>
              <a:gd name="connsiteX51" fmla="*/ 1411288 w 1428750"/>
              <a:gd name="connsiteY51" fmla="*/ 755649 h 3148013"/>
              <a:gd name="connsiteX52" fmla="*/ 1423988 w 1428750"/>
              <a:gd name="connsiteY52" fmla="*/ 769937 h 3148013"/>
              <a:gd name="connsiteX53" fmla="*/ 1427163 w 1428750"/>
              <a:gd name="connsiteY53" fmla="*/ 787400 h 3148013"/>
              <a:gd name="connsiteX54" fmla="*/ 1427163 w 1428750"/>
              <a:gd name="connsiteY54" fmla="*/ 787400 h 3148013"/>
              <a:gd name="connsiteX55" fmla="*/ 1428750 w 1428750"/>
              <a:gd name="connsiteY55" fmla="*/ 787400 h 3148013"/>
              <a:gd name="connsiteX56" fmla="*/ 1428750 w 1428750"/>
              <a:gd name="connsiteY56" fmla="*/ 788988 h 3148013"/>
              <a:gd name="connsiteX57" fmla="*/ 1427162 w 1428750"/>
              <a:gd name="connsiteY57" fmla="*/ 788988 h 3148013"/>
              <a:gd name="connsiteX58" fmla="*/ 1427162 w 1428750"/>
              <a:gd name="connsiteY58" fmla="*/ 787405 h 3148013"/>
              <a:gd name="connsiteX59" fmla="*/ 1423988 w 1428750"/>
              <a:gd name="connsiteY59" fmla="*/ 803275 h 3148013"/>
              <a:gd name="connsiteX60" fmla="*/ 1411288 w 1428750"/>
              <a:gd name="connsiteY60" fmla="*/ 817563 h 3148013"/>
              <a:gd name="connsiteX61" fmla="*/ 1384300 w 1428750"/>
              <a:gd name="connsiteY61" fmla="*/ 838200 h 3148013"/>
              <a:gd name="connsiteX62" fmla="*/ 1384300 w 1428750"/>
              <a:gd name="connsiteY62" fmla="*/ 838200 h 3148013"/>
              <a:gd name="connsiteX63" fmla="*/ 1341438 w 1428750"/>
              <a:gd name="connsiteY63" fmla="*/ 871536 h 3148013"/>
              <a:gd name="connsiteX64" fmla="*/ 1341438 w 1428750"/>
              <a:gd name="connsiteY64" fmla="*/ 871538 h 3148013"/>
              <a:gd name="connsiteX65" fmla="*/ 1298575 w 1428750"/>
              <a:gd name="connsiteY65" fmla="*/ 904875 h 3148013"/>
              <a:gd name="connsiteX66" fmla="*/ 1255713 w 1428750"/>
              <a:gd name="connsiteY66" fmla="*/ 936624 h 3148013"/>
              <a:gd name="connsiteX67" fmla="*/ 1255713 w 1428750"/>
              <a:gd name="connsiteY67" fmla="*/ 936625 h 3148013"/>
              <a:gd name="connsiteX68" fmla="*/ 1230312 w 1428750"/>
              <a:gd name="connsiteY68" fmla="*/ 955675 h 3148013"/>
              <a:gd name="connsiteX69" fmla="*/ 1230312 w 1428750"/>
              <a:gd name="connsiteY69" fmla="*/ 2940050 h 3148013"/>
              <a:gd name="connsiteX70" fmla="*/ 1223962 w 1428750"/>
              <a:gd name="connsiteY70" fmla="*/ 2982913 h 3148013"/>
              <a:gd name="connsiteX71" fmla="*/ 1212850 w 1428750"/>
              <a:gd name="connsiteY71" fmla="*/ 3016250 h 3148013"/>
              <a:gd name="connsiteX72" fmla="*/ 1211262 w 1428750"/>
              <a:gd name="connsiteY72" fmla="*/ 3021013 h 3148013"/>
              <a:gd name="connsiteX73" fmla="*/ 1189037 w 1428750"/>
              <a:gd name="connsiteY73" fmla="*/ 3055938 h 3148013"/>
              <a:gd name="connsiteX74" fmla="*/ 1169988 w 1428750"/>
              <a:gd name="connsiteY74" fmla="*/ 3076574 h 3148013"/>
              <a:gd name="connsiteX75" fmla="*/ 1169988 w 1428750"/>
              <a:gd name="connsiteY75" fmla="*/ 3076575 h 3148013"/>
              <a:gd name="connsiteX76" fmla="*/ 1158875 w 1428750"/>
              <a:gd name="connsiteY76" fmla="*/ 3087688 h 3148013"/>
              <a:gd name="connsiteX77" fmla="*/ 1123950 w 1428750"/>
              <a:gd name="connsiteY77" fmla="*/ 3111500 h 3148013"/>
              <a:gd name="connsiteX78" fmla="*/ 1123950 w 1428750"/>
              <a:gd name="connsiteY78" fmla="*/ 3111501 h 3148013"/>
              <a:gd name="connsiteX79" fmla="*/ 1123950 w 1428750"/>
              <a:gd name="connsiteY79" fmla="*/ 3113088 h 3148013"/>
              <a:gd name="connsiteX80" fmla="*/ 1082674 w 1428750"/>
              <a:gd name="connsiteY80" fmla="*/ 3132138 h 3148013"/>
              <a:gd name="connsiteX81" fmla="*/ 1081087 w 1428750"/>
              <a:gd name="connsiteY81" fmla="*/ 3132138 h 3148013"/>
              <a:gd name="connsiteX82" fmla="*/ 1081087 w 1428750"/>
              <a:gd name="connsiteY82" fmla="*/ 3132138 h 3148013"/>
              <a:gd name="connsiteX83" fmla="*/ 1038225 w 1428750"/>
              <a:gd name="connsiteY83" fmla="*/ 3144837 h 3148013"/>
              <a:gd name="connsiteX84" fmla="*/ 1038225 w 1428750"/>
              <a:gd name="connsiteY84" fmla="*/ 3144838 h 3148013"/>
              <a:gd name="connsiteX85" fmla="*/ 995363 w 1428750"/>
              <a:gd name="connsiteY85" fmla="*/ 3148013 h 3148013"/>
              <a:gd name="connsiteX86" fmla="*/ 995362 w 1428750"/>
              <a:gd name="connsiteY86" fmla="*/ 3148013 h 3148013"/>
              <a:gd name="connsiteX87" fmla="*/ 990600 w 1428750"/>
              <a:gd name="connsiteY87" fmla="*/ 3148013 h 3148013"/>
              <a:gd name="connsiteX88" fmla="*/ 952500 w 1428750"/>
              <a:gd name="connsiteY88" fmla="*/ 3148013 h 3148013"/>
              <a:gd name="connsiteX89" fmla="*/ 909638 w 1428750"/>
              <a:gd name="connsiteY89" fmla="*/ 3148013 h 3148013"/>
              <a:gd name="connsiteX90" fmla="*/ 909637 w 1428750"/>
              <a:gd name="connsiteY90" fmla="*/ 3148013 h 3148013"/>
              <a:gd name="connsiteX91" fmla="*/ 866775 w 1428750"/>
              <a:gd name="connsiteY91" fmla="*/ 3148013 h 3148013"/>
              <a:gd name="connsiteX92" fmla="*/ 822325 w 1428750"/>
              <a:gd name="connsiteY92" fmla="*/ 3148013 h 3148013"/>
              <a:gd name="connsiteX93" fmla="*/ 777875 w 1428750"/>
              <a:gd name="connsiteY93" fmla="*/ 3148013 h 3148013"/>
              <a:gd name="connsiteX94" fmla="*/ 735013 w 1428750"/>
              <a:gd name="connsiteY94" fmla="*/ 3148013 h 3148013"/>
              <a:gd name="connsiteX95" fmla="*/ 735012 w 1428750"/>
              <a:gd name="connsiteY95" fmla="*/ 3148013 h 3148013"/>
              <a:gd name="connsiteX96" fmla="*/ 692150 w 1428750"/>
              <a:gd name="connsiteY96" fmla="*/ 3148013 h 3148013"/>
              <a:gd name="connsiteX97" fmla="*/ 649288 w 1428750"/>
              <a:gd name="connsiteY97" fmla="*/ 3148013 h 3148013"/>
              <a:gd name="connsiteX98" fmla="*/ 649287 w 1428750"/>
              <a:gd name="connsiteY98" fmla="*/ 3148013 h 3148013"/>
              <a:gd name="connsiteX99" fmla="*/ 606425 w 1428750"/>
              <a:gd name="connsiteY99" fmla="*/ 3148013 h 3148013"/>
              <a:gd name="connsiteX100" fmla="*/ 563562 w 1428750"/>
              <a:gd name="connsiteY100" fmla="*/ 3148013 h 3148013"/>
              <a:gd name="connsiteX101" fmla="*/ 519113 w 1428750"/>
              <a:gd name="connsiteY101" fmla="*/ 3148013 h 3148013"/>
              <a:gd name="connsiteX102" fmla="*/ 519112 w 1428750"/>
              <a:gd name="connsiteY102" fmla="*/ 3148013 h 3148013"/>
              <a:gd name="connsiteX103" fmla="*/ 476250 w 1428750"/>
              <a:gd name="connsiteY103" fmla="*/ 3148013 h 3148013"/>
              <a:gd name="connsiteX104" fmla="*/ 431800 w 1428750"/>
              <a:gd name="connsiteY104" fmla="*/ 3148013 h 3148013"/>
              <a:gd name="connsiteX105" fmla="*/ 388938 w 1428750"/>
              <a:gd name="connsiteY105" fmla="*/ 3148013 h 3148013"/>
              <a:gd name="connsiteX106" fmla="*/ 388937 w 1428750"/>
              <a:gd name="connsiteY106" fmla="*/ 3148013 h 3148013"/>
              <a:gd name="connsiteX107" fmla="*/ 346075 w 1428750"/>
              <a:gd name="connsiteY107" fmla="*/ 3148013 h 3148013"/>
              <a:gd name="connsiteX108" fmla="*/ 303212 w 1428750"/>
              <a:gd name="connsiteY108" fmla="*/ 3148013 h 3148013"/>
              <a:gd name="connsiteX109" fmla="*/ 258763 w 1428750"/>
              <a:gd name="connsiteY109" fmla="*/ 3148013 h 3148013"/>
              <a:gd name="connsiteX110" fmla="*/ 258762 w 1428750"/>
              <a:gd name="connsiteY110" fmla="*/ 3148013 h 3148013"/>
              <a:gd name="connsiteX111" fmla="*/ 238125 w 1428750"/>
              <a:gd name="connsiteY111" fmla="*/ 3148013 h 3148013"/>
              <a:gd name="connsiteX112" fmla="*/ 215900 w 1428750"/>
              <a:gd name="connsiteY112" fmla="*/ 3146426 h 3148013"/>
              <a:gd name="connsiteX113" fmla="*/ 215900 w 1428750"/>
              <a:gd name="connsiteY113" fmla="*/ 3146425 h 3148013"/>
              <a:gd name="connsiteX114" fmla="*/ 190499 w 1428750"/>
              <a:gd name="connsiteY114" fmla="*/ 3144838 h 3148013"/>
              <a:gd name="connsiteX115" fmla="*/ 173037 w 1428750"/>
              <a:gd name="connsiteY115" fmla="*/ 3140075 h 3148013"/>
              <a:gd name="connsiteX116" fmla="*/ 173037 w 1428750"/>
              <a:gd name="connsiteY116" fmla="*/ 3140075 h 3148013"/>
              <a:gd name="connsiteX117" fmla="*/ 146050 w 1428750"/>
              <a:gd name="connsiteY117" fmla="*/ 3132138 h 3148013"/>
              <a:gd name="connsiteX118" fmla="*/ 130175 w 1428750"/>
              <a:gd name="connsiteY118" fmla="*/ 3124200 h 3148013"/>
              <a:gd name="connsiteX119" fmla="*/ 106362 w 1428750"/>
              <a:gd name="connsiteY119" fmla="*/ 3113088 h 3148013"/>
              <a:gd name="connsiteX120" fmla="*/ 85725 w 1428750"/>
              <a:gd name="connsiteY120" fmla="*/ 3100388 h 3148013"/>
              <a:gd name="connsiteX121" fmla="*/ 85725 w 1428750"/>
              <a:gd name="connsiteY121" fmla="*/ 3100387 h 3148013"/>
              <a:gd name="connsiteX122" fmla="*/ 69850 w 1428750"/>
              <a:gd name="connsiteY122" fmla="*/ 3087687 h 3148013"/>
              <a:gd name="connsiteX123" fmla="*/ 42862 w 1428750"/>
              <a:gd name="connsiteY123" fmla="*/ 3059112 h 3148013"/>
              <a:gd name="connsiteX124" fmla="*/ 42862 w 1428750"/>
              <a:gd name="connsiteY124" fmla="*/ 3059110 h 3148013"/>
              <a:gd name="connsiteX125" fmla="*/ 41275 w 1428750"/>
              <a:gd name="connsiteY125" fmla="*/ 3055937 h 3148013"/>
              <a:gd name="connsiteX126" fmla="*/ 19050 w 1428750"/>
              <a:gd name="connsiteY126" fmla="*/ 3021012 h 3148013"/>
              <a:gd name="connsiteX127" fmla="*/ 4762 w 1428750"/>
              <a:gd name="connsiteY127" fmla="*/ 2982912 h 3148013"/>
              <a:gd name="connsiteX128" fmla="*/ 0 w 1428750"/>
              <a:gd name="connsiteY128" fmla="*/ 2940050 h 3148013"/>
              <a:gd name="connsiteX129" fmla="*/ 0 w 1428750"/>
              <a:gd name="connsiteY129" fmla="*/ 1049337 h 3148013"/>
              <a:gd name="connsiteX130" fmla="*/ 0 w 1428750"/>
              <a:gd name="connsiteY130" fmla="*/ 209549 h 3148013"/>
              <a:gd name="connsiteX131" fmla="*/ 4762 w 1428750"/>
              <a:gd name="connsiteY131" fmla="*/ 166687 h 3148013"/>
              <a:gd name="connsiteX132" fmla="*/ 19050 w 1428750"/>
              <a:gd name="connsiteY132" fmla="*/ 128587 h 3148013"/>
              <a:gd name="connsiteX133" fmla="*/ 41275 w 1428750"/>
              <a:gd name="connsiteY133" fmla="*/ 92074 h 3148013"/>
              <a:gd name="connsiteX134" fmla="*/ 42862 w 1428750"/>
              <a:gd name="connsiteY134" fmla="*/ 90488 h 3148013"/>
              <a:gd name="connsiteX135" fmla="*/ 42862 w 1428750"/>
              <a:gd name="connsiteY135" fmla="*/ 90487 h 3148013"/>
              <a:gd name="connsiteX136" fmla="*/ 69850 w 1428750"/>
              <a:gd name="connsiteY136" fmla="*/ 60324 h 3148013"/>
              <a:gd name="connsiteX137" fmla="*/ 85725 w 1428750"/>
              <a:gd name="connsiteY137" fmla="*/ 49212 h 3148013"/>
              <a:gd name="connsiteX138" fmla="*/ 85725 w 1428750"/>
              <a:gd name="connsiteY138" fmla="*/ 49212 h 3148013"/>
              <a:gd name="connsiteX139" fmla="*/ 106362 w 1428750"/>
              <a:gd name="connsiteY139" fmla="*/ 34925 h 3148013"/>
              <a:gd name="connsiteX140" fmla="*/ 130175 w 1428750"/>
              <a:gd name="connsiteY140" fmla="*/ 25400 h 3148013"/>
              <a:gd name="connsiteX141" fmla="*/ 146050 w 1428750"/>
              <a:gd name="connsiteY141" fmla="*/ 15875 h 3148013"/>
              <a:gd name="connsiteX142" fmla="*/ 173037 w 1428750"/>
              <a:gd name="connsiteY142" fmla="*/ 9525 h 3148013"/>
              <a:gd name="connsiteX143" fmla="*/ 173037 w 1428750"/>
              <a:gd name="connsiteY143" fmla="*/ 9525 h 3148013"/>
              <a:gd name="connsiteX144" fmla="*/ 190499 w 1428750"/>
              <a:gd name="connsiteY144" fmla="*/ 4762 h 3148013"/>
              <a:gd name="connsiteX145" fmla="*/ 215900 w 1428750"/>
              <a:gd name="connsiteY145" fmla="*/ 3175 h 3148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</a:cxnLst>
            <a:rect l="l" t="t" r="r" b="b"/>
            <a:pathLst>
              <a:path w="1428750" h="3148013">
                <a:moveTo>
                  <a:pt x="238125" y="0"/>
                </a:moveTo>
                <a:lnTo>
                  <a:pt x="258762" y="0"/>
                </a:lnTo>
                <a:lnTo>
                  <a:pt x="258763" y="0"/>
                </a:lnTo>
                <a:lnTo>
                  <a:pt x="303212" y="0"/>
                </a:lnTo>
                <a:lnTo>
                  <a:pt x="346075" y="0"/>
                </a:lnTo>
                <a:lnTo>
                  <a:pt x="388937" y="0"/>
                </a:lnTo>
                <a:lnTo>
                  <a:pt x="388938" y="0"/>
                </a:lnTo>
                <a:lnTo>
                  <a:pt x="431800" y="0"/>
                </a:lnTo>
                <a:lnTo>
                  <a:pt x="476250" y="0"/>
                </a:lnTo>
                <a:lnTo>
                  <a:pt x="519112" y="0"/>
                </a:lnTo>
                <a:lnTo>
                  <a:pt x="519113" y="0"/>
                </a:lnTo>
                <a:lnTo>
                  <a:pt x="563562" y="0"/>
                </a:lnTo>
                <a:lnTo>
                  <a:pt x="606425" y="0"/>
                </a:lnTo>
                <a:lnTo>
                  <a:pt x="649287" y="0"/>
                </a:lnTo>
                <a:lnTo>
                  <a:pt x="649288" y="0"/>
                </a:lnTo>
                <a:lnTo>
                  <a:pt x="692150" y="0"/>
                </a:lnTo>
                <a:lnTo>
                  <a:pt x="735012" y="0"/>
                </a:lnTo>
                <a:lnTo>
                  <a:pt x="735013" y="0"/>
                </a:lnTo>
                <a:lnTo>
                  <a:pt x="777875" y="0"/>
                </a:lnTo>
                <a:lnTo>
                  <a:pt x="822325" y="0"/>
                </a:lnTo>
                <a:lnTo>
                  <a:pt x="866775" y="0"/>
                </a:lnTo>
                <a:lnTo>
                  <a:pt x="909637" y="0"/>
                </a:lnTo>
                <a:lnTo>
                  <a:pt x="909638" y="0"/>
                </a:lnTo>
                <a:lnTo>
                  <a:pt x="952500" y="0"/>
                </a:lnTo>
                <a:lnTo>
                  <a:pt x="990600" y="0"/>
                </a:lnTo>
                <a:lnTo>
                  <a:pt x="995362" y="0"/>
                </a:lnTo>
                <a:lnTo>
                  <a:pt x="995363" y="0"/>
                </a:lnTo>
                <a:lnTo>
                  <a:pt x="995363" y="0"/>
                </a:lnTo>
                <a:lnTo>
                  <a:pt x="1038225" y="4762"/>
                </a:lnTo>
                <a:lnTo>
                  <a:pt x="1038225" y="4762"/>
                </a:lnTo>
                <a:lnTo>
                  <a:pt x="1081088" y="15874"/>
                </a:lnTo>
                <a:lnTo>
                  <a:pt x="1081088" y="15875"/>
                </a:lnTo>
                <a:lnTo>
                  <a:pt x="1082674" y="15875"/>
                </a:lnTo>
                <a:lnTo>
                  <a:pt x="1123950" y="34925"/>
                </a:lnTo>
                <a:lnTo>
                  <a:pt x="1123950" y="36512"/>
                </a:lnTo>
                <a:lnTo>
                  <a:pt x="1158875" y="60324"/>
                </a:lnTo>
                <a:lnTo>
                  <a:pt x="1169988" y="71437"/>
                </a:lnTo>
                <a:lnTo>
                  <a:pt x="1169988" y="71438"/>
                </a:lnTo>
                <a:lnTo>
                  <a:pt x="1189037" y="92074"/>
                </a:lnTo>
                <a:lnTo>
                  <a:pt x="1211262" y="128587"/>
                </a:lnTo>
                <a:lnTo>
                  <a:pt x="1212850" y="131762"/>
                </a:lnTo>
                <a:lnTo>
                  <a:pt x="1223962" y="166687"/>
                </a:lnTo>
                <a:lnTo>
                  <a:pt x="1230312" y="209549"/>
                </a:lnTo>
                <a:lnTo>
                  <a:pt x="1230312" y="617537"/>
                </a:lnTo>
                <a:lnTo>
                  <a:pt x="1255713" y="636587"/>
                </a:lnTo>
                <a:lnTo>
                  <a:pt x="1255713" y="636588"/>
                </a:lnTo>
                <a:lnTo>
                  <a:pt x="1298575" y="669924"/>
                </a:lnTo>
                <a:lnTo>
                  <a:pt x="1298575" y="669925"/>
                </a:lnTo>
                <a:lnTo>
                  <a:pt x="1341438" y="703262"/>
                </a:lnTo>
                <a:lnTo>
                  <a:pt x="1341438" y="703263"/>
                </a:lnTo>
                <a:lnTo>
                  <a:pt x="1384300" y="735012"/>
                </a:lnTo>
                <a:lnTo>
                  <a:pt x="1411288" y="755649"/>
                </a:lnTo>
                <a:lnTo>
                  <a:pt x="1423988" y="769937"/>
                </a:lnTo>
                <a:lnTo>
                  <a:pt x="1427163" y="787400"/>
                </a:lnTo>
                <a:lnTo>
                  <a:pt x="1427163" y="787400"/>
                </a:lnTo>
                <a:lnTo>
                  <a:pt x="1428750" y="787400"/>
                </a:lnTo>
                <a:lnTo>
                  <a:pt x="1428750" y="788988"/>
                </a:lnTo>
                <a:lnTo>
                  <a:pt x="1427162" y="788988"/>
                </a:lnTo>
                <a:lnTo>
                  <a:pt x="1427162" y="787405"/>
                </a:lnTo>
                <a:lnTo>
                  <a:pt x="1423988" y="803275"/>
                </a:lnTo>
                <a:lnTo>
                  <a:pt x="1411288" y="817563"/>
                </a:lnTo>
                <a:lnTo>
                  <a:pt x="1384300" y="838200"/>
                </a:lnTo>
                <a:lnTo>
                  <a:pt x="1384300" y="838200"/>
                </a:lnTo>
                <a:lnTo>
                  <a:pt x="1341438" y="871536"/>
                </a:lnTo>
                <a:lnTo>
                  <a:pt x="1341438" y="871538"/>
                </a:lnTo>
                <a:lnTo>
                  <a:pt x="1298575" y="904875"/>
                </a:lnTo>
                <a:lnTo>
                  <a:pt x="1255713" y="936624"/>
                </a:lnTo>
                <a:lnTo>
                  <a:pt x="1255713" y="936625"/>
                </a:lnTo>
                <a:lnTo>
                  <a:pt x="1230312" y="955675"/>
                </a:lnTo>
                <a:lnTo>
                  <a:pt x="1230312" y="2940050"/>
                </a:lnTo>
                <a:lnTo>
                  <a:pt x="1223962" y="2982913"/>
                </a:lnTo>
                <a:lnTo>
                  <a:pt x="1212850" y="3016250"/>
                </a:lnTo>
                <a:lnTo>
                  <a:pt x="1211262" y="3021013"/>
                </a:lnTo>
                <a:lnTo>
                  <a:pt x="1189037" y="3055938"/>
                </a:lnTo>
                <a:lnTo>
                  <a:pt x="1169988" y="3076574"/>
                </a:lnTo>
                <a:lnTo>
                  <a:pt x="1169988" y="3076575"/>
                </a:lnTo>
                <a:lnTo>
                  <a:pt x="1158875" y="3087688"/>
                </a:lnTo>
                <a:lnTo>
                  <a:pt x="1123950" y="3111500"/>
                </a:lnTo>
                <a:lnTo>
                  <a:pt x="1123950" y="3111501"/>
                </a:lnTo>
                <a:lnTo>
                  <a:pt x="1123950" y="3113088"/>
                </a:lnTo>
                <a:lnTo>
                  <a:pt x="1082674" y="3132138"/>
                </a:lnTo>
                <a:lnTo>
                  <a:pt x="1081087" y="3132138"/>
                </a:lnTo>
                <a:lnTo>
                  <a:pt x="1081087" y="3132138"/>
                </a:lnTo>
                <a:lnTo>
                  <a:pt x="1038225" y="3144837"/>
                </a:lnTo>
                <a:lnTo>
                  <a:pt x="1038225" y="3144838"/>
                </a:lnTo>
                <a:lnTo>
                  <a:pt x="995363" y="3148013"/>
                </a:lnTo>
                <a:lnTo>
                  <a:pt x="995362" y="3148013"/>
                </a:lnTo>
                <a:lnTo>
                  <a:pt x="990600" y="3148013"/>
                </a:lnTo>
                <a:lnTo>
                  <a:pt x="952500" y="3148013"/>
                </a:lnTo>
                <a:lnTo>
                  <a:pt x="909638" y="3148013"/>
                </a:lnTo>
                <a:lnTo>
                  <a:pt x="909637" y="3148013"/>
                </a:lnTo>
                <a:lnTo>
                  <a:pt x="866775" y="3148013"/>
                </a:lnTo>
                <a:lnTo>
                  <a:pt x="822325" y="3148013"/>
                </a:lnTo>
                <a:lnTo>
                  <a:pt x="777875" y="3148013"/>
                </a:lnTo>
                <a:lnTo>
                  <a:pt x="735013" y="3148013"/>
                </a:lnTo>
                <a:lnTo>
                  <a:pt x="735012" y="3148013"/>
                </a:lnTo>
                <a:lnTo>
                  <a:pt x="692150" y="3148013"/>
                </a:lnTo>
                <a:lnTo>
                  <a:pt x="649288" y="3148013"/>
                </a:lnTo>
                <a:lnTo>
                  <a:pt x="649287" y="3148013"/>
                </a:lnTo>
                <a:lnTo>
                  <a:pt x="606425" y="3148013"/>
                </a:lnTo>
                <a:lnTo>
                  <a:pt x="563562" y="3148013"/>
                </a:lnTo>
                <a:lnTo>
                  <a:pt x="519113" y="3148013"/>
                </a:lnTo>
                <a:lnTo>
                  <a:pt x="519112" y="3148013"/>
                </a:lnTo>
                <a:lnTo>
                  <a:pt x="476250" y="3148013"/>
                </a:lnTo>
                <a:lnTo>
                  <a:pt x="431800" y="3148013"/>
                </a:lnTo>
                <a:lnTo>
                  <a:pt x="388938" y="3148013"/>
                </a:lnTo>
                <a:lnTo>
                  <a:pt x="388937" y="3148013"/>
                </a:lnTo>
                <a:lnTo>
                  <a:pt x="346075" y="3148013"/>
                </a:lnTo>
                <a:lnTo>
                  <a:pt x="303212" y="3148013"/>
                </a:lnTo>
                <a:lnTo>
                  <a:pt x="258763" y="3148013"/>
                </a:lnTo>
                <a:lnTo>
                  <a:pt x="258762" y="3148013"/>
                </a:lnTo>
                <a:lnTo>
                  <a:pt x="238125" y="3148013"/>
                </a:lnTo>
                <a:lnTo>
                  <a:pt x="215900" y="3146426"/>
                </a:lnTo>
                <a:lnTo>
                  <a:pt x="215900" y="3146425"/>
                </a:lnTo>
                <a:lnTo>
                  <a:pt x="190499" y="3144838"/>
                </a:lnTo>
                <a:lnTo>
                  <a:pt x="173037" y="3140075"/>
                </a:lnTo>
                <a:lnTo>
                  <a:pt x="173037" y="3140075"/>
                </a:lnTo>
                <a:lnTo>
                  <a:pt x="146050" y="3132138"/>
                </a:lnTo>
                <a:lnTo>
                  <a:pt x="130175" y="3124200"/>
                </a:lnTo>
                <a:lnTo>
                  <a:pt x="106362" y="3113088"/>
                </a:lnTo>
                <a:lnTo>
                  <a:pt x="85725" y="3100388"/>
                </a:lnTo>
                <a:lnTo>
                  <a:pt x="85725" y="3100387"/>
                </a:lnTo>
                <a:lnTo>
                  <a:pt x="69850" y="3087687"/>
                </a:lnTo>
                <a:lnTo>
                  <a:pt x="42862" y="3059112"/>
                </a:lnTo>
                <a:lnTo>
                  <a:pt x="42862" y="3059110"/>
                </a:lnTo>
                <a:lnTo>
                  <a:pt x="41275" y="3055937"/>
                </a:lnTo>
                <a:lnTo>
                  <a:pt x="19050" y="3021012"/>
                </a:lnTo>
                <a:lnTo>
                  <a:pt x="4762" y="2982912"/>
                </a:lnTo>
                <a:lnTo>
                  <a:pt x="0" y="2940050"/>
                </a:lnTo>
                <a:lnTo>
                  <a:pt x="0" y="1049337"/>
                </a:lnTo>
                <a:lnTo>
                  <a:pt x="0" y="209549"/>
                </a:lnTo>
                <a:lnTo>
                  <a:pt x="4762" y="166687"/>
                </a:lnTo>
                <a:lnTo>
                  <a:pt x="19050" y="128587"/>
                </a:lnTo>
                <a:lnTo>
                  <a:pt x="41275" y="92074"/>
                </a:lnTo>
                <a:lnTo>
                  <a:pt x="42862" y="90488"/>
                </a:lnTo>
                <a:lnTo>
                  <a:pt x="42862" y="90487"/>
                </a:lnTo>
                <a:lnTo>
                  <a:pt x="69850" y="60324"/>
                </a:lnTo>
                <a:lnTo>
                  <a:pt x="85725" y="49212"/>
                </a:lnTo>
                <a:lnTo>
                  <a:pt x="85725" y="49212"/>
                </a:lnTo>
                <a:lnTo>
                  <a:pt x="106362" y="34925"/>
                </a:lnTo>
                <a:lnTo>
                  <a:pt x="130175" y="25400"/>
                </a:lnTo>
                <a:lnTo>
                  <a:pt x="146050" y="15875"/>
                </a:lnTo>
                <a:lnTo>
                  <a:pt x="173037" y="9525"/>
                </a:lnTo>
                <a:lnTo>
                  <a:pt x="173037" y="9525"/>
                </a:lnTo>
                <a:lnTo>
                  <a:pt x="190499" y="4762"/>
                </a:lnTo>
                <a:lnTo>
                  <a:pt x="215900" y="3175"/>
                </a:lnTo>
                <a:close/>
              </a:path>
            </a:pathLst>
          </a:custGeom>
          <a:solidFill>
            <a:schemeClr val="accent2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83727" tIns="41863" rIns="83727" bIns="4186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20000"/>
              </a:lnSpc>
            </a:pPr>
            <a:endParaRPr lang="zh-CN" altLang="en-US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9" name="任意多边形 168"/>
          <p:cNvSpPr>
            <a:spLocks/>
          </p:cNvSpPr>
          <p:nvPr/>
        </p:nvSpPr>
        <p:spPr bwMode="auto">
          <a:xfrm>
            <a:off x="8910649" y="1735551"/>
            <a:ext cx="1170755" cy="2999495"/>
          </a:xfrm>
          <a:custGeom>
            <a:avLst/>
            <a:gdLst>
              <a:gd name="connsiteX0" fmla="*/ 239712 w 1228725"/>
              <a:gd name="connsiteY0" fmla="*/ 0 h 3148013"/>
              <a:gd name="connsiteX1" fmla="*/ 252412 w 1228725"/>
              <a:gd name="connsiteY1" fmla="*/ 0 h 3148013"/>
              <a:gd name="connsiteX2" fmla="*/ 296862 w 1228725"/>
              <a:gd name="connsiteY2" fmla="*/ 0 h 3148013"/>
              <a:gd name="connsiteX3" fmla="*/ 339725 w 1228725"/>
              <a:gd name="connsiteY3" fmla="*/ 0 h 3148013"/>
              <a:gd name="connsiteX4" fmla="*/ 381000 w 1228725"/>
              <a:gd name="connsiteY4" fmla="*/ 0 h 3148013"/>
              <a:gd name="connsiteX5" fmla="*/ 423862 w 1228725"/>
              <a:gd name="connsiteY5" fmla="*/ 0 h 3148013"/>
              <a:gd name="connsiteX6" fmla="*/ 423863 w 1228725"/>
              <a:gd name="connsiteY6" fmla="*/ 0 h 3148013"/>
              <a:gd name="connsiteX7" fmla="*/ 465137 w 1228725"/>
              <a:gd name="connsiteY7" fmla="*/ 0 h 3148013"/>
              <a:gd name="connsiteX8" fmla="*/ 508000 w 1228725"/>
              <a:gd name="connsiteY8" fmla="*/ 0 h 3148013"/>
              <a:gd name="connsiteX9" fmla="*/ 550862 w 1228725"/>
              <a:gd name="connsiteY9" fmla="*/ 0 h 3148013"/>
              <a:gd name="connsiteX10" fmla="*/ 550863 w 1228725"/>
              <a:gd name="connsiteY10" fmla="*/ 0 h 3148013"/>
              <a:gd name="connsiteX11" fmla="*/ 592137 w 1228725"/>
              <a:gd name="connsiteY11" fmla="*/ 0 h 3148013"/>
              <a:gd name="connsiteX12" fmla="*/ 635000 w 1228725"/>
              <a:gd name="connsiteY12" fmla="*/ 0 h 3148013"/>
              <a:gd name="connsiteX13" fmla="*/ 676275 w 1228725"/>
              <a:gd name="connsiteY13" fmla="*/ 0 h 3148013"/>
              <a:gd name="connsiteX14" fmla="*/ 720725 w 1228725"/>
              <a:gd name="connsiteY14" fmla="*/ 0 h 3148013"/>
              <a:gd name="connsiteX15" fmla="*/ 763587 w 1228725"/>
              <a:gd name="connsiteY15" fmla="*/ 0 h 3148013"/>
              <a:gd name="connsiteX16" fmla="*/ 763588 w 1228725"/>
              <a:gd name="connsiteY16" fmla="*/ 0 h 3148013"/>
              <a:gd name="connsiteX17" fmla="*/ 804862 w 1228725"/>
              <a:gd name="connsiteY17" fmla="*/ 0 h 3148013"/>
              <a:gd name="connsiteX18" fmla="*/ 847725 w 1228725"/>
              <a:gd name="connsiteY18" fmla="*/ 0 h 3148013"/>
              <a:gd name="connsiteX19" fmla="*/ 889000 w 1228725"/>
              <a:gd name="connsiteY19" fmla="*/ 0 h 3148013"/>
              <a:gd name="connsiteX20" fmla="*/ 931862 w 1228725"/>
              <a:gd name="connsiteY20" fmla="*/ 0 h 3148013"/>
              <a:gd name="connsiteX21" fmla="*/ 931863 w 1228725"/>
              <a:gd name="connsiteY21" fmla="*/ 0 h 3148013"/>
              <a:gd name="connsiteX22" fmla="*/ 974725 w 1228725"/>
              <a:gd name="connsiteY22" fmla="*/ 0 h 3148013"/>
              <a:gd name="connsiteX23" fmla="*/ 989013 w 1228725"/>
              <a:gd name="connsiteY23" fmla="*/ 0 h 3148013"/>
              <a:gd name="connsiteX24" fmla="*/ 1016000 w 1228725"/>
              <a:gd name="connsiteY24" fmla="*/ 3175 h 3148013"/>
              <a:gd name="connsiteX25" fmla="*/ 1036638 w 1228725"/>
              <a:gd name="connsiteY25" fmla="*/ 4762 h 3148013"/>
              <a:gd name="connsiteX26" fmla="*/ 1058862 w 1228725"/>
              <a:gd name="connsiteY26" fmla="*/ 11112 h 3148013"/>
              <a:gd name="connsiteX27" fmla="*/ 1058862 w 1228725"/>
              <a:gd name="connsiteY27" fmla="*/ 11112 h 3148013"/>
              <a:gd name="connsiteX28" fmla="*/ 1081087 w 1228725"/>
              <a:gd name="connsiteY28" fmla="*/ 15874 h 3148013"/>
              <a:gd name="connsiteX29" fmla="*/ 1100137 w 1228725"/>
              <a:gd name="connsiteY29" fmla="*/ 25399 h 3148013"/>
              <a:gd name="connsiteX30" fmla="*/ 1100137 w 1228725"/>
              <a:gd name="connsiteY30" fmla="*/ 25400 h 3148013"/>
              <a:gd name="connsiteX31" fmla="*/ 1123949 w 1228725"/>
              <a:gd name="connsiteY31" fmla="*/ 34925 h 3148013"/>
              <a:gd name="connsiteX32" fmla="*/ 1144587 w 1228725"/>
              <a:gd name="connsiteY32" fmla="*/ 50800 h 3148013"/>
              <a:gd name="connsiteX33" fmla="*/ 1158875 w 1228725"/>
              <a:gd name="connsiteY33" fmla="*/ 60325 h 3148013"/>
              <a:gd name="connsiteX34" fmla="*/ 1187450 w 1228725"/>
              <a:gd name="connsiteY34" fmla="*/ 90488 h 3148013"/>
              <a:gd name="connsiteX35" fmla="*/ 1187450 w 1228725"/>
              <a:gd name="connsiteY35" fmla="*/ 90487 h 3148013"/>
              <a:gd name="connsiteX36" fmla="*/ 1189037 w 1228725"/>
              <a:gd name="connsiteY36" fmla="*/ 92075 h 3148013"/>
              <a:gd name="connsiteX37" fmla="*/ 1209675 w 1228725"/>
              <a:gd name="connsiteY37" fmla="*/ 128587 h 3148013"/>
              <a:gd name="connsiteX38" fmla="*/ 1222375 w 1228725"/>
              <a:gd name="connsiteY38" fmla="*/ 166687 h 3148013"/>
              <a:gd name="connsiteX39" fmla="*/ 1228725 w 1228725"/>
              <a:gd name="connsiteY39" fmla="*/ 209550 h 3148013"/>
              <a:gd name="connsiteX40" fmla="*/ 1228725 w 1228725"/>
              <a:gd name="connsiteY40" fmla="*/ 2940050 h 3148013"/>
              <a:gd name="connsiteX41" fmla="*/ 1222375 w 1228725"/>
              <a:gd name="connsiteY41" fmla="*/ 2982912 h 3148013"/>
              <a:gd name="connsiteX42" fmla="*/ 1209675 w 1228725"/>
              <a:gd name="connsiteY42" fmla="*/ 3021012 h 3148013"/>
              <a:gd name="connsiteX43" fmla="*/ 1189037 w 1228725"/>
              <a:gd name="connsiteY43" fmla="*/ 3055937 h 3148013"/>
              <a:gd name="connsiteX44" fmla="*/ 1187450 w 1228725"/>
              <a:gd name="connsiteY44" fmla="*/ 3059112 h 3148013"/>
              <a:gd name="connsiteX45" fmla="*/ 1187450 w 1228725"/>
              <a:gd name="connsiteY45" fmla="*/ 3059113 h 3148013"/>
              <a:gd name="connsiteX46" fmla="*/ 1158875 w 1228725"/>
              <a:gd name="connsiteY46" fmla="*/ 3087688 h 3148013"/>
              <a:gd name="connsiteX47" fmla="*/ 1144587 w 1228725"/>
              <a:gd name="connsiteY47" fmla="*/ 3097213 h 3148013"/>
              <a:gd name="connsiteX48" fmla="*/ 1144587 w 1228725"/>
              <a:gd name="connsiteY48" fmla="*/ 3097213 h 3148013"/>
              <a:gd name="connsiteX49" fmla="*/ 1123949 w 1228725"/>
              <a:gd name="connsiteY49" fmla="*/ 3113088 h 3148013"/>
              <a:gd name="connsiteX50" fmla="*/ 1100137 w 1228725"/>
              <a:gd name="connsiteY50" fmla="*/ 3124200 h 3148013"/>
              <a:gd name="connsiteX51" fmla="*/ 1081087 w 1228725"/>
              <a:gd name="connsiteY51" fmla="*/ 3132138 h 3148013"/>
              <a:gd name="connsiteX52" fmla="*/ 1058863 w 1228725"/>
              <a:gd name="connsiteY52" fmla="*/ 3136900 h 3148013"/>
              <a:gd name="connsiteX53" fmla="*/ 1036638 w 1228725"/>
              <a:gd name="connsiteY53" fmla="*/ 3144838 h 3148013"/>
              <a:gd name="connsiteX54" fmla="*/ 1016000 w 1228725"/>
              <a:gd name="connsiteY54" fmla="*/ 3146425 h 3148013"/>
              <a:gd name="connsiteX55" fmla="*/ 1016000 w 1228725"/>
              <a:gd name="connsiteY55" fmla="*/ 3146426 h 3148013"/>
              <a:gd name="connsiteX56" fmla="*/ 989013 w 1228725"/>
              <a:gd name="connsiteY56" fmla="*/ 3148013 h 3148013"/>
              <a:gd name="connsiteX57" fmla="*/ 974725 w 1228725"/>
              <a:gd name="connsiteY57" fmla="*/ 3148013 h 3148013"/>
              <a:gd name="connsiteX58" fmla="*/ 931863 w 1228725"/>
              <a:gd name="connsiteY58" fmla="*/ 3148013 h 3148013"/>
              <a:gd name="connsiteX59" fmla="*/ 931862 w 1228725"/>
              <a:gd name="connsiteY59" fmla="*/ 3148013 h 3148013"/>
              <a:gd name="connsiteX60" fmla="*/ 889000 w 1228725"/>
              <a:gd name="connsiteY60" fmla="*/ 3148013 h 3148013"/>
              <a:gd name="connsiteX61" fmla="*/ 847725 w 1228725"/>
              <a:gd name="connsiteY61" fmla="*/ 3148013 h 3148013"/>
              <a:gd name="connsiteX62" fmla="*/ 804862 w 1228725"/>
              <a:gd name="connsiteY62" fmla="*/ 3148013 h 3148013"/>
              <a:gd name="connsiteX63" fmla="*/ 763588 w 1228725"/>
              <a:gd name="connsiteY63" fmla="*/ 3148013 h 3148013"/>
              <a:gd name="connsiteX64" fmla="*/ 763587 w 1228725"/>
              <a:gd name="connsiteY64" fmla="*/ 3148013 h 3148013"/>
              <a:gd name="connsiteX65" fmla="*/ 720725 w 1228725"/>
              <a:gd name="connsiteY65" fmla="*/ 3148013 h 3148013"/>
              <a:gd name="connsiteX66" fmla="*/ 676275 w 1228725"/>
              <a:gd name="connsiteY66" fmla="*/ 3148013 h 3148013"/>
              <a:gd name="connsiteX67" fmla="*/ 635000 w 1228725"/>
              <a:gd name="connsiteY67" fmla="*/ 3148013 h 3148013"/>
              <a:gd name="connsiteX68" fmla="*/ 592137 w 1228725"/>
              <a:gd name="connsiteY68" fmla="*/ 3148013 h 3148013"/>
              <a:gd name="connsiteX69" fmla="*/ 550863 w 1228725"/>
              <a:gd name="connsiteY69" fmla="*/ 3148013 h 3148013"/>
              <a:gd name="connsiteX70" fmla="*/ 550862 w 1228725"/>
              <a:gd name="connsiteY70" fmla="*/ 3148013 h 3148013"/>
              <a:gd name="connsiteX71" fmla="*/ 508000 w 1228725"/>
              <a:gd name="connsiteY71" fmla="*/ 3148013 h 3148013"/>
              <a:gd name="connsiteX72" fmla="*/ 465137 w 1228725"/>
              <a:gd name="connsiteY72" fmla="*/ 3148013 h 3148013"/>
              <a:gd name="connsiteX73" fmla="*/ 423863 w 1228725"/>
              <a:gd name="connsiteY73" fmla="*/ 3148013 h 3148013"/>
              <a:gd name="connsiteX74" fmla="*/ 423862 w 1228725"/>
              <a:gd name="connsiteY74" fmla="*/ 3148013 h 3148013"/>
              <a:gd name="connsiteX75" fmla="*/ 381000 w 1228725"/>
              <a:gd name="connsiteY75" fmla="*/ 3148013 h 3148013"/>
              <a:gd name="connsiteX76" fmla="*/ 339725 w 1228725"/>
              <a:gd name="connsiteY76" fmla="*/ 3148013 h 3148013"/>
              <a:gd name="connsiteX77" fmla="*/ 296862 w 1228725"/>
              <a:gd name="connsiteY77" fmla="*/ 3148013 h 3148013"/>
              <a:gd name="connsiteX78" fmla="*/ 252412 w 1228725"/>
              <a:gd name="connsiteY78" fmla="*/ 3148013 h 3148013"/>
              <a:gd name="connsiteX79" fmla="*/ 239712 w 1228725"/>
              <a:gd name="connsiteY79" fmla="*/ 3148013 h 3148013"/>
              <a:gd name="connsiteX80" fmla="*/ 211137 w 1228725"/>
              <a:gd name="connsiteY80" fmla="*/ 3146426 h 3148013"/>
              <a:gd name="connsiteX81" fmla="*/ 211137 w 1228725"/>
              <a:gd name="connsiteY81" fmla="*/ 3146425 h 3148013"/>
              <a:gd name="connsiteX82" fmla="*/ 190500 w 1228725"/>
              <a:gd name="connsiteY82" fmla="*/ 3144838 h 3148013"/>
              <a:gd name="connsiteX83" fmla="*/ 168275 w 1228725"/>
              <a:gd name="connsiteY83" fmla="*/ 3136900 h 3148013"/>
              <a:gd name="connsiteX84" fmla="*/ 146049 w 1228725"/>
              <a:gd name="connsiteY84" fmla="*/ 3132138 h 3148013"/>
              <a:gd name="connsiteX85" fmla="*/ 125412 w 1228725"/>
              <a:gd name="connsiteY85" fmla="*/ 3124200 h 3148013"/>
              <a:gd name="connsiteX86" fmla="*/ 104774 w 1228725"/>
              <a:gd name="connsiteY86" fmla="*/ 3113088 h 3148013"/>
              <a:gd name="connsiteX87" fmla="*/ 84137 w 1228725"/>
              <a:gd name="connsiteY87" fmla="*/ 3097213 h 3148013"/>
              <a:gd name="connsiteX88" fmla="*/ 68263 w 1228725"/>
              <a:gd name="connsiteY88" fmla="*/ 3087688 h 3148013"/>
              <a:gd name="connsiteX89" fmla="*/ 41275 w 1228725"/>
              <a:gd name="connsiteY89" fmla="*/ 3059113 h 3148013"/>
              <a:gd name="connsiteX90" fmla="*/ 41275 w 1228725"/>
              <a:gd name="connsiteY90" fmla="*/ 3059112 h 3148013"/>
              <a:gd name="connsiteX91" fmla="*/ 39687 w 1228725"/>
              <a:gd name="connsiteY91" fmla="*/ 3055937 h 3148013"/>
              <a:gd name="connsiteX92" fmla="*/ 19050 w 1228725"/>
              <a:gd name="connsiteY92" fmla="*/ 3021012 h 3148013"/>
              <a:gd name="connsiteX93" fmla="*/ 3175 w 1228725"/>
              <a:gd name="connsiteY93" fmla="*/ 2982912 h 3148013"/>
              <a:gd name="connsiteX94" fmla="*/ 0 w 1228725"/>
              <a:gd name="connsiteY94" fmla="*/ 2940050 h 3148013"/>
              <a:gd name="connsiteX95" fmla="*/ 0 w 1228725"/>
              <a:gd name="connsiteY95" fmla="*/ 209550 h 3148013"/>
              <a:gd name="connsiteX96" fmla="*/ 3175 w 1228725"/>
              <a:gd name="connsiteY96" fmla="*/ 166687 h 3148013"/>
              <a:gd name="connsiteX97" fmla="*/ 19050 w 1228725"/>
              <a:gd name="connsiteY97" fmla="*/ 128587 h 3148013"/>
              <a:gd name="connsiteX98" fmla="*/ 39687 w 1228725"/>
              <a:gd name="connsiteY98" fmla="*/ 92075 h 3148013"/>
              <a:gd name="connsiteX99" fmla="*/ 41275 w 1228725"/>
              <a:gd name="connsiteY99" fmla="*/ 90487 h 3148013"/>
              <a:gd name="connsiteX100" fmla="*/ 41275 w 1228725"/>
              <a:gd name="connsiteY100" fmla="*/ 90488 h 3148013"/>
              <a:gd name="connsiteX101" fmla="*/ 68263 w 1228725"/>
              <a:gd name="connsiteY101" fmla="*/ 60325 h 3148013"/>
              <a:gd name="connsiteX102" fmla="*/ 84137 w 1228725"/>
              <a:gd name="connsiteY102" fmla="*/ 50801 h 3148013"/>
              <a:gd name="connsiteX103" fmla="*/ 84137 w 1228725"/>
              <a:gd name="connsiteY103" fmla="*/ 50800 h 3148013"/>
              <a:gd name="connsiteX104" fmla="*/ 104774 w 1228725"/>
              <a:gd name="connsiteY104" fmla="*/ 34925 h 3148013"/>
              <a:gd name="connsiteX105" fmla="*/ 125412 w 1228725"/>
              <a:gd name="connsiteY105" fmla="*/ 25400 h 3148013"/>
              <a:gd name="connsiteX106" fmla="*/ 125412 w 1228725"/>
              <a:gd name="connsiteY106" fmla="*/ 25399 h 3148013"/>
              <a:gd name="connsiteX107" fmla="*/ 146049 w 1228725"/>
              <a:gd name="connsiteY107" fmla="*/ 15874 h 3148013"/>
              <a:gd name="connsiteX108" fmla="*/ 168275 w 1228725"/>
              <a:gd name="connsiteY108" fmla="*/ 11112 h 3148013"/>
              <a:gd name="connsiteX109" fmla="*/ 168275 w 1228725"/>
              <a:gd name="connsiteY109" fmla="*/ 11112 h 3148013"/>
              <a:gd name="connsiteX110" fmla="*/ 190500 w 1228725"/>
              <a:gd name="connsiteY110" fmla="*/ 4762 h 3148013"/>
              <a:gd name="connsiteX111" fmla="*/ 211137 w 1228725"/>
              <a:gd name="connsiteY111" fmla="*/ 3175 h 3148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</a:cxnLst>
            <a:rect l="l" t="t" r="r" b="b"/>
            <a:pathLst>
              <a:path w="1228725" h="3148013">
                <a:moveTo>
                  <a:pt x="239712" y="0"/>
                </a:moveTo>
                <a:lnTo>
                  <a:pt x="252412" y="0"/>
                </a:lnTo>
                <a:lnTo>
                  <a:pt x="296862" y="0"/>
                </a:lnTo>
                <a:lnTo>
                  <a:pt x="339725" y="0"/>
                </a:lnTo>
                <a:lnTo>
                  <a:pt x="381000" y="0"/>
                </a:lnTo>
                <a:lnTo>
                  <a:pt x="423862" y="0"/>
                </a:lnTo>
                <a:lnTo>
                  <a:pt x="423863" y="0"/>
                </a:lnTo>
                <a:lnTo>
                  <a:pt x="465137" y="0"/>
                </a:lnTo>
                <a:lnTo>
                  <a:pt x="508000" y="0"/>
                </a:lnTo>
                <a:lnTo>
                  <a:pt x="550862" y="0"/>
                </a:lnTo>
                <a:lnTo>
                  <a:pt x="550863" y="0"/>
                </a:lnTo>
                <a:lnTo>
                  <a:pt x="592137" y="0"/>
                </a:lnTo>
                <a:lnTo>
                  <a:pt x="635000" y="0"/>
                </a:lnTo>
                <a:lnTo>
                  <a:pt x="676275" y="0"/>
                </a:lnTo>
                <a:lnTo>
                  <a:pt x="720725" y="0"/>
                </a:lnTo>
                <a:lnTo>
                  <a:pt x="763587" y="0"/>
                </a:lnTo>
                <a:lnTo>
                  <a:pt x="763588" y="0"/>
                </a:lnTo>
                <a:lnTo>
                  <a:pt x="804862" y="0"/>
                </a:lnTo>
                <a:lnTo>
                  <a:pt x="847725" y="0"/>
                </a:lnTo>
                <a:lnTo>
                  <a:pt x="889000" y="0"/>
                </a:lnTo>
                <a:lnTo>
                  <a:pt x="931862" y="0"/>
                </a:lnTo>
                <a:lnTo>
                  <a:pt x="931863" y="0"/>
                </a:lnTo>
                <a:lnTo>
                  <a:pt x="974725" y="0"/>
                </a:lnTo>
                <a:lnTo>
                  <a:pt x="989013" y="0"/>
                </a:lnTo>
                <a:lnTo>
                  <a:pt x="1016000" y="3175"/>
                </a:lnTo>
                <a:lnTo>
                  <a:pt x="1036638" y="4762"/>
                </a:lnTo>
                <a:lnTo>
                  <a:pt x="1058862" y="11112"/>
                </a:lnTo>
                <a:lnTo>
                  <a:pt x="1058862" y="11112"/>
                </a:lnTo>
                <a:lnTo>
                  <a:pt x="1081087" y="15874"/>
                </a:lnTo>
                <a:lnTo>
                  <a:pt x="1100137" y="25399"/>
                </a:lnTo>
                <a:lnTo>
                  <a:pt x="1100137" y="25400"/>
                </a:lnTo>
                <a:lnTo>
                  <a:pt x="1123949" y="34925"/>
                </a:lnTo>
                <a:lnTo>
                  <a:pt x="1144587" y="50800"/>
                </a:lnTo>
                <a:lnTo>
                  <a:pt x="1158875" y="60325"/>
                </a:lnTo>
                <a:lnTo>
                  <a:pt x="1187450" y="90488"/>
                </a:lnTo>
                <a:lnTo>
                  <a:pt x="1187450" y="90487"/>
                </a:lnTo>
                <a:lnTo>
                  <a:pt x="1189037" y="92075"/>
                </a:lnTo>
                <a:lnTo>
                  <a:pt x="1209675" y="128587"/>
                </a:lnTo>
                <a:lnTo>
                  <a:pt x="1222375" y="166687"/>
                </a:lnTo>
                <a:lnTo>
                  <a:pt x="1228725" y="209550"/>
                </a:lnTo>
                <a:lnTo>
                  <a:pt x="1228725" y="2940050"/>
                </a:lnTo>
                <a:lnTo>
                  <a:pt x="1222375" y="2982912"/>
                </a:lnTo>
                <a:lnTo>
                  <a:pt x="1209675" y="3021012"/>
                </a:lnTo>
                <a:lnTo>
                  <a:pt x="1189037" y="3055937"/>
                </a:lnTo>
                <a:lnTo>
                  <a:pt x="1187450" y="3059112"/>
                </a:lnTo>
                <a:lnTo>
                  <a:pt x="1187450" y="3059113"/>
                </a:lnTo>
                <a:lnTo>
                  <a:pt x="1158875" y="3087688"/>
                </a:lnTo>
                <a:lnTo>
                  <a:pt x="1144587" y="3097213"/>
                </a:lnTo>
                <a:lnTo>
                  <a:pt x="1144587" y="3097213"/>
                </a:lnTo>
                <a:lnTo>
                  <a:pt x="1123949" y="3113088"/>
                </a:lnTo>
                <a:lnTo>
                  <a:pt x="1100137" y="3124200"/>
                </a:lnTo>
                <a:lnTo>
                  <a:pt x="1081087" y="3132138"/>
                </a:lnTo>
                <a:lnTo>
                  <a:pt x="1058863" y="3136900"/>
                </a:lnTo>
                <a:lnTo>
                  <a:pt x="1036638" y="3144838"/>
                </a:lnTo>
                <a:lnTo>
                  <a:pt x="1016000" y="3146425"/>
                </a:lnTo>
                <a:lnTo>
                  <a:pt x="1016000" y="3146426"/>
                </a:lnTo>
                <a:lnTo>
                  <a:pt x="989013" y="3148013"/>
                </a:lnTo>
                <a:lnTo>
                  <a:pt x="974725" y="3148013"/>
                </a:lnTo>
                <a:lnTo>
                  <a:pt x="931863" y="3148013"/>
                </a:lnTo>
                <a:lnTo>
                  <a:pt x="931862" y="3148013"/>
                </a:lnTo>
                <a:lnTo>
                  <a:pt x="889000" y="3148013"/>
                </a:lnTo>
                <a:lnTo>
                  <a:pt x="847725" y="3148013"/>
                </a:lnTo>
                <a:lnTo>
                  <a:pt x="804862" y="3148013"/>
                </a:lnTo>
                <a:lnTo>
                  <a:pt x="763588" y="3148013"/>
                </a:lnTo>
                <a:lnTo>
                  <a:pt x="763587" y="3148013"/>
                </a:lnTo>
                <a:lnTo>
                  <a:pt x="720725" y="3148013"/>
                </a:lnTo>
                <a:lnTo>
                  <a:pt x="676275" y="3148013"/>
                </a:lnTo>
                <a:lnTo>
                  <a:pt x="635000" y="3148013"/>
                </a:lnTo>
                <a:lnTo>
                  <a:pt x="592137" y="3148013"/>
                </a:lnTo>
                <a:lnTo>
                  <a:pt x="550863" y="3148013"/>
                </a:lnTo>
                <a:lnTo>
                  <a:pt x="550862" y="3148013"/>
                </a:lnTo>
                <a:lnTo>
                  <a:pt x="508000" y="3148013"/>
                </a:lnTo>
                <a:lnTo>
                  <a:pt x="465137" y="3148013"/>
                </a:lnTo>
                <a:lnTo>
                  <a:pt x="423863" y="3148013"/>
                </a:lnTo>
                <a:lnTo>
                  <a:pt x="423862" y="3148013"/>
                </a:lnTo>
                <a:lnTo>
                  <a:pt x="381000" y="3148013"/>
                </a:lnTo>
                <a:lnTo>
                  <a:pt x="339725" y="3148013"/>
                </a:lnTo>
                <a:lnTo>
                  <a:pt x="296862" y="3148013"/>
                </a:lnTo>
                <a:lnTo>
                  <a:pt x="252412" y="3148013"/>
                </a:lnTo>
                <a:lnTo>
                  <a:pt x="239712" y="3148013"/>
                </a:lnTo>
                <a:lnTo>
                  <a:pt x="211137" y="3146426"/>
                </a:lnTo>
                <a:lnTo>
                  <a:pt x="211137" y="3146425"/>
                </a:lnTo>
                <a:lnTo>
                  <a:pt x="190500" y="3144838"/>
                </a:lnTo>
                <a:lnTo>
                  <a:pt x="168275" y="3136900"/>
                </a:lnTo>
                <a:lnTo>
                  <a:pt x="146049" y="3132138"/>
                </a:lnTo>
                <a:lnTo>
                  <a:pt x="125412" y="3124200"/>
                </a:lnTo>
                <a:lnTo>
                  <a:pt x="104774" y="3113088"/>
                </a:lnTo>
                <a:lnTo>
                  <a:pt x="84137" y="3097213"/>
                </a:lnTo>
                <a:lnTo>
                  <a:pt x="68263" y="3087688"/>
                </a:lnTo>
                <a:lnTo>
                  <a:pt x="41275" y="3059113"/>
                </a:lnTo>
                <a:lnTo>
                  <a:pt x="41275" y="3059112"/>
                </a:lnTo>
                <a:lnTo>
                  <a:pt x="39687" y="3055937"/>
                </a:lnTo>
                <a:lnTo>
                  <a:pt x="19050" y="3021012"/>
                </a:lnTo>
                <a:lnTo>
                  <a:pt x="3175" y="2982912"/>
                </a:lnTo>
                <a:lnTo>
                  <a:pt x="0" y="2940050"/>
                </a:lnTo>
                <a:lnTo>
                  <a:pt x="0" y="209550"/>
                </a:lnTo>
                <a:lnTo>
                  <a:pt x="3175" y="166687"/>
                </a:lnTo>
                <a:lnTo>
                  <a:pt x="19050" y="128587"/>
                </a:lnTo>
                <a:lnTo>
                  <a:pt x="39687" y="92075"/>
                </a:lnTo>
                <a:lnTo>
                  <a:pt x="41275" y="90487"/>
                </a:lnTo>
                <a:lnTo>
                  <a:pt x="41275" y="90488"/>
                </a:lnTo>
                <a:lnTo>
                  <a:pt x="68263" y="60325"/>
                </a:lnTo>
                <a:lnTo>
                  <a:pt x="84137" y="50801"/>
                </a:lnTo>
                <a:lnTo>
                  <a:pt x="84137" y="50800"/>
                </a:lnTo>
                <a:lnTo>
                  <a:pt x="104774" y="34925"/>
                </a:lnTo>
                <a:lnTo>
                  <a:pt x="125412" y="25400"/>
                </a:lnTo>
                <a:lnTo>
                  <a:pt x="125412" y="25399"/>
                </a:lnTo>
                <a:lnTo>
                  <a:pt x="146049" y="15874"/>
                </a:lnTo>
                <a:lnTo>
                  <a:pt x="168275" y="11112"/>
                </a:lnTo>
                <a:lnTo>
                  <a:pt x="168275" y="11112"/>
                </a:lnTo>
                <a:lnTo>
                  <a:pt x="190500" y="4762"/>
                </a:lnTo>
                <a:lnTo>
                  <a:pt x="211137" y="3175"/>
                </a:lnTo>
                <a:close/>
              </a:path>
            </a:pathLst>
          </a:custGeom>
          <a:solidFill>
            <a:schemeClr val="accent4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83727" tIns="41863" rIns="83727" bIns="4186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20000"/>
              </a:lnSpc>
            </a:pPr>
            <a:endParaRPr lang="zh-CN" altLang="en-US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9" name="任意多边形 198"/>
          <p:cNvSpPr>
            <a:spLocks noChangeArrowheads="1"/>
          </p:cNvSpPr>
          <p:nvPr/>
        </p:nvSpPr>
        <p:spPr bwMode="auto">
          <a:xfrm>
            <a:off x="6895829" y="1735551"/>
            <a:ext cx="1362857" cy="2999495"/>
          </a:xfrm>
          <a:custGeom>
            <a:avLst/>
            <a:gdLst>
              <a:gd name="connsiteX0" fmla="*/ 1428750 w 1430338"/>
              <a:gd name="connsiteY0" fmla="*/ 787400 h 3148013"/>
              <a:gd name="connsiteX1" fmla="*/ 1430338 w 1430338"/>
              <a:gd name="connsiteY1" fmla="*/ 787400 h 3148013"/>
              <a:gd name="connsiteX2" fmla="*/ 1430338 w 1430338"/>
              <a:gd name="connsiteY2" fmla="*/ 788988 h 3148013"/>
              <a:gd name="connsiteX3" fmla="*/ 1428750 w 1430338"/>
              <a:gd name="connsiteY3" fmla="*/ 788988 h 3148013"/>
              <a:gd name="connsiteX4" fmla="*/ 239712 w 1430338"/>
              <a:gd name="connsiteY4" fmla="*/ 0 h 3148013"/>
              <a:gd name="connsiteX5" fmla="*/ 260350 w 1430338"/>
              <a:gd name="connsiteY5" fmla="*/ 0 h 3148013"/>
              <a:gd name="connsiteX6" fmla="*/ 303212 w 1430338"/>
              <a:gd name="connsiteY6" fmla="*/ 0 h 3148013"/>
              <a:gd name="connsiteX7" fmla="*/ 303213 w 1430338"/>
              <a:gd name="connsiteY7" fmla="*/ 0 h 3148013"/>
              <a:gd name="connsiteX8" fmla="*/ 346075 w 1430338"/>
              <a:gd name="connsiteY8" fmla="*/ 0 h 3148013"/>
              <a:gd name="connsiteX9" fmla="*/ 392112 w 1430338"/>
              <a:gd name="connsiteY9" fmla="*/ 0 h 3148013"/>
              <a:gd name="connsiteX10" fmla="*/ 392113 w 1430338"/>
              <a:gd name="connsiteY10" fmla="*/ 0 h 3148013"/>
              <a:gd name="connsiteX11" fmla="*/ 434975 w 1430338"/>
              <a:gd name="connsiteY11" fmla="*/ 0 h 3148013"/>
              <a:gd name="connsiteX12" fmla="*/ 477837 w 1430338"/>
              <a:gd name="connsiteY12" fmla="*/ 0 h 3148013"/>
              <a:gd name="connsiteX13" fmla="*/ 477838 w 1430338"/>
              <a:gd name="connsiteY13" fmla="*/ 0 h 3148013"/>
              <a:gd name="connsiteX14" fmla="*/ 520700 w 1430338"/>
              <a:gd name="connsiteY14" fmla="*/ 0 h 3148013"/>
              <a:gd name="connsiteX15" fmla="*/ 563562 w 1430338"/>
              <a:gd name="connsiteY15" fmla="*/ 0 h 3148013"/>
              <a:gd name="connsiteX16" fmla="*/ 563563 w 1430338"/>
              <a:gd name="connsiteY16" fmla="*/ 0 h 3148013"/>
              <a:gd name="connsiteX17" fmla="*/ 606425 w 1430338"/>
              <a:gd name="connsiteY17" fmla="*/ 0 h 3148013"/>
              <a:gd name="connsiteX18" fmla="*/ 649287 w 1430338"/>
              <a:gd name="connsiteY18" fmla="*/ 0 h 3148013"/>
              <a:gd name="connsiteX19" fmla="*/ 649288 w 1430338"/>
              <a:gd name="connsiteY19" fmla="*/ 0 h 3148013"/>
              <a:gd name="connsiteX20" fmla="*/ 693737 w 1430338"/>
              <a:gd name="connsiteY20" fmla="*/ 0 h 3148013"/>
              <a:gd name="connsiteX21" fmla="*/ 738187 w 1430338"/>
              <a:gd name="connsiteY21" fmla="*/ 0 h 3148013"/>
              <a:gd name="connsiteX22" fmla="*/ 781050 w 1430338"/>
              <a:gd name="connsiteY22" fmla="*/ 0 h 3148013"/>
              <a:gd name="connsiteX23" fmla="*/ 823912 w 1430338"/>
              <a:gd name="connsiteY23" fmla="*/ 0 h 3148013"/>
              <a:gd name="connsiteX24" fmla="*/ 823913 w 1430338"/>
              <a:gd name="connsiteY24" fmla="*/ 0 h 3148013"/>
              <a:gd name="connsiteX25" fmla="*/ 866775 w 1430338"/>
              <a:gd name="connsiteY25" fmla="*/ 0 h 3148013"/>
              <a:gd name="connsiteX26" fmla="*/ 909637 w 1430338"/>
              <a:gd name="connsiteY26" fmla="*/ 0 h 3148013"/>
              <a:gd name="connsiteX27" fmla="*/ 909638 w 1430338"/>
              <a:gd name="connsiteY27" fmla="*/ 0 h 3148013"/>
              <a:gd name="connsiteX28" fmla="*/ 952500 w 1430338"/>
              <a:gd name="connsiteY28" fmla="*/ 0 h 3148013"/>
              <a:gd name="connsiteX29" fmla="*/ 990600 w 1430338"/>
              <a:gd name="connsiteY29" fmla="*/ 0 h 3148013"/>
              <a:gd name="connsiteX30" fmla="*/ 996950 w 1430338"/>
              <a:gd name="connsiteY30" fmla="*/ 0 h 3148013"/>
              <a:gd name="connsiteX31" fmla="*/ 1039812 w 1430338"/>
              <a:gd name="connsiteY31" fmla="*/ 4762 h 3148013"/>
              <a:gd name="connsiteX32" fmla="*/ 1039812 w 1430338"/>
              <a:gd name="connsiteY32" fmla="*/ 4762 h 3148013"/>
              <a:gd name="connsiteX33" fmla="*/ 1082675 w 1430338"/>
              <a:gd name="connsiteY33" fmla="*/ 15874 h 3148013"/>
              <a:gd name="connsiteX34" fmla="*/ 1082675 w 1430338"/>
              <a:gd name="connsiteY34" fmla="*/ 15875 h 3148013"/>
              <a:gd name="connsiteX35" fmla="*/ 1084262 w 1430338"/>
              <a:gd name="connsiteY35" fmla="*/ 15875 h 3148013"/>
              <a:gd name="connsiteX36" fmla="*/ 1125537 w 1430338"/>
              <a:gd name="connsiteY36" fmla="*/ 34925 h 3148013"/>
              <a:gd name="connsiteX37" fmla="*/ 1127125 w 1430338"/>
              <a:gd name="connsiteY37" fmla="*/ 36512 h 3148013"/>
              <a:gd name="connsiteX38" fmla="*/ 1127125 w 1430338"/>
              <a:gd name="connsiteY38" fmla="*/ 36512 h 3148013"/>
              <a:gd name="connsiteX39" fmla="*/ 1160463 w 1430338"/>
              <a:gd name="connsiteY39" fmla="*/ 60324 h 3148013"/>
              <a:gd name="connsiteX40" fmla="*/ 1169988 w 1430338"/>
              <a:gd name="connsiteY40" fmla="*/ 71437 h 3148013"/>
              <a:gd name="connsiteX41" fmla="*/ 1169988 w 1430338"/>
              <a:gd name="connsiteY41" fmla="*/ 71438 h 3148013"/>
              <a:gd name="connsiteX42" fmla="*/ 1189037 w 1430338"/>
              <a:gd name="connsiteY42" fmla="*/ 92074 h 3148013"/>
              <a:gd name="connsiteX43" fmla="*/ 1211262 w 1430338"/>
              <a:gd name="connsiteY43" fmla="*/ 128587 h 3148013"/>
              <a:gd name="connsiteX44" fmla="*/ 1212850 w 1430338"/>
              <a:gd name="connsiteY44" fmla="*/ 131762 h 3148013"/>
              <a:gd name="connsiteX45" fmla="*/ 1225550 w 1430338"/>
              <a:gd name="connsiteY45" fmla="*/ 166687 h 3148013"/>
              <a:gd name="connsiteX46" fmla="*/ 1230312 w 1430338"/>
              <a:gd name="connsiteY46" fmla="*/ 209549 h 3148013"/>
              <a:gd name="connsiteX47" fmla="*/ 1230312 w 1430338"/>
              <a:gd name="connsiteY47" fmla="*/ 617537 h 3148013"/>
              <a:gd name="connsiteX48" fmla="*/ 1255713 w 1430338"/>
              <a:gd name="connsiteY48" fmla="*/ 636587 h 3148013"/>
              <a:gd name="connsiteX49" fmla="*/ 1255713 w 1430338"/>
              <a:gd name="connsiteY49" fmla="*/ 636588 h 3148013"/>
              <a:gd name="connsiteX50" fmla="*/ 1300162 w 1430338"/>
              <a:gd name="connsiteY50" fmla="*/ 669924 h 3148013"/>
              <a:gd name="connsiteX51" fmla="*/ 1300162 w 1430338"/>
              <a:gd name="connsiteY51" fmla="*/ 669925 h 3148013"/>
              <a:gd name="connsiteX52" fmla="*/ 1343025 w 1430338"/>
              <a:gd name="connsiteY52" fmla="*/ 703262 h 3148013"/>
              <a:gd name="connsiteX53" fmla="*/ 1343025 w 1430338"/>
              <a:gd name="connsiteY53" fmla="*/ 703262 h 3148013"/>
              <a:gd name="connsiteX54" fmla="*/ 1385888 w 1430338"/>
              <a:gd name="connsiteY54" fmla="*/ 735012 h 3148013"/>
              <a:gd name="connsiteX55" fmla="*/ 1385888 w 1430338"/>
              <a:gd name="connsiteY55" fmla="*/ 735013 h 3148013"/>
              <a:gd name="connsiteX56" fmla="*/ 1412875 w 1430338"/>
              <a:gd name="connsiteY56" fmla="*/ 755649 h 3148013"/>
              <a:gd name="connsiteX57" fmla="*/ 1425575 w 1430338"/>
              <a:gd name="connsiteY57" fmla="*/ 769937 h 3148013"/>
              <a:gd name="connsiteX58" fmla="*/ 1428750 w 1430338"/>
              <a:gd name="connsiteY58" fmla="*/ 787399 h 3148013"/>
              <a:gd name="connsiteX59" fmla="*/ 1425575 w 1430338"/>
              <a:gd name="connsiteY59" fmla="*/ 803275 h 3148013"/>
              <a:gd name="connsiteX60" fmla="*/ 1412875 w 1430338"/>
              <a:gd name="connsiteY60" fmla="*/ 817562 h 3148013"/>
              <a:gd name="connsiteX61" fmla="*/ 1385888 w 1430338"/>
              <a:gd name="connsiteY61" fmla="*/ 836611 h 3148013"/>
              <a:gd name="connsiteX62" fmla="*/ 1385888 w 1430338"/>
              <a:gd name="connsiteY62" fmla="*/ 836612 h 3148013"/>
              <a:gd name="connsiteX63" fmla="*/ 1343025 w 1430338"/>
              <a:gd name="connsiteY63" fmla="*/ 871537 h 3148013"/>
              <a:gd name="connsiteX64" fmla="*/ 1343025 w 1430338"/>
              <a:gd name="connsiteY64" fmla="*/ 871538 h 3148013"/>
              <a:gd name="connsiteX65" fmla="*/ 1300162 w 1430338"/>
              <a:gd name="connsiteY65" fmla="*/ 904875 h 3148013"/>
              <a:gd name="connsiteX66" fmla="*/ 1255713 w 1430338"/>
              <a:gd name="connsiteY66" fmla="*/ 936624 h 3148013"/>
              <a:gd name="connsiteX67" fmla="*/ 1255713 w 1430338"/>
              <a:gd name="connsiteY67" fmla="*/ 936625 h 3148013"/>
              <a:gd name="connsiteX68" fmla="*/ 1230312 w 1430338"/>
              <a:gd name="connsiteY68" fmla="*/ 955675 h 3148013"/>
              <a:gd name="connsiteX69" fmla="*/ 1230312 w 1430338"/>
              <a:gd name="connsiteY69" fmla="*/ 2940050 h 3148013"/>
              <a:gd name="connsiteX70" fmla="*/ 1225550 w 1430338"/>
              <a:gd name="connsiteY70" fmla="*/ 2982913 h 3148013"/>
              <a:gd name="connsiteX71" fmla="*/ 1212850 w 1430338"/>
              <a:gd name="connsiteY71" fmla="*/ 3016250 h 3148013"/>
              <a:gd name="connsiteX72" fmla="*/ 1211262 w 1430338"/>
              <a:gd name="connsiteY72" fmla="*/ 3021013 h 3148013"/>
              <a:gd name="connsiteX73" fmla="*/ 1189037 w 1430338"/>
              <a:gd name="connsiteY73" fmla="*/ 3055938 h 3148013"/>
              <a:gd name="connsiteX74" fmla="*/ 1169988 w 1430338"/>
              <a:gd name="connsiteY74" fmla="*/ 3076574 h 3148013"/>
              <a:gd name="connsiteX75" fmla="*/ 1169988 w 1430338"/>
              <a:gd name="connsiteY75" fmla="*/ 3076575 h 3148013"/>
              <a:gd name="connsiteX76" fmla="*/ 1160463 w 1430338"/>
              <a:gd name="connsiteY76" fmla="*/ 3087688 h 3148013"/>
              <a:gd name="connsiteX77" fmla="*/ 1127125 w 1430338"/>
              <a:gd name="connsiteY77" fmla="*/ 3111500 h 3148013"/>
              <a:gd name="connsiteX78" fmla="*/ 1127125 w 1430338"/>
              <a:gd name="connsiteY78" fmla="*/ 3111501 h 3148013"/>
              <a:gd name="connsiteX79" fmla="*/ 1125537 w 1430338"/>
              <a:gd name="connsiteY79" fmla="*/ 3113088 h 3148013"/>
              <a:gd name="connsiteX80" fmla="*/ 1084262 w 1430338"/>
              <a:gd name="connsiteY80" fmla="*/ 3132138 h 3148013"/>
              <a:gd name="connsiteX81" fmla="*/ 1082675 w 1430338"/>
              <a:gd name="connsiteY81" fmla="*/ 3132138 h 3148013"/>
              <a:gd name="connsiteX82" fmla="*/ 1082675 w 1430338"/>
              <a:gd name="connsiteY82" fmla="*/ 3132137 h 3148013"/>
              <a:gd name="connsiteX83" fmla="*/ 1039813 w 1430338"/>
              <a:gd name="connsiteY83" fmla="*/ 3144837 h 3148013"/>
              <a:gd name="connsiteX84" fmla="*/ 1039813 w 1430338"/>
              <a:gd name="connsiteY84" fmla="*/ 3144838 h 3148013"/>
              <a:gd name="connsiteX85" fmla="*/ 996950 w 1430338"/>
              <a:gd name="connsiteY85" fmla="*/ 3148013 h 3148013"/>
              <a:gd name="connsiteX86" fmla="*/ 990600 w 1430338"/>
              <a:gd name="connsiteY86" fmla="*/ 3148013 h 3148013"/>
              <a:gd name="connsiteX87" fmla="*/ 952500 w 1430338"/>
              <a:gd name="connsiteY87" fmla="*/ 3148013 h 3148013"/>
              <a:gd name="connsiteX88" fmla="*/ 909638 w 1430338"/>
              <a:gd name="connsiteY88" fmla="*/ 3148013 h 3148013"/>
              <a:gd name="connsiteX89" fmla="*/ 909637 w 1430338"/>
              <a:gd name="connsiteY89" fmla="*/ 3148013 h 3148013"/>
              <a:gd name="connsiteX90" fmla="*/ 866775 w 1430338"/>
              <a:gd name="connsiteY90" fmla="*/ 3148013 h 3148013"/>
              <a:gd name="connsiteX91" fmla="*/ 823913 w 1430338"/>
              <a:gd name="connsiteY91" fmla="*/ 3148013 h 3148013"/>
              <a:gd name="connsiteX92" fmla="*/ 823912 w 1430338"/>
              <a:gd name="connsiteY92" fmla="*/ 3148013 h 3148013"/>
              <a:gd name="connsiteX93" fmla="*/ 781050 w 1430338"/>
              <a:gd name="connsiteY93" fmla="*/ 3148013 h 3148013"/>
              <a:gd name="connsiteX94" fmla="*/ 738187 w 1430338"/>
              <a:gd name="connsiteY94" fmla="*/ 3148013 h 3148013"/>
              <a:gd name="connsiteX95" fmla="*/ 693737 w 1430338"/>
              <a:gd name="connsiteY95" fmla="*/ 3148013 h 3148013"/>
              <a:gd name="connsiteX96" fmla="*/ 649288 w 1430338"/>
              <a:gd name="connsiteY96" fmla="*/ 3148013 h 3148013"/>
              <a:gd name="connsiteX97" fmla="*/ 649287 w 1430338"/>
              <a:gd name="connsiteY97" fmla="*/ 3148013 h 3148013"/>
              <a:gd name="connsiteX98" fmla="*/ 606425 w 1430338"/>
              <a:gd name="connsiteY98" fmla="*/ 3148013 h 3148013"/>
              <a:gd name="connsiteX99" fmla="*/ 563563 w 1430338"/>
              <a:gd name="connsiteY99" fmla="*/ 3148013 h 3148013"/>
              <a:gd name="connsiteX100" fmla="*/ 563562 w 1430338"/>
              <a:gd name="connsiteY100" fmla="*/ 3148013 h 3148013"/>
              <a:gd name="connsiteX101" fmla="*/ 520700 w 1430338"/>
              <a:gd name="connsiteY101" fmla="*/ 3148013 h 3148013"/>
              <a:gd name="connsiteX102" fmla="*/ 477838 w 1430338"/>
              <a:gd name="connsiteY102" fmla="*/ 3148013 h 3148013"/>
              <a:gd name="connsiteX103" fmla="*/ 477837 w 1430338"/>
              <a:gd name="connsiteY103" fmla="*/ 3148013 h 3148013"/>
              <a:gd name="connsiteX104" fmla="*/ 434975 w 1430338"/>
              <a:gd name="connsiteY104" fmla="*/ 3148013 h 3148013"/>
              <a:gd name="connsiteX105" fmla="*/ 392113 w 1430338"/>
              <a:gd name="connsiteY105" fmla="*/ 3148013 h 3148013"/>
              <a:gd name="connsiteX106" fmla="*/ 392112 w 1430338"/>
              <a:gd name="connsiteY106" fmla="*/ 3148013 h 3148013"/>
              <a:gd name="connsiteX107" fmla="*/ 346075 w 1430338"/>
              <a:gd name="connsiteY107" fmla="*/ 3148013 h 3148013"/>
              <a:gd name="connsiteX108" fmla="*/ 303213 w 1430338"/>
              <a:gd name="connsiteY108" fmla="*/ 3148013 h 3148013"/>
              <a:gd name="connsiteX109" fmla="*/ 303212 w 1430338"/>
              <a:gd name="connsiteY109" fmla="*/ 3148013 h 3148013"/>
              <a:gd name="connsiteX110" fmla="*/ 260350 w 1430338"/>
              <a:gd name="connsiteY110" fmla="*/ 3148013 h 3148013"/>
              <a:gd name="connsiteX111" fmla="*/ 239712 w 1430338"/>
              <a:gd name="connsiteY111" fmla="*/ 3148013 h 3148013"/>
              <a:gd name="connsiteX112" fmla="*/ 217487 w 1430338"/>
              <a:gd name="connsiteY112" fmla="*/ 3146426 h 3148013"/>
              <a:gd name="connsiteX113" fmla="*/ 217487 w 1430338"/>
              <a:gd name="connsiteY113" fmla="*/ 3146425 h 3148013"/>
              <a:gd name="connsiteX114" fmla="*/ 192087 w 1430338"/>
              <a:gd name="connsiteY114" fmla="*/ 3144838 h 3148013"/>
              <a:gd name="connsiteX115" fmla="*/ 174625 w 1430338"/>
              <a:gd name="connsiteY115" fmla="*/ 3140075 h 3148013"/>
              <a:gd name="connsiteX116" fmla="*/ 146049 w 1430338"/>
              <a:gd name="connsiteY116" fmla="*/ 3132138 h 3148013"/>
              <a:gd name="connsiteX117" fmla="*/ 131762 w 1430338"/>
              <a:gd name="connsiteY117" fmla="*/ 3124200 h 3148013"/>
              <a:gd name="connsiteX118" fmla="*/ 131762 w 1430338"/>
              <a:gd name="connsiteY118" fmla="*/ 3124200 h 3148013"/>
              <a:gd name="connsiteX119" fmla="*/ 106362 w 1430338"/>
              <a:gd name="connsiteY119" fmla="*/ 3113088 h 3148013"/>
              <a:gd name="connsiteX120" fmla="*/ 88900 w 1430338"/>
              <a:gd name="connsiteY120" fmla="*/ 3100388 h 3148013"/>
              <a:gd name="connsiteX121" fmla="*/ 88900 w 1430338"/>
              <a:gd name="connsiteY121" fmla="*/ 3100387 h 3148013"/>
              <a:gd name="connsiteX122" fmla="*/ 71437 w 1430338"/>
              <a:gd name="connsiteY122" fmla="*/ 3087687 h 3148013"/>
              <a:gd name="connsiteX123" fmla="*/ 44450 w 1430338"/>
              <a:gd name="connsiteY123" fmla="*/ 3059112 h 3148013"/>
              <a:gd name="connsiteX124" fmla="*/ 41275 w 1430338"/>
              <a:gd name="connsiteY124" fmla="*/ 3055937 h 3148013"/>
              <a:gd name="connsiteX125" fmla="*/ 19050 w 1430338"/>
              <a:gd name="connsiteY125" fmla="*/ 3021012 h 3148013"/>
              <a:gd name="connsiteX126" fmla="*/ 4762 w 1430338"/>
              <a:gd name="connsiteY126" fmla="*/ 2982912 h 3148013"/>
              <a:gd name="connsiteX127" fmla="*/ 0 w 1430338"/>
              <a:gd name="connsiteY127" fmla="*/ 2940050 h 3148013"/>
              <a:gd name="connsiteX128" fmla="*/ 0 w 1430338"/>
              <a:gd name="connsiteY128" fmla="*/ 209549 h 3148013"/>
              <a:gd name="connsiteX129" fmla="*/ 4762 w 1430338"/>
              <a:gd name="connsiteY129" fmla="*/ 166687 h 3148013"/>
              <a:gd name="connsiteX130" fmla="*/ 19050 w 1430338"/>
              <a:gd name="connsiteY130" fmla="*/ 128587 h 3148013"/>
              <a:gd name="connsiteX131" fmla="*/ 41275 w 1430338"/>
              <a:gd name="connsiteY131" fmla="*/ 92074 h 3148013"/>
              <a:gd name="connsiteX132" fmla="*/ 44450 w 1430338"/>
              <a:gd name="connsiteY132" fmla="*/ 90487 h 3148013"/>
              <a:gd name="connsiteX133" fmla="*/ 71437 w 1430338"/>
              <a:gd name="connsiteY133" fmla="*/ 60324 h 3148013"/>
              <a:gd name="connsiteX134" fmla="*/ 88900 w 1430338"/>
              <a:gd name="connsiteY134" fmla="*/ 49212 h 3148013"/>
              <a:gd name="connsiteX135" fmla="*/ 88900 w 1430338"/>
              <a:gd name="connsiteY135" fmla="*/ 49212 h 3148013"/>
              <a:gd name="connsiteX136" fmla="*/ 106362 w 1430338"/>
              <a:gd name="connsiteY136" fmla="*/ 34925 h 3148013"/>
              <a:gd name="connsiteX137" fmla="*/ 131762 w 1430338"/>
              <a:gd name="connsiteY137" fmla="*/ 25400 h 3148013"/>
              <a:gd name="connsiteX138" fmla="*/ 131762 w 1430338"/>
              <a:gd name="connsiteY138" fmla="*/ 25400 h 3148013"/>
              <a:gd name="connsiteX139" fmla="*/ 146049 w 1430338"/>
              <a:gd name="connsiteY139" fmla="*/ 15875 h 3148013"/>
              <a:gd name="connsiteX140" fmla="*/ 174625 w 1430338"/>
              <a:gd name="connsiteY140" fmla="*/ 9525 h 3148013"/>
              <a:gd name="connsiteX141" fmla="*/ 192087 w 1430338"/>
              <a:gd name="connsiteY141" fmla="*/ 4762 h 3148013"/>
              <a:gd name="connsiteX142" fmla="*/ 217487 w 1430338"/>
              <a:gd name="connsiteY142" fmla="*/ 3175 h 3148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</a:cxnLst>
            <a:rect l="l" t="t" r="r" b="b"/>
            <a:pathLst>
              <a:path w="1430338" h="3148013">
                <a:moveTo>
                  <a:pt x="1428750" y="787400"/>
                </a:moveTo>
                <a:lnTo>
                  <a:pt x="1430338" y="787400"/>
                </a:lnTo>
                <a:lnTo>
                  <a:pt x="1430338" y="788988"/>
                </a:lnTo>
                <a:lnTo>
                  <a:pt x="1428750" y="788988"/>
                </a:lnTo>
                <a:close/>
                <a:moveTo>
                  <a:pt x="239712" y="0"/>
                </a:moveTo>
                <a:lnTo>
                  <a:pt x="260350" y="0"/>
                </a:lnTo>
                <a:lnTo>
                  <a:pt x="303212" y="0"/>
                </a:lnTo>
                <a:lnTo>
                  <a:pt x="303213" y="0"/>
                </a:lnTo>
                <a:lnTo>
                  <a:pt x="346075" y="0"/>
                </a:lnTo>
                <a:lnTo>
                  <a:pt x="392112" y="0"/>
                </a:lnTo>
                <a:lnTo>
                  <a:pt x="392113" y="0"/>
                </a:lnTo>
                <a:lnTo>
                  <a:pt x="434975" y="0"/>
                </a:lnTo>
                <a:lnTo>
                  <a:pt x="477837" y="0"/>
                </a:lnTo>
                <a:lnTo>
                  <a:pt x="477838" y="0"/>
                </a:lnTo>
                <a:lnTo>
                  <a:pt x="520700" y="0"/>
                </a:lnTo>
                <a:lnTo>
                  <a:pt x="563562" y="0"/>
                </a:lnTo>
                <a:lnTo>
                  <a:pt x="563563" y="0"/>
                </a:lnTo>
                <a:lnTo>
                  <a:pt x="606425" y="0"/>
                </a:lnTo>
                <a:lnTo>
                  <a:pt x="649287" y="0"/>
                </a:lnTo>
                <a:lnTo>
                  <a:pt x="649288" y="0"/>
                </a:lnTo>
                <a:lnTo>
                  <a:pt x="693737" y="0"/>
                </a:lnTo>
                <a:lnTo>
                  <a:pt x="738187" y="0"/>
                </a:lnTo>
                <a:lnTo>
                  <a:pt x="781050" y="0"/>
                </a:lnTo>
                <a:lnTo>
                  <a:pt x="823912" y="0"/>
                </a:lnTo>
                <a:lnTo>
                  <a:pt x="823913" y="0"/>
                </a:lnTo>
                <a:lnTo>
                  <a:pt x="866775" y="0"/>
                </a:lnTo>
                <a:lnTo>
                  <a:pt x="909637" y="0"/>
                </a:lnTo>
                <a:lnTo>
                  <a:pt x="909638" y="0"/>
                </a:lnTo>
                <a:lnTo>
                  <a:pt x="952500" y="0"/>
                </a:lnTo>
                <a:lnTo>
                  <a:pt x="990600" y="0"/>
                </a:lnTo>
                <a:lnTo>
                  <a:pt x="996950" y="0"/>
                </a:lnTo>
                <a:lnTo>
                  <a:pt x="1039812" y="4762"/>
                </a:lnTo>
                <a:lnTo>
                  <a:pt x="1039812" y="4762"/>
                </a:lnTo>
                <a:lnTo>
                  <a:pt x="1082675" y="15874"/>
                </a:lnTo>
                <a:lnTo>
                  <a:pt x="1082675" y="15875"/>
                </a:lnTo>
                <a:lnTo>
                  <a:pt x="1084262" y="15875"/>
                </a:lnTo>
                <a:lnTo>
                  <a:pt x="1125537" y="34925"/>
                </a:lnTo>
                <a:lnTo>
                  <a:pt x="1127125" y="36512"/>
                </a:lnTo>
                <a:lnTo>
                  <a:pt x="1127125" y="36512"/>
                </a:lnTo>
                <a:lnTo>
                  <a:pt x="1160463" y="60324"/>
                </a:lnTo>
                <a:lnTo>
                  <a:pt x="1169988" y="71437"/>
                </a:lnTo>
                <a:lnTo>
                  <a:pt x="1169988" y="71438"/>
                </a:lnTo>
                <a:lnTo>
                  <a:pt x="1189037" y="92074"/>
                </a:lnTo>
                <a:lnTo>
                  <a:pt x="1211262" y="128587"/>
                </a:lnTo>
                <a:lnTo>
                  <a:pt x="1212850" y="131762"/>
                </a:lnTo>
                <a:lnTo>
                  <a:pt x="1225550" y="166687"/>
                </a:lnTo>
                <a:lnTo>
                  <a:pt x="1230312" y="209549"/>
                </a:lnTo>
                <a:lnTo>
                  <a:pt x="1230312" y="617537"/>
                </a:lnTo>
                <a:lnTo>
                  <a:pt x="1255713" y="636587"/>
                </a:lnTo>
                <a:lnTo>
                  <a:pt x="1255713" y="636588"/>
                </a:lnTo>
                <a:lnTo>
                  <a:pt x="1300162" y="669924"/>
                </a:lnTo>
                <a:lnTo>
                  <a:pt x="1300162" y="669925"/>
                </a:lnTo>
                <a:lnTo>
                  <a:pt x="1343025" y="703262"/>
                </a:lnTo>
                <a:lnTo>
                  <a:pt x="1343025" y="703262"/>
                </a:lnTo>
                <a:lnTo>
                  <a:pt x="1385888" y="735012"/>
                </a:lnTo>
                <a:lnTo>
                  <a:pt x="1385888" y="735013"/>
                </a:lnTo>
                <a:lnTo>
                  <a:pt x="1412875" y="755649"/>
                </a:lnTo>
                <a:lnTo>
                  <a:pt x="1425575" y="769937"/>
                </a:lnTo>
                <a:lnTo>
                  <a:pt x="1428750" y="787399"/>
                </a:lnTo>
                <a:lnTo>
                  <a:pt x="1425575" y="803275"/>
                </a:lnTo>
                <a:lnTo>
                  <a:pt x="1412875" y="817562"/>
                </a:lnTo>
                <a:lnTo>
                  <a:pt x="1385888" y="836611"/>
                </a:lnTo>
                <a:lnTo>
                  <a:pt x="1385888" y="836612"/>
                </a:lnTo>
                <a:lnTo>
                  <a:pt x="1343025" y="871537"/>
                </a:lnTo>
                <a:lnTo>
                  <a:pt x="1343025" y="871538"/>
                </a:lnTo>
                <a:lnTo>
                  <a:pt x="1300162" y="904875"/>
                </a:lnTo>
                <a:lnTo>
                  <a:pt x="1255713" y="936624"/>
                </a:lnTo>
                <a:lnTo>
                  <a:pt x="1255713" y="936625"/>
                </a:lnTo>
                <a:lnTo>
                  <a:pt x="1230312" y="955675"/>
                </a:lnTo>
                <a:lnTo>
                  <a:pt x="1230312" y="2940050"/>
                </a:lnTo>
                <a:lnTo>
                  <a:pt x="1225550" y="2982913"/>
                </a:lnTo>
                <a:lnTo>
                  <a:pt x="1212850" y="3016250"/>
                </a:lnTo>
                <a:lnTo>
                  <a:pt x="1211262" y="3021013"/>
                </a:lnTo>
                <a:lnTo>
                  <a:pt x="1189037" y="3055938"/>
                </a:lnTo>
                <a:lnTo>
                  <a:pt x="1169988" y="3076574"/>
                </a:lnTo>
                <a:lnTo>
                  <a:pt x="1169988" y="3076575"/>
                </a:lnTo>
                <a:lnTo>
                  <a:pt x="1160463" y="3087688"/>
                </a:lnTo>
                <a:lnTo>
                  <a:pt x="1127125" y="3111500"/>
                </a:lnTo>
                <a:lnTo>
                  <a:pt x="1127125" y="3111501"/>
                </a:lnTo>
                <a:lnTo>
                  <a:pt x="1125537" y="3113088"/>
                </a:lnTo>
                <a:lnTo>
                  <a:pt x="1084262" y="3132138"/>
                </a:lnTo>
                <a:lnTo>
                  <a:pt x="1082675" y="3132138"/>
                </a:lnTo>
                <a:lnTo>
                  <a:pt x="1082675" y="3132137"/>
                </a:lnTo>
                <a:lnTo>
                  <a:pt x="1039813" y="3144837"/>
                </a:lnTo>
                <a:lnTo>
                  <a:pt x="1039813" y="3144838"/>
                </a:lnTo>
                <a:lnTo>
                  <a:pt x="996950" y="3148013"/>
                </a:lnTo>
                <a:lnTo>
                  <a:pt x="990600" y="3148013"/>
                </a:lnTo>
                <a:lnTo>
                  <a:pt x="952500" y="3148013"/>
                </a:lnTo>
                <a:lnTo>
                  <a:pt x="909638" y="3148013"/>
                </a:lnTo>
                <a:lnTo>
                  <a:pt x="909637" y="3148013"/>
                </a:lnTo>
                <a:lnTo>
                  <a:pt x="866775" y="3148013"/>
                </a:lnTo>
                <a:lnTo>
                  <a:pt x="823913" y="3148013"/>
                </a:lnTo>
                <a:lnTo>
                  <a:pt x="823912" y="3148013"/>
                </a:lnTo>
                <a:lnTo>
                  <a:pt x="781050" y="3148013"/>
                </a:lnTo>
                <a:lnTo>
                  <a:pt x="738187" y="3148013"/>
                </a:lnTo>
                <a:lnTo>
                  <a:pt x="693737" y="3148013"/>
                </a:lnTo>
                <a:lnTo>
                  <a:pt x="649288" y="3148013"/>
                </a:lnTo>
                <a:lnTo>
                  <a:pt x="649287" y="3148013"/>
                </a:lnTo>
                <a:lnTo>
                  <a:pt x="606425" y="3148013"/>
                </a:lnTo>
                <a:lnTo>
                  <a:pt x="563563" y="3148013"/>
                </a:lnTo>
                <a:lnTo>
                  <a:pt x="563562" y="3148013"/>
                </a:lnTo>
                <a:lnTo>
                  <a:pt x="520700" y="3148013"/>
                </a:lnTo>
                <a:lnTo>
                  <a:pt x="477838" y="3148013"/>
                </a:lnTo>
                <a:lnTo>
                  <a:pt x="477837" y="3148013"/>
                </a:lnTo>
                <a:lnTo>
                  <a:pt x="434975" y="3148013"/>
                </a:lnTo>
                <a:lnTo>
                  <a:pt x="392113" y="3148013"/>
                </a:lnTo>
                <a:lnTo>
                  <a:pt x="392112" y="3148013"/>
                </a:lnTo>
                <a:lnTo>
                  <a:pt x="346075" y="3148013"/>
                </a:lnTo>
                <a:lnTo>
                  <a:pt x="303213" y="3148013"/>
                </a:lnTo>
                <a:lnTo>
                  <a:pt x="303212" y="3148013"/>
                </a:lnTo>
                <a:lnTo>
                  <a:pt x="260350" y="3148013"/>
                </a:lnTo>
                <a:lnTo>
                  <a:pt x="239712" y="3148013"/>
                </a:lnTo>
                <a:lnTo>
                  <a:pt x="217487" y="3146426"/>
                </a:lnTo>
                <a:lnTo>
                  <a:pt x="217487" y="3146425"/>
                </a:lnTo>
                <a:lnTo>
                  <a:pt x="192087" y="3144838"/>
                </a:lnTo>
                <a:lnTo>
                  <a:pt x="174625" y="3140075"/>
                </a:lnTo>
                <a:lnTo>
                  <a:pt x="146049" y="3132138"/>
                </a:lnTo>
                <a:lnTo>
                  <a:pt x="131762" y="3124200"/>
                </a:lnTo>
                <a:lnTo>
                  <a:pt x="131762" y="3124200"/>
                </a:lnTo>
                <a:lnTo>
                  <a:pt x="106362" y="3113088"/>
                </a:lnTo>
                <a:lnTo>
                  <a:pt x="88900" y="3100388"/>
                </a:lnTo>
                <a:lnTo>
                  <a:pt x="88900" y="3100387"/>
                </a:lnTo>
                <a:lnTo>
                  <a:pt x="71437" y="3087687"/>
                </a:lnTo>
                <a:lnTo>
                  <a:pt x="44450" y="3059112"/>
                </a:lnTo>
                <a:lnTo>
                  <a:pt x="41275" y="3055937"/>
                </a:lnTo>
                <a:lnTo>
                  <a:pt x="19050" y="3021012"/>
                </a:lnTo>
                <a:lnTo>
                  <a:pt x="4762" y="2982912"/>
                </a:lnTo>
                <a:lnTo>
                  <a:pt x="0" y="2940050"/>
                </a:lnTo>
                <a:lnTo>
                  <a:pt x="0" y="209549"/>
                </a:lnTo>
                <a:lnTo>
                  <a:pt x="4762" y="166687"/>
                </a:lnTo>
                <a:lnTo>
                  <a:pt x="19050" y="128587"/>
                </a:lnTo>
                <a:lnTo>
                  <a:pt x="41275" y="92074"/>
                </a:lnTo>
                <a:lnTo>
                  <a:pt x="44450" y="90487"/>
                </a:lnTo>
                <a:lnTo>
                  <a:pt x="71437" y="60324"/>
                </a:lnTo>
                <a:lnTo>
                  <a:pt x="88900" y="49212"/>
                </a:lnTo>
                <a:lnTo>
                  <a:pt x="88900" y="49212"/>
                </a:lnTo>
                <a:lnTo>
                  <a:pt x="106362" y="34925"/>
                </a:lnTo>
                <a:lnTo>
                  <a:pt x="131762" y="25400"/>
                </a:lnTo>
                <a:lnTo>
                  <a:pt x="131762" y="25400"/>
                </a:lnTo>
                <a:lnTo>
                  <a:pt x="146049" y="15875"/>
                </a:lnTo>
                <a:lnTo>
                  <a:pt x="174625" y="9525"/>
                </a:lnTo>
                <a:lnTo>
                  <a:pt x="192087" y="4762"/>
                </a:lnTo>
                <a:lnTo>
                  <a:pt x="217487" y="3175"/>
                </a:lnTo>
                <a:close/>
              </a:path>
            </a:pathLst>
          </a:custGeom>
          <a:solidFill>
            <a:schemeClr val="accent3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83727" tIns="41863" rIns="83727" bIns="4186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20000"/>
              </a:lnSpc>
            </a:pPr>
            <a:endParaRPr lang="zh-CN" altLang="en-US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8910649" y="1935217"/>
            <a:ext cx="568739" cy="1692604"/>
            <a:chOff x="9286715" y="1680422"/>
            <a:chExt cx="654939" cy="1949140"/>
          </a:xfrm>
          <a:solidFill>
            <a:schemeClr val="accent4"/>
          </a:solidFill>
        </p:grpSpPr>
        <p:sp>
          <p:nvSpPr>
            <p:cNvPr id="171" name="Freeform 137"/>
            <p:cNvSpPr>
              <a:spLocks/>
            </p:cNvSpPr>
            <p:nvPr/>
          </p:nvSpPr>
          <p:spPr bwMode="auto">
            <a:xfrm>
              <a:off x="9286715" y="1680422"/>
              <a:ext cx="654939" cy="1949140"/>
            </a:xfrm>
            <a:custGeom>
              <a:avLst/>
              <a:gdLst>
                <a:gd name="T0" fmla="*/ 0 w 376"/>
                <a:gd name="T1" fmla="*/ 0 h 1119"/>
                <a:gd name="T2" fmla="*/ 259 w 376"/>
                <a:gd name="T3" fmla="*/ 37 h 1119"/>
                <a:gd name="T4" fmla="*/ 283 w 376"/>
                <a:gd name="T5" fmla="*/ 42 h 1119"/>
                <a:gd name="T6" fmla="*/ 305 w 376"/>
                <a:gd name="T7" fmla="*/ 50 h 1119"/>
                <a:gd name="T8" fmla="*/ 325 w 376"/>
                <a:gd name="T9" fmla="*/ 60 h 1119"/>
                <a:gd name="T10" fmla="*/ 343 w 376"/>
                <a:gd name="T11" fmla="*/ 72 h 1119"/>
                <a:gd name="T12" fmla="*/ 357 w 376"/>
                <a:gd name="T13" fmla="*/ 86 h 1119"/>
                <a:gd name="T14" fmla="*/ 368 w 376"/>
                <a:gd name="T15" fmla="*/ 101 h 1119"/>
                <a:gd name="T16" fmla="*/ 374 w 376"/>
                <a:gd name="T17" fmla="*/ 119 h 1119"/>
                <a:gd name="T18" fmla="*/ 376 w 376"/>
                <a:gd name="T19" fmla="*/ 140 h 1119"/>
                <a:gd name="T20" fmla="*/ 376 w 376"/>
                <a:gd name="T21" fmla="*/ 968 h 1119"/>
                <a:gd name="T22" fmla="*/ 374 w 376"/>
                <a:gd name="T23" fmla="*/ 988 h 1119"/>
                <a:gd name="T24" fmla="*/ 368 w 376"/>
                <a:gd name="T25" fmla="*/ 1007 h 1119"/>
                <a:gd name="T26" fmla="*/ 358 w 376"/>
                <a:gd name="T27" fmla="*/ 1022 h 1119"/>
                <a:gd name="T28" fmla="*/ 344 w 376"/>
                <a:gd name="T29" fmla="*/ 1036 h 1119"/>
                <a:gd name="T30" fmla="*/ 327 w 376"/>
                <a:gd name="T31" fmla="*/ 1048 h 1119"/>
                <a:gd name="T32" fmla="*/ 306 w 376"/>
                <a:gd name="T33" fmla="*/ 1058 h 1119"/>
                <a:gd name="T34" fmla="*/ 284 w 376"/>
                <a:gd name="T35" fmla="*/ 1066 h 1119"/>
                <a:gd name="T36" fmla="*/ 259 w 376"/>
                <a:gd name="T37" fmla="*/ 1071 h 1119"/>
                <a:gd name="T38" fmla="*/ 0 w 376"/>
                <a:gd name="T39" fmla="*/ 1119 h 1119"/>
                <a:gd name="T40" fmla="*/ 0 w 376"/>
                <a:gd name="T41" fmla="*/ 0 h 1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76" h="1119">
                  <a:moveTo>
                    <a:pt x="0" y="0"/>
                  </a:moveTo>
                  <a:lnTo>
                    <a:pt x="259" y="37"/>
                  </a:lnTo>
                  <a:lnTo>
                    <a:pt x="283" y="42"/>
                  </a:lnTo>
                  <a:lnTo>
                    <a:pt x="305" y="50"/>
                  </a:lnTo>
                  <a:lnTo>
                    <a:pt x="325" y="60"/>
                  </a:lnTo>
                  <a:lnTo>
                    <a:pt x="343" y="72"/>
                  </a:lnTo>
                  <a:lnTo>
                    <a:pt x="357" y="86"/>
                  </a:lnTo>
                  <a:lnTo>
                    <a:pt x="368" y="101"/>
                  </a:lnTo>
                  <a:lnTo>
                    <a:pt x="374" y="119"/>
                  </a:lnTo>
                  <a:lnTo>
                    <a:pt x="376" y="140"/>
                  </a:lnTo>
                  <a:lnTo>
                    <a:pt x="376" y="968"/>
                  </a:lnTo>
                  <a:lnTo>
                    <a:pt x="374" y="988"/>
                  </a:lnTo>
                  <a:lnTo>
                    <a:pt x="368" y="1007"/>
                  </a:lnTo>
                  <a:lnTo>
                    <a:pt x="358" y="1022"/>
                  </a:lnTo>
                  <a:lnTo>
                    <a:pt x="344" y="1036"/>
                  </a:lnTo>
                  <a:lnTo>
                    <a:pt x="327" y="1048"/>
                  </a:lnTo>
                  <a:lnTo>
                    <a:pt x="306" y="1058"/>
                  </a:lnTo>
                  <a:lnTo>
                    <a:pt x="284" y="1066"/>
                  </a:lnTo>
                  <a:lnTo>
                    <a:pt x="259" y="1071"/>
                  </a:lnTo>
                  <a:lnTo>
                    <a:pt x="0" y="11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  <a:effectLst>
              <a:outerShdw blurRad="254000" dist="38100" algn="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79405" tIns="39702" rIns="79405" bIns="3970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zh-CN" altLang="en-US" sz="1600">
                <a:solidFill>
                  <a:srgbClr val="00988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5" name="组合 4"/>
            <p:cNvGrpSpPr/>
            <p:nvPr/>
          </p:nvGrpSpPr>
          <p:grpSpPr>
            <a:xfrm>
              <a:off x="9380775" y="2482548"/>
              <a:ext cx="362307" cy="344889"/>
              <a:chOff x="8289913" y="3162328"/>
              <a:chExt cx="362307" cy="344889"/>
            </a:xfrm>
            <a:grpFill/>
          </p:grpSpPr>
          <p:sp>
            <p:nvSpPr>
              <p:cNvPr id="177" name="Freeform 162"/>
              <p:cNvSpPr>
                <a:spLocks noEditPoints="1"/>
              </p:cNvSpPr>
              <p:nvPr/>
            </p:nvSpPr>
            <p:spPr bwMode="auto">
              <a:xfrm>
                <a:off x="8289913" y="3218068"/>
                <a:ext cx="362307" cy="289149"/>
              </a:xfrm>
              <a:custGeom>
                <a:avLst/>
                <a:gdLst>
                  <a:gd name="T0" fmla="*/ 174 w 208"/>
                  <a:gd name="T1" fmla="*/ 62 h 166"/>
                  <a:gd name="T2" fmla="*/ 175 w 208"/>
                  <a:gd name="T3" fmla="*/ 43 h 166"/>
                  <a:gd name="T4" fmla="*/ 122 w 208"/>
                  <a:gd name="T5" fmla="*/ 50 h 166"/>
                  <a:gd name="T6" fmla="*/ 116 w 208"/>
                  <a:gd name="T7" fmla="*/ 53 h 166"/>
                  <a:gd name="T8" fmla="*/ 80 w 208"/>
                  <a:gd name="T9" fmla="*/ 53 h 166"/>
                  <a:gd name="T10" fmla="*/ 75 w 208"/>
                  <a:gd name="T11" fmla="*/ 51 h 166"/>
                  <a:gd name="T12" fmla="*/ 72 w 208"/>
                  <a:gd name="T13" fmla="*/ 51 h 166"/>
                  <a:gd name="T14" fmla="*/ 48 w 208"/>
                  <a:gd name="T15" fmla="*/ 51 h 166"/>
                  <a:gd name="T16" fmla="*/ 48 w 208"/>
                  <a:gd name="T17" fmla="*/ 54 h 166"/>
                  <a:gd name="T18" fmla="*/ 55 w 208"/>
                  <a:gd name="T19" fmla="*/ 58 h 166"/>
                  <a:gd name="T20" fmla="*/ 58 w 208"/>
                  <a:gd name="T21" fmla="*/ 60 h 166"/>
                  <a:gd name="T22" fmla="*/ 127 w 208"/>
                  <a:gd name="T23" fmla="*/ 62 h 166"/>
                  <a:gd name="T24" fmla="*/ 10 w 208"/>
                  <a:gd name="T25" fmla="*/ 6 h 166"/>
                  <a:gd name="T26" fmla="*/ 70 w 208"/>
                  <a:gd name="T27" fmla="*/ 41 h 166"/>
                  <a:gd name="T28" fmla="*/ 10 w 208"/>
                  <a:gd name="T29" fmla="*/ 6 h 166"/>
                  <a:gd name="T30" fmla="*/ 71 w 208"/>
                  <a:gd name="T31" fmla="*/ 0 h 166"/>
                  <a:gd name="T32" fmla="*/ 75 w 208"/>
                  <a:gd name="T33" fmla="*/ 2 h 166"/>
                  <a:gd name="T34" fmla="*/ 76 w 208"/>
                  <a:gd name="T35" fmla="*/ 39 h 166"/>
                  <a:gd name="T36" fmla="*/ 80 w 208"/>
                  <a:gd name="T37" fmla="*/ 38 h 166"/>
                  <a:gd name="T38" fmla="*/ 126 w 208"/>
                  <a:gd name="T39" fmla="*/ 14 h 166"/>
                  <a:gd name="T40" fmla="*/ 131 w 208"/>
                  <a:gd name="T41" fmla="*/ 9 h 166"/>
                  <a:gd name="T42" fmla="*/ 166 w 208"/>
                  <a:gd name="T43" fmla="*/ 8 h 166"/>
                  <a:gd name="T44" fmla="*/ 169 w 208"/>
                  <a:gd name="T45" fmla="*/ 9 h 166"/>
                  <a:gd name="T46" fmla="*/ 172 w 208"/>
                  <a:gd name="T47" fmla="*/ 10 h 166"/>
                  <a:gd name="T48" fmla="*/ 175 w 208"/>
                  <a:gd name="T49" fmla="*/ 14 h 166"/>
                  <a:gd name="T50" fmla="*/ 207 w 208"/>
                  <a:gd name="T51" fmla="*/ 67 h 166"/>
                  <a:gd name="T52" fmla="*/ 208 w 208"/>
                  <a:gd name="T53" fmla="*/ 74 h 166"/>
                  <a:gd name="T54" fmla="*/ 206 w 208"/>
                  <a:gd name="T55" fmla="*/ 80 h 166"/>
                  <a:gd name="T56" fmla="*/ 201 w 208"/>
                  <a:gd name="T57" fmla="*/ 85 h 166"/>
                  <a:gd name="T58" fmla="*/ 194 w 208"/>
                  <a:gd name="T59" fmla="*/ 86 h 166"/>
                  <a:gd name="T60" fmla="*/ 193 w 208"/>
                  <a:gd name="T61" fmla="*/ 163 h 166"/>
                  <a:gd name="T62" fmla="*/ 189 w 208"/>
                  <a:gd name="T63" fmla="*/ 166 h 166"/>
                  <a:gd name="T64" fmla="*/ 185 w 208"/>
                  <a:gd name="T65" fmla="*/ 163 h 166"/>
                  <a:gd name="T66" fmla="*/ 184 w 208"/>
                  <a:gd name="T67" fmla="*/ 86 h 166"/>
                  <a:gd name="T68" fmla="*/ 171 w 208"/>
                  <a:gd name="T69" fmla="*/ 157 h 166"/>
                  <a:gd name="T70" fmla="*/ 168 w 208"/>
                  <a:gd name="T71" fmla="*/ 163 h 166"/>
                  <a:gd name="T72" fmla="*/ 162 w 208"/>
                  <a:gd name="T73" fmla="*/ 166 h 166"/>
                  <a:gd name="T74" fmla="*/ 155 w 208"/>
                  <a:gd name="T75" fmla="*/ 163 h 166"/>
                  <a:gd name="T76" fmla="*/ 153 w 208"/>
                  <a:gd name="T77" fmla="*/ 157 h 166"/>
                  <a:gd name="T78" fmla="*/ 147 w 208"/>
                  <a:gd name="T79" fmla="*/ 86 h 166"/>
                  <a:gd name="T80" fmla="*/ 147 w 208"/>
                  <a:gd name="T81" fmla="*/ 161 h 166"/>
                  <a:gd name="T82" fmla="*/ 141 w 208"/>
                  <a:gd name="T83" fmla="*/ 165 h 166"/>
                  <a:gd name="T84" fmla="*/ 135 w 208"/>
                  <a:gd name="T85" fmla="*/ 165 h 166"/>
                  <a:gd name="T86" fmla="*/ 130 w 208"/>
                  <a:gd name="T87" fmla="*/ 161 h 166"/>
                  <a:gd name="T88" fmla="*/ 129 w 208"/>
                  <a:gd name="T89" fmla="*/ 86 h 166"/>
                  <a:gd name="T90" fmla="*/ 29 w 208"/>
                  <a:gd name="T91" fmla="*/ 161 h 166"/>
                  <a:gd name="T92" fmla="*/ 26 w 208"/>
                  <a:gd name="T93" fmla="*/ 165 h 166"/>
                  <a:gd name="T94" fmla="*/ 21 w 208"/>
                  <a:gd name="T95" fmla="*/ 165 h 166"/>
                  <a:gd name="T96" fmla="*/ 19 w 208"/>
                  <a:gd name="T97" fmla="*/ 161 h 166"/>
                  <a:gd name="T98" fmla="*/ 11 w 208"/>
                  <a:gd name="T99" fmla="*/ 86 h 166"/>
                  <a:gd name="T100" fmla="*/ 4 w 208"/>
                  <a:gd name="T101" fmla="*/ 83 h 166"/>
                  <a:gd name="T102" fmla="*/ 0 w 208"/>
                  <a:gd name="T103" fmla="*/ 77 h 166"/>
                  <a:gd name="T104" fmla="*/ 0 w 208"/>
                  <a:gd name="T105" fmla="*/ 69 h 166"/>
                  <a:gd name="T106" fmla="*/ 4 w 208"/>
                  <a:gd name="T107" fmla="*/ 64 h 166"/>
                  <a:gd name="T108" fmla="*/ 11 w 208"/>
                  <a:gd name="T109" fmla="*/ 62 h 166"/>
                  <a:gd name="T110" fmla="*/ 22 w 208"/>
                  <a:gd name="T111" fmla="*/ 60 h 166"/>
                  <a:gd name="T112" fmla="*/ 23 w 208"/>
                  <a:gd name="T113" fmla="*/ 58 h 166"/>
                  <a:gd name="T114" fmla="*/ 30 w 208"/>
                  <a:gd name="T115" fmla="*/ 54 h 166"/>
                  <a:gd name="T116" fmla="*/ 32 w 208"/>
                  <a:gd name="T117" fmla="*/ 54 h 166"/>
                  <a:gd name="T118" fmla="*/ 9 w 208"/>
                  <a:gd name="T119" fmla="*/ 51 h 166"/>
                  <a:gd name="T120" fmla="*/ 4 w 208"/>
                  <a:gd name="T121" fmla="*/ 48 h 166"/>
                  <a:gd name="T122" fmla="*/ 3 w 208"/>
                  <a:gd name="T123" fmla="*/ 5 h 166"/>
                  <a:gd name="T124" fmla="*/ 7 w 208"/>
                  <a:gd name="T125" fmla="*/ 0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208" h="166">
                    <a:moveTo>
                      <a:pt x="175" y="43"/>
                    </a:moveTo>
                    <a:lnTo>
                      <a:pt x="174" y="62"/>
                    </a:lnTo>
                    <a:lnTo>
                      <a:pt x="186" y="62"/>
                    </a:lnTo>
                    <a:lnTo>
                      <a:pt x="175" y="43"/>
                    </a:lnTo>
                    <a:close/>
                    <a:moveTo>
                      <a:pt x="126" y="42"/>
                    </a:moveTo>
                    <a:lnTo>
                      <a:pt x="122" y="50"/>
                    </a:lnTo>
                    <a:lnTo>
                      <a:pt x="119" y="52"/>
                    </a:lnTo>
                    <a:lnTo>
                      <a:pt x="116" y="53"/>
                    </a:lnTo>
                    <a:lnTo>
                      <a:pt x="115" y="53"/>
                    </a:lnTo>
                    <a:lnTo>
                      <a:pt x="80" y="53"/>
                    </a:lnTo>
                    <a:lnTo>
                      <a:pt x="77" y="53"/>
                    </a:lnTo>
                    <a:lnTo>
                      <a:pt x="75" y="51"/>
                    </a:lnTo>
                    <a:lnTo>
                      <a:pt x="74" y="50"/>
                    </a:lnTo>
                    <a:lnTo>
                      <a:pt x="72" y="51"/>
                    </a:lnTo>
                    <a:lnTo>
                      <a:pt x="71" y="51"/>
                    </a:lnTo>
                    <a:lnTo>
                      <a:pt x="48" y="51"/>
                    </a:lnTo>
                    <a:lnTo>
                      <a:pt x="48" y="54"/>
                    </a:lnTo>
                    <a:lnTo>
                      <a:pt x="48" y="54"/>
                    </a:lnTo>
                    <a:lnTo>
                      <a:pt x="48" y="54"/>
                    </a:lnTo>
                    <a:lnTo>
                      <a:pt x="55" y="58"/>
                    </a:lnTo>
                    <a:lnTo>
                      <a:pt x="57" y="59"/>
                    </a:lnTo>
                    <a:lnTo>
                      <a:pt x="58" y="60"/>
                    </a:lnTo>
                    <a:lnTo>
                      <a:pt x="57" y="62"/>
                    </a:lnTo>
                    <a:lnTo>
                      <a:pt x="127" y="62"/>
                    </a:lnTo>
                    <a:lnTo>
                      <a:pt x="126" y="42"/>
                    </a:lnTo>
                    <a:close/>
                    <a:moveTo>
                      <a:pt x="10" y="6"/>
                    </a:moveTo>
                    <a:lnTo>
                      <a:pt x="10" y="41"/>
                    </a:lnTo>
                    <a:lnTo>
                      <a:pt x="70" y="41"/>
                    </a:lnTo>
                    <a:lnTo>
                      <a:pt x="70" y="6"/>
                    </a:lnTo>
                    <a:lnTo>
                      <a:pt x="10" y="6"/>
                    </a:lnTo>
                    <a:close/>
                    <a:moveTo>
                      <a:pt x="9" y="0"/>
                    </a:moveTo>
                    <a:lnTo>
                      <a:pt x="71" y="0"/>
                    </a:lnTo>
                    <a:lnTo>
                      <a:pt x="73" y="0"/>
                    </a:lnTo>
                    <a:lnTo>
                      <a:pt x="75" y="2"/>
                    </a:lnTo>
                    <a:lnTo>
                      <a:pt x="76" y="5"/>
                    </a:lnTo>
                    <a:lnTo>
                      <a:pt x="76" y="39"/>
                    </a:lnTo>
                    <a:lnTo>
                      <a:pt x="78" y="38"/>
                    </a:lnTo>
                    <a:lnTo>
                      <a:pt x="80" y="38"/>
                    </a:lnTo>
                    <a:lnTo>
                      <a:pt x="111" y="38"/>
                    </a:lnTo>
                    <a:lnTo>
                      <a:pt x="126" y="14"/>
                    </a:lnTo>
                    <a:lnTo>
                      <a:pt x="128" y="11"/>
                    </a:lnTo>
                    <a:lnTo>
                      <a:pt x="131" y="9"/>
                    </a:lnTo>
                    <a:lnTo>
                      <a:pt x="135" y="8"/>
                    </a:lnTo>
                    <a:lnTo>
                      <a:pt x="166" y="8"/>
                    </a:lnTo>
                    <a:lnTo>
                      <a:pt x="168" y="9"/>
                    </a:lnTo>
                    <a:lnTo>
                      <a:pt x="169" y="9"/>
                    </a:lnTo>
                    <a:lnTo>
                      <a:pt x="169" y="9"/>
                    </a:lnTo>
                    <a:lnTo>
                      <a:pt x="172" y="10"/>
                    </a:lnTo>
                    <a:lnTo>
                      <a:pt x="173" y="11"/>
                    </a:lnTo>
                    <a:lnTo>
                      <a:pt x="175" y="14"/>
                    </a:lnTo>
                    <a:lnTo>
                      <a:pt x="205" y="65"/>
                    </a:lnTo>
                    <a:lnTo>
                      <a:pt x="207" y="67"/>
                    </a:lnTo>
                    <a:lnTo>
                      <a:pt x="208" y="71"/>
                    </a:lnTo>
                    <a:lnTo>
                      <a:pt x="208" y="74"/>
                    </a:lnTo>
                    <a:lnTo>
                      <a:pt x="208" y="77"/>
                    </a:lnTo>
                    <a:lnTo>
                      <a:pt x="206" y="80"/>
                    </a:lnTo>
                    <a:lnTo>
                      <a:pt x="204" y="83"/>
                    </a:lnTo>
                    <a:lnTo>
                      <a:pt x="201" y="85"/>
                    </a:lnTo>
                    <a:lnTo>
                      <a:pt x="198" y="86"/>
                    </a:lnTo>
                    <a:lnTo>
                      <a:pt x="194" y="86"/>
                    </a:lnTo>
                    <a:lnTo>
                      <a:pt x="194" y="161"/>
                    </a:lnTo>
                    <a:lnTo>
                      <a:pt x="193" y="163"/>
                    </a:lnTo>
                    <a:lnTo>
                      <a:pt x="191" y="165"/>
                    </a:lnTo>
                    <a:lnTo>
                      <a:pt x="189" y="166"/>
                    </a:lnTo>
                    <a:lnTo>
                      <a:pt x="186" y="165"/>
                    </a:lnTo>
                    <a:lnTo>
                      <a:pt x="185" y="163"/>
                    </a:lnTo>
                    <a:lnTo>
                      <a:pt x="184" y="161"/>
                    </a:lnTo>
                    <a:lnTo>
                      <a:pt x="184" y="86"/>
                    </a:lnTo>
                    <a:lnTo>
                      <a:pt x="171" y="86"/>
                    </a:lnTo>
                    <a:lnTo>
                      <a:pt x="171" y="157"/>
                    </a:lnTo>
                    <a:lnTo>
                      <a:pt x="169" y="161"/>
                    </a:lnTo>
                    <a:lnTo>
                      <a:pt x="168" y="163"/>
                    </a:lnTo>
                    <a:lnTo>
                      <a:pt x="165" y="165"/>
                    </a:lnTo>
                    <a:lnTo>
                      <a:pt x="162" y="166"/>
                    </a:lnTo>
                    <a:lnTo>
                      <a:pt x="159" y="165"/>
                    </a:lnTo>
                    <a:lnTo>
                      <a:pt x="155" y="163"/>
                    </a:lnTo>
                    <a:lnTo>
                      <a:pt x="154" y="161"/>
                    </a:lnTo>
                    <a:lnTo>
                      <a:pt x="153" y="157"/>
                    </a:lnTo>
                    <a:lnTo>
                      <a:pt x="153" y="86"/>
                    </a:lnTo>
                    <a:lnTo>
                      <a:pt x="147" y="86"/>
                    </a:lnTo>
                    <a:lnTo>
                      <a:pt x="147" y="157"/>
                    </a:lnTo>
                    <a:lnTo>
                      <a:pt x="147" y="161"/>
                    </a:lnTo>
                    <a:lnTo>
                      <a:pt x="144" y="163"/>
                    </a:lnTo>
                    <a:lnTo>
                      <a:pt x="141" y="165"/>
                    </a:lnTo>
                    <a:lnTo>
                      <a:pt x="138" y="166"/>
                    </a:lnTo>
                    <a:lnTo>
                      <a:pt x="135" y="165"/>
                    </a:lnTo>
                    <a:lnTo>
                      <a:pt x="133" y="163"/>
                    </a:lnTo>
                    <a:lnTo>
                      <a:pt x="130" y="161"/>
                    </a:lnTo>
                    <a:lnTo>
                      <a:pt x="129" y="157"/>
                    </a:lnTo>
                    <a:lnTo>
                      <a:pt x="129" y="86"/>
                    </a:lnTo>
                    <a:lnTo>
                      <a:pt x="29" y="86"/>
                    </a:lnTo>
                    <a:lnTo>
                      <a:pt x="29" y="161"/>
                    </a:lnTo>
                    <a:lnTo>
                      <a:pt x="28" y="163"/>
                    </a:lnTo>
                    <a:lnTo>
                      <a:pt x="26" y="165"/>
                    </a:lnTo>
                    <a:lnTo>
                      <a:pt x="24" y="166"/>
                    </a:lnTo>
                    <a:lnTo>
                      <a:pt x="21" y="165"/>
                    </a:lnTo>
                    <a:lnTo>
                      <a:pt x="20" y="163"/>
                    </a:lnTo>
                    <a:lnTo>
                      <a:pt x="19" y="161"/>
                    </a:lnTo>
                    <a:lnTo>
                      <a:pt x="19" y="86"/>
                    </a:lnTo>
                    <a:lnTo>
                      <a:pt x="11" y="86"/>
                    </a:lnTo>
                    <a:lnTo>
                      <a:pt x="8" y="85"/>
                    </a:lnTo>
                    <a:lnTo>
                      <a:pt x="4" y="83"/>
                    </a:lnTo>
                    <a:lnTo>
                      <a:pt x="2" y="80"/>
                    </a:lnTo>
                    <a:lnTo>
                      <a:pt x="0" y="77"/>
                    </a:lnTo>
                    <a:lnTo>
                      <a:pt x="0" y="74"/>
                    </a:lnTo>
                    <a:lnTo>
                      <a:pt x="0" y="69"/>
                    </a:lnTo>
                    <a:lnTo>
                      <a:pt x="2" y="66"/>
                    </a:lnTo>
                    <a:lnTo>
                      <a:pt x="4" y="64"/>
                    </a:lnTo>
                    <a:lnTo>
                      <a:pt x="8" y="62"/>
                    </a:lnTo>
                    <a:lnTo>
                      <a:pt x="11" y="62"/>
                    </a:lnTo>
                    <a:lnTo>
                      <a:pt x="22" y="62"/>
                    </a:lnTo>
                    <a:lnTo>
                      <a:pt x="22" y="60"/>
                    </a:lnTo>
                    <a:lnTo>
                      <a:pt x="22" y="59"/>
                    </a:lnTo>
                    <a:lnTo>
                      <a:pt x="23" y="58"/>
                    </a:lnTo>
                    <a:lnTo>
                      <a:pt x="23" y="58"/>
                    </a:lnTo>
                    <a:lnTo>
                      <a:pt x="30" y="54"/>
                    </a:lnTo>
                    <a:lnTo>
                      <a:pt x="30" y="54"/>
                    </a:lnTo>
                    <a:lnTo>
                      <a:pt x="32" y="54"/>
                    </a:lnTo>
                    <a:lnTo>
                      <a:pt x="32" y="51"/>
                    </a:lnTo>
                    <a:lnTo>
                      <a:pt x="9" y="51"/>
                    </a:lnTo>
                    <a:lnTo>
                      <a:pt x="7" y="50"/>
                    </a:lnTo>
                    <a:lnTo>
                      <a:pt x="4" y="48"/>
                    </a:lnTo>
                    <a:lnTo>
                      <a:pt x="3" y="46"/>
                    </a:lnTo>
                    <a:lnTo>
                      <a:pt x="3" y="5"/>
                    </a:lnTo>
                    <a:lnTo>
                      <a:pt x="4" y="2"/>
                    </a:lnTo>
                    <a:lnTo>
                      <a:pt x="7" y="0"/>
                    </a:lnTo>
                    <a:lnTo>
                      <a:pt x="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solidFill>
                    <a:srgbClr val="00988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8" name="Freeform 163"/>
              <p:cNvSpPr>
                <a:spLocks/>
              </p:cNvSpPr>
              <p:nvPr/>
            </p:nvSpPr>
            <p:spPr bwMode="auto">
              <a:xfrm>
                <a:off x="8518096" y="3162328"/>
                <a:ext cx="66191" cy="64449"/>
              </a:xfrm>
              <a:custGeom>
                <a:avLst/>
                <a:gdLst>
                  <a:gd name="T0" fmla="*/ 19 w 38"/>
                  <a:gd name="T1" fmla="*/ 0 h 37"/>
                  <a:gd name="T2" fmla="*/ 29 w 38"/>
                  <a:gd name="T3" fmla="*/ 3 h 37"/>
                  <a:gd name="T4" fmla="*/ 35 w 38"/>
                  <a:gd name="T5" fmla="*/ 9 h 37"/>
                  <a:gd name="T6" fmla="*/ 38 w 38"/>
                  <a:gd name="T7" fmla="*/ 19 h 37"/>
                  <a:gd name="T8" fmla="*/ 35 w 38"/>
                  <a:gd name="T9" fmla="*/ 28 h 37"/>
                  <a:gd name="T10" fmla="*/ 29 w 38"/>
                  <a:gd name="T11" fmla="*/ 34 h 37"/>
                  <a:gd name="T12" fmla="*/ 19 w 38"/>
                  <a:gd name="T13" fmla="*/ 37 h 37"/>
                  <a:gd name="T14" fmla="*/ 10 w 38"/>
                  <a:gd name="T15" fmla="*/ 34 h 37"/>
                  <a:gd name="T16" fmla="*/ 4 w 38"/>
                  <a:gd name="T17" fmla="*/ 28 h 37"/>
                  <a:gd name="T18" fmla="*/ 0 w 38"/>
                  <a:gd name="T19" fmla="*/ 19 h 37"/>
                  <a:gd name="T20" fmla="*/ 4 w 38"/>
                  <a:gd name="T21" fmla="*/ 9 h 37"/>
                  <a:gd name="T22" fmla="*/ 10 w 38"/>
                  <a:gd name="T23" fmla="*/ 3 h 37"/>
                  <a:gd name="T24" fmla="*/ 19 w 38"/>
                  <a:gd name="T25" fmla="*/ 0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8" h="37">
                    <a:moveTo>
                      <a:pt x="19" y="0"/>
                    </a:moveTo>
                    <a:lnTo>
                      <a:pt x="29" y="3"/>
                    </a:lnTo>
                    <a:lnTo>
                      <a:pt x="35" y="9"/>
                    </a:lnTo>
                    <a:lnTo>
                      <a:pt x="38" y="19"/>
                    </a:lnTo>
                    <a:lnTo>
                      <a:pt x="35" y="28"/>
                    </a:lnTo>
                    <a:lnTo>
                      <a:pt x="29" y="34"/>
                    </a:lnTo>
                    <a:lnTo>
                      <a:pt x="19" y="37"/>
                    </a:lnTo>
                    <a:lnTo>
                      <a:pt x="10" y="34"/>
                    </a:lnTo>
                    <a:lnTo>
                      <a:pt x="4" y="28"/>
                    </a:lnTo>
                    <a:lnTo>
                      <a:pt x="0" y="19"/>
                    </a:lnTo>
                    <a:lnTo>
                      <a:pt x="4" y="9"/>
                    </a:lnTo>
                    <a:lnTo>
                      <a:pt x="10" y="3"/>
                    </a:lnTo>
                    <a:lnTo>
                      <a:pt x="1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solidFill>
                    <a:srgbClr val="00988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6" name="组合 5"/>
          <p:cNvGrpSpPr/>
          <p:nvPr/>
        </p:nvGrpSpPr>
        <p:grpSpPr>
          <a:xfrm>
            <a:off x="2815007" y="1935217"/>
            <a:ext cx="571765" cy="1692604"/>
            <a:chOff x="2267202" y="1680422"/>
            <a:chExt cx="658423" cy="1949140"/>
          </a:xfrm>
          <a:solidFill>
            <a:schemeClr val="accent1"/>
          </a:solidFill>
        </p:grpSpPr>
        <p:sp>
          <p:nvSpPr>
            <p:cNvPr id="180" name="Freeform 37"/>
            <p:cNvSpPr>
              <a:spLocks/>
            </p:cNvSpPr>
            <p:nvPr/>
          </p:nvSpPr>
          <p:spPr bwMode="auto">
            <a:xfrm>
              <a:off x="2267202" y="1680422"/>
              <a:ext cx="658423" cy="1949140"/>
            </a:xfrm>
            <a:custGeom>
              <a:avLst/>
              <a:gdLst>
                <a:gd name="T0" fmla="*/ 0 w 378"/>
                <a:gd name="T1" fmla="*/ 0 h 1119"/>
                <a:gd name="T2" fmla="*/ 259 w 378"/>
                <a:gd name="T3" fmla="*/ 37 h 1119"/>
                <a:gd name="T4" fmla="*/ 283 w 378"/>
                <a:gd name="T5" fmla="*/ 42 h 1119"/>
                <a:gd name="T6" fmla="*/ 306 w 378"/>
                <a:gd name="T7" fmla="*/ 50 h 1119"/>
                <a:gd name="T8" fmla="*/ 326 w 378"/>
                <a:gd name="T9" fmla="*/ 60 h 1119"/>
                <a:gd name="T10" fmla="*/ 343 w 378"/>
                <a:gd name="T11" fmla="*/ 72 h 1119"/>
                <a:gd name="T12" fmla="*/ 357 w 378"/>
                <a:gd name="T13" fmla="*/ 86 h 1119"/>
                <a:gd name="T14" fmla="*/ 368 w 378"/>
                <a:gd name="T15" fmla="*/ 101 h 1119"/>
                <a:gd name="T16" fmla="*/ 376 w 378"/>
                <a:gd name="T17" fmla="*/ 119 h 1119"/>
                <a:gd name="T18" fmla="*/ 378 w 378"/>
                <a:gd name="T19" fmla="*/ 140 h 1119"/>
                <a:gd name="T20" fmla="*/ 378 w 378"/>
                <a:gd name="T21" fmla="*/ 968 h 1119"/>
                <a:gd name="T22" fmla="*/ 376 w 378"/>
                <a:gd name="T23" fmla="*/ 988 h 1119"/>
                <a:gd name="T24" fmla="*/ 369 w 378"/>
                <a:gd name="T25" fmla="*/ 1007 h 1119"/>
                <a:gd name="T26" fmla="*/ 358 w 378"/>
                <a:gd name="T27" fmla="*/ 1022 h 1119"/>
                <a:gd name="T28" fmla="*/ 344 w 378"/>
                <a:gd name="T29" fmla="*/ 1036 h 1119"/>
                <a:gd name="T30" fmla="*/ 327 w 378"/>
                <a:gd name="T31" fmla="*/ 1048 h 1119"/>
                <a:gd name="T32" fmla="*/ 307 w 378"/>
                <a:gd name="T33" fmla="*/ 1058 h 1119"/>
                <a:gd name="T34" fmla="*/ 284 w 378"/>
                <a:gd name="T35" fmla="*/ 1066 h 1119"/>
                <a:gd name="T36" fmla="*/ 259 w 378"/>
                <a:gd name="T37" fmla="*/ 1071 h 1119"/>
                <a:gd name="T38" fmla="*/ 0 w 378"/>
                <a:gd name="T39" fmla="*/ 1119 h 1119"/>
                <a:gd name="T40" fmla="*/ 0 w 378"/>
                <a:gd name="T41" fmla="*/ 0 h 1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78" h="1119">
                  <a:moveTo>
                    <a:pt x="0" y="0"/>
                  </a:moveTo>
                  <a:lnTo>
                    <a:pt x="259" y="37"/>
                  </a:lnTo>
                  <a:lnTo>
                    <a:pt x="283" y="42"/>
                  </a:lnTo>
                  <a:lnTo>
                    <a:pt x="306" y="50"/>
                  </a:lnTo>
                  <a:lnTo>
                    <a:pt x="326" y="60"/>
                  </a:lnTo>
                  <a:lnTo>
                    <a:pt x="343" y="72"/>
                  </a:lnTo>
                  <a:lnTo>
                    <a:pt x="357" y="86"/>
                  </a:lnTo>
                  <a:lnTo>
                    <a:pt x="368" y="101"/>
                  </a:lnTo>
                  <a:lnTo>
                    <a:pt x="376" y="119"/>
                  </a:lnTo>
                  <a:lnTo>
                    <a:pt x="378" y="140"/>
                  </a:lnTo>
                  <a:lnTo>
                    <a:pt x="378" y="968"/>
                  </a:lnTo>
                  <a:lnTo>
                    <a:pt x="376" y="988"/>
                  </a:lnTo>
                  <a:lnTo>
                    <a:pt x="369" y="1007"/>
                  </a:lnTo>
                  <a:lnTo>
                    <a:pt x="358" y="1022"/>
                  </a:lnTo>
                  <a:lnTo>
                    <a:pt x="344" y="1036"/>
                  </a:lnTo>
                  <a:lnTo>
                    <a:pt x="327" y="1048"/>
                  </a:lnTo>
                  <a:lnTo>
                    <a:pt x="307" y="1058"/>
                  </a:lnTo>
                  <a:lnTo>
                    <a:pt x="284" y="1066"/>
                  </a:lnTo>
                  <a:lnTo>
                    <a:pt x="259" y="1071"/>
                  </a:lnTo>
                  <a:lnTo>
                    <a:pt x="0" y="11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  <a:effectLst>
              <a:outerShdw blurRad="254000" dist="38100" algn="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79405" tIns="39702" rIns="79405" bIns="3970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zh-CN" altLang="en-US" sz="16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2" name="组合 1"/>
            <p:cNvGrpSpPr/>
            <p:nvPr/>
          </p:nvGrpSpPr>
          <p:grpSpPr>
            <a:xfrm>
              <a:off x="2462290" y="2482548"/>
              <a:ext cx="165477" cy="344888"/>
              <a:chOff x="3505027" y="3162328"/>
              <a:chExt cx="165477" cy="344888"/>
            </a:xfrm>
            <a:grpFill/>
          </p:grpSpPr>
          <p:sp>
            <p:nvSpPr>
              <p:cNvPr id="186" name="Freeform 157"/>
              <p:cNvSpPr>
                <a:spLocks/>
              </p:cNvSpPr>
              <p:nvPr/>
            </p:nvSpPr>
            <p:spPr bwMode="auto">
              <a:xfrm>
                <a:off x="3557283" y="3162328"/>
                <a:ext cx="62707" cy="62707"/>
              </a:xfrm>
              <a:custGeom>
                <a:avLst/>
                <a:gdLst>
                  <a:gd name="T0" fmla="*/ 19 w 36"/>
                  <a:gd name="T1" fmla="*/ 0 h 36"/>
                  <a:gd name="T2" fmla="*/ 27 w 36"/>
                  <a:gd name="T3" fmla="*/ 3 h 36"/>
                  <a:gd name="T4" fmla="*/ 34 w 36"/>
                  <a:gd name="T5" fmla="*/ 9 h 36"/>
                  <a:gd name="T6" fmla="*/ 36 w 36"/>
                  <a:gd name="T7" fmla="*/ 18 h 36"/>
                  <a:gd name="T8" fmla="*/ 34 w 36"/>
                  <a:gd name="T9" fmla="*/ 28 h 36"/>
                  <a:gd name="T10" fmla="*/ 27 w 36"/>
                  <a:gd name="T11" fmla="*/ 34 h 36"/>
                  <a:gd name="T12" fmla="*/ 19 w 36"/>
                  <a:gd name="T13" fmla="*/ 36 h 36"/>
                  <a:gd name="T14" fmla="*/ 9 w 36"/>
                  <a:gd name="T15" fmla="*/ 34 h 36"/>
                  <a:gd name="T16" fmla="*/ 2 w 36"/>
                  <a:gd name="T17" fmla="*/ 28 h 36"/>
                  <a:gd name="T18" fmla="*/ 0 w 36"/>
                  <a:gd name="T19" fmla="*/ 18 h 36"/>
                  <a:gd name="T20" fmla="*/ 2 w 36"/>
                  <a:gd name="T21" fmla="*/ 9 h 36"/>
                  <a:gd name="T22" fmla="*/ 9 w 36"/>
                  <a:gd name="T23" fmla="*/ 3 h 36"/>
                  <a:gd name="T24" fmla="*/ 19 w 36"/>
                  <a:gd name="T25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6" h="36">
                    <a:moveTo>
                      <a:pt x="19" y="0"/>
                    </a:moveTo>
                    <a:lnTo>
                      <a:pt x="27" y="3"/>
                    </a:lnTo>
                    <a:lnTo>
                      <a:pt x="34" y="9"/>
                    </a:lnTo>
                    <a:lnTo>
                      <a:pt x="36" y="18"/>
                    </a:lnTo>
                    <a:lnTo>
                      <a:pt x="34" y="28"/>
                    </a:lnTo>
                    <a:lnTo>
                      <a:pt x="27" y="34"/>
                    </a:lnTo>
                    <a:lnTo>
                      <a:pt x="19" y="36"/>
                    </a:lnTo>
                    <a:lnTo>
                      <a:pt x="9" y="34"/>
                    </a:lnTo>
                    <a:lnTo>
                      <a:pt x="2" y="28"/>
                    </a:lnTo>
                    <a:lnTo>
                      <a:pt x="0" y="18"/>
                    </a:lnTo>
                    <a:lnTo>
                      <a:pt x="2" y="9"/>
                    </a:lnTo>
                    <a:lnTo>
                      <a:pt x="9" y="3"/>
                    </a:lnTo>
                    <a:lnTo>
                      <a:pt x="1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7" name="Freeform 158"/>
              <p:cNvSpPr>
                <a:spLocks noEditPoints="1"/>
              </p:cNvSpPr>
              <p:nvPr/>
            </p:nvSpPr>
            <p:spPr bwMode="auto">
              <a:xfrm>
                <a:off x="3505027" y="3176263"/>
                <a:ext cx="165477" cy="330953"/>
              </a:xfrm>
              <a:custGeom>
                <a:avLst/>
                <a:gdLst>
                  <a:gd name="T0" fmla="*/ 71 w 95"/>
                  <a:gd name="T1" fmla="*/ 21 h 190"/>
                  <a:gd name="T2" fmla="*/ 73 w 95"/>
                  <a:gd name="T3" fmla="*/ 23 h 190"/>
                  <a:gd name="T4" fmla="*/ 77 w 95"/>
                  <a:gd name="T5" fmla="*/ 23 h 190"/>
                  <a:gd name="T6" fmla="*/ 77 w 95"/>
                  <a:gd name="T7" fmla="*/ 21 h 190"/>
                  <a:gd name="T8" fmla="*/ 70 w 95"/>
                  <a:gd name="T9" fmla="*/ 3 h 190"/>
                  <a:gd name="T10" fmla="*/ 69 w 95"/>
                  <a:gd name="T11" fmla="*/ 15 h 190"/>
                  <a:gd name="T12" fmla="*/ 73 w 95"/>
                  <a:gd name="T13" fmla="*/ 17 h 190"/>
                  <a:gd name="T14" fmla="*/ 79 w 95"/>
                  <a:gd name="T15" fmla="*/ 16 h 190"/>
                  <a:gd name="T16" fmla="*/ 79 w 95"/>
                  <a:gd name="T17" fmla="*/ 4 h 190"/>
                  <a:gd name="T18" fmla="*/ 73 w 95"/>
                  <a:gd name="T19" fmla="*/ 2 h 190"/>
                  <a:gd name="T20" fmla="*/ 76 w 95"/>
                  <a:gd name="T21" fmla="*/ 1 h 190"/>
                  <a:gd name="T22" fmla="*/ 75 w 95"/>
                  <a:gd name="T23" fmla="*/ 0 h 190"/>
                  <a:gd name="T24" fmla="*/ 75 w 95"/>
                  <a:gd name="T25" fmla="*/ 1 h 190"/>
                  <a:gd name="T26" fmla="*/ 73 w 95"/>
                  <a:gd name="T27" fmla="*/ 1 h 190"/>
                  <a:gd name="T28" fmla="*/ 74 w 95"/>
                  <a:gd name="T29" fmla="*/ 0 h 190"/>
                  <a:gd name="T30" fmla="*/ 79 w 95"/>
                  <a:gd name="T31" fmla="*/ 1 h 190"/>
                  <a:gd name="T32" fmla="*/ 81 w 95"/>
                  <a:gd name="T33" fmla="*/ 21 h 190"/>
                  <a:gd name="T34" fmla="*/ 82 w 95"/>
                  <a:gd name="T35" fmla="*/ 22 h 190"/>
                  <a:gd name="T36" fmla="*/ 90 w 95"/>
                  <a:gd name="T37" fmla="*/ 25 h 190"/>
                  <a:gd name="T38" fmla="*/ 95 w 95"/>
                  <a:gd name="T39" fmla="*/ 60 h 190"/>
                  <a:gd name="T40" fmla="*/ 89 w 95"/>
                  <a:gd name="T41" fmla="*/ 65 h 190"/>
                  <a:gd name="T42" fmla="*/ 82 w 95"/>
                  <a:gd name="T43" fmla="*/ 63 h 190"/>
                  <a:gd name="T44" fmla="*/ 70 w 95"/>
                  <a:gd name="T45" fmla="*/ 101 h 190"/>
                  <a:gd name="T46" fmla="*/ 68 w 95"/>
                  <a:gd name="T47" fmla="*/ 185 h 190"/>
                  <a:gd name="T48" fmla="*/ 61 w 95"/>
                  <a:gd name="T49" fmla="*/ 190 h 190"/>
                  <a:gd name="T50" fmla="*/ 52 w 95"/>
                  <a:gd name="T51" fmla="*/ 185 h 190"/>
                  <a:gd name="T52" fmla="*/ 45 w 95"/>
                  <a:gd name="T53" fmla="*/ 108 h 190"/>
                  <a:gd name="T54" fmla="*/ 42 w 95"/>
                  <a:gd name="T55" fmla="*/ 187 h 190"/>
                  <a:gd name="T56" fmla="*/ 33 w 95"/>
                  <a:gd name="T57" fmla="*/ 189 h 190"/>
                  <a:gd name="T58" fmla="*/ 28 w 95"/>
                  <a:gd name="T59" fmla="*/ 181 h 190"/>
                  <a:gd name="T60" fmla="*/ 26 w 95"/>
                  <a:gd name="T61" fmla="*/ 98 h 190"/>
                  <a:gd name="T62" fmla="*/ 12 w 95"/>
                  <a:gd name="T63" fmla="*/ 110 h 190"/>
                  <a:gd name="T64" fmla="*/ 4 w 95"/>
                  <a:gd name="T65" fmla="*/ 112 h 190"/>
                  <a:gd name="T66" fmla="*/ 0 w 95"/>
                  <a:gd name="T67" fmla="*/ 104 h 190"/>
                  <a:gd name="T68" fmla="*/ 25 w 95"/>
                  <a:gd name="T69" fmla="*/ 37 h 190"/>
                  <a:gd name="T70" fmla="*/ 29 w 95"/>
                  <a:gd name="T71" fmla="*/ 32 h 190"/>
                  <a:gd name="T72" fmla="*/ 64 w 95"/>
                  <a:gd name="T73" fmla="*/ 30 h 190"/>
                  <a:gd name="T74" fmla="*/ 70 w 95"/>
                  <a:gd name="T75" fmla="*/ 33 h 190"/>
                  <a:gd name="T76" fmla="*/ 76 w 95"/>
                  <a:gd name="T77" fmla="*/ 27 h 190"/>
                  <a:gd name="T78" fmla="*/ 77 w 95"/>
                  <a:gd name="T79" fmla="*/ 25 h 190"/>
                  <a:gd name="T80" fmla="*/ 68 w 95"/>
                  <a:gd name="T81" fmla="*/ 23 h 190"/>
                  <a:gd name="T82" fmla="*/ 68 w 95"/>
                  <a:gd name="T83" fmla="*/ 2 h 1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95" h="190">
                    <a:moveTo>
                      <a:pt x="73" y="21"/>
                    </a:moveTo>
                    <a:lnTo>
                      <a:pt x="71" y="21"/>
                    </a:lnTo>
                    <a:lnTo>
                      <a:pt x="71" y="21"/>
                    </a:lnTo>
                    <a:lnTo>
                      <a:pt x="71" y="23"/>
                    </a:lnTo>
                    <a:lnTo>
                      <a:pt x="71" y="23"/>
                    </a:lnTo>
                    <a:lnTo>
                      <a:pt x="73" y="23"/>
                    </a:lnTo>
                    <a:lnTo>
                      <a:pt x="77" y="23"/>
                    </a:lnTo>
                    <a:lnTo>
                      <a:pt x="77" y="23"/>
                    </a:lnTo>
                    <a:lnTo>
                      <a:pt x="77" y="23"/>
                    </a:lnTo>
                    <a:lnTo>
                      <a:pt x="77" y="21"/>
                    </a:lnTo>
                    <a:lnTo>
                      <a:pt x="77" y="21"/>
                    </a:lnTo>
                    <a:lnTo>
                      <a:pt x="77" y="21"/>
                    </a:lnTo>
                    <a:lnTo>
                      <a:pt x="73" y="21"/>
                    </a:lnTo>
                    <a:close/>
                    <a:moveTo>
                      <a:pt x="73" y="2"/>
                    </a:moveTo>
                    <a:lnTo>
                      <a:pt x="70" y="3"/>
                    </a:lnTo>
                    <a:lnTo>
                      <a:pt x="69" y="4"/>
                    </a:lnTo>
                    <a:lnTo>
                      <a:pt x="69" y="5"/>
                    </a:lnTo>
                    <a:lnTo>
                      <a:pt x="69" y="15"/>
                    </a:lnTo>
                    <a:lnTo>
                      <a:pt x="69" y="16"/>
                    </a:lnTo>
                    <a:lnTo>
                      <a:pt x="70" y="17"/>
                    </a:lnTo>
                    <a:lnTo>
                      <a:pt x="73" y="17"/>
                    </a:lnTo>
                    <a:lnTo>
                      <a:pt x="76" y="17"/>
                    </a:lnTo>
                    <a:lnTo>
                      <a:pt x="78" y="17"/>
                    </a:lnTo>
                    <a:lnTo>
                      <a:pt x="79" y="16"/>
                    </a:lnTo>
                    <a:lnTo>
                      <a:pt x="79" y="15"/>
                    </a:lnTo>
                    <a:lnTo>
                      <a:pt x="79" y="5"/>
                    </a:lnTo>
                    <a:lnTo>
                      <a:pt x="79" y="4"/>
                    </a:lnTo>
                    <a:lnTo>
                      <a:pt x="78" y="3"/>
                    </a:lnTo>
                    <a:lnTo>
                      <a:pt x="76" y="2"/>
                    </a:lnTo>
                    <a:lnTo>
                      <a:pt x="73" y="2"/>
                    </a:lnTo>
                    <a:close/>
                    <a:moveTo>
                      <a:pt x="76" y="0"/>
                    </a:moveTo>
                    <a:lnTo>
                      <a:pt x="75" y="1"/>
                    </a:lnTo>
                    <a:lnTo>
                      <a:pt x="76" y="1"/>
                    </a:lnTo>
                    <a:lnTo>
                      <a:pt x="76" y="1"/>
                    </a:lnTo>
                    <a:lnTo>
                      <a:pt x="76" y="0"/>
                    </a:lnTo>
                    <a:close/>
                    <a:moveTo>
                      <a:pt x="75" y="0"/>
                    </a:moveTo>
                    <a:lnTo>
                      <a:pt x="74" y="1"/>
                    </a:lnTo>
                    <a:lnTo>
                      <a:pt x="75" y="1"/>
                    </a:lnTo>
                    <a:lnTo>
                      <a:pt x="75" y="1"/>
                    </a:lnTo>
                    <a:lnTo>
                      <a:pt x="75" y="0"/>
                    </a:lnTo>
                    <a:close/>
                    <a:moveTo>
                      <a:pt x="74" y="0"/>
                    </a:moveTo>
                    <a:lnTo>
                      <a:pt x="73" y="1"/>
                    </a:lnTo>
                    <a:lnTo>
                      <a:pt x="74" y="1"/>
                    </a:lnTo>
                    <a:lnTo>
                      <a:pt x="74" y="1"/>
                    </a:lnTo>
                    <a:lnTo>
                      <a:pt x="74" y="0"/>
                    </a:lnTo>
                    <a:close/>
                    <a:moveTo>
                      <a:pt x="71" y="0"/>
                    </a:moveTo>
                    <a:lnTo>
                      <a:pt x="77" y="0"/>
                    </a:lnTo>
                    <a:lnTo>
                      <a:pt x="79" y="1"/>
                    </a:lnTo>
                    <a:lnTo>
                      <a:pt x="80" y="2"/>
                    </a:lnTo>
                    <a:lnTo>
                      <a:pt x="81" y="4"/>
                    </a:lnTo>
                    <a:lnTo>
                      <a:pt x="81" y="21"/>
                    </a:lnTo>
                    <a:lnTo>
                      <a:pt x="81" y="22"/>
                    </a:lnTo>
                    <a:lnTo>
                      <a:pt x="81" y="22"/>
                    </a:lnTo>
                    <a:lnTo>
                      <a:pt x="82" y="22"/>
                    </a:lnTo>
                    <a:lnTo>
                      <a:pt x="86" y="22"/>
                    </a:lnTo>
                    <a:lnTo>
                      <a:pt x="88" y="23"/>
                    </a:lnTo>
                    <a:lnTo>
                      <a:pt x="90" y="25"/>
                    </a:lnTo>
                    <a:lnTo>
                      <a:pt x="91" y="28"/>
                    </a:lnTo>
                    <a:lnTo>
                      <a:pt x="95" y="57"/>
                    </a:lnTo>
                    <a:lnTo>
                      <a:pt x="95" y="60"/>
                    </a:lnTo>
                    <a:lnTo>
                      <a:pt x="94" y="63"/>
                    </a:lnTo>
                    <a:lnTo>
                      <a:pt x="92" y="64"/>
                    </a:lnTo>
                    <a:lnTo>
                      <a:pt x="89" y="65"/>
                    </a:lnTo>
                    <a:lnTo>
                      <a:pt x="87" y="65"/>
                    </a:lnTo>
                    <a:lnTo>
                      <a:pt x="84" y="64"/>
                    </a:lnTo>
                    <a:lnTo>
                      <a:pt x="82" y="63"/>
                    </a:lnTo>
                    <a:lnTo>
                      <a:pt x="73" y="54"/>
                    </a:lnTo>
                    <a:lnTo>
                      <a:pt x="70" y="98"/>
                    </a:lnTo>
                    <a:lnTo>
                      <a:pt x="70" y="101"/>
                    </a:lnTo>
                    <a:lnTo>
                      <a:pt x="69" y="103"/>
                    </a:lnTo>
                    <a:lnTo>
                      <a:pt x="69" y="181"/>
                    </a:lnTo>
                    <a:lnTo>
                      <a:pt x="68" y="185"/>
                    </a:lnTo>
                    <a:lnTo>
                      <a:pt x="66" y="187"/>
                    </a:lnTo>
                    <a:lnTo>
                      <a:pt x="64" y="189"/>
                    </a:lnTo>
                    <a:lnTo>
                      <a:pt x="61" y="190"/>
                    </a:lnTo>
                    <a:lnTo>
                      <a:pt x="57" y="189"/>
                    </a:lnTo>
                    <a:lnTo>
                      <a:pt x="54" y="187"/>
                    </a:lnTo>
                    <a:lnTo>
                      <a:pt x="52" y="185"/>
                    </a:lnTo>
                    <a:lnTo>
                      <a:pt x="52" y="181"/>
                    </a:lnTo>
                    <a:lnTo>
                      <a:pt x="52" y="108"/>
                    </a:lnTo>
                    <a:lnTo>
                      <a:pt x="45" y="108"/>
                    </a:lnTo>
                    <a:lnTo>
                      <a:pt x="45" y="181"/>
                    </a:lnTo>
                    <a:lnTo>
                      <a:pt x="44" y="185"/>
                    </a:lnTo>
                    <a:lnTo>
                      <a:pt x="42" y="187"/>
                    </a:lnTo>
                    <a:lnTo>
                      <a:pt x="40" y="189"/>
                    </a:lnTo>
                    <a:lnTo>
                      <a:pt x="37" y="190"/>
                    </a:lnTo>
                    <a:lnTo>
                      <a:pt x="33" y="189"/>
                    </a:lnTo>
                    <a:lnTo>
                      <a:pt x="30" y="187"/>
                    </a:lnTo>
                    <a:lnTo>
                      <a:pt x="28" y="185"/>
                    </a:lnTo>
                    <a:lnTo>
                      <a:pt x="28" y="181"/>
                    </a:lnTo>
                    <a:lnTo>
                      <a:pt x="28" y="103"/>
                    </a:lnTo>
                    <a:lnTo>
                      <a:pt x="26" y="101"/>
                    </a:lnTo>
                    <a:lnTo>
                      <a:pt x="26" y="98"/>
                    </a:lnTo>
                    <a:lnTo>
                      <a:pt x="25" y="77"/>
                    </a:lnTo>
                    <a:lnTo>
                      <a:pt x="14" y="108"/>
                    </a:lnTo>
                    <a:lnTo>
                      <a:pt x="12" y="110"/>
                    </a:lnTo>
                    <a:lnTo>
                      <a:pt x="10" y="112"/>
                    </a:lnTo>
                    <a:lnTo>
                      <a:pt x="7" y="112"/>
                    </a:lnTo>
                    <a:lnTo>
                      <a:pt x="4" y="112"/>
                    </a:lnTo>
                    <a:lnTo>
                      <a:pt x="2" y="110"/>
                    </a:lnTo>
                    <a:lnTo>
                      <a:pt x="0" y="108"/>
                    </a:lnTo>
                    <a:lnTo>
                      <a:pt x="0" y="104"/>
                    </a:lnTo>
                    <a:lnTo>
                      <a:pt x="0" y="102"/>
                    </a:lnTo>
                    <a:lnTo>
                      <a:pt x="24" y="38"/>
                    </a:lnTo>
                    <a:lnTo>
                      <a:pt x="25" y="37"/>
                    </a:lnTo>
                    <a:lnTo>
                      <a:pt x="26" y="35"/>
                    </a:lnTo>
                    <a:lnTo>
                      <a:pt x="27" y="33"/>
                    </a:lnTo>
                    <a:lnTo>
                      <a:pt x="29" y="32"/>
                    </a:lnTo>
                    <a:lnTo>
                      <a:pt x="31" y="32"/>
                    </a:lnTo>
                    <a:lnTo>
                      <a:pt x="33" y="30"/>
                    </a:lnTo>
                    <a:lnTo>
                      <a:pt x="64" y="30"/>
                    </a:lnTo>
                    <a:lnTo>
                      <a:pt x="65" y="30"/>
                    </a:lnTo>
                    <a:lnTo>
                      <a:pt x="68" y="32"/>
                    </a:lnTo>
                    <a:lnTo>
                      <a:pt x="70" y="33"/>
                    </a:lnTo>
                    <a:lnTo>
                      <a:pt x="78" y="39"/>
                    </a:lnTo>
                    <a:lnTo>
                      <a:pt x="76" y="30"/>
                    </a:lnTo>
                    <a:lnTo>
                      <a:pt x="76" y="27"/>
                    </a:lnTo>
                    <a:lnTo>
                      <a:pt x="77" y="25"/>
                    </a:lnTo>
                    <a:lnTo>
                      <a:pt x="77" y="25"/>
                    </a:lnTo>
                    <a:lnTo>
                      <a:pt x="77" y="25"/>
                    </a:lnTo>
                    <a:lnTo>
                      <a:pt x="71" y="25"/>
                    </a:lnTo>
                    <a:lnTo>
                      <a:pt x="69" y="25"/>
                    </a:lnTo>
                    <a:lnTo>
                      <a:pt x="68" y="23"/>
                    </a:lnTo>
                    <a:lnTo>
                      <a:pt x="67" y="21"/>
                    </a:lnTo>
                    <a:lnTo>
                      <a:pt x="67" y="4"/>
                    </a:lnTo>
                    <a:lnTo>
                      <a:pt x="68" y="2"/>
                    </a:lnTo>
                    <a:lnTo>
                      <a:pt x="69" y="1"/>
                    </a:lnTo>
                    <a:lnTo>
                      <a:pt x="7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7" name="组合 6"/>
          <p:cNvGrpSpPr/>
          <p:nvPr/>
        </p:nvGrpSpPr>
        <p:grpSpPr>
          <a:xfrm>
            <a:off x="4828313" y="1935217"/>
            <a:ext cx="570252" cy="1692604"/>
            <a:chOff x="4585650" y="1680422"/>
            <a:chExt cx="656681" cy="1949140"/>
          </a:xfrm>
          <a:solidFill>
            <a:schemeClr val="accent2"/>
          </a:solidFill>
        </p:grpSpPr>
        <p:sp>
          <p:nvSpPr>
            <p:cNvPr id="189" name="Freeform 72"/>
            <p:cNvSpPr>
              <a:spLocks/>
            </p:cNvSpPr>
            <p:nvPr/>
          </p:nvSpPr>
          <p:spPr bwMode="auto">
            <a:xfrm>
              <a:off x="4585650" y="1680422"/>
              <a:ext cx="656681" cy="1949140"/>
            </a:xfrm>
            <a:custGeom>
              <a:avLst/>
              <a:gdLst>
                <a:gd name="T0" fmla="*/ 0 w 377"/>
                <a:gd name="T1" fmla="*/ 0 h 1119"/>
                <a:gd name="T2" fmla="*/ 259 w 377"/>
                <a:gd name="T3" fmla="*/ 37 h 1119"/>
                <a:gd name="T4" fmla="*/ 283 w 377"/>
                <a:gd name="T5" fmla="*/ 42 h 1119"/>
                <a:gd name="T6" fmla="*/ 306 w 377"/>
                <a:gd name="T7" fmla="*/ 50 h 1119"/>
                <a:gd name="T8" fmla="*/ 326 w 377"/>
                <a:gd name="T9" fmla="*/ 60 h 1119"/>
                <a:gd name="T10" fmla="*/ 344 w 377"/>
                <a:gd name="T11" fmla="*/ 72 h 1119"/>
                <a:gd name="T12" fmla="*/ 358 w 377"/>
                <a:gd name="T13" fmla="*/ 86 h 1119"/>
                <a:gd name="T14" fmla="*/ 369 w 377"/>
                <a:gd name="T15" fmla="*/ 101 h 1119"/>
                <a:gd name="T16" fmla="*/ 375 w 377"/>
                <a:gd name="T17" fmla="*/ 119 h 1119"/>
                <a:gd name="T18" fmla="*/ 377 w 377"/>
                <a:gd name="T19" fmla="*/ 140 h 1119"/>
                <a:gd name="T20" fmla="*/ 377 w 377"/>
                <a:gd name="T21" fmla="*/ 968 h 1119"/>
                <a:gd name="T22" fmla="*/ 375 w 377"/>
                <a:gd name="T23" fmla="*/ 988 h 1119"/>
                <a:gd name="T24" fmla="*/ 369 w 377"/>
                <a:gd name="T25" fmla="*/ 1007 h 1119"/>
                <a:gd name="T26" fmla="*/ 358 w 377"/>
                <a:gd name="T27" fmla="*/ 1022 h 1119"/>
                <a:gd name="T28" fmla="*/ 344 w 377"/>
                <a:gd name="T29" fmla="*/ 1036 h 1119"/>
                <a:gd name="T30" fmla="*/ 327 w 377"/>
                <a:gd name="T31" fmla="*/ 1048 h 1119"/>
                <a:gd name="T32" fmla="*/ 307 w 377"/>
                <a:gd name="T33" fmla="*/ 1058 h 1119"/>
                <a:gd name="T34" fmla="*/ 284 w 377"/>
                <a:gd name="T35" fmla="*/ 1066 h 1119"/>
                <a:gd name="T36" fmla="*/ 259 w 377"/>
                <a:gd name="T37" fmla="*/ 1071 h 1119"/>
                <a:gd name="T38" fmla="*/ 0 w 377"/>
                <a:gd name="T39" fmla="*/ 1119 h 1119"/>
                <a:gd name="T40" fmla="*/ 0 w 377"/>
                <a:gd name="T41" fmla="*/ 0 h 1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77" h="1119">
                  <a:moveTo>
                    <a:pt x="0" y="0"/>
                  </a:moveTo>
                  <a:lnTo>
                    <a:pt x="259" y="37"/>
                  </a:lnTo>
                  <a:lnTo>
                    <a:pt x="283" y="42"/>
                  </a:lnTo>
                  <a:lnTo>
                    <a:pt x="306" y="50"/>
                  </a:lnTo>
                  <a:lnTo>
                    <a:pt x="326" y="60"/>
                  </a:lnTo>
                  <a:lnTo>
                    <a:pt x="344" y="72"/>
                  </a:lnTo>
                  <a:lnTo>
                    <a:pt x="358" y="86"/>
                  </a:lnTo>
                  <a:lnTo>
                    <a:pt x="369" y="101"/>
                  </a:lnTo>
                  <a:lnTo>
                    <a:pt x="375" y="119"/>
                  </a:lnTo>
                  <a:lnTo>
                    <a:pt x="377" y="140"/>
                  </a:lnTo>
                  <a:lnTo>
                    <a:pt x="377" y="968"/>
                  </a:lnTo>
                  <a:lnTo>
                    <a:pt x="375" y="988"/>
                  </a:lnTo>
                  <a:lnTo>
                    <a:pt x="369" y="1007"/>
                  </a:lnTo>
                  <a:lnTo>
                    <a:pt x="358" y="1022"/>
                  </a:lnTo>
                  <a:lnTo>
                    <a:pt x="344" y="1036"/>
                  </a:lnTo>
                  <a:lnTo>
                    <a:pt x="327" y="1048"/>
                  </a:lnTo>
                  <a:lnTo>
                    <a:pt x="307" y="1058"/>
                  </a:lnTo>
                  <a:lnTo>
                    <a:pt x="284" y="1066"/>
                  </a:lnTo>
                  <a:lnTo>
                    <a:pt x="259" y="1071"/>
                  </a:lnTo>
                  <a:lnTo>
                    <a:pt x="0" y="11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  <a:effectLst>
              <a:outerShdw blurRad="254000" dist="38100" algn="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79405" tIns="39702" rIns="79405" bIns="3970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zh-CN" altLang="en-US" sz="1600">
                <a:solidFill>
                  <a:srgbClr val="00988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3" name="组合 2"/>
            <p:cNvGrpSpPr/>
            <p:nvPr/>
          </p:nvGrpSpPr>
          <p:grpSpPr>
            <a:xfrm>
              <a:off x="4745901" y="2482548"/>
              <a:ext cx="224700" cy="344888"/>
              <a:chOff x="5098828" y="3162328"/>
              <a:chExt cx="224700" cy="344888"/>
            </a:xfrm>
            <a:grpFill/>
          </p:grpSpPr>
          <p:sp>
            <p:nvSpPr>
              <p:cNvPr id="196" name="Freeform 164"/>
              <p:cNvSpPr>
                <a:spLocks/>
              </p:cNvSpPr>
              <p:nvPr/>
            </p:nvSpPr>
            <p:spPr bwMode="auto">
              <a:xfrm>
                <a:off x="5152825" y="3162328"/>
                <a:ext cx="62707" cy="62707"/>
              </a:xfrm>
              <a:custGeom>
                <a:avLst/>
                <a:gdLst>
                  <a:gd name="T0" fmla="*/ 18 w 36"/>
                  <a:gd name="T1" fmla="*/ 0 h 36"/>
                  <a:gd name="T2" fmla="*/ 27 w 36"/>
                  <a:gd name="T3" fmla="*/ 3 h 36"/>
                  <a:gd name="T4" fmla="*/ 34 w 36"/>
                  <a:gd name="T5" fmla="*/ 9 h 36"/>
                  <a:gd name="T6" fmla="*/ 36 w 36"/>
                  <a:gd name="T7" fmla="*/ 18 h 36"/>
                  <a:gd name="T8" fmla="*/ 34 w 36"/>
                  <a:gd name="T9" fmla="*/ 28 h 36"/>
                  <a:gd name="T10" fmla="*/ 27 w 36"/>
                  <a:gd name="T11" fmla="*/ 34 h 36"/>
                  <a:gd name="T12" fmla="*/ 18 w 36"/>
                  <a:gd name="T13" fmla="*/ 36 h 36"/>
                  <a:gd name="T14" fmla="*/ 9 w 36"/>
                  <a:gd name="T15" fmla="*/ 34 h 36"/>
                  <a:gd name="T16" fmla="*/ 2 w 36"/>
                  <a:gd name="T17" fmla="*/ 28 h 36"/>
                  <a:gd name="T18" fmla="*/ 0 w 36"/>
                  <a:gd name="T19" fmla="*/ 18 h 36"/>
                  <a:gd name="T20" fmla="*/ 2 w 36"/>
                  <a:gd name="T21" fmla="*/ 9 h 36"/>
                  <a:gd name="T22" fmla="*/ 9 w 36"/>
                  <a:gd name="T23" fmla="*/ 3 h 36"/>
                  <a:gd name="T24" fmla="*/ 18 w 36"/>
                  <a:gd name="T25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6" h="36">
                    <a:moveTo>
                      <a:pt x="18" y="0"/>
                    </a:moveTo>
                    <a:lnTo>
                      <a:pt x="27" y="3"/>
                    </a:lnTo>
                    <a:lnTo>
                      <a:pt x="34" y="9"/>
                    </a:lnTo>
                    <a:lnTo>
                      <a:pt x="36" y="18"/>
                    </a:lnTo>
                    <a:lnTo>
                      <a:pt x="34" y="28"/>
                    </a:lnTo>
                    <a:lnTo>
                      <a:pt x="27" y="34"/>
                    </a:lnTo>
                    <a:lnTo>
                      <a:pt x="18" y="36"/>
                    </a:lnTo>
                    <a:lnTo>
                      <a:pt x="9" y="34"/>
                    </a:lnTo>
                    <a:lnTo>
                      <a:pt x="2" y="28"/>
                    </a:lnTo>
                    <a:lnTo>
                      <a:pt x="0" y="18"/>
                    </a:lnTo>
                    <a:lnTo>
                      <a:pt x="2" y="9"/>
                    </a:lnTo>
                    <a:lnTo>
                      <a:pt x="9" y="3"/>
                    </a:lnTo>
                    <a:lnTo>
                      <a:pt x="18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solidFill>
                    <a:srgbClr val="00988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7" name="Freeform 165"/>
              <p:cNvSpPr>
                <a:spLocks noEditPoints="1"/>
              </p:cNvSpPr>
              <p:nvPr/>
            </p:nvSpPr>
            <p:spPr bwMode="auto">
              <a:xfrm>
                <a:off x="5257337" y="3211100"/>
                <a:ext cx="59223" cy="41805"/>
              </a:xfrm>
              <a:custGeom>
                <a:avLst/>
                <a:gdLst>
                  <a:gd name="T0" fmla="*/ 4 w 34"/>
                  <a:gd name="T1" fmla="*/ 3 h 24"/>
                  <a:gd name="T2" fmla="*/ 4 w 34"/>
                  <a:gd name="T3" fmla="*/ 19 h 24"/>
                  <a:gd name="T4" fmla="*/ 28 w 34"/>
                  <a:gd name="T5" fmla="*/ 19 h 24"/>
                  <a:gd name="T6" fmla="*/ 28 w 34"/>
                  <a:gd name="T7" fmla="*/ 3 h 24"/>
                  <a:gd name="T8" fmla="*/ 4 w 34"/>
                  <a:gd name="T9" fmla="*/ 3 h 24"/>
                  <a:gd name="T10" fmla="*/ 2 w 34"/>
                  <a:gd name="T11" fmla="*/ 0 h 24"/>
                  <a:gd name="T12" fmla="*/ 30 w 34"/>
                  <a:gd name="T13" fmla="*/ 0 h 24"/>
                  <a:gd name="T14" fmla="*/ 33 w 34"/>
                  <a:gd name="T15" fmla="*/ 0 h 24"/>
                  <a:gd name="T16" fmla="*/ 34 w 34"/>
                  <a:gd name="T17" fmla="*/ 2 h 24"/>
                  <a:gd name="T18" fmla="*/ 34 w 34"/>
                  <a:gd name="T19" fmla="*/ 20 h 24"/>
                  <a:gd name="T20" fmla="*/ 33 w 34"/>
                  <a:gd name="T21" fmla="*/ 22 h 24"/>
                  <a:gd name="T22" fmla="*/ 30 w 34"/>
                  <a:gd name="T23" fmla="*/ 24 h 24"/>
                  <a:gd name="T24" fmla="*/ 2 w 34"/>
                  <a:gd name="T25" fmla="*/ 24 h 24"/>
                  <a:gd name="T26" fmla="*/ 0 w 34"/>
                  <a:gd name="T27" fmla="*/ 22 h 24"/>
                  <a:gd name="T28" fmla="*/ 0 w 34"/>
                  <a:gd name="T29" fmla="*/ 20 h 24"/>
                  <a:gd name="T30" fmla="*/ 0 w 34"/>
                  <a:gd name="T31" fmla="*/ 2 h 24"/>
                  <a:gd name="T32" fmla="*/ 0 w 34"/>
                  <a:gd name="T33" fmla="*/ 0 h 24"/>
                  <a:gd name="T34" fmla="*/ 2 w 34"/>
                  <a:gd name="T35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4" h="24">
                    <a:moveTo>
                      <a:pt x="4" y="3"/>
                    </a:moveTo>
                    <a:lnTo>
                      <a:pt x="4" y="19"/>
                    </a:lnTo>
                    <a:lnTo>
                      <a:pt x="28" y="19"/>
                    </a:lnTo>
                    <a:lnTo>
                      <a:pt x="28" y="3"/>
                    </a:lnTo>
                    <a:lnTo>
                      <a:pt x="4" y="3"/>
                    </a:lnTo>
                    <a:close/>
                    <a:moveTo>
                      <a:pt x="2" y="0"/>
                    </a:moveTo>
                    <a:lnTo>
                      <a:pt x="30" y="0"/>
                    </a:lnTo>
                    <a:lnTo>
                      <a:pt x="33" y="0"/>
                    </a:lnTo>
                    <a:lnTo>
                      <a:pt x="34" y="2"/>
                    </a:lnTo>
                    <a:lnTo>
                      <a:pt x="34" y="20"/>
                    </a:lnTo>
                    <a:lnTo>
                      <a:pt x="33" y="22"/>
                    </a:lnTo>
                    <a:lnTo>
                      <a:pt x="30" y="24"/>
                    </a:lnTo>
                    <a:lnTo>
                      <a:pt x="2" y="24"/>
                    </a:lnTo>
                    <a:lnTo>
                      <a:pt x="0" y="22"/>
                    </a:lnTo>
                    <a:lnTo>
                      <a:pt x="0" y="20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solidFill>
                    <a:srgbClr val="00988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8" name="Freeform 166"/>
              <p:cNvSpPr>
                <a:spLocks/>
              </p:cNvSpPr>
              <p:nvPr/>
            </p:nvSpPr>
            <p:spPr bwMode="auto">
              <a:xfrm>
                <a:off x="5098828" y="3228519"/>
                <a:ext cx="224700" cy="278697"/>
              </a:xfrm>
              <a:custGeom>
                <a:avLst/>
                <a:gdLst>
                  <a:gd name="T0" fmla="*/ 64 w 129"/>
                  <a:gd name="T1" fmla="*/ 0 h 160"/>
                  <a:gd name="T2" fmla="*/ 70 w 129"/>
                  <a:gd name="T3" fmla="*/ 4 h 160"/>
                  <a:gd name="T4" fmla="*/ 73 w 129"/>
                  <a:gd name="T5" fmla="*/ 5 h 160"/>
                  <a:gd name="T6" fmla="*/ 98 w 129"/>
                  <a:gd name="T7" fmla="*/ 20 h 160"/>
                  <a:gd name="T8" fmla="*/ 87 w 129"/>
                  <a:gd name="T9" fmla="*/ 20 h 160"/>
                  <a:gd name="T10" fmla="*/ 86 w 129"/>
                  <a:gd name="T11" fmla="*/ 18 h 160"/>
                  <a:gd name="T12" fmla="*/ 87 w 129"/>
                  <a:gd name="T13" fmla="*/ 17 h 160"/>
                  <a:gd name="T14" fmla="*/ 92 w 129"/>
                  <a:gd name="T15" fmla="*/ 14 h 160"/>
                  <a:gd name="T16" fmla="*/ 124 w 129"/>
                  <a:gd name="T17" fmla="*/ 15 h 160"/>
                  <a:gd name="T18" fmla="*/ 129 w 129"/>
                  <a:gd name="T19" fmla="*/ 18 h 160"/>
                  <a:gd name="T20" fmla="*/ 128 w 129"/>
                  <a:gd name="T21" fmla="*/ 20 h 160"/>
                  <a:gd name="T22" fmla="*/ 114 w 129"/>
                  <a:gd name="T23" fmla="*/ 20 h 160"/>
                  <a:gd name="T24" fmla="*/ 114 w 129"/>
                  <a:gd name="T25" fmla="*/ 25 h 160"/>
                  <a:gd name="T26" fmla="*/ 93 w 129"/>
                  <a:gd name="T27" fmla="*/ 46 h 160"/>
                  <a:gd name="T28" fmla="*/ 92 w 129"/>
                  <a:gd name="T29" fmla="*/ 46 h 160"/>
                  <a:gd name="T30" fmla="*/ 89 w 129"/>
                  <a:gd name="T31" fmla="*/ 47 h 160"/>
                  <a:gd name="T32" fmla="*/ 83 w 129"/>
                  <a:gd name="T33" fmla="*/ 46 h 160"/>
                  <a:gd name="T34" fmla="*/ 73 w 129"/>
                  <a:gd name="T35" fmla="*/ 32 h 160"/>
                  <a:gd name="T36" fmla="*/ 71 w 129"/>
                  <a:gd name="T37" fmla="*/ 71 h 160"/>
                  <a:gd name="T38" fmla="*/ 69 w 129"/>
                  <a:gd name="T39" fmla="*/ 151 h 160"/>
                  <a:gd name="T40" fmla="*/ 67 w 129"/>
                  <a:gd name="T41" fmla="*/ 157 h 160"/>
                  <a:gd name="T42" fmla="*/ 61 w 129"/>
                  <a:gd name="T43" fmla="*/ 160 h 160"/>
                  <a:gd name="T44" fmla="*/ 55 w 129"/>
                  <a:gd name="T45" fmla="*/ 157 h 160"/>
                  <a:gd name="T46" fmla="*/ 52 w 129"/>
                  <a:gd name="T47" fmla="*/ 151 h 160"/>
                  <a:gd name="T48" fmla="*/ 45 w 129"/>
                  <a:gd name="T49" fmla="*/ 78 h 160"/>
                  <a:gd name="T50" fmla="*/ 45 w 129"/>
                  <a:gd name="T51" fmla="*/ 155 h 160"/>
                  <a:gd name="T52" fmla="*/ 41 w 129"/>
                  <a:gd name="T53" fmla="*/ 159 h 160"/>
                  <a:gd name="T54" fmla="*/ 33 w 129"/>
                  <a:gd name="T55" fmla="*/ 159 h 160"/>
                  <a:gd name="T56" fmla="*/ 29 w 129"/>
                  <a:gd name="T57" fmla="*/ 155 h 160"/>
                  <a:gd name="T58" fmla="*/ 28 w 129"/>
                  <a:gd name="T59" fmla="*/ 73 h 160"/>
                  <a:gd name="T60" fmla="*/ 27 w 129"/>
                  <a:gd name="T61" fmla="*/ 68 h 160"/>
                  <a:gd name="T62" fmla="*/ 15 w 129"/>
                  <a:gd name="T63" fmla="*/ 78 h 160"/>
                  <a:gd name="T64" fmla="*/ 11 w 129"/>
                  <a:gd name="T65" fmla="*/ 82 h 160"/>
                  <a:gd name="T66" fmla="*/ 5 w 129"/>
                  <a:gd name="T67" fmla="*/ 82 h 160"/>
                  <a:gd name="T68" fmla="*/ 1 w 129"/>
                  <a:gd name="T69" fmla="*/ 78 h 160"/>
                  <a:gd name="T70" fmla="*/ 1 w 129"/>
                  <a:gd name="T71" fmla="*/ 72 h 160"/>
                  <a:gd name="T72" fmla="*/ 26 w 129"/>
                  <a:gd name="T73" fmla="*/ 7 h 160"/>
                  <a:gd name="T74" fmla="*/ 28 w 129"/>
                  <a:gd name="T75" fmla="*/ 3 h 160"/>
                  <a:gd name="T76" fmla="*/ 31 w 129"/>
                  <a:gd name="T77" fmla="*/ 2 h 1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29" h="160">
                    <a:moveTo>
                      <a:pt x="35" y="0"/>
                    </a:moveTo>
                    <a:lnTo>
                      <a:pt x="64" y="0"/>
                    </a:lnTo>
                    <a:lnTo>
                      <a:pt x="67" y="2"/>
                    </a:lnTo>
                    <a:lnTo>
                      <a:pt x="70" y="4"/>
                    </a:lnTo>
                    <a:lnTo>
                      <a:pt x="70" y="4"/>
                    </a:lnTo>
                    <a:lnTo>
                      <a:pt x="73" y="5"/>
                    </a:lnTo>
                    <a:lnTo>
                      <a:pt x="89" y="29"/>
                    </a:lnTo>
                    <a:lnTo>
                      <a:pt x="98" y="20"/>
                    </a:lnTo>
                    <a:lnTo>
                      <a:pt x="88" y="20"/>
                    </a:lnTo>
                    <a:lnTo>
                      <a:pt x="87" y="20"/>
                    </a:lnTo>
                    <a:lnTo>
                      <a:pt x="86" y="18"/>
                    </a:lnTo>
                    <a:lnTo>
                      <a:pt x="86" y="18"/>
                    </a:lnTo>
                    <a:lnTo>
                      <a:pt x="87" y="17"/>
                    </a:lnTo>
                    <a:lnTo>
                      <a:pt x="87" y="17"/>
                    </a:lnTo>
                    <a:lnTo>
                      <a:pt x="91" y="15"/>
                    </a:lnTo>
                    <a:lnTo>
                      <a:pt x="92" y="14"/>
                    </a:lnTo>
                    <a:lnTo>
                      <a:pt x="122" y="14"/>
                    </a:lnTo>
                    <a:lnTo>
                      <a:pt x="124" y="15"/>
                    </a:lnTo>
                    <a:lnTo>
                      <a:pt x="128" y="17"/>
                    </a:lnTo>
                    <a:lnTo>
                      <a:pt x="129" y="18"/>
                    </a:lnTo>
                    <a:lnTo>
                      <a:pt x="129" y="18"/>
                    </a:lnTo>
                    <a:lnTo>
                      <a:pt x="128" y="20"/>
                    </a:lnTo>
                    <a:lnTo>
                      <a:pt x="127" y="20"/>
                    </a:lnTo>
                    <a:lnTo>
                      <a:pt x="114" y="20"/>
                    </a:lnTo>
                    <a:lnTo>
                      <a:pt x="114" y="23"/>
                    </a:lnTo>
                    <a:lnTo>
                      <a:pt x="114" y="25"/>
                    </a:lnTo>
                    <a:lnTo>
                      <a:pt x="112" y="27"/>
                    </a:lnTo>
                    <a:lnTo>
                      <a:pt x="93" y="46"/>
                    </a:lnTo>
                    <a:lnTo>
                      <a:pt x="92" y="46"/>
                    </a:lnTo>
                    <a:lnTo>
                      <a:pt x="92" y="46"/>
                    </a:lnTo>
                    <a:lnTo>
                      <a:pt x="91" y="47"/>
                    </a:lnTo>
                    <a:lnTo>
                      <a:pt x="89" y="47"/>
                    </a:lnTo>
                    <a:lnTo>
                      <a:pt x="86" y="47"/>
                    </a:lnTo>
                    <a:lnTo>
                      <a:pt x="83" y="46"/>
                    </a:lnTo>
                    <a:lnTo>
                      <a:pt x="81" y="45"/>
                    </a:lnTo>
                    <a:lnTo>
                      <a:pt x="73" y="32"/>
                    </a:lnTo>
                    <a:lnTo>
                      <a:pt x="71" y="68"/>
                    </a:lnTo>
                    <a:lnTo>
                      <a:pt x="71" y="71"/>
                    </a:lnTo>
                    <a:lnTo>
                      <a:pt x="69" y="73"/>
                    </a:lnTo>
                    <a:lnTo>
                      <a:pt x="69" y="151"/>
                    </a:lnTo>
                    <a:lnTo>
                      <a:pt x="69" y="155"/>
                    </a:lnTo>
                    <a:lnTo>
                      <a:pt x="67" y="157"/>
                    </a:lnTo>
                    <a:lnTo>
                      <a:pt x="65" y="159"/>
                    </a:lnTo>
                    <a:lnTo>
                      <a:pt x="61" y="160"/>
                    </a:lnTo>
                    <a:lnTo>
                      <a:pt x="57" y="159"/>
                    </a:lnTo>
                    <a:lnTo>
                      <a:pt x="55" y="157"/>
                    </a:lnTo>
                    <a:lnTo>
                      <a:pt x="53" y="155"/>
                    </a:lnTo>
                    <a:lnTo>
                      <a:pt x="52" y="151"/>
                    </a:lnTo>
                    <a:lnTo>
                      <a:pt x="52" y="78"/>
                    </a:lnTo>
                    <a:lnTo>
                      <a:pt x="45" y="78"/>
                    </a:lnTo>
                    <a:lnTo>
                      <a:pt x="45" y="151"/>
                    </a:lnTo>
                    <a:lnTo>
                      <a:pt x="45" y="155"/>
                    </a:lnTo>
                    <a:lnTo>
                      <a:pt x="43" y="157"/>
                    </a:lnTo>
                    <a:lnTo>
                      <a:pt x="41" y="159"/>
                    </a:lnTo>
                    <a:lnTo>
                      <a:pt x="37" y="160"/>
                    </a:lnTo>
                    <a:lnTo>
                      <a:pt x="33" y="159"/>
                    </a:lnTo>
                    <a:lnTo>
                      <a:pt x="31" y="157"/>
                    </a:lnTo>
                    <a:lnTo>
                      <a:pt x="29" y="155"/>
                    </a:lnTo>
                    <a:lnTo>
                      <a:pt x="28" y="151"/>
                    </a:lnTo>
                    <a:lnTo>
                      <a:pt x="28" y="73"/>
                    </a:lnTo>
                    <a:lnTo>
                      <a:pt x="27" y="71"/>
                    </a:lnTo>
                    <a:lnTo>
                      <a:pt x="27" y="68"/>
                    </a:lnTo>
                    <a:lnTo>
                      <a:pt x="26" y="47"/>
                    </a:lnTo>
                    <a:lnTo>
                      <a:pt x="15" y="78"/>
                    </a:lnTo>
                    <a:lnTo>
                      <a:pt x="13" y="80"/>
                    </a:lnTo>
                    <a:lnTo>
                      <a:pt x="11" y="82"/>
                    </a:lnTo>
                    <a:lnTo>
                      <a:pt x="7" y="82"/>
                    </a:lnTo>
                    <a:lnTo>
                      <a:pt x="5" y="82"/>
                    </a:lnTo>
                    <a:lnTo>
                      <a:pt x="2" y="80"/>
                    </a:lnTo>
                    <a:lnTo>
                      <a:pt x="1" y="78"/>
                    </a:lnTo>
                    <a:lnTo>
                      <a:pt x="0" y="74"/>
                    </a:lnTo>
                    <a:lnTo>
                      <a:pt x="1" y="72"/>
                    </a:lnTo>
                    <a:lnTo>
                      <a:pt x="25" y="8"/>
                    </a:lnTo>
                    <a:lnTo>
                      <a:pt x="26" y="7"/>
                    </a:lnTo>
                    <a:lnTo>
                      <a:pt x="26" y="5"/>
                    </a:lnTo>
                    <a:lnTo>
                      <a:pt x="28" y="3"/>
                    </a:lnTo>
                    <a:lnTo>
                      <a:pt x="29" y="2"/>
                    </a:lnTo>
                    <a:lnTo>
                      <a:pt x="31" y="2"/>
                    </a:lnTo>
                    <a:lnTo>
                      <a:pt x="3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solidFill>
                    <a:srgbClr val="00988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0" name="组合 9"/>
          <p:cNvGrpSpPr/>
          <p:nvPr/>
        </p:nvGrpSpPr>
        <p:grpSpPr>
          <a:xfrm>
            <a:off x="3184715" y="4033200"/>
            <a:ext cx="6547582" cy="570252"/>
            <a:chOff x="2692946" y="4096380"/>
            <a:chExt cx="7539950" cy="656681"/>
          </a:xfrm>
          <a:solidFill>
            <a:schemeClr val="bg1"/>
          </a:solidFill>
        </p:grpSpPr>
        <p:grpSp>
          <p:nvGrpSpPr>
            <p:cNvPr id="207" name="组合 206"/>
            <p:cNvGrpSpPr/>
            <p:nvPr/>
          </p:nvGrpSpPr>
          <p:grpSpPr>
            <a:xfrm>
              <a:off x="9717306" y="4108573"/>
              <a:ext cx="515590" cy="606167"/>
              <a:chOff x="8418513" y="4619626"/>
              <a:chExt cx="469900" cy="552450"/>
            </a:xfrm>
            <a:grpFill/>
          </p:grpSpPr>
          <p:sp>
            <p:nvSpPr>
              <p:cNvPr id="172" name="Freeform 152"/>
              <p:cNvSpPr>
                <a:spLocks noEditPoints="1"/>
              </p:cNvSpPr>
              <p:nvPr/>
            </p:nvSpPr>
            <p:spPr bwMode="auto">
              <a:xfrm>
                <a:off x="8520113" y="4921251"/>
                <a:ext cx="52388" cy="85725"/>
              </a:xfrm>
              <a:custGeom>
                <a:avLst/>
                <a:gdLst>
                  <a:gd name="T0" fmla="*/ 15 w 33"/>
                  <a:gd name="T1" fmla="*/ 5 h 54"/>
                  <a:gd name="T2" fmla="*/ 12 w 33"/>
                  <a:gd name="T3" fmla="*/ 6 h 54"/>
                  <a:gd name="T4" fmla="*/ 8 w 33"/>
                  <a:gd name="T5" fmla="*/ 8 h 54"/>
                  <a:gd name="T6" fmla="*/ 6 w 33"/>
                  <a:gd name="T7" fmla="*/ 12 h 54"/>
                  <a:gd name="T8" fmla="*/ 5 w 33"/>
                  <a:gd name="T9" fmla="*/ 16 h 54"/>
                  <a:gd name="T10" fmla="*/ 5 w 33"/>
                  <a:gd name="T11" fmla="*/ 48 h 54"/>
                  <a:gd name="T12" fmla="*/ 28 w 33"/>
                  <a:gd name="T13" fmla="*/ 48 h 54"/>
                  <a:gd name="T14" fmla="*/ 28 w 33"/>
                  <a:gd name="T15" fmla="*/ 16 h 54"/>
                  <a:gd name="T16" fmla="*/ 27 w 33"/>
                  <a:gd name="T17" fmla="*/ 12 h 54"/>
                  <a:gd name="T18" fmla="*/ 25 w 33"/>
                  <a:gd name="T19" fmla="*/ 8 h 54"/>
                  <a:gd name="T20" fmla="*/ 21 w 33"/>
                  <a:gd name="T21" fmla="*/ 6 h 54"/>
                  <a:gd name="T22" fmla="*/ 17 w 33"/>
                  <a:gd name="T23" fmla="*/ 5 h 54"/>
                  <a:gd name="T24" fmla="*/ 15 w 33"/>
                  <a:gd name="T25" fmla="*/ 5 h 54"/>
                  <a:gd name="T26" fmla="*/ 15 w 33"/>
                  <a:gd name="T27" fmla="*/ 0 h 54"/>
                  <a:gd name="T28" fmla="*/ 17 w 33"/>
                  <a:gd name="T29" fmla="*/ 0 h 54"/>
                  <a:gd name="T30" fmla="*/ 22 w 33"/>
                  <a:gd name="T31" fmla="*/ 0 h 54"/>
                  <a:gd name="T32" fmla="*/ 27 w 33"/>
                  <a:gd name="T33" fmla="*/ 2 h 54"/>
                  <a:gd name="T34" fmla="*/ 30 w 33"/>
                  <a:gd name="T35" fmla="*/ 6 h 54"/>
                  <a:gd name="T36" fmla="*/ 32 w 33"/>
                  <a:gd name="T37" fmla="*/ 11 h 54"/>
                  <a:gd name="T38" fmla="*/ 33 w 33"/>
                  <a:gd name="T39" fmla="*/ 16 h 54"/>
                  <a:gd name="T40" fmla="*/ 33 w 33"/>
                  <a:gd name="T41" fmla="*/ 54 h 54"/>
                  <a:gd name="T42" fmla="*/ 0 w 33"/>
                  <a:gd name="T43" fmla="*/ 54 h 54"/>
                  <a:gd name="T44" fmla="*/ 0 w 33"/>
                  <a:gd name="T45" fmla="*/ 16 h 54"/>
                  <a:gd name="T46" fmla="*/ 0 w 33"/>
                  <a:gd name="T47" fmla="*/ 11 h 54"/>
                  <a:gd name="T48" fmla="*/ 2 w 33"/>
                  <a:gd name="T49" fmla="*/ 6 h 54"/>
                  <a:gd name="T50" fmla="*/ 6 w 33"/>
                  <a:gd name="T51" fmla="*/ 2 h 54"/>
                  <a:gd name="T52" fmla="*/ 11 w 33"/>
                  <a:gd name="T53" fmla="*/ 0 h 54"/>
                  <a:gd name="T54" fmla="*/ 15 w 33"/>
                  <a:gd name="T55" fmla="*/ 0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3" h="54">
                    <a:moveTo>
                      <a:pt x="15" y="5"/>
                    </a:moveTo>
                    <a:lnTo>
                      <a:pt x="12" y="6"/>
                    </a:lnTo>
                    <a:lnTo>
                      <a:pt x="8" y="8"/>
                    </a:lnTo>
                    <a:lnTo>
                      <a:pt x="6" y="12"/>
                    </a:lnTo>
                    <a:lnTo>
                      <a:pt x="5" y="16"/>
                    </a:lnTo>
                    <a:lnTo>
                      <a:pt x="5" y="48"/>
                    </a:lnTo>
                    <a:lnTo>
                      <a:pt x="28" y="48"/>
                    </a:lnTo>
                    <a:lnTo>
                      <a:pt x="28" y="16"/>
                    </a:lnTo>
                    <a:lnTo>
                      <a:pt x="27" y="12"/>
                    </a:lnTo>
                    <a:lnTo>
                      <a:pt x="25" y="8"/>
                    </a:lnTo>
                    <a:lnTo>
                      <a:pt x="21" y="6"/>
                    </a:lnTo>
                    <a:lnTo>
                      <a:pt x="17" y="5"/>
                    </a:lnTo>
                    <a:lnTo>
                      <a:pt x="15" y="5"/>
                    </a:lnTo>
                    <a:close/>
                    <a:moveTo>
                      <a:pt x="15" y="0"/>
                    </a:moveTo>
                    <a:lnTo>
                      <a:pt x="17" y="0"/>
                    </a:lnTo>
                    <a:lnTo>
                      <a:pt x="22" y="0"/>
                    </a:lnTo>
                    <a:lnTo>
                      <a:pt x="27" y="2"/>
                    </a:lnTo>
                    <a:lnTo>
                      <a:pt x="30" y="6"/>
                    </a:lnTo>
                    <a:lnTo>
                      <a:pt x="32" y="11"/>
                    </a:lnTo>
                    <a:lnTo>
                      <a:pt x="33" y="16"/>
                    </a:lnTo>
                    <a:lnTo>
                      <a:pt x="33" y="54"/>
                    </a:lnTo>
                    <a:lnTo>
                      <a:pt x="0" y="54"/>
                    </a:lnTo>
                    <a:lnTo>
                      <a:pt x="0" y="16"/>
                    </a:lnTo>
                    <a:lnTo>
                      <a:pt x="0" y="11"/>
                    </a:lnTo>
                    <a:lnTo>
                      <a:pt x="2" y="6"/>
                    </a:lnTo>
                    <a:lnTo>
                      <a:pt x="6" y="2"/>
                    </a:lnTo>
                    <a:lnTo>
                      <a:pt x="11" y="0"/>
                    </a:lnTo>
                    <a:lnTo>
                      <a:pt x="1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3" name="Freeform 153"/>
              <p:cNvSpPr>
                <a:spLocks noEditPoints="1"/>
              </p:cNvSpPr>
              <p:nvPr/>
            </p:nvSpPr>
            <p:spPr bwMode="auto">
              <a:xfrm>
                <a:off x="8589963" y="4883151"/>
                <a:ext cx="55563" cy="123825"/>
              </a:xfrm>
              <a:custGeom>
                <a:avLst/>
                <a:gdLst>
                  <a:gd name="T0" fmla="*/ 16 w 35"/>
                  <a:gd name="T1" fmla="*/ 6 h 78"/>
                  <a:gd name="T2" fmla="*/ 12 w 35"/>
                  <a:gd name="T3" fmla="*/ 7 h 78"/>
                  <a:gd name="T4" fmla="*/ 9 w 35"/>
                  <a:gd name="T5" fmla="*/ 10 h 78"/>
                  <a:gd name="T6" fmla="*/ 7 w 35"/>
                  <a:gd name="T7" fmla="*/ 13 h 78"/>
                  <a:gd name="T8" fmla="*/ 7 w 35"/>
                  <a:gd name="T9" fmla="*/ 16 h 78"/>
                  <a:gd name="T10" fmla="*/ 7 w 35"/>
                  <a:gd name="T11" fmla="*/ 72 h 78"/>
                  <a:gd name="T12" fmla="*/ 28 w 35"/>
                  <a:gd name="T13" fmla="*/ 72 h 78"/>
                  <a:gd name="T14" fmla="*/ 28 w 35"/>
                  <a:gd name="T15" fmla="*/ 16 h 78"/>
                  <a:gd name="T16" fmla="*/ 27 w 35"/>
                  <a:gd name="T17" fmla="*/ 13 h 78"/>
                  <a:gd name="T18" fmla="*/ 25 w 35"/>
                  <a:gd name="T19" fmla="*/ 10 h 78"/>
                  <a:gd name="T20" fmla="*/ 22 w 35"/>
                  <a:gd name="T21" fmla="*/ 7 h 78"/>
                  <a:gd name="T22" fmla="*/ 19 w 35"/>
                  <a:gd name="T23" fmla="*/ 6 h 78"/>
                  <a:gd name="T24" fmla="*/ 16 w 35"/>
                  <a:gd name="T25" fmla="*/ 6 h 78"/>
                  <a:gd name="T26" fmla="*/ 16 w 35"/>
                  <a:gd name="T27" fmla="*/ 0 h 78"/>
                  <a:gd name="T28" fmla="*/ 19 w 35"/>
                  <a:gd name="T29" fmla="*/ 0 h 78"/>
                  <a:gd name="T30" fmla="*/ 23 w 35"/>
                  <a:gd name="T31" fmla="*/ 1 h 78"/>
                  <a:gd name="T32" fmla="*/ 28 w 35"/>
                  <a:gd name="T33" fmla="*/ 3 h 78"/>
                  <a:gd name="T34" fmla="*/ 32 w 35"/>
                  <a:gd name="T35" fmla="*/ 7 h 78"/>
                  <a:gd name="T36" fmla="*/ 34 w 35"/>
                  <a:gd name="T37" fmla="*/ 12 h 78"/>
                  <a:gd name="T38" fmla="*/ 35 w 35"/>
                  <a:gd name="T39" fmla="*/ 16 h 78"/>
                  <a:gd name="T40" fmla="*/ 35 w 35"/>
                  <a:gd name="T41" fmla="*/ 78 h 78"/>
                  <a:gd name="T42" fmla="*/ 0 w 35"/>
                  <a:gd name="T43" fmla="*/ 78 h 78"/>
                  <a:gd name="T44" fmla="*/ 0 w 35"/>
                  <a:gd name="T45" fmla="*/ 16 h 78"/>
                  <a:gd name="T46" fmla="*/ 1 w 35"/>
                  <a:gd name="T47" fmla="*/ 12 h 78"/>
                  <a:gd name="T48" fmla="*/ 3 w 35"/>
                  <a:gd name="T49" fmla="*/ 7 h 78"/>
                  <a:gd name="T50" fmla="*/ 7 w 35"/>
                  <a:gd name="T51" fmla="*/ 3 h 78"/>
                  <a:gd name="T52" fmla="*/ 11 w 35"/>
                  <a:gd name="T53" fmla="*/ 1 h 78"/>
                  <a:gd name="T54" fmla="*/ 16 w 35"/>
                  <a:gd name="T55" fmla="*/ 0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5" h="78">
                    <a:moveTo>
                      <a:pt x="16" y="6"/>
                    </a:moveTo>
                    <a:lnTo>
                      <a:pt x="12" y="7"/>
                    </a:lnTo>
                    <a:lnTo>
                      <a:pt x="9" y="10"/>
                    </a:lnTo>
                    <a:lnTo>
                      <a:pt x="7" y="13"/>
                    </a:lnTo>
                    <a:lnTo>
                      <a:pt x="7" y="16"/>
                    </a:lnTo>
                    <a:lnTo>
                      <a:pt x="7" y="72"/>
                    </a:lnTo>
                    <a:lnTo>
                      <a:pt x="28" y="72"/>
                    </a:lnTo>
                    <a:lnTo>
                      <a:pt x="28" y="16"/>
                    </a:lnTo>
                    <a:lnTo>
                      <a:pt x="27" y="13"/>
                    </a:lnTo>
                    <a:lnTo>
                      <a:pt x="25" y="10"/>
                    </a:lnTo>
                    <a:lnTo>
                      <a:pt x="22" y="7"/>
                    </a:lnTo>
                    <a:lnTo>
                      <a:pt x="19" y="6"/>
                    </a:lnTo>
                    <a:lnTo>
                      <a:pt x="16" y="6"/>
                    </a:lnTo>
                    <a:close/>
                    <a:moveTo>
                      <a:pt x="16" y="0"/>
                    </a:moveTo>
                    <a:lnTo>
                      <a:pt x="19" y="0"/>
                    </a:lnTo>
                    <a:lnTo>
                      <a:pt x="23" y="1"/>
                    </a:lnTo>
                    <a:lnTo>
                      <a:pt x="28" y="3"/>
                    </a:lnTo>
                    <a:lnTo>
                      <a:pt x="32" y="7"/>
                    </a:lnTo>
                    <a:lnTo>
                      <a:pt x="34" y="12"/>
                    </a:lnTo>
                    <a:lnTo>
                      <a:pt x="35" y="16"/>
                    </a:lnTo>
                    <a:lnTo>
                      <a:pt x="35" y="78"/>
                    </a:lnTo>
                    <a:lnTo>
                      <a:pt x="0" y="78"/>
                    </a:lnTo>
                    <a:lnTo>
                      <a:pt x="0" y="16"/>
                    </a:lnTo>
                    <a:lnTo>
                      <a:pt x="1" y="12"/>
                    </a:lnTo>
                    <a:lnTo>
                      <a:pt x="3" y="7"/>
                    </a:lnTo>
                    <a:lnTo>
                      <a:pt x="7" y="3"/>
                    </a:lnTo>
                    <a:lnTo>
                      <a:pt x="11" y="1"/>
                    </a:lnTo>
                    <a:lnTo>
                      <a:pt x="1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4" name="Freeform 154"/>
              <p:cNvSpPr>
                <a:spLocks noEditPoints="1"/>
              </p:cNvSpPr>
              <p:nvPr/>
            </p:nvSpPr>
            <p:spPr bwMode="auto">
              <a:xfrm>
                <a:off x="8662988" y="4846638"/>
                <a:ext cx="52388" cy="160338"/>
              </a:xfrm>
              <a:custGeom>
                <a:avLst/>
                <a:gdLst>
                  <a:gd name="T0" fmla="*/ 16 w 33"/>
                  <a:gd name="T1" fmla="*/ 7 h 101"/>
                  <a:gd name="T2" fmla="*/ 12 w 33"/>
                  <a:gd name="T3" fmla="*/ 8 h 101"/>
                  <a:gd name="T4" fmla="*/ 8 w 33"/>
                  <a:gd name="T5" fmla="*/ 10 h 101"/>
                  <a:gd name="T6" fmla="*/ 6 w 33"/>
                  <a:gd name="T7" fmla="*/ 13 h 101"/>
                  <a:gd name="T8" fmla="*/ 5 w 33"/>
                  <a:gd name="T9" fmla="*/ 16 h 101"/>
                  <a:gd name="T10" fmla="*/ 5 w 33"/>
                  <a:gd name="T11" fmla="*/ 95 h 101"/>
                  <a:gd name="T12" fmla="*/ 28 w 33"/>
                  <a:gd name="T13" fmla="*/ 95 h 101"/>
                  <a:gd name="T14" fmla="*/ 28 w 33"/>
                  <a:gd name="T15" fmla="*/ 16 h 101"/>
                  <a:gd name="T16" fmla="*/ 27 w 33"/>
                  <a:gd name="T17" fmla="*/ 13 h 101"/>
                  <a:gd name="T18" fmla="*/ 25 w 33"/>
                  <a:gd name="T19" fmla="*/ 10 h 101"/>
                  <a:gd name="T20" fmla="*/ 21 w 33"/>
                  <a:gd name="T21" fmla="*/ 8 h 101"/>
                  <a:gd name="T22" fmla="*/ 17 w 33"/>
                  <a:gd name="T23" fmla="*/ 7 h 101"/>
                  <a:gd name="T24" fmla="*/ 16 w 33"/>
                  <a:gd name="T25" fmla="*/ 7 h 101"/>
                  <a:gd name="T26" fmla="*/ 16 w 33"/>
                  <a:gd name="T27" fmla="*/ 0 h 101"/>
                  <a:gd name="T28" fmla="*/ 17 w 33"/>
                  <a:gd name="T29" fmla="*/ 0 h 101"/>
                  <a:gd name="T30" fmla="*/ 23 w 33"/>
                  <a:gd name="T31" fmla="*/ 1 h 101"/>
                  <a:gd name="T32" fmla="*/ 27 w 33"/>
                  <a:gd name="T33" fmla="*/ 3 h 101"/>
                  <a:gd name="T34" fmla="*/ 30 w 33"/>
                  <a:gd name="T35" fmla="*/ 8 h 101"/>
                  <a:gd name="T36" fmla="*/ 32 w 33"/>
                  <a:gd name="T37" fmla="*/ 12 h 101"/>
                  <a:gd name="T38" fmla="*/ 33 w 33"/>
                  <a:gd name="T39" fmla="*/ 16 h 101"/>
                  <a:gd name="T40" fmla="*/ 33 w 33"/>
                  <a:gd name="T41" fmla="*/ 101 h 101"/>
                  <a:gd name="T42" fmla="*/ 0 w 33"/>
                  <a:gd name="T43" fmla="*/ 101 h 101"/>
                  <a:gd name="T44" fmla="*/ 0 w 33"/>
                  <a:gd name="T45" fmla="*/ 16 h 101"/>
                  <a:gd name="T46" fmla="*/ 0 w 33"/>
                  <a:gd name="T47" fmla="*/ 12 h 101"/>
                  <a:gd name="T48" fmla="*/ 2 w 33"/>
                  <a:gd name="T49" fmla="*/ 8 h 101"/>
                  <a:gd name="T50" fmla="*/ 6 w 33"/>
                  <a:gd name="T51" fmla="*/ 3 h 101"/>
                  <a:gd name="T52" fmla="*/ 11 w 33"/>
                  <a:gd name="T53" fmla="*/ 1 h 101"/>
                  <a:gd name="T54" fmla="*/ 16 w 33"/>
                  <a:gd name="T55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3" h="101">
                    <a:moveTo>
                      <a:pt x="16" y="7"/>
                    </a:moveTo>
                    <a:lnTo>
                      <a:pt x="12" y="8"/>
                    </a:lnTo>
                    <a:lnTo>
                      <a:pt x="8" y="10"/>
                    </a:lnTo>
                    <a:lnTo>
                      <a:pt x="6" y="13"/>
                    </a:lnTo>
                    <a:lnTo>
                      <a:pt x="5" y="16"/>
                    </a:lnTo>
                    <a:lnTo>
                      <a:pt x="5" y="95"/>
                    </a:lnTo>
                    <a:lnTo>
                      <a:pt x="28" y="95"/>
                    </a:lnTo>
                    <a:lnTo>
                      <a:pt x="28" y="16"/>
                    </a:lnTo>
                    <a:lnTo>
                      <a:pt x="27" y="13"/>
                    </a:lnTo>
                    <a:lnTo>
                      <a:pt x="25" y="10"/>
                    </a:lnTo>
                    <a:lnTo>
                      <a:pt x="21" y="8"/>
                    </a:lnTo>
                    <a:lnTo>
                      <a:pt x="17" y="7"/>
                    </a:lnTo>
                    <a:lnTo>
                      <a:pt x="16" y="7"/>
                    </a:lnTo>
                    <a:close/>
                    <a:moveTo>
                      <a:pt x="16" y="0"/>
                    </a:moveTo>
                    <a:lnTo>
                      <a:pt x="17" y="0"/>
                    </a:lnTo>
                    <a:lnTo>
                      <a:pt x="23" y="1"/>
                    </a:lnTo>
                    <a:lnTo>
                      <a:pt x="27" y="3"/>
                    </a:lnTo>
                    <a:lnTo>
                      <a:pt x="30" y="8"/>
                    </a:lnTo>
                    <a:lnTo>
                      <a:pt x="32" y="12"/>
                    </a:lnTo>
                    <a:lnTo>
                      <a:pt x="33" y="16"/>
                    </a:lnTo>
                    <a:lnTo>
                      <a:pt x="33" y="101"/>
                    </a:lnTo>
                    <a:lnTo>
                      <a:pt x="0" y="101"/>
                    </a:lnTo>
                    <a:lnTo>
                      <a:pt x="0" y="16"/>
                    </a:lnTo>
                    <a:lnTo>
                      <a:pt x="0" y="12"/>
                    </a:lnTo>
                    <a:lnTo>
                      <a:pt x="2" y="8"/>
                    </a:lnTo>
                    <a:lnTo>
                      <a:pt x="6" y="3"/>
                    </a:lnTo>
                    <a:lnTo>
                      <a:pt x="11" y="1"/>
                    </a:lnTo>
                    <a:lnTo>
                      <a:pt x="1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5" name="Freeform 155"/>
              <p:cNvSpPr>
                <a:spLocks noEditPoints="1"/>
              </p:cNvSpPr>
              <p:nvPr/>
            </p:nvSpPr>
            <p:spPr bwMode="auto">
              <a:xfrm>
                <a:off x="8732838" y="4810126"/>
                <a:ext cx="55563" cy="196850"/>
              </a:xfrm>
              <a:custGeom>
                <a:avLst/>
                <a:gdLst>
                  <a:gd name="T0" fmla="*/ 17 w 35"/>
                  <a:gd name="T1" fmla="*/ 6 h 124"/>
                  <a:gd name="T2" fmla="*/ 12 w 35"/>
                  <a:gd name="T3" fmla="*/ 7 h 124"/>
                  <a:gd name="T4" fmla="*/ 9 w 35"/>
                  <a:gd name="T5" fmla="*/ 9 h 124"/>
                  <a:gd name="T6" fmla="*/ 7 w 35"/>
                  <a:gd name="T7" fmla="*/ 12 h 124"/>
                  <a:gd name="T8" fmla="*/ 7 w 35"/>
                  <a:gd name="T9" fmla="*/ 17 h 124"/>
                  <a:gd name="T10" fmla="*/ 7 w 35"/>
                  <a:gd name="T11" fmla="*/ 118 h 124"/>
                  <a:gd name="T12" fmla="*/ 28 w 35"/>
                  <a:gd name="T13" fmla="*/ 118 h 124"/>
                  <a:gd name="T14" fmla="*/ 28 w 35"/>
                  <a:gd name="T15" fmla="*/ 17 h 124"/>
                  <a:gd name="T16" fmla="*/ 27 w 35"/>
                  <a:gd name="T17" fmla="*/ 12 h 124"/>
                  <a:gd name="T18" fmla="*/ 25 w 35"/>
                  <a:gd name="T19" fmla="*/ 9 h 124"/>
                  <a:gd name="T20" fmla="*/ 22 w 35"/>
                  <a:gd name="T21" fmla="*/ 7 h 124"/>
                  <a:gd name="T22" fmla="*/ 19 w 35"/>
                  <a:gd name="T23" fmla="*/ 6 h 124"/>
                  <a:gd name="T24" fmla="*/ 17 w 35"/>
                  <a:gd name="T25" fmla="*/ 6 h 124"/>
                  <a:gd name="T26" fmla="*/ 17 w 35"/>
                  <a:gd name="T27" fmla="*/ 0 h 124"/>
                  <a:gd name="T28" fmla="*/ 19 w 35"/>
                  <a:gd name="T29" fmla="*/ 0 h 124"/>
                  <a:gd name="T30" fmla="*/ 24 w 35"/>
                  <a:gd name="T31" fmla="*/ 0 h 124"/>
                  <a:gd name="T32" fmla="*/ 28 w 35"/>
                  <a:gd name="T33" fmla="*/ 2 h 124"/>
                  <a:gd name="T34" fmla="*/ 32 w 35"/>
                  <a:gd name="T35" fmla="*/ 7 h 124"/>
                  <a:gd name="T36" fmla="*/ 34 w 35"/>
                  <a:gd name="T37" fmla="*/ 11 h 124"/>
                  <a:gd name="T38" fmla="*/ 35 w 35"/>
                  <a:gd name="T39" fmla="*/ 17 h 124"/>
                  <a:gd name="T40" fmla="*/ 35 w 35"/>
                  <a:gd name="T41" fmla="*/ 124 h 124"/>
                  <a:gd name="T42" fmla="*/ 0 w 35"/>
                  <a:gd name="T43" fmla="*/ 124 h 124"/>
                  <a:gd name="T44" fmla="*/ 0 w 35"/>
                  <a:gd name="T45" fmla="*/ 17 h 124"/>
                  <a:gd name="T46" fmla="*/ 1 w 35"/>
                  <a:gd name="T47" fmla="*/ 11 h 124"/>
                  <a:gd name="T48" fmla="*/ 4 w 35"/>
                  <a:gd name="T49" fmla="*/ 7 h 124"/>
                  <a:gd name="T50" fmla="*/ 7 w 35"/>
                  <a:gd name="T51" fmla="*/ 2 h 124"/>
                  <a:gd name="T52" fmla="*/ 11 w 35"/>
                  <a:gd name="T53" fmla="*/ 0 h 124"/>
                  <a:gd name="T54" fmla="*/ 17 w 35"/>
                  <a:gd name="T55" fmla="*/ 0 h 1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5" h="124">
                    <a:moveTo>
                      <a:pt x="17" y="6"/>
                    </a:moveTo>
                    <a:lnTo>
                      <a:pt x="12" y="7"/>
                    </a:lnTo>
                    <a:lnTo>
                      <a:pt x="9" y="9"/>
                    </a:lnTo>
                    <a:lnTo>
                      <a:pt x="7" y="12"/>
                    </a:lnTo>
                    <a:lnTo>
                      <a:pt x="7" y="17"/>
                    </a:lnTo>
                    <a:lnTo>
                      <a:pt x="7" y="118"/>
                    </a:lnTo>
                    <a:lnTo>
                      <a:pt x="28" y="118"/>
                    </a:lnTo>
                    <a:lnTo>
                      <a:pt x="28" y="17"/>
                    </a:lnTo>
                    <a:lnTo>
                      <a:pt x="27" y="12"/>
                    </a:lnTo>
                    <a:lnTo>
                      <a:pt x="25" y="9"/>
                    </a:lnTo>
                    <a:lnTo>
                      <a:pt x="22" y="7"/>
                    </a:lnTo>
                    <a:lnTo>
                      <a:pt x="19" y="6"/>
                    </a:lnTo>
                    <a:lnTo>
                      <a:pt x="17" y="6"/>
                    </a:lnTo>
                    <a:close/>
                    <a:moveTo>
                      <a:pt x="17" y="0"/>
                    </a:moveTo>
                    <a:lnTo>
                      <a:pt x="19" y="0"/>
                    </a:lnTo>
                    <a:lnTo>
                      <a:pt x="24" y="0"/>
                    </a:lnTo>
                    <a:lnTo>
                      <a:pt x="28" y="2"/>
                    </a:lnTo>
                    <a:lnTo>
                      <a:pt x="32" y="7"/>
                    </a:lnTo>
                    <a:lnTo>
                      <a:pt x="34" y="11"/>
                    </a:lnTo>
                    <a:lnTo>
                      <a:pt x="35" y="17"/>
                    </a:lnTo>
                    <a:lnTo>
                      <a:pt x="35" y="124"/>
                    </a:lnTo>
                    <a:lnTo>
                      <a:pt x="0" y="124"/>
                    </a:lnTo>
                    <a:lnTo>
                      <a:pt x="0" y="17"/>
                    </a:lnTo>
                    <a:lnTo>
                      <a:pt x="1" y="11"/>
                    </a:lnTo>
                    <a:lnTo>
                      <a:pt x="4" y="7"/>
                    </a:lnTo>
                    <a:lnTo>
                      <a:pt x="7" y="2"/>
                    </a:lnTo>
                    <a:lnTo>
                      <a:pt x="11" y="0"/>
                    </a:lnTo>
                    <a:lnTo>
                      <a:pt x="1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6" name="Freeform 156"/>
              <p:cNvSpPr>
                <a:spLocks noEditPoints="1"/>
              </p:cNvSpPr>
              <p:nvPr/>
            </p:nvSpPr>
            <p:spPr bwMode="auto">
              <a:xfrm>
                <a:off x="8418513" y="4619626"/>
                <a:ext cx="469900" cy="552450"/>
              </a:xfrm>
              <a:custGeom>
                <a:avLst/>
                <a:gdLst>
                  <a:gd name="T0" fmla="*/ 82 w 296"/>
                  <a:gd name="T1" fmla="*/ 330 h 348"/>
                  <a:gd name="T2" fmla="*/ 80 w 296"/>
                  <a:gd name="T3" fmla="*/ 335 h 348"/>
                  <a:gd name="T4" fmla="*/ 84 w 296"/>
                  <a:gd name="T5" fmla="*/ 342 h 348"/>
                  <a:gd name="T6" fmla="*/ 211 w 296"/>
                  <a:gd name="T7" fmla="*/ 342 h 348"/>
                  <a:gd name="T8" fmla="*/ 216 w 296"/>
                  <a:gd name="T9" fmla="*/ 335 h 348"/>
                  <a:gd name="T10" fmla="*/ 213 w 296"/>
                  <a:gd name="T11" fmla="*/ 330 h 348"/>
                  <a:gd name="T12" fmla="*/ 86 w 296"/>
                  <a:gd name="T13" fmla="*/ 328 h 348"/>
                  <a:gd name="T14" fmla="*/ 183 w 296"/>
                  <a:gd name="T15" fmla="*/ 321 h 348"/>
                  <a:gd name="T16" fmla="*/ 29 w 296"/>
                  <a:gd name="T17" fmla="*/ 109 h 348"/>
                  <a:gd name="T18" fmla="*/ 267 w 296"/>
                  <a:gd name="T19" fmla="*/ 109 h 348"/>
                  <a:gd name="T20" fmla="*/ 137 w 296"/>
                  <a:gd name="T21" fmla="*/ 143 h 348"/>
                  <a:gd name="T22" fmla="*/ 88 w 296"/>
                  <a:gd name="T23" fmla="*/ 121 h 348"/>
                  <a:gd name="T24" fmla="*/ 39 w 296"/>
                  <a:gd name="T25" fmla="*/ 109 h 348"/>
                  <a:gd name="T26" fmla="*/ 10 w 296"/>
                  <a:gd name="T27" fmla="*/ 92 h 348"/>
                  <a:gd name="T28" fmla="*/ 6 w 296"/>
                  <a:gd name="T29" fmla="*/ 99 h 348"/>
                  <a:gd name="T30" fmla="*/ 7 w 296"/>
                  <a:gd name="T31" fmla="*/ 271 h 348"/>
                  <a:gd name="T32" fmla="*/ 283 w 296"/>
                  <a:gd name="T33" fmla="*/ 273 h 348"/>
                  <a:gd name="T34" fmla="*/ 289 w 296"/>
                  <a:gd name="T35" fmla="*/ 269 h 348"/>
                  <a:gd name="T36" fmla="*/ 289 w 296"/>
                  <a:gd name="T37" fmla="*/ 95 h 348"/>
                  <a:gd name="T38" fmla="*/ 283 w 296"/>
                  <a:gd name="T39" fmla="*/ 91 h 348"/>
                  <a:gd name="T40" fmla="*/ 147 w 296"/>
                  <a:gd name="T41" fmla="*/ 104 h 348"/>
                  <a:gd name="T42" fmla="*/ 23 w 296"/>
                  <a:gd name="T43" fmla="*/ 261 h 348"/>
                  <a:gd name="T44" fmla="*/ 22 w 296"/>
                  <a:gd name="T45" fmla="*/ 97 h 348"/>
                  <a:gd name="T46" fmla="*/ 88 w 296"/>
                  <a:gd name="T47" fmla="*/ 5 h 348"/>
                  <a:gd name="T48" fmla="*/ 33 w 296"/>
                  <a:gd name="T49" fmla="*/ 21 h 348"/>
                  <a:gd name="T50" fmla="*/ 10 w 296"/>
                  <a:gd name="T51" fmla="*/ 60 h 348"/>
                  <a:gd name="T52" fmla="*/ 33 w 296"/>
                  <a:gd name="T53" fmla="*/ 99 h 348"/>
                  <a:gd name="T54" fmla="*/ 88 w 296"/>
                  <a:gd name="T55" fmla="*/ 115 h 348"/>
                  <a:gd name="T56" fmla="*/ 105 w 296"/>
                  <a:gd name="T57" fmla="*/ 114 h 348"/>
                  <a:gd name="T58" fmla="*/ 129 w 296"/>
                  <a:gd name="T59" fmla="*/ 107 h 348"/>
                  <a:gd name="T60" fmla="*/ 164 w 296"/>
                  <a:gd name="T61" fmla="*/ 75 h 348"/>
                  <a:gd name="T62" fmla="*/ 155 w 296"/>
                  <a:gd name="T63" fmla="*/ 32 h 348"/>
                  <a:gd name="T64" fmla="*/ 108 w 296"/>
                  <a:gd name="T65" fmla="*/ 7 h 348"/>
                  <a:gd name="T66" fmla="*/ 110 w 296"/>
                  <a:gd name="T67" fmla="*/ 2 h 348"/>
                  <a:gd name="T68" fmla="*/ 160 w 296"/>
                  <a:gd name="T69" fmla="*/ 29 h 348"/>
                  <a:gd name="T70" fmla="*/ 170 w 296"/>
                  <a:gd name="T71" fmla="*/ 74 h 348"/>
                  <a:gd name="T72" fmla="*/ 287 w 296"/>
                  <a:gd name="T73" fmla="*/ 85 h 348"/>
                  <a:gd name="T74" fmla="*/ 295 w 296"/>
                  <a:gd name="T75" fmla="*/ 94 h 348"/>
                  <a:gd name="T76" fmla="*/ 295 w 296"/>
                  <a:gd name="T77" fmla="*/ 270 h 348"/>
                  <a:gd name="T78" fmla="*/ 287 w 296"/>
                  <a:gd name="T79" fmla="*/ 279 h 348"/>
                  <a:gd name="T80" fmla="*/ 190 w 296"/>
                  <a:gd name="T81" fmla="*/ 321 h 348"/>
                  <a:gd name="T82" fmla="*/ 217 w 296"/>
                  <a:gd name="T83" fmla="*/ 323 h 348"/>
                  <a:gd name="T84" fmla="*/ 222 w 296"/>
                  <a:gd name="T85" fmla="*/ 334 h 348"/>
                  <a:gd name="T86" fmla="*/ 219 w 296"/>
                  <a:gd name="T87" fmla="*/ 343 h 348"/>
                  <a:gd name="T88" fmla="*/ 209 w 296"/>
                  <a:gd name="T89" fmla="*/ 348 h 348"/>
                  <a:gd name="T90" fmla="*/ 79 w 296"/>
                  <a:gd name="T91" fmla="*/ 346 h 348"/>
                  <a:gd name="T92" fmla="*/ 73 w 296"/>
                  <a:gd name="T93" fmla="*/ 335 h 348"/>
                  <a:gd name="T94" fmla="*/ 77 w 296"/>
                  <a:gd name="T95" fmla="*/ 327 h 348"/>
                  <a:gd name="T96" fmla="*/ 86 w 296"/>
                  <a:gd name="T97" fmla="*/ 321 h 348"/>
                  <a:gd name="T98" fmla="*/ 13 w 296"/>
                  <a:gd name="T99" fmla="*/ 279 h 348"/>
                  <a:gd name="T100" fmla="*/ 2 w 296"/>
                  <a:gd name="T101" fmla="*/ 274 h 348"/>
                  <a:gd name="T102" fmla="*/ 0 w 296"/>
                  <a:gd name="T103" fmla="*/ 99 h 348"/>
                  <a:gd name="T104" fmla="*/ 5 w 296"/>
                  <a:gd name="T105" fmla="*/ 88 h 348"/>
                  <a:gd name="T106" fmla="*/ 6 w 296"/>
                  <a:gd name="T107" fmla="*/ 74 h 348"/>
                  <a:gd name="T108" fmla="*/ 16 w 296"/>
                  <a:gd name="T109" fmla="*/ 29 h 348"/>
                  <a:gd name="T110" fmla="*/ 66 w 296"/>
                  <a:gd name="T111" fmla="*/ 2 h 3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296" h="348">
                    <a:moveTo>
                      <a:pt x="86" y="328"/>
                    </a:moveTo>
                    <a:lnTo>
                      <a:pt x="84" y="328"/>
                    </a:lnTo>
                    <a:lnTo>
                      <a:pt x="82" y="330"/>
                    </a:lnTo>
                    <a:lnTo>
                      <a:pt x="80" y="332"/>
                    </a:lnTo>
                    <a:lnTo>
                      <a:pt x="80" y="334"/>
                    </a:lnTo>
                    <a:lnTo>
                      <a:pt x="80" y="335"/>
                    </a:lnTo>
                    <a:lnTo>
                      <a:pt x="80" y="339"/>
                    </a:lnTo>
                    <a:lnTo>
                      <a:pt x="82" y="341"/>
                    </a:lnTo>
                    <a:lnTo>
                      <a:pt x="84" y="342"/>
                    </a:lnTo>
                    <a:lnTo>
                      <a:pt x="86" y="343"/>
                    </a:lnTo>
                    <a:lnTo>
                      <a:pt x="209" y="343"/>
                    </a:lnTo>
                    <a:lnTo>
                      <a:pt x="211" y="342"/>
                    </a:lnTo>
                    <a:lnTo>
                      <a:pt x="213" y="341"/>
                    </a:lnTo>
                    <a:lnTo>
                      <a:pt x="216" y="339"/>
                    </a:lnTo>
                    <a:lnTo>
                      <a:pt x="216" y="335"/>
                    </a:lnTo>
                    <a:lnTo>
                      <a:pt x="216" y="334"/>
                    </a:lnTo>
                    <a:lnTo>
                      <a:pt x="216" y="332"/>
                    </a:lnTo>
                    <a:lnTo>
                      <a:pt x="213" y="330"/>
                    </a:lnTo>
                    <a:lnTo>
                      <a:pt x="211" y="328"/>
                    </a:lnTo>
                    <a:lnTo>
                      <a:pt x="209" y="328"/>
                    </a:lnTo>
                    <a:lnTo>
                      <a:pt x="86" y="328"/>
                    </a:lnTo>
                    <a:close/>
                    <a:moveTo>
                      <a:pt x="113" y="279"/>
                    </a:moveTo>
                    <a:lnTo>
                      <a:pt x="113" y="321"/>
                    </a:lnTo>
                    <a:lnTo>
                      <a:pt x="183" y="321"/>
                    </a:lnTo>
                    <a:lnTo>
                      <a:pt x="183" y="279"/>
                    </a:lnTo>
                    <a:lnTo>
                      <a:pt x="113" y="279"/>
                    </a:lnTo>
                    <a:close/>
                    <a:moveTo>
                      <a:pt x="29" y="109"/>
                    </a:moveTo>
                    <a:lnTo>
                      <a:pt x="29" y="255"/>
                    </a:lnTo>
                    <a:lnTo>
                      <a:pt x="267" y="255"/>
                    </a:lnTo>
                    <a:lnTo>
                      <a:pt x="267" y="109"/>
                    </a:lnTo>
                    <a:lnTo>
                      <a:pt x="137" y="109"/>
                    </a:lnTo>
                    <a:lnTo>
                      <a:pt x="133" y="112"/>
                    </a:lnTo>
                    <a:lnTo>
                      <a:pt x="137" y="143"/>
                    </a:lnTo>
                    <a:lnTo>
                      <a:pt x="104" y="120"/>
                    </a:lnTo>
                    <a:lnTo>
                      <a:pt x="95" y="121"/>
                    </a:lnTo>
                    <a:lnTo>
                      <a:pt x="88" y="121"/>
                    </a:lnTo>
                    <a:lnTo>
                      <a:pt x="70" y="120"/>
                    </a:lnTo>
                    <a:lnTo>
                      <a:pt x="54" y="116"/>
                    </a:lnTo>
                    <a:lnTo>
                      <a:pt x="39" y="109"/>
                    </a:lnTo>
                    <a:lnTo>
                      <a:pt x="29" y="109"/>
                    </a:lnTo>
                    <a:close/>
                    <a:moveTo>
                      <a:pt x="13" y="91"/>
                    </a:moveTo>
                    <a:lnTo>
                      <a:pt x="10" y="92"/>
                    </a:lnTo>
                    <a:lnTo>
                      <a:pt x="7" y="93"/>
                    </a:lnTo>
                    <a:lnTo>
                      <a:pt x="6" y="95"/>
                    </a:lnTo>
                    <a:lnTo>
                      <a:pt x="6" y="99"/>
                    </a:lnTo>
                    <a:lnTo>
                      <a:pt x="6" y="266"/>
                    </a:lnTo>
                    <a:lnTo>
                      <a:pt x="6" y="269"/>
                    </a:lnTo>
                    <a:lnTo>
                      <a:pt x="7" y="271"/>
                    </a:lnTo>
                    <a:lnTo>
                      <a:pt x="10" y="272"/>
                    </a:lnTo>
                    <a:lnTo>
                      <a:pt x="13" y="273"/>
                    </a:lnTo>
                    <a:lnTo>
                      <a:pt x="283" y="273"/>
                    </a:lnTo>
                    <a:lnTo>
                      <a:pt x="285" y="272"/>
                    </a:lnTo>
                    <a:lnTo>
                      <a:pt x="287" y="271"/>
                    </a:lnTo>
                    <a:lnTo>
                      <a:pt x="289" y="269"/>
                    </a:lnTo>
                    <a:lnTo>
                      <a:pt x="289" y="266"/>
                    </a:lnTo>
                    <a:lnTo>
                      <a:pt x="289" y="99"/>
                    </a:lnTo>
                    <a:lnTo>
                      <a:pt x="289" y="95"/>
                    </a:lnTo>
                    <a:lnTo>
                      <a:pt x="287" y="93"/>
                    </a:lnTo>
                    <a:lnTo>
                      <a:pt x="285" y="92"/>
                    </a:lnTo>
                    <a:lnTo>
                      <a:pt x="283" y="91"/>
                    </a:lnTo>
                    <a:lnTo>
                      <a:pt x="160" y="91"/>
                    </a:lnTo>
                    <a:lnTo>
                      <a:pt x="154" y="97"/>
                    </a:lnTo>
                    <a:lnTo>
                      <a:pt x="147" y="104"/>
                    </a:lnTo>
                    <a:lnTo>
                      <a:pt x="272" y="104"/>
                    </a:lnTo>
                    <a:lnTo>
                      <a:pt x="272" y="261"/>
                    </a:lnTo>
                    <a:lnTo>
                      <a:pt x="23" y="261"/>
                    </a:lnTo>
                    <a:lnTo>
                      <a:pt x="23" y="104"/>
                    </a:lnTo>
                    <a:lnTo>
                      <a:pt x="29" y="104"/>
                    </a:lnTo>
                    <a:lnTo>
                      <a:pt x="22" y="97"/>
                    </a:lnTo>
                    <a:lnTo>
                      <a:pt x="16" y="91"/>
                    </a:lnTo>
                    <a:lnTo>
                      <a:pt x="13" y="91"/>
                    </a:lnTo>
                    <a:close/>
                    <a:moveTo>
                      <a:pt x="88" y="5"/>
                    </a:moveTo>
                    <a:lnTo>
                      <a:pt x="67" y="7"/>
                    </a:lnTo>
                    <a:lnTo>
                      <a:pt x="48" y="13"/>
                    </a:lnTo>
                    <a:lnTo>
                      <a:pt x="33" y="21"/>
                    </a:lnTo>
                    <a:lnTo>
                      <a:pt x="21" y="32"/>
                    </a:lnTo>
                    <a:lnTo>
                      <a:pt x="13" y="45"/>
                    </a:lnTo>
                    <a:lnTo>
                      <a:pt x="10" y="60"/>
                    </a:lnTo>
                    <a:lnTo>
                      <a:pt x="13" y="75"/>
                    </a:lnTo>
                    <a:lnTo>
                      <a:pt x="21" y="88"/>
                    </a:lnTo>
                    <a:lnTo>
                      <a:pt x="33" y="99"/>
                    </a:lnTo>
                    <a:lnTo>
                      <a:pt x="48" y="107"/>
                    </a:lnTo>
                    <a:lnTo>
                      <a:pt x="67" y="113"/>
                    </a:lnTo>
                    <a:lnTo>
                      <a:pt x="88" y="115"/>
                    </a:lnTo>
                    <a:lnTo>
                      <a:pt x="96" y="115"/>
                    </a:lnTo>
                    <a:lnTo>
                      <a:pt x="104" y="114"/>
                    </a:lnTo>
                    <a:lnTo>
                      <a:pt x="105" y="114"/>
                    </a:lnTo>
                    <a:lnTo>
                      <a:pt x="130" y="131"/>
                    </a:lnTo>
                    <a:lnTo>
                      <a:pt x="127" y="108"/>
                    </a:lnTo>
                    <a:lnTo>
                      <a:pt x="129" y="107"/>
                    </a:lnTo>
                    <a:lnTo>
                      <a:pt x="144" y="99"/>
                    </a:lnTo>
                    <a:lnTo>
                      <a:pt x="156" y="87"/>
                    </a:lnTo>
                    <a:lnTo>
                      <a:pt x="164" y="75"/>
                    </a:lnTo>
                    <a:lnTo>
                      <a:pt x="166" y="60"/>
                    </a:lnTo>
                    <a:lnTo>
                      <a:pt x="162" y="45"/>
                    </a:lnTo>
                    <a:lnTo>
                      <a:pt x="155" y="32"/>
                    </a:lnTo>
                    <a:lnTo>
                      <a:pt x="143" y="21"/>
                    </a:lnTo>
                    <a:lnTo>
                      <a:pt x="127" y="13"/>
                    </a:lnTo>
                    <a:lnTo>
                      <a:pt x="108" y="7"/>
                    </a:lnTo>
                    <a:lnTo>
                      <a:pt x="88" y="5"/>
                    </a:lnTo>
                    <a:close/>
                    <a:moveTo>
                      <a:pt x="88" y="0"/>
                    </a:moveTo>
                    <a:lnTo>
                      <a:pt x="110" y="2"/>
                    </a:lnTo>
                    <a:lnTo>
                      <a:pt x="130" y="7"/>
                    </a:lnTo>
                    <a:lnTo>
                      <a:pt x="147" y="17"/>
                    </a:lnTo>
                    <a:lnTo>
                      <a:pt x="160" y="29"/>
                    </a:lnTo>
                    <a:lnTo>
                      <a:pt x="169" y="44"/>
                    </a:lnTo>
                    <a:lnTo>
                      <a:pt x="171" y="60"/>
                    </a:lnTo>
                    <a:lnTo>
                      <a:pt x="170" y="74"/>
                    </a:lnTo>
                    <a:lnTo>
                      <a:pt x="165" y="85"/>
                    </a:lnTo>
                    <a:lnTo>
                      <a:pt x="283" y="85"/>
                    </a:lnTo>
                    <a:lnTo>
                      <a:pt x="287" y="85"/>
                    </a:lnTo>
                    <a:lnTo>
                      <a:pt x="291" y="88"/>
                    </a:lnTo>
                    <a:lnTo>
                      <a:pt x="294" y="91"/>
                    </a:lnTo>
                    <a:lnTo>
                      <a:pt x="295" y="94"/>
                    </a:lnTo>
                    <a:lnTo>
                      <a:pt x="296" y="99"/>
                    </a:lnTo>
                    <a:lnTo>
                      <a:pt x="296" y="266"/>
                    </a:lnTo>
                    <a:lnTo>
                      <a:pt x="295" y="270"/>
                    </a:lnTo>
                    <a:lnTo>
                      <a:pt x="294" y="274"/>
                    </a:lnTo>
                    <a:lnTo>
                      <a:pt x="291" y="277"/>
                    </a:lnTo>
                    <a:lnTo>
                      <a:pt x="287" y="279"/>
                    </a:lnTo>
                    <a:lnTo>
                      <a:pt x="283" y="279"/>
                    </a:lnTo>
                    <a:lnTo>
                      <a:pt x="190" y="279"/>
                    </a:lnTo>
                    <a:lnTo>
                      <a:pt x="190" y="321"/>
                    </a:lnTo>
                    <a:lnTo>
                      <a:pt x="209" y="321"/>
                    </a:lnTo>
                    <a:lnTo>
                      <a:pt x="212" y="322"/>
                    </a:lnTo>
                    <a:lnTo>
                      <a:pt x="217" y="323"/>
                    </a:lnTo>
                    <a:lnTo>
                      <a:pt x="219" y="327"/>
                    </a:lnTo>
                    <a:lnTo>
                      <a:pt x="221" y="330"/>
                    </a:lnTo>
                    <a:lnTo>
                      <a:pt x="222" y="334"/>
                    </a:lnTo>
                    <a:lnTo>
                      <a:pt x="222" y="335"/>
                    </a:lnTo>
                    <a:lnTo>
                      <a:pt x="221" y="340"/>
                    </a:lnTo>
                    <a:lnTo>
                      <a:pt x="219" y="343"/>
                    </a:lnTo>
                    <a:lnTo>
                      <a:pt x="217" y="346"/>
                    </a:lnTo>
                    <a:lnTo>
                      <a:pt x="212" y="348"/>
                    </a:lnTo>
                    <a:lnTo>
                      <a:pt x="209" y="348"/>
                    </a:lnTo>
                    <a:lnTo>
                      <a:pt x="86" y="348"/>
                    </a:lnTo>
                    <a:lnTo>
                      <a:pt x="82" y="348"/>
                    </a:lnTo>
                    <a:lnTo>
                      <a:pt x="79" y="346"/>
                    </a:lnTo>
                    <a:lnTo>
                      <a:pt x="77" y="343"/>
                    </a:lnTo>
                    <a:lnTo>
                      <a:pt x="75" y="340"/>
                    </a:lnTo>
                    <a:lnTo>
                      <a:pt x="73" y="335"/>
                    </a:lnTo>
                    <a:lnTo>
                      <a:pt x="73" y="334"/>
                    </a:lnTo>
                    <a:lnTo>
                      <a:pt x="75" y="330"/>
                    </a:lnTo>
                    <a:lnTo>
                      <a:pt x="77" y="327"/>
                    </a:lnTo>
                    <a:lnTo>
                      <a:pt x="79" y="323"/>
                    </a:lnTo>
                    <a:lnTo>
                      <a:pt x="82" y="322"/>
                    </a:lnTo>
                    <a:lnTo>
                      <a:pt x="86" y="321"/>
                    </a:lnTo>
                    <a:lnTo>
                      <a:pt x="106" y="321"/>
                    </a:lnTo>
                    <a:lnTo>
                      <a:pt x="106" y="279"/>
                    </a:lnTo>
                    <a:lnTo>
                      <a:pt x="13" y="279"/>
                    </a:lnTo>
                    <a:lnTo>
                      <a:pt x="8" y="279"/>
                    </a:lnTo>
                    <a:lnTo>
                      <a:pt x="5" y="277"/>
                    </a:lnTo>
                    <a:lnTo>
                      <a:pt x="2" y="274"/>
                    </a:lnTo>
                    <a:lnTo>
                      <a:pt x="1" y="270"/>
                    </a:lnTo>
                    <a:lnTo>
                      <a:pt x="0" y="266"/>
                    </a:lnTo>
                    <a:lnTo>
                      <a:pt x="0" y="99"/>
                    </a:lnTo>
                    <a:lnTo>
                      <a:pt x="1" y="94"/>
                    </a:lnTo>
                    <a:lnTo>
                      <a:pt x="2" y="91"/>
                    </a:lnTo>
                    <a:lnTo>
                      <a:pt x="5" y="88"/>
                    </a:lnTo>
                    <a:lnTo>
                      <a:pt x="8" y="87"/>
                    </a:lnTo>
                    <a:lnTo>
                      <a:pt x="12" y="85"/>
                    </a:lnTo>
                    <a:lnTo>
                      <a:pt x="6" y="74"/>
                    </a:lnTo>
                    <a:lnTo>
                      <a:pt x="4" y="60"/>
                    </a:lnTo>
                    <a:lnTo>
                      <a:pt x="7" y="44"/>
                    </a:lnTo>
                    <a:lnTo>
                      <a:pt x="16" y="29"/>
                    </a:lnTo>
                    <a:lnTo>
                      <a:pt x="29" y="17"/>
                    </a:lnTo>
                    <a:lnTo>
                      <a:pt x="45" y="7"/>
                    </a:lnTo>
                    <a:lnTo>
                      <a:pt x="66" y="2"/>
                    </a:lnTo>
                    <a:lnTo>
                      <a:pt x="88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09" name="组合 208"/>
            <p:cNvGrpSpPr/>
            <p:nvPr/>
          </p:nvGrpSpPr>
          <p:grpSpPr>
            <a:xfrm>
              <a:off x="2692946" y="4096380"/>
              <a:ext cx="496430" cy="656681"/>
              <a:chOff x="3883026" y="4608513"/>
              <a:chExt cx="452438" cy="598488"/>
            </a:xfrm>
            <a:grpFill/>
          </p:grpSpPr>
          <p:sp>
            <p:nvSpPr>
              <p:cNvPr id="181" name="Freeform 138"/>
              <p:cNvSpPr>
                <a:spLocks noEditPoints="1"/>
              </p:cNvSpPr>
              <p:nvPr/>
            </p:nvSpPr>
            <p:spPr bwMode="auto">
              <a:xfrm>
                <a:off x="3883026" y="4760913"/>
                <a:ext cx="354013" cy="446088"/>
              </a:xfrm>
              <a:custGeom>
                <a:avLst/>
                <a:gdLst>
                  <a:gd name="T0" fmla="*/ 103 w 223"/>
                  <a:gd name="T1" fmla="*/ 10 h 281"/>
                  <a:gd name="T2" fmla="*/ 64 w 223"/>
                  <a:gd name="T3" fmla="*/ 32 h 281"/>
                  <a:gd name="T4" fmla="*/ 41 w 223"/>
                  <a:gd name="T5" fmla="*/ 71 h 281"/>
                  <a:gd name="T6" fmla="*/ 37 w 223"/>
                  <a:gd name="T7" fmla="*/ 120 h 281"/>
                  <a:gd name="T8" fmla="*/ 37 w 223"/>
                  <a:gd name="T9" fmla="*/ 169 h 281"/>
                  <a:gd name="T10" fmla="*/ 43 w 223"/>
                  <a:gd name="T11" fmla="*/ 228 h 281"/>
                  <a:gd name="T12" fmla="*/ 72 w 223"/>
                  <a:gd name="T13" fmla="*/ 228 h 281"/>
                  <a:gd name="T14" fmla="*/ 92 w 223"/>
                  <a:gd name="T15" fmla="*/ 227 h 281"/>
                  <a:gd name="T16" fmla="*/ 216 w 223"/>
                  <a:gd name="T17" fmla="*/ 276 h 281"/>
                  <a:gd name="T18" fmla="*/ 190 w 223"/>
                  <a:gd name="T19" fmla="*/ 174 h 281"/>
                  <a:gd name="T20" fmla="*/ 198 w 223"/>
                  <a:gd name="T21" fmla="*/ 159 h 281"/>
                  <a:gd name="T22" fmla="*/ 210 w 223"/>
                  <a:gd name="T23" fmla="*/ 132 h 281"/>
                  <a:gd name="T24" fmla="*/ 216 w 223"/>
                  <a:gd name="T25" fmla="*/ 95 h 281"/>
                  <a:gd name="T26" fmla="*/ 204 w 223"/>
                  <a:gd name="T27" fmla="*/ 50 h 281"/>
                  <a:gd name="T28" fmla="*/ 171 w 223"/>
                  <a:gd name="T29" fmla="*/ 18 h 281"/>
                  <a:gd name="T30" fmla="*/ 127 w 223"/>
                  <a:gd name="T31" fmla="*/ 6 h 281"/>
                  <a:gd name="T32" fmla="*/ 148 w 223"/>
                  <a:gd name="T33" fmla="*/ 2 h 281"/>
                  <a:gd name="T34" fmla="*/ 186 w 223"/>
                  <a:gd name="T35" fmla="*/ 20 h 281"/>
                  <a:gd name="T36" fmla="*/ 212 w 223"/>
                  <a:gd name="T37" fmla="*/ 53 h 281"/>
                  <a:gd name="T38" fmla="*/ 222 w 223"/>
                  <a:gd name="T39" fmla="*/ 95 h 281"/>
                  <a:gd name="T40" fmla="*/ 216 w 223"/>
                  <a:gd name="T41" fmla="*/ 133 h 281"/>
                  <a:gd name="T42" fmla="*/ 204 w 223"/>
                  <a:gd name="T43" fmla="*/ 162 h 281"/>
                  <a:gd name="T44" fmla="*/ 195 w 223"/>
                  <a:gd name="T45" fmla="*/ 176 h 281"/>
                  <a:gd name="T46" fmla="*/ 96 w 223"/>
                  <a:gd name="T47" fmla="*/ 281 h 281"/>
                  <a:gd name="T48" fmla="*/ 54 w 223"/>
                  <a:gd name="T49" fmla="*/ 234 h 281"/>
                  <a:gd name="T50" fmla="*/ 36 w 223"/>
                  <a:gd name="T51" fmla="*/ 233 h 281"/>
                  <a:gd name="T52" fmla="*/ 30 w 223"/>
                  <a:gd name="T53" fmla="*/ 233 h 281"/>
                  <a:gd name="T54" fmla="*/ 0 w 223"/>
                  <a:gd name="T55" fmla="*/ 176 h 281"/>
                  <a:gd name="T56" fmla="*/ 31 w 223"/>
                  <a:gd name="T57" fmla="*/ 95 h 281"/>
                  <a:gd name="T58" fmla="*/ 41 w 223"/>
                  <a:gd name="T59" fmla="*/ 53 h 281"/>
                  <a:gd name="T60" fmla="*/ 67 w 223"/>
                  <a:gd name="T61" fmla="*/ 20 h 281"/>
                  <a:gd name="T62" fmla="*/ 105 w 223"/>
                  <a:gd name="T63" fmla="*/ 2 h 2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23" h="281">
                    <a:moveTo>
                      <a:pt x="127" y="6"/>
                    </a:moveTo>
                    <a:lnTo>
                      <a:pt x="103" y="10"/>
                    </a:lnTo>
                    <a:lnTo>
                      <a:pt x="81" y="18"/>
                    </a:lnTo>
                    <a:lnTo>
                      <a:pt x="64" y="32"/>
                    </a:lnTo>
                    <a:lnTo>
                      <a:pt x="50" y="50"/>
                    </a:lnTo>
                    <a:lnTo>
                      <a:pt x="41" y="71"/>
                    </a:lnTo>
                    <a:lnTo>
                      <a:pt x="38" y="95"/>
                    </a:lnTo>
                    <a:lnTo>
                      <a:pt x="37" y="120"/>
                    </a:lnTo>
                    <a:lnTo>
                      <a:pt x="9" y="169"/>
                    </a:lnTo>
                    <a:lnTo>
                      <a:pt x="37" y="169"/>
                    </a:lnTo>
                    <a:lnTo>
                      <a:pt x="36" y="228"/>
                    </a:lnTo>
                    <a:lnTo>
                      <a:pt x="43" y="228"/>
                    </a:lnTo>
                    <a:lnTo>
                      <a:pt x="54" y="228"/>
                    </a:lnTo>
                    <a:lnTo>
                      <a:pt x="72" y="228"/>
                    </a:lnTo>
                    <a:lnTo>
                      <a:pt x="90" y="227"/>
                    </a:lnTo>
                    <a:lnTo>
                      <a:pt x="92" y="227"/>
                    </a:lnTo>
                    <a:lnTo>
                      <a:pt x="101" y="276"/>
                    </a:lnTo>
                    <a:lnTo>
                      <a:pt x="216" y="276"/>
                    </a:lnTo>
                    <a:lnTo>
                      <a:pt x="189" y="175"/>
                    </a:lnTo>
                    <a:lnTo>
                      <a:pt x="190" y="174"/>
                    </a:lnTo>
                    <a:lnTo>
                      <a:pt x="192" y="169"/>
                    </a:lnTo>
                    <a:lnTo>
                      <a:pt x="198" y="159"/>
                    </a:lnTo>
                    <a:lnTo>
                      <a:pt x="204" y="146"/>
                    </a:lnTo>
                    <a:lnTo>
                      <a:pt x="210" y="132"/>
                    </a:lnTo>
                    <a:lnTo>
                      <a:pt x="215" y="115"/>
                    </a:lnTo>
                    <a:lnTo>
                      <a:pt x="216" y="95"/>
                    </a:lnTo>
                    <a:lnTo>
                      <a:pt x="212" y="71"/>
                    </a:lnTo>
                    <a:lnTo>
                      <a:pt x="204" y="50"/>
                    </a:lnTo>
                    <a:lnTo>
                      <a:pt x="190" y="32"/>
                    </a:lnTo>
                    <a:lnTo>
                      <a:pt x="171" y="18"/>
                    </a:lnTo>
                    <a:lnTo>
                      <a:pt x="151" y="10"/>
                    </a:lnTo>
                    <a:lnTo>
                      <a:pt x="127" y="6"/>
                    </a:lnTo>
                    <a:close/>
                    <a:moveTo>
                      <a:pt x="127" y="0"/>
                    </a:moveTo>
                    <a:lnTo>
                      <a:pt x="148" y="2"/>
                    </a:lnTo>
                    <a:lnTo>
                      <a:pt x="168" y="10"/>
                    </a:lnTo>
                    <a:lnTo>
                      <a:pt x="186" y="20"/>
                    </a:lnTo>
                    <a:lnTo>
                      <a:pt x="201" y="36"/>
                    </a:lnTo>
                    <a:lnTo>
                      <a:pt x="212" y="53"/>
                    </a:lnTo>
                    <a:lnTo>
                      <a:pt x="219" y="74"/>
                    </a:lnTo>
                    <a:lnTo>
                      <a:pt x="222" y="95"/>
                    </a:lnTo>
                    <a:lnTo>
                      <a:pt x="220" y="116"/>
                    </a:lnTo>
                    <a:lnTo>
                      <a:pt x="216" y="133"/>
                    </a:lnTo>
                    <a:lnTo>
                      <a:pt x="210" y="149"/>
                    </a:lnTo>
                    <a:lnTo>
                      <a:pt x="204" y="162"/>
                    </a:lnTo>
                    <a:lnTo>
                      <a:pt x="197" y="172"/>
                    </a:lnTo>
                    <a:lnTo>
                      <a:pt x="195" y="176"/>
                    </a:lnTo>
                    <a:lnTo>
                      <a:pt x="223" y="281"/>
                    </a:lnTo>
                    <a:lnTo>
                      <a:pt x="96" y="281"/>
                    </a:lnTo>
                    <a:lnTo>
                      <a:pt x="87" y="233"/>
                    </a:lnTo>
                    <a:lnTo>
                      <a:pt x="54" y="234"/>
                    </a:lnTo>
                    <a:lnTo>
                      <a:pt x="43" y="233"/>
                    </a:lnTo>
                    <a:lnTo>
                      <a:pt x="36" y="233"/>
                    </a:lnTo>
                    <a:lnTo>
                      <a:pt x="33" y="233"/>
                    </a:lnTo>
                    <a:lnTo>
                      <a:pt x="30" y="233"/>
                    </a:lnTo>
                    <a:lnTo>
                      <a:pt x="30" y="176"/>
                    </a:lnTo>
                    <a:lnTo>
                      <a:pt x="0" y="176"/>
                    </a:lnTo>
                    <a:lnTo>
                      <a:pt x="31" y="118"/>
                    </a:lnTo>
                    <a:lnTo>
                      <a:pt x="31" y="95"/>
                    </a:lnTo>
                    <a:lnTo>
                      <a:pt x="33" y="74"/>
                    </a:lnTo>
                    <a:lnTo>
                      <a:pt x="41" y="53"/>
                    </a:lnTo>
                    <a:lnTo>
                      <a:pt x="52" y="36"/>
                    </a:lnTo>
                    <a:lnTo>
                      <a:pt x="67" y="20"/>
                    </a:lnTo>
                    <a:lnTo>
                      <a:pt x="84" y="10"/>
                    </a:lnTo>
                    <a:lnTo>
                      <a:pt x="105" y="2"/>
                    </a:lnTo>
                    <a:lnTo>
                      <a:pt x="12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2" name="Freeform 139"/>
              <p:cNvSpPr>
                <a:spLocks noEditPoints="1"/>
              </p:cNvSpPr>
              <p:nvPr/>
            </p:nvSpPr>
            <p:spPr bwMode="auto">
              <a:xfrm>
                <a:off x="3973513" y="4791076"/>
                <a:ext cx="219075" cy="214313"/>
              </a:xfrm>
              <a:custGeom>
                <a:avLst/>
                <a:gdLst>
                  <a:gd name="T0" fmla="*/ 70 w 138"/>
                  <a:gd name="T1" fmla="*/ 6 h 135"/>
                  <a:gd name="T2" fmla="*/ 50 w 138"/>
                  <a:gd name="T3" fmla="*/ 9 h 135"/>
                  <a:gd name="T4" fmla="*/ 33 w 138"/>
                  <a:gd name="T5" fmla="*/ 18 h 135"/>
                  <a:gd name="T6" fmla="*/ 19 w 138"/>
                  <a:gd name="T7" fmla="*/ 32 h 135"/>
                  <a:gd name="T8" fmla="*/ 10 w 138"/>
                  <a:gd name="T9" fmla="*/ 48 h 135"/>
                  <a:gd name="T10" fmla="*/ 7 w 138"/>
                  <a:gd name="T11" fmla="*/ 68 h 135"/>
                  <a:gd name="T12" fmla="*/ 10 w 138"/>
                  <a:gd name="T13" fmla="*/ 87 h 135"/>
                  <a:gd name="T14" fmla="*/ 19 w 138"/>
                  <a:gd name="T15" fmla="*/ 103 h 135"/>
                  <a:gd name="T16" fmla="*/ 33 w 138"/>
                  <a:gd name="T17" fmla="*/ 117 h 135"/>
                  <a:gd name="T18" fmla="*/ 50 w 138"/>
                  <a:gd name="T19" fmla="*/ 125 h 135"/>
                  <a:gd name="T20" fmla="*/ 70 w 138"/>
                  <a:gd name="T21" fmla="*/ 128 h 135"/>
                  <a:gd name="T22" fmla="*/ 89 w 138"/>
                  <a:gd name="T23" fmla="*/ 125 h 135"/>
                  <a:gd name="T24" fmla="*/ 107 w 138"/>
                  <a:gd name="T25" fmla="*/ 117 h 135"/>
                  <a:gd name="T26" fmla="*/ 121 w 138"/>
                  <a:gd name="T27" fmla="*/ 103 h 135"/>
                  <a:gd name="T28" fmla="*/ 129 w 138"/>
                  <a:gd name="T29" fmla="*/ 87 h 135"/>
                  <a:gd name="T30" fmla="*/ 133 w 138"/>
                  <a:gd name="T31" fmla="*/ 68 h 135"/>
                  <a:gd name="T32" fmla="*/ 129 w 138"/>
                  <a:gd name="T33" fmla="*/ 48 h 135"/>
                  <a:gd name="T34" fmla="*/ 121 w 138"/>
                  <a:gd name="T35" fmla="*/ 32 h 135"/>
                  <a:gd name="T36" fmla="*/ 107 w 138"/>
                  <a:gd name="T37" fmla="*/ 18 h 135"/>
                  <a:gd name="T38" fmla="*/ 89 w 138"/>
                  <a:gd name="T39" fmla="*/ 9 h 135"/>
                  <a:gd name="T40" fmla="*/ 70 w 138"/>
                  <a:gd name="T41" fmla="*/ 6 h 135"/>
                  <a:gd name="T42" fmla="*/ 70 w 138"/>
                  <a:gd name="T43" fmla="*/ 0 h 135"/>
                  <a:gd name="T44" fmla="*/ 88 w 138"/>
                  <a:gd name="T45" fmla="*/ 2 h 135"/>
                  <a:gd name="T46" fmla="*/ 104 w 138"/>
                  <a:gd name="T47" fmla="*/ 9 h 135"/>
                  <a:gd name="T48" fmla="*/ 119 w 138"/>
                  <a:gd name="T49" fmla="*/ 20 h 135"/>
                  <a:gd name="T50" fmla="*/ 129 w 138"/>
                  <a:gd name="T51" fmla="*/ 34 h 135"/>
                  <a:gd name="T52" fmla="*/ 136 w 138"/>
                  <a:gd name="T53" fmla="*/ 49 h 135"/>
                  <a:gd name="T54" fmla="*/ 138 w 138"/>
                  <a:gd name="T55" fmla="*/ 68 h 135"/>
                  <a:gd name="T56" fmla="*/ 136 w 138"/>
                  <a:gd name="T57" fmla="*/ 85 h 135"/>
                  <a:gd name="T58" fmla="*/ 129 w 138"/>
                  <a:gd name="T59" fmla="*/ 101 h 135"/>
                  <a:gd name="T60" fmla="*/ 119 w 138"/>
                  <a:gd name="T61" fmla="*/ 115 h 135"/>
                  <a:gd name="T62" fmla="*/ 104 w 138"/>
                  <a:gd name="T63" fmla="*/ 125 h 135"/>
                  <a:gd name="T64" fmla="*/ 88 w 138"/>
                  <a:gd name="T65" fmla="*/ 133 h 135"/>
                  <a:gd name="T66" fmla="*/ 70 w 138"/>
                  <a:gd name="T67" fmla="*/ 135 h 135"/>
                  <a:gd name="T68" fmla="*/ 51 w 138"/>
                  <a:gd name="T69" fmla="*/ 133 h 135"/>
                  <a:gd name="T70" fmla="*/ 35 w 138"/>
                  <a:gd name="T71" fmla="*/ 125 h 135"/>
                  <a:gd name="T72" fmla="*/ 21 w 138"/>
                  <a:gd name="T73" fmla="*/ 115 h 135"/>
                  <a:gd name="T74" fmla="*/ 10 w 138"/>
                  <a:gd name="T75" fmla="*/ 101 h 135"/>
                  <a:gd name="T76" fmla="*/ 3 w 138"/>
                  <a:gd name="T77" fmla="*/ 85 h 135"/>
                  <a:gd name="T78" fmla="*/ 0 w 138"/>
                  <a:gd name="T79" fmla="*/ 68 h 135"/>
                  <a:gd name="T80" fmla="*/ 3 w 138"/>
                  <a:gd name="T81" fmla="*/ 49 h 135"/>
                  <a:gd name="T82" fmla="*/ 10 w 138"/>
                  <a:gd name="T83" fmla="*/ 34 h 135"/>
                  <a:gd name="T84" fmla="*/ 21 w 138"/>
                  <a:gd name="T85" fmla="*/ 20 h 135"/>
                  <a:gd name="T86" fmla="*/ 35 w 138"/>
                  <a:gd name="T87" fmla="*/ 9 h 135"/>
                  <a:gd name="T88" fmla="*/ 51 w 138"/>
                  <a:gd name="T89" fmla="*/ 2 h 135"/>
                  <a:gd name="T90" fmla="*/ 70 w 138"/>
                  <a:gd name="T91" fmla="*/ 0 h 1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138" h="135">
                    <a:moveTo>
                      <a:pt x="70" y="6"/>
                    </a:moveTo>
                    <a:lnTo>
                      <a:pt x="50" y="9"/>
                    </a:lnTo>
                    <a:lnTo>
                      <a:pt x="33" y="18"/>
                    </a:lnTo>
                    <a:lnTo>
                      <a:pt x="19" y="32"/>
                    </a:lnTo>
                    <a:lnTo>
                      <a:pt x="10" y="48"/>
                    </a:lnTo>
                    <a:lnTo>
                      <a:pt x="7" y="68"/>
                    </a:lnTo>
                    <a:lnTo>
                      <a:pt x="10" y="87"/>
                    </a:lnTo>
                    <a:lnTo>
                      <a:pt x="19" y="103"/>
                    </a:lnTo>
                    <a:lnTo>
                      <a:pt x="33" y="117"/>
                    </a:lnTo>
                    <a:lnTo>
                      <a:pt x="50" y="125"/>
                    </a:lnTo>
                    <a:lnTo>
                      <a:pt x="70" y="128"/>
                    </a:lnTo>
                    <a:lnTo>
                      <a:pt x="89" y="125"/>
                    </a:lnTo>
                    <a:lnTo>
                      <a:pt x="107" y="117"/>
                    </a:lnTo>
                    <a:lnTo>
                      <a:pt x="121" y="103"/>
                    </a:lnTo>
                    <a:lnTo>
                      <a:pt x="129" y="87"/>
                    </a:lnTo>
                    <a:lnTo>
                      <a:pt x="133" y="68"/>
                    </a:lnTo>
                    <a:lnTo>
                      <a:pt x="129" y="48"/>
                    </a:lnTo>
                    <a:lnTo>
                      <a:pt x="121" y="32"/>
                    </a:lnTo>
                    <a:lnTo>
                      <a:pt x="107" y="18"/>
                    </a:lnTo>
                    <a:lnTo>
                      <a:pt x="89" y="9"/>
                    </a:lnTo>
                    <a:lnTo>
                      <a:pt x="70" y="6"/>
                    </a:lnTo>
                    <a:close/>
                    <a:moveTo>
                      <a:pt x="70" y="0"/>
                    </a:moveTo>
                    <a:lnTo>
                      <a:pt x="88" y="2"/>
                    </a:lnTo>
                    <a:lnTo>
                      <a:pt x="104" y="9"/>
                    </a:lnTo>
                    <a:lnTo>
                      <a:pt x="119" y="20"/>
                    </a:lnTo>
                    <a:lnTo>
                      <a:pt x="129" y="34"/>
                    </a:lnTo>
                    <a:lnTo>
                      <a:pt x="136" y="49"/>
                    </a:lnTo>
                    <a:lnTo>
                      <a:pt x="138" y="68"/>
                    </a:lnTo>
                    <a:lnTo>
                      <a:pt x="136" y="85"/>
                    </a:lnTo>
                    <a:lnTo>
                      <a:pt x="129" y="101"/>
                    </a:lnTo>
                    <a:lnTo>
                      <a:pt x="119" y="115"/>
                    </a:lnTo>
                    <a:lnTo>
                      <a:pt x="104" y="125"/>
                    </a:lnTo>
                    <a:lnTo>
                      <a:pt x="88" y="133"/>
                    </a:lnTo>
                    <a:lnTo>
                      <a:pt x="70" y="135"/>
                    </a:lnTo>
                    <a:lnTo>
                      <a:pt x="51" y="133"/>
                    </a:lnTo>
                    <a:lnTo>
                      <a:pt x="35" y="125"/>
                    </a:lnTo>
                    <a:lnTo>
                      <a:pt x="21" y="115"/>
                    </a:lnTo>
                    <a:lnTo>
                      <a:pt x="10" y="101"/>
                    </a:lnTo>
                    <a:lnTo>
                      <a:pt x="3" y="85"/>
                    </a:lnTo>
                    <a:lnTo>
                      <a:pt x="0" y="68"/>
                    </a:lnTo>
                    <a:lnTo>
                      <a:pt x="3" y="49"/>
                    </a:lnTo>
                    <a:lnTo>
                      <a:pt x="10" y="34"/>
                    </a:lnTo>
                    <a:lnTo>
                      <a:pt x="21" y="20"/>
                    </a:lnTo>
                    <a:lnTo>
                      <a:pt x="35" y="9"/>
                    </a:lnTo>
                    <a:lnTo>
                      <a:pt x="51" y="2"/>
                    </a:lnTo>
                    <a:lnTo>
                      <a:pt x="7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3" name="Freeform 140"/>
              <p:cNvSpPr>
                <a:spLocks noEditPoints="1"/>
              </p:cNvSpPr>
              <p:nvPr/>
            </p:nvSpPr>
            <p:spPr bwMode="auto">
              <a:xfrm>
                <a:off x="4102101" y="4608513"/>
                <a:ext cx="233363" cy="204788"/>
              </a:xfrm>
              <a:custGeom>
                <a:avLst/>
                <a:gdLst>
                  <a:gd name="T0" fmla="*/ 52 w 147"/>
                  <a:gd name="T1" fmla="*/ 8 h 129"/>
                  <a:gd name="T2" fmla="*/ 18 w 147"/>
                  <a:gd name="T3" fmla="*/ 24 h 129"/>
                  <a:gd name="T4" fmla="*/ 5 w 147"/>
                  <a:gd name="T5" fmla="*/ 50 h 129"/>
                  <a:gd name="T6" fmla="*/ 18 w 147"/>
                  <a:gd name="T7" fmla="*/ 76 h 129"/>
                  <a:gd name="T8" fmla="*/ 52 w 147"/>
                  <a:gd name="T9" fmla="*/ 92 h 129"/>
                  <a:gd name="T10" fmla="*/ 80 w 147"/>
                  <a:gd name="T11" fmla="*/ 95 h 129"/>
                  <a:gd name="T12" fmla="*/ 89 w 147"/>
                  <a:gd name="T13" fmla="*/ 94 h 129"/>
                  <a:gd name="T14" fmla="*/ 90 w 147"/>
                  <a:gd name="T15" fmla="*/ 108 h 129"/>
                  <a:gd name="T16" fmla="*/ 94 w 147"/>
                  <a:gd name="T17" fmla="*/ 115 h 129"/>
                  <a:gd name="T18" fmla="*/ 105 w 147"/>
                  <a:gd name="T19" fmla="*/ 100 h 129"/>
                  <a:gd name="T20" fmla="*/ 109 w 147"/>
                  <a:gd name="T21" fmla="*/ 88 h 129"/>
                  <a:gd name="T22" fmla="*/ 123 w 147"/>
                  <a:gd name="T23" fmla="*/ 81 h 129"/>
                  <a:gd name="T24" fmla="*/ 138 w 147"/>
                  <a:gd name="T25" fmla="*/ 61 h 129"/>
                  <a:gd name="T26" fmla="*/ 137 w 147"/>
                  <a:gd name="T27" fmla="*/ 36 h 129"/>
                  <a:gd name="T28" fmla="*/ 114 w 147"/>
                  <a:gd name="T29" fmla="*/ 14 h 129"/>
                  <a:gd name="T30" fmla="*/ 73 w 147"/>
                  <a:gd name="T31" fmla="*/ 6 h 129"/>
                  <a:gd name="T32" fmla="*/ 93 w 147"/>
                  <a:gd name="T33" fmla="*/ 1 h 129"/>
                  <a:gd name="T34" fmla="*/ 125 w 147"/>
                  <a:gd name="T35" fmla="*/ 14 h 129"/>
                  <a:gd name="T36" fmla="*/ 144 w 147"/>
                  <a:gd name="T37" fmla="*/ 37 h 129"/>
                  <a:gd name="T38" fmla="*/ 145 w 147"/>
                  <a:gd name="T39" fmla="*/ 63 h 129"/>
                  <a:gd name="T40" fmla="*/ 129 w 147"/>
                  <a:gd name="T41" fmla="*/ 84 h 129"/>
                  <a:gd name="T42" fmla="*/ 109 w 147"/>
                  <a:gd name="T43" fmla="*/ 106 h 129"/>
                  <a:gd name="T44" fmla="*/ 94 w 147"/>
                  <a:gd name="T45" fmla="*/ 123 h 129"/>
                  <a:gd name="T46" fmla="*/ 85 w 147"/>
                  <a:gd name="T47" fmla="*/ 127 h 129"/>
                  <a:gd name="T48" fmla="*/ 81 w 147"/>
                  <a:gd name="T49" fmla="*/ 124 h 129"/>
                  <a:gd name="T50" fmla="*/ 83 w 147"/>
                  <a:gd name="T51" fmla="*/ 100 h 129"/>
                  <a:gd name="T52" fmla="*/ 54 w 147"/>
                  <a:gd name="T53" fmla="*/ 99 h 129"/>
                  <a:gd name="T54" fmla="*/ 21 w 147"/>
                  <a:gd name="T55" fmla="*/ 86 h 129"/>
                  <a:gd name="T56" fmla="*/ 2 w 147"/>
                  <a:gd name="T57" fmla="*/ 64 h 129"/>
                  <a:gd name="T58" fmla="*/ 2 w 147"/>
                  <a:gd name="T59" fmla="*/ 37 h 129"/>
                  <a:gd name="T60" fmla="*/ 21 w 147"/>
                  <a:gd name="T61" fmla="*/ 14 h 129"/>
                  <a:gd name="T62" fmla="*/ 54 w 147"/>
                  <a:gd name="T63" fmla="*/ 1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47" h="129">
                    <a:moveTo>
                      <a:pt x="73" y="6"/>
                    </a:moveTo>
                    <a:lnTo>
                      <a:pt x="52" y="8"/>
                    </a:lnTo>
                    <a:lnTo>
                      <a:pt x="33" y="14"/>
                    </a:lnTo>
                    <a:lnTo>
                      <a:pt x="18" y="24"/>
                    </a:lnTo>
                    <a:lnTo>
                      <a:pt x="9" y="36"/>
                    </a:lnTo>
                    <a:lnTo>
                      <a:pt x="5" y="50"/>
                    </a:lnTo>
                    <a:lnTo>
                      <a:pt x="9" y="64"/>
                    </a:lnTo>
                    <a:lnTo>
                      <a:pt x="18" y="76"/>
                    </a:lnTo>
                    <a:lnTo>
                      <a:pt x="33" y="86"/>
                    </a:lnTo>
                    <a:lnTo>
                      <a:pt x="52" y="92"/>
                    </a:lnTo>
                    <a:lnTo>
                      <a:pt x="73" y="95"/>
                    </a:lnTo>
                    <a:lnTo>
                      <a:pt x="80" y="95"/>
                    </a:lnTo>
                    <a:lnTo>
                      <a:pt x="85" y="95"/>
                    </a:lnTo>
                    <a:lnTo>
                      <a:pt x="89" y="94"/>
                    </a:lnTo>
                    <a:lnTo>
                      <a:pt x="89" y="97"/>
                    </a:lnTo>
                    <a:lnTo>
                      <a:pt x="90" y="108"/>
                    </a:lnTo>
                    <a:lnTo>
                      <a:pt x="89" y="119"/>
                    </a:lnTo>
                    <a:lnTo>
                      <a:pt x="94" y="115"/>
                    </a:lnTo>
                    <a:lnTo>
                      <a:pt x="99" y="109"/>
                    </a:lnTo>
                    <a:lnTo>
                      <a:pt x="105" y="100"/>
                    </a:lnTo>
                    <a:lnTo>
                      <a:pt x="109" y="89"/>
                    </a:lnTo>
                    <a:lnTo>
                      <a:pt x="109" y="88"/>
                    </a:lnTo>
                    <a:lnTo>
                      <a:pt x="111" y="87"/>
                    </a:lnTo>
                    <a:lnTo>
                      <a:pt x="123" y="81"/>
                    </a:lnTo>
                    <a:lnTo>
                      <a:pt x="133" y="72"/>
                    </a:lnTo>
                    <a:lnTo>
                      <a:pt x="138" y="61"/>
                    </a:lnTo>
                    <a:lnTo>
                      <a:pt x="141" y="50"/>
                    </a:lnTo>
                    <a:lnTo>
                      <a:pt x="137" y="36"/>
                    </a:lnTo>
                    <a:lnTo>
                      <a:pt x="128" y="24"/>
                    </a:lnTo>
                    <a:lnTo>
                      <a:pt x="114" y="14"/>
                    </a:lnTo>
                    <a:lnTo>
                      <a:pt x="95" y="8"/>
                    </a:lnTo>
                    <a:lnTo>
                      <a:pt x="73" y="6"/>
                    </a:lnTo>
                    <a:close/>
                    <a:moveTo>
                      <a:pt x="73" y="0"/>
                    </a:moveTo>
                    <a:lnTo>
                      <a:pt x="93" y="1"/>
                    </a:lnTo>
                    <a:lnTo>
                      <a:pt x="110" y="7"/>
                    </a:lnTo>
                    <a:lnTo>
                      <a:pt x="125" y="14"/>
                    </a:lnTo>
                    <a:lnTo>
                      <a:pt x="137" y="25"/>
                    </a:lnTo>
                    <a:lnTo>
                      <a:pt x="144" y="37"/>
                    </a:lnTo>
                    <a:lnTo>
                      <a:pt x="147" y="50"/>
                    </a:lnTo>
                    <a:lnTo>
                      <a:pt x="145" y="63"/>
                    </a:lnTo>
                    <a:lnTo>
                      <a:pt x="138" y="74"/>
                    </a:lnTo>
                    <a:lnTo>
                      <a:pt x="129" y="84"/>
                    </a:lnTo>
                    <a:lnTo>
                      <a:pt x="115" y="92"/>
                    </a:lnTo>
                    <a:lnTo>
                      <a:pt x="109" y="106"/>
                    </a:lnTo>
                    <a:lnTo>
                      <a:pt x="102" y="116"/>
                    </a:lnTo>
                    <a:lnTo>
                      <a:pt x="94" y="123"/>
                    </a:lnTo>
                    <a:lnTo>
                      <a:pt x="89" y="126"/>
                    </a:lnTo>
                    <a:lnTo>
                      <a:pt x="85" y="127"/>
                    </a:lnTo>
                    <a:lnTo>
                      <a:pt x="80" y="129"/>
                    </a:lnTo>
                    <a:lnTo>
                      <a:pt x="81" y="124"/>
                    </a:lnTo>
                    <a:lnTo>
                      <a:pt x="83" y="112"/>
                    </a:lnTo>
                    <a:lnTo>
                      <a:pt x="83" y="100"/>
                    </a:lnTo>
                    <a:lnTo>
                      <a:pt x="73" y="101"/>
                    </a:lnTo>
                    <a:lnTo>
                      <a:pt x="54" y="99"/>
                    </a:lnTo>
                    <a:lnTo>
                      <a:pt x="36" y="94"/>
                    </a:lnTo>
                    <a:lnTo>
                      <a:pt x="21" y="86"/>
                    </a:lnTo>
                    <a:lnTo>
                      <a:pt x="9" y="76"/>
                    </a:lnTo>
                    <a:lnTo>
                      <a:pt x="2" y="64"/>
                    </a:lnTo>
                    <a:lnTo>
                      <a:pt x="0" y="50"/>
                    </a:lnTo>
                    <a:lnTo>
                      <a:pt x="2" y="37"/>
                    </a:lnTo>
                    <a:lnTo>
                      <a:pt x="9" y="25"/>
                    </a:lnTo>
                    <a:lnTo>
                      <a:pt x="21" y="14"/>
                    </a:lnTo>
                    <a:lnTo>
                      <a:pt x="36" y="7"/>
                    </a:lnTo>
                    <a:lnTo>
                      <a:pt x="54" y="1"/>
                    </a:lnTo>
                    <a:lnTo>
                      <a:pt x="7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4" name="Rectangle 141"/>
              <p:cNvSpPr>
                <a:spLocks noChangeArrowheads="1"/>
              </p:cNvSpPr>
              <p:nvPr/>
            </p:nvSpPr>
            <p:spPr bwMode="auto">
              <a:xfrm>
                <a:off x="4156076" y="4664076"/>
                <a:ext cx="120650" cy="9525"/>
              </a:xfrm>
              <a:prstGeom prst="rect">
                <a:avLst/>
              </a:prstGeom>
              <a:grpFill/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5" name="Rectangle 142"/>
              <p:cNvSpPr>
                <a:spLocks noChangeArrowheads="1"/>
              </p:cNvSpPr>
              <p:nvPr/>
            </p:nvSpPr>
            <p:spPr bwMode="auto">
              <a:xfrm>
                <a:off x="4156076" y="4705351"/>
                <a:ext cx="120650" cy="9525"/>
              </a:xfrm>
              <a:prstGeom prst="rect">
                <a:avLst/>
              </a:prstGeom>
              <a:grpFill/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10" name="组合 209"/>
            <p:cNvGrpSpPr/>
            <p:nvPr/>
          </p:nvGrpSpPr>
          <p:grpSpPr>
            <a:xfrm>
              <a:off x="4969565" y="4232245"/>
              <a:ext cx="531267" cy="400627"/>
              <a:chOff x="5394326" y="4732338"/>
              <a:chExt cx="484188" cy="365125"/>
            </a:xfrm>
            <a:grpFill/>
          </p:grpSpPr>
          <p:sp>
            <p:nvSpPr>
              <p:cNvPr id="190" name="Freeform 143"/>
              <p:cNvSpPr>
                <a:spLocks/>
              </p:cNvSpPr>
              <p:nvPr/>
            </p:nvSpPr>
            <p:spPr bwMode="auto">
              <a:xfrm>
                <a:off x="5394326" y="4760913"/>
                <a:ext cx="484188" cy="336550"/>
              </a:xfrm>
              <a:custGeom>
                <a:avLst/>
                <a:gdLst>
                  <a:gd name="T0" fmla="*/ 0 w 305"/>
                  <a:gd name="T1" fmla="*/ 0 h 212"/>
                  <a:gd name="T2" fmla="*/ 6 w 305"/>
                  <a:gd name="T3" fmla="*/ 0 h 212"/>
                  <a:gd name="T4" fmla="*/ 6 w 305"/>
                  <a:gd name="T5" fmla="*/ 206 h 212"/>
                  <a:gd name="T6" fmla="*/ 305 w 305"/>
                  <a:gd name="T7" fmla="*/ 206 h 212"/>
                  <a:gd name="T8" fmla="*/ 305 w 305"/>
                  <a:gd name="T9" fmla="*/ 212 h 212"/>
                  <a:gd name="T10" fmla="*/ 0 w 305"/>
                  <a:gd name="T11" fmla="*/ 212 h 212"/>
                  <a:gd name="T12" fmla="*/ 0 w 305"/>
                  <a:gd name="T13" fmla="*/ 0 h 2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5" h="212">
                    <a:moveTo>
                      <a:pt x="0" y="0"/>
                    </a:moveTo>
                    <a:lnTo>
                      <a:pt x="6" y="0"/>
                    </a:lnTo>
                    <a:lnTo>
                      <a:pt x="6" y="206"/>
                    </a:lnTo>
                    <a:lnTo>
                      <a:pt x="305" y="206"/>
                    </a:lnTo>
                    <a:lnTo>
                      <a:pt x="305" y="212"/>
                    </a:lnTo>
                    <a:lnTo>
                      <a:pt x="0" y="21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1" name="Freeform 144"/>
              <p:cNvSpPr>
                <a:spLocks noEditPoints="1"/>
              </p:cNvSpPr>
              <p:nvPr/>
            </p:nvSpPr>
            <p:spPr bwMode="auto">
              <a:xfrm>
                <a:off x="5449888" y="4946651"/>
                <a:ext cx="76200" cy="123825"/>
              </a:xfrm>
              <a:custGeom>
                <a:avLst/>
                <a:gdLst>
                  <a:gd name="T0" fmla="*/ 23 w 48"/>
                  <a:gd name="T1" fmla="*/ 7 h 78"/>
                  <a:gd name="T2" fmla="*/ 19 w 48"/>
                  <a:gd name="T3" fmla="*/ 8 h 78"/>
                  <a:gd name="T4" fmla="*/ 15 w 48"/>
                  <a:gd name="T5" fmla="*/ 9 h 78"/>
                  <a:gd name="T6" fmla="*/ 11 w 48"/>
                  <a:gd name="T7" fmla="*/ 11 h 78"/>
                  <a:gd name="T8" fmla="*/ 8 w 48"/>
                  <a:gd name="T9" fmla="*/ 15 h 78"/>
                  <a:gd name="T10" fmla="*/ 7 w 48"/>
                  <a:gd name="T11" fmla="*/ 19 h 78"/>
                  <a:gd name="T12" fmla="*/ 6 w 48"/>
                  <a:gd name="T13" fmla="*/ 23 h 78"/>
                  <a:gd name="T14" fmla="*/ 6 w 48"/>
                  <a:gd name="T15" fmla="*/ 73 h 78"/>
                  <a:gd name="T16" fmla="*/ 42 w 48"/>
                  <a:gd name="T17" fmla="*/ 73 h 78"/>
                  <a:gd name="T18" fmla="*/ 42 w 48"/>
                  <a:gd name="T19" fmla="*/ 23 h 78"/>
                  <a:gd name="T20" fmla="*/ 42 w 48"/>
                  <a:gd name="T21" fmla="*/ 19 h 78"/>
                  <a:gd name="T22" fmla="*/ 40 w 48"/>
                  <a:gd name="T23" fmla="*/ 15 h 78"/>
                  <a:gd name="T24" fmla="*/ 37 w 48"/>
                  <a:gd name="T25" fmla="*/ 11 h 78"/>
                  <a:gd name="T26" fmla="*/ 34 w 48"/>
                  <a:gd name="T27" fmla="*/ 9 h 78"/>
                  <a:gd name="T28" fmla="*/ 30 w 48"/>
                  <a:gd name="T29" fmla="*/ 8 h 78"/>
                  <a:gd name="T30" fmla="*/ 25 w 48"/>
                  <a:gd name="T31" fmla="*/ 7 h 78"/>
                  <a:gd name="T32" fmla="*/ 23 w 48"/>
                  <a:gd name="T33" fmla="*/ 7 h 78"/>
                  <a:gd name="T34" fmla="*/ 23 w 48"/>
                  <a:gd name="T35" fmla="*/ 0 h 78"/>
                  <a:gd name="T36" fmla="*/ 25 w 48"/>
                  <a:gd name="T37" fmla="*/ 0 h 78"/>
                  <a:gd name="T38" fmla="*/ 37 w 48"/>
                  <a:gd name="T39" fmla="*/ 3 h 78"/>
                  <a:gd name="T40" fmla="*/ 45 w 48"/>
                  <a:gd name="T41" fmla="*/ 12 h 78"/>
                  <a:gd name="T42" fmla="*/ 48 w 48"/>
                  <a:gd name="T43" fmla="*/ 23 h 78"/>
                  <a:gd name="T44" fmla="*/ 48 w 48"/>
                  <a:gd name="T45" fmla="*/ 78 h 78"/>
                  <a:gd name="T46" fmla="*/ 0 w 48"/>
                  <a:gd name="T47" fmla="*/ 78 h 78"/>
                  <a:gd name="T48" fmla="*/ 0 w 48"/>
                  <a:gd name="T49" fmla="*/ 23 h 78"/>
                  <a:gd name="T50" fmla="*/ 4 w 48"/>
                  <a:gd name="T51" fmla="*/ 12 h 78"/>
                  <a:gd name="T52" fmla="*/ 11 w 48"/>
                  <a:gd name="T53" fmla="*/ 3 h 78"/>
                  <a:gd name="T54" fmla="*/ 23 w 48"/>
                  <a:gd name="T55" fmla="*/ 0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8" h="78">
                    <a:moveTo>
                      <a:pt x="23" y="7"/>
                    </a:moveTo>
                    <a:lnTo>
                      <a:pt x="19" y="8"/>
                    </a:lnTo>
                    <a:lnTo>
                      <a:pt x="15" y="9"/>
                    </a:lnTo>
                    <a:lnTo>
                      <a:pt x="11" y="11"/>
                    </a:lnTo>
                    <a:lnTo>
                      <a:pt x="8" y="15"/>
                    </a:lnTo>
                    <a:lnTo>
                      <a:pt x="7" y="19"/>
                    </a:lnTo>
                    <a:lnTo>
                      <a:pt x="6" y="23"/>
                    </a:lnTo>
                    <a:lnTo>
                      <a:pt x="6" y="73"/>
                    </a:lnTo>
                    <a:lnTo>
                      <a:pt x="42" y="73"/>
                    </a:lnTo>
                    <a:lnTo>
                      <a:pt x="42" y="23"/>
                    </a:lnTo>
                    <a:lnTo>
                      <a:pt x="42" y="19"/>
                    </a:lnTo>
                    <a:lnTo>
                      <a:pt x="40" y="15"/>
                    </a:lnTo>
                    <a:lnTo>
                      <a:pt x="37" y="11"/>
                    </a:lnTo>
                    <a:lnTo>
                      <a:pt x="34" y="9"/>
                    </a:lnTo>
                    <a:lnTo>
                      <a:pt x="30" y="8"/>
                    </a:lnTo>
                    <a:lnTo>
                      <a:pt x="25" y="7"/>
                    </a:lnTo>
                    <a:lnTo>
                      <a:pt x="23" y="7"/>
                    </a:lnTo>
                    <a:close/>
                    <a:moveTo>
                      <a:pt x="23" y="0"/>
                    </a:moveTo>
                    <a:lnTo>
                      <a:pt x="25" y="0"/>
                    </a:lnTo>
                    <a:lnTo>
                      <a:pt x="37" y="3"/>
                    </a:lnTo>
                    <a:lnTo>
                      <a:pt x="45" y="12"/>
                    </a:lnTo>
                    <a:lnTo>
                      <a:pt x="48" y="23"/>
                    </a:lnTo>
                    <a:lnTo>
                      <a:pt x="48" y="78"/>
                    </a:lnTo>
                    <a:lnTo>
                      <a:pt x="0" y="78"/>
                    </a:lnTo>
                    <a:lnTo>
                      <a:pt x="0" y="23"/>
                    </a:lnTo>
                    <a:lnTo>
                      <a:pt x="4" y="12"/>
                    </a:lnTo>
                    <a:lnTo>
                      <a:pt x="11" y="3"/>
                    </a:lnTo>
                    <a:lnTo>
                      <a:pt x="2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2" name="Freeform 145"/>
              <p:cNvSpPr>
                <a:spLocks noEditPoints="1"/>
              </p:cNvSpPr>
              <p:nvPr/>
            </p:nvSpPr>
            <p:spPr bwMode="auto">
              <a:xfrm>
                <a:off x="5556251" y="4892676"/>
                <a:ext cx="74613" cy="177800"/>
              </a:xfrm>
              <a:custGeom>
                <a:avLst/>
                <a:gdLst>
                  <a:gd name="T0" fmla="*/ 22 w 47"/>
                  <a:gd name="T1" fmla="*/ 7 h 112"/>
                  <a:gd name="T2" fmla="*/ 18 w 47"/>
                  <a:gd name="T3" fmla="*/ 7 h 112"/>
                  <a:gd name="T4" fmla="*/ 14 w 47"/>
                  <a:gd name="T5" fmla="*/ 9 h 112"/>
                  <a:gd name="T6" fmla="*/ 11 w 47"/>
                  <a:gd name="T7" fmla="*/ 11 h 112"/>
                  <a:gd name="T8" fmla="*/ 8 w 47"/>
                  <a:gd name="T9" fmla="*/ 15 h 112"/>
                  <a:gd name="T10" fmla="*/ 6 w 47"/>
                  <a:gd name="T11" fmla="*/ 19 h 112"/>
                  <a:gd name="T12" fmla="*/ 6 w 47"/>
                  <a:gd name="T13" fmla="*/ 23 h 112"/>
                  <a:gd name="T14" fmla="*/ 6 w 47"/>
                  <a:gd name="T15" fmla="*/ 107 h 112"/>
                  <a:gd name="T16" fmla="*/ 42 w 47"/>
                  <a:gd name="T17" fmla="*/ 107 h 112"/>
                  <a:gd name="T18" fmla="*/ 42 w 47"/>
                  <a:gd name="T19" fmla="*/ 23 h 112"/>
                  <a:gd name="T20" fmla="*/ 41 w 47"/>
                  <a:gd name="T21" fmla="*/ 19 h 112"/>
                  <a:gd name="T22" fmla="*/ 40 w 47"/>
                  <a:gd name="T23" fmla="*/ 15 h 112"/>
                  <a:gd name="T24" fmla="*/ 37 w 47"/>
                  <a:gd name="T25" fmla="*/ 11 h 112"/>
                  <a:gd name="T26" fmla="*/ 33 w 47"/>
                  <a:gd name="T27" fmla="*/ 9 h 112"/>
                  <a:gd name="T28" fmla="*/ 29 w 47"/>
                  <a:gd name="T29" fmla="*/ 7 h 112"/>
                  <a:gd name="T30" fmla="*/ 25 w 47"/>
                  <a:gd name="T31" fmla="*/ 7 h 112"/>
                  <a:gd name="T32" fmla="*/ 22 w 47"/>
                  <a:gd name="T33" fmla="*/ 7 h 112"/>
                  <a:gd name="T34" fmla="*/ 22 w 47"/>
                  <a:gd name="T35" fmla="*/ 0 h 112"/>
                  <a:gd name="T36" fmla="*/ 25 w 47"/>
                  <a:gd name="T37" fmla="*/ 0 h 112"/>
                  <a:gd name="T38" fmla="*/ 37 w 47"/>
                  <a:gd name="T39" fmla="*/ 4 h 112"/>
                  <a:gd name="T40" fmla="*/ 44 w 47"/>
                  <a:gd name="T41" fmla="*/ 12 h 112"/>
                  <a:gd name="T42" fmla="*/ 47 w 47"/>
                  <a:gd name="T43" fmla="*/ 23 h 112"/>
                  <a:gd name="T44" fmla="*/ 47 w 47"/>
                  <a:gd name="T45" fmla="*/ 112 h 112"/>
                  <a:gd name="T46" fmla="*/ 0 w 47"/>
                  <a:gd name="T47" fmla="*/ 112 h 112"/>
                  <a:gd name="T48" fmla="*/ 0 w 47"/>
                  <a:gd name="T49" fmla="*/ 23 h 112"/>
                  <a:gd name="T50" fmla="*/ 3 w 47"/>
                  <a:gd name="T51" fmla="*/ 12 h 112"/>
                  <a:gd name="T52" fmla="*/ 11 w 47"/>
                  <a:gd name="T53" fmla="*/ 4 h 112"/>
                  <a:gd name="T54" fmla="*/ 22 w 47"/>
                  <a:gd name="T5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7" h="112">
                    <a:moveTo>
                      <a:pt x="22" y="7"/>
                    </a:moveTo>
                    <a:lnTo>
                      <a:pt x="18" y="7"/>
                    </a:lnTo>
                    <a:lnTo>
                      <a:pt x="14" y="9"/>
                    </a:lnTo>
                    <a:lnTo>
                      <a:pt x="11" y="11"/>
                    </a:lnTo>
                    <a:lnTo>
                      <a:pt x="8" y="15"/>
                    </a:lnTo>
                    <a:lnTo>
                      <a:pt x="6" y="19"/>
                    </a:lnTo>
                    <a:lnTo>
                      <a:pt x="6" y="23"/>
                    </a:lnTo>
                    <a:lnTo>
                      <a:pt x="6" y="107"/>
                    </a:lnTo>
                    <a:lnTo>
                      <a:pt x="42" y="107"/>
                    </a:lnTo>
                    <a:lnTo>
                      <a:pt x="42" y="23"/>
                    </a:lnTo>
                    <a:lnTo>
                      <a:pt x="41" y="19"/>
                    </a:lnTo>
                    <a:lnTo>
                      <a:pt x="40" y="15"/>
                    </a:lnTo>
                    <a:lnTo>
                      <a:pt x="37" y="11"/>
                    </a:lnTo>
                    <a:lnTo>
                      <a:pt x="33" y="9"/>
                    </a:lnTo>
                    <a:lnTo>
                      <a:pt x="29" y="7"/>
                    </a:lnTo>
                    <a:lnTo>
                      <a:pt x="25" y="7"/>
                    </a:lnTo>
                    <a:lnTo>
                      <a:pt x="22" y="7"/>
                    </a:lnTo>
                    <a:close/>
                    <a:moveTo>
                      <a:pt x="22" y="0"/>
                    </a:moveTo>
                    <a:lnTo>
                      <a:pt x="25" y="0"/>
                    </a:lnTo>
                    <a:lnTo>
                      <a:pt x="37" y="4"/>
                    </a:lnTo>
                    <a:lnTo>
                      <a:pt x="44" y="12"/>
                    </a:lnTo>
                    <a:lnTo>
                      <a:pt x="47" y="23"/>
                    </a:lnTo>
                    <a:lnTo>
                      <a:pt x="47" y="112"/>
                    </a:lnTo>
                    <a:lnTo>
                      <a:pt x="0" y="112"/>
                    </a:lnTo>
                    <a:lnTo>
                      <a:pt x="0" y="23"/>
                    </a:lnTo>
                    <a:lnTo>
                      <a:pt x="3" y="12"/>
                    </a:lnTo>
                    <a:lnTo>
                      <a:pt x="11" y="4"/>
                    </a:lnTo>
                    <a:lnTo>
                      <a:pt x="2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3" name="Freeform 146"/>
              <p:cNvSpPr>
                <a:spLocks noEditPoints="1"/>
              </p:cNvSpPr>
              <p:nvPr/>
            </p:nvSpPr>
            <p:spPr bwMode="auto">
              <a:xfrm>
                <a:off x="5662613" y="4840288"/>
                <a:ext cx="76200" cy="230188"/>
              </a:xfrm>
              <a:custGeom>
                <a:avLst/>
                <a:gdLst>
                  <a:gd name="T0" fmla="*/ 22 w 48"/>
                  <a:gd name="T1" fmla="*/ 6 h 145"/>
                  <a:gd name="T2" fmla="*/ 17 w 48"/>
                  <a:gd name="T3" fmla="*/ 6 h 145"/>
                  <a:gd name="T4" fmla="*/ 14 w 48"/>
                  <a:gd name="T5" fmla="*/ 8 h 145"/>
                  <a:gd name="T6" fmla="*/ 11 w 48"/>
                  <a:gd name="T7" fmla="*/ 11 h 145"/>
                  <a:gd name="T8" fmla="*/ 8 w 48"/>
                  <a:gd name="T9" fmla="*/ 14 h 145"/>
                  <a:gd name="T10" fmla="*/ 6 w 48"/>
                  <a:gd name="T11" fmla="*/ 18 h 145"/>
                  <a:gd name="T12" fmla="*/ 5 w 48"/>
                  <a:gd name="T13" fmla="*/ 23 h 145"/>
                  <a:gd name="T14" fmla="*/ 5 w 48"/>
                  <a:gd name="T15" fmla="*/ 140 h 145"/>
                  <a:gd name="T16" fmla="*/ 41 w 48"/>
                  <a:gd name="T17" fmla="*/ 140 h 145"/>
                  <a:gd name="T18" fmla="*/ 41 w 48"/>
                  <a:gd name="T19" fmla="*/ 23 h 145"/>
                  <a:gd name="T20" fmla="*/ 40 w 48"/>
                  <a:gd name="T21" fmla="*/ 18 h 145"/>
                  <a:gd name="T22" fmla="*/ 39 w 48"/>
                  <a:gd name="T23" fmla="*/ 14 h 145"/>
                  <a:gd name="T24" fmla="*/ 36 w 48"/>
                  <a:gd name="T25" fmla="*/ 11 h 145"/>
                  <a:gd name="T26" fmla="*/ 33 w 48"/>
                  <a:gd name="T27" fmla="*/ 8 h 145"/>
                  <a:gd name="T28" fmla="*/ 29 w 48"/>
                  <a:gd name="T29" fmla="*/ 6 h 145"/>
                  <a:gd name="T30" fmla="*/ 25 w 48"/>
                  <a:gd name="T31" fmla="*/ 6 h 145"/>
                  <a:gd name="T32" fmla="*/ 22 w 48"/>
                  <a:gd name="T33" fmla="*/ 6 h 145"/>
                  <a:gd name="T34" fmla="*/ 22 w 48"/>
                  <a:gd name="T35" fmla="*/ 0 h 145"/>
                  <a:gd name="T36" fmla="*/ 25 w 48"/>
                  <a:gd name="T37" fmla="*/ 0 h 145"/>
                  <a:gd name="T38" fmla="*/ 36 w 48"/>
                  <a:gd name="T39" fmla="*/ 3 h 145"/>
                  <a:gd name="T40" fmla="*/ 44 w 48"/>
                  <a:gd name="T41" fmla="*/ 12 h 145"/>
                  <a:gd name="T42" fmla="*/ 48 w 48"/>
                  <a:gd name="T43" fmla="*/ 23 h 145"/>
                  <a:gd name="T44" fmla="*/ 48 w 48"/>
                  <a:gd name="T45" fmla="*/ 145 h 145"/>
                  <a:gd name="T46" fmla="*/ 0 w 48"/>
                  <a:gd name="T47" fmla="*/ 145 h 145"/>
                  <a:gd name="T48" fmla="*/ 0 w 48"/>
                  <a:gd name="T49" fmla="*/ 23 h 145"/>
                  <a:gd name="T50" fmla="*/ 2 w 48"/>
                  <a:gd name="T51" fmla="*/ 12 h 145"/>
                  <a:gd name="T52" fmla="*/ 11 w 48"/>
                  <a:gd name="T53" fmla="*/ 3 h 145"/>
                  <a:gd name="T54" fmla="*/ 22 w 48"/>
                  <a:gd name="T55" fmla="*/ 0 h 1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8" h="145">
                    <a:moveTo>
                      <a:pt x="22" y="6"/>
                    </a:moveTo>
                    <a:lnTo>
                      <a:pt x="17" y="6"/>
                    </a:lnTo>
                    <a:lnTo>
                      <a:pt x="14" y="8"/>
                    </a:lnTo>
                    <a:lnTo>
                      <a:pt x="11" y="11"/>
                    </a:lnTo>
                    <a:lnTo>
                      <a:pt x="8" y="14"/>
                    </a:lnTo>
                    <a:lnTo>
                      <a:pt x="6" y="18"/>
                    </a:lnTo>
                    <a:lnTo>
                      <a:pt x="5" y="23"/>
                    </a:lnTo>
                    <a:lnTo>
                      <a:pt x="5" y="140"/>
                    </a:lnTo>
                    <a:lnTo>
                      <a:pt x="41" y="140"/>
                    </a:lnTo>
                    <a:lnTo>
                      <a:pt x="41" y="23"/>
                    </a:lnTo>
                    <a:lnTo>
                      <a:pt x="40" y="18"/>
                    </a:lnTo>
                    <a:lnTo>
                      <a:pt x="39" y="14"/>
                    </a:lnTo>
                    <a:lnTo>
                      <a:pt x="36" y="11"/>
                    </a:lnTo>
                    <a:lnTo>
                      <a:pt x="33" y="8"/>
                    </a:lnTo>
                    <a:lnTo>
                      <a:pt x="29" y="6"/>
                    </a:lnTo>
                    <a:lnTo>
                      <a:pt x="25" y="6"/>
                    </a:lnTo>
                    <a:lnTo>
                      <a:pt x="22" y="6"/>
                    </a:lnTo>
                    <a:close/>
                    <a:moveTo>
                      <a:pt x="22" y="0"/>
                    </a:moveTo>
                    <a:lnTo>
                      <a:pt x="25" y="0"/>
                    </a:lnTo>
                    <a:lnTo>
                      <a:pt x="36" y="3"/>
                    </a:lnTo>
                    <a:lnTo>
                      <a:pt x="44" y="12"/>
                    </a:lnTo>
                    <a:lnTo>
                      <a:pt x="48" y="23"/>
                    </a:lnTo>
                    <a:lnTo>
                      <a:pt x="48" y="145"/>
                    </a:lnTo>
                    <a:lnTo>
                      <a:pt x="0" y="145"/>
                    </a:lnTo>
                    <a:lnTo>
                      <a:pt x="0" y="23"/>
                    </a:lnTo>
                    <a:lnTo>
                      <a:pt x="2" y="12"/>
                    </a:lnTo>
                    <a:lnTo>
                      <a:pt x="11" y="3"/>
                    </a:lnTo>
                    <a:lnTo>
                      <a:pt x="2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4" name="Freeform 147"/>
              <p:cNvSpPr>
                <a:spLocks noEditPoints="1"/>
              </p:cNvSpPr>
              <p:nvPr/>
            </p:nvSpPr>
            <p:spPr bwMode="auto">
              <a:xfrm>
                <a:off x="5767388" y="4784726"/>
                <a:ext cx="76200" cy="285750"/>
              </a:xfrm>
              <a:custGeom>
                <a:avLst/>
                <a:gdLst>
                  <a:gd name="T0" fmla="*/ 23 w 48"/>
                  <a:gd name="T1" fmla="*/ 5 h 180"/>
                  <a:gd name="T2" fmla="*/ 19 w 48"/>
                  <a:gd name="T3" fmla="*/ 6 h 180"/>
                  <a:gd name="T4" fmla="*/ 14 w 48"/>
                  <a:gd name="T5" fmla="*/ 9 h 180"/>
                  <a:gd name="T6" fmla="*/ 11 w 48"/>
                  <a:gd name="T7" fmla="*/ 11 h 180"/>
                  <a:gd name="T8" fmla="*/ 8 w 48"/>
                  <a:gd name="T9" fmla="*/ 14 h 180"/>
                  <a:gd name="T10" fmla="*/ 7 w 48"/>
                  <a:gd name="T11" fmla="*/ 18 h 180"/>
                  <a:gd name="T12" fmla="*/ 6 w 48"/>
                  <a:gd name="T13" fmla="*/ 23 h 180"/>
                  <a:gd name="T14" fmla="*/ 6 w 48"/>
                  <a:gd name="T15" fmla="*/ 175 h 180"/>
                  <a:gd name="T16" fmla="*/ 41 w 48"/>
                  <a:gd name="T17" fmla="*/ 175 h 180"/>
                  <a:gd name="T18" fmla="*/ 41 w 48"/>
                  <a:gd name="T19" fmla="*/ 23 h 180"/>
                  <a:gd name="T20" fmla="*/ 41 w 48"/>
                  <a:gd name="T21" fmla="*/ 18 h 180"/>
                  <a:gd name="T22" fmla="*/ 39 w 48"/>
                  <a:gd name="T23" fmla="*/ 14 h 180"/>
                  <a:gd name="T24" fmla="*/ 37 w 48"/>
                  <a:gd name="T25" fmla="*/ 11 h 180"/>
                  <a:gd name="T26" fmla="*/ 34 w 48"/>
                  <a:gd name="T27" fmla="*/ 9 h 180"/>
                  <a:gd name="T28" fmla="*/ 29 w 48"/>
                  <a:gd name="T29" fmla="*/ 6 h 180"/>
                  <a:gd name="T30" fmla="*/ 25 w 48"/>
                  <a:gd name="T31" fmla="*/ 5 h 180"/>
                  <a:gd name="T32" fmla="*/ 23 w 48"/>
                  <a:gd name="T33" fmla="*/ 5 h 180"/>
                  <a:gd name="T34" fmla="*/ 23 w 48"/>
                  <a:gd name="T35" fmla="*/ 0 h 180"/>
                  <a:gd name="T36" fmla="*/ 25 w 48"/>
                  <a:gd name="T37" fmla="*/ 0 h 180"/>
                  <a:gd name="T38" fmla="*/ 37 w 48"/>
                  <a:gd name="T39" fmla="*/ 3 h 180"/>
                  <a:gd name="T40" fmla="*/ 45 w 48"/>
                  <a:gd name="T41" fmla="*/ 11 h 180"/>
                  <a:gd name="T42" fmla="*/ 48 w 48"/>
                  <a:gd name="T43" fmla="*/ 23 h 180"/>
                  <a:gd name="T44" fmla="*/ 48 w 48"/>
                  <a:gd name="T45" fmla="*/ 180 h 180"/>
                  <a:gd name="T46" fmla="*/ 0 w 48"/>
                  <a:gd name="T47" fmla="*/ 180 h 180"/>
                  <a:gd name="T48" fmla="*/ 0 w 48"/>
                  <a:gd name="T49" fmla="*/ 23 h 180"/>
                  <a:gd name="T50" fmla="*/ 3 w 48"/>
                  <a:gd name="T51" fmla="*/ 11 h 180"/>
                  <a:gd name="T52" fmla="*/ 11 w 48"/>
                  <a:gd name="T53" fmla="*/ 3 h 180"/>
                  <a:gd name="T54" fmla="*/ 23 w 48"/>
                  <a:gd name="T55" fmla="*/ 0 h 1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8" h="180">
                    <a:moveTo>
                      <a:pt x="23" y="5"/>
                    </a:moveTo>
                    <a:lnTo>
                      <a:pt x="19" y="6"/>
                    </a:lnTo>
                    <a:lnTo>
                      <a:pt x="14" y="9"/>
                    </a:lnTo>
                    <a:lnTo>
                      <a:pt x="11" y="11"/>
                    </a:lnTo>
                    <a:lnTo>
                      <a:pt x="8" y="14"/>
                    </a:lnTo>
                    <a:lnTo>
                      <a:pt x="7" y="18"/>
                    </a:lnTo>
                    <a:lnTo>
                      <a:pt x="6" y="23"/>
                    </a:lnTo>
                    <a:lnTo>
                      <a:pt x="6" y="175"/>
                    </a:lnTo>
                    <a:lnTo>
                      <a:pt x="41" y="175"/>
                    </a:lnTo>
                    <a:lnTo>
                      <a:pt x="41" y="23"/>
                    </a:lnTo>
                    <a:lnTo>
                      <a:pt x="41" y="18"/>
                    </a:lnTo>
                    <a:lnTo>
                      <a:pt x="39" y="14"/>
                    </a:lnTo>
                    <a:lnTo>
                      <a:pt x="37" y="11"/>
                    </a:lnTo>
                    <a:lnTo>
                      <a:pt x="34" y="9"/>
                    </a:lnTo>
                    <a:lnTo>
                      <a:pt x="29" y="6"/>
                    </a:lnTo>
                    <a:lnTo>
                      <a:pt x="25" y="5"/>
                    </a:lnTo>
                    <a:lnTo>
                      <a:pt x="23" y="5"/>
                    </a:lnTo>
                    <a:close/>
                    <a:moveTo>
                      <a:pt x="23" y="0"/>
                    </a:moveTo>
                    <a:lnTo>
                      <a:pt x="25" y="0"/>
                    </a:lnTo>
                    <a:lnTo>
                      <a:pt x="37" y="3"/>
                    </a:lnTo>
                    <a:lnTo>
                      <a:pt x="45" y="11"/>
                    </a:lnTo>
                    <a:lnTo>
                      <a:pt x="48" y="23"/>
                    </a:lnTo>
                    <a:lnTo>
                      <a:pt x="48" y="180"/>
                    </a:lnTo>
                    <a:lnTo>
                      <a:pt x="0" y="180"/>
                    </a:lnTo>
                    <a:lnTo>
                      <a:pt x="0" y="23"/>
                    </a:lnTo>
                    <a:lnTo>
                      <a:pt x="3" y="11"/>
                    </a:lnTo>
                    <a:lnTo>
                      <a:pt x="11" y="3"/>
                    </a:lnTo>
                    <a:lnTo>
                      <a:pt x="2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5" name="Freeform 148"/>
              <p:cNvSpPr>
                <a:spLocks/>
              </p:cNvSpPr>
              <p:nvPr/>
            </p:nvSpPr>
            <p:spPr bwMode="auto">
              <a:xfrm>
                <a:off x="5453063" y="4732338"/>
                <a:ext cx="293688" cy="153988"/>
              </a:xfrm>
              <a:custGeom>
                <a:avLst/>
                <a:gdLst>
                  <a:gd name="T0" fmla="*/ 134 w 185"/>
                  <a:gd name="T1" fmla="*/ 0 h 97"/>
                  <a:gd name="T2" fmla="*/ 185 w 185"/>
                  <a:gd name="T3" fmla="*/ 13 h 97"/>
                  <a:gd name="T4" fmla="*/ 160 w 185"/>
                  <a:gd name="T5" fmla="*/ 59 h 97"/>
                  <a:gd name="T6" fmla="*/ 155 w 185"/>
                  <a:gd name="T7" fmla="*/ 57 h 97"/>
                  <a:gd name="T8" fmla="*/ 173 w 185"/>
                  <a:gd name="T9" fmla="*/ 21 h 97"/>
                  <a:gd name="T10" fmla="*/ 2 w 185"/>
                  <a:gd name="T11" fmla="*/ 97 h 97"/>
                  <a:gd name="T12" fmla="*/ 0 w 185"/>
                  <a:gd name="T13" fmla="*/ 92 h 97"/>
                  <a:gd name="T14" fmla="*/ 171 w 185"/>
                  <a:gd name="T15" fmla="*/ 16 h 97"/>
                  <a:gd name="T16" fmla="*/ 133 w 185"/>
                  <a:gd name="T17" fmla="*/ 6 h 97"/>
                  <a:gd name="T18" fmla="*/ 134 w 185"/>
                  <a:gd name="T19" fmla="*/ 0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85" h="97">
                    <a:moveTo>
                      <a:pt x="134" y="0"/>
                    </a:moveTo>
                    <a:lnTo>
                      <a:pt x="185" y="13"/>
                    </a:lnTo>
                    <a:lnTo>
                      <a:pt x="160" y="59"/>
                    </a:lnTo>
                    <a:lnTo>
                      <a:pt x="155" y="57"/>
                    </a:lnTo>
                    <a:lnTo>
                      <a:pt x="173" y="21"/>
                    </a:lnTo>
                    <a:lnTo>
                      <a:pt x="2" y="97"/>
                    </a:lnTo>
                    <a:lnTo>
                      <a:pt x="0" y="92"/>
                    </a:lnTo>
                    <a:lnTo>
                      <a:pt x="171" y="16"/>
                    </a:lnTo>
                    <a:lnTo>
                      <a:pt x="133" y="6"/>
                    </a:lnTo>
                    <a:lnTo>
                      <a:pt x="13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08" name="组合 207"/>
            <p:cNvGrpSpPr/>
            <p:nvPr/>
          </p:nvGrpSpPr>
          <p:grpSpPr>
            <a:xfrm>
              <a:off x="7326383" y="4173021"/>
              <a:ext cx="607909" cy="538235"/>
              <a:chOff x="6907213" y="4678363"/>
              <a:chExt cx="554038" cy="490538"/>
            </a:xfrm>
            <a:grpFill/>
          </p:grpSpPr>
          <p:sp>
            <p:nvSpPr>
              <p:cNvPr id="201" name="Freeform 149"/>
              <p:cNvSpPr>
                <a:spLocks noEditPoints="1"/>
              </p:cNvSpPr>
              <p:nvPr/>
            </p:nvSpPr>
            <p:spPr bwMode="auto">
              <a:xfrm>
                <a:off x="6907213" y="4678363"/>
                <a:ext cx="554038" cy="490538"/>
              </a:xfrm>
              <a:custGeom>
                <a:avLst/>
                <a:gdLst>
                  <a:gd name="T0" fmla="*/ 13 w 349"/>
                  <a:gd name="T1" fmla="*/ 182 h 309"/>
                  <a:gd name="T2" fmla="*/ 193 w 349"/>
                  <a:gd name="T3" fmla="*/ 154 h 309"/>
                  <a:gd name="T4" fmla="*/ 292 w 349"/>
                  <a:gd name="T5" fmla="*/ 118 h 309"/>
                  <a:gd name="T6" fmla="*/ 338 w 349"/>
                  <a:gd name="T7" fmla="*/ 166 h 309"/>
                  <a:gd name="T8" fmla="*/ 198 w 349"/>
                  <a:gd name="T9" fmla="*/ 114 h 309"/>
                  <a:gd name="T10" fmla="*/ 343 w 349"/>
                  <a:gd name="T11" fmla="*/ 303 h 309"/>
                  <a:gd name="T12" fmla="*/ 286 w 349"/>
                  <a:gd name="T13" fmla="*/ 171 h 309"/>
                  <a:gd name="T14" fmla="*/ 198 w 349"/>
                  <a:gd name="T15" fmla="*/ 114 h 309"/>
                  <a:gd name="T16" fmla="*/ 57 w 349"/>
                  <a:gd name="T17" fmla="*/ 120 h 309"/>
                  <a:gd name="T18" fmla="*/ 193 w 349"/>
                  <a:gd name="T19" fmla="*/ 108 h 309"/>
                  <a:gd name="T20" fmla="*/ 207 w 349"/>
                  <a:gd name="T21" fmla="*/ 21 h 309"/>
                  <a:gd name="T22" fmla="*/ 54 w 349"/>
                  <a:gd name="T23" fmla="*/ 5 h 309"/>
                  <a:gd name="T24" fmla="*/ 46 w 349"/>
                  <a:gd name="T25" fmla="*/ 7 h 309"/>
                  <a:gd name="T26" fmla="*/ 42 w 349"/>
                  <a:gd name="T27" fmla="*/ 14 h 309"/>
                  <a:gd name="T28" fmla="*/ 41 w 349"/>
                  <a:gd name="T29" fmla="*/ 123 h 309"/>
                  <a:gd name="T30" fmla="*/ 44 w 349"/>
                  <a:gd name="T31" fmla="*/ 131 h 309"/>
                  <a:gd name="T32" fmla="*/ 50 w 349"/>
                  <a:gd name="T33" fmla="*/ 135 h 309"/>
                  <a:gd name="T34" fmla="*/ 193 w 349"/>
                  <a:gd name="T35" fmla="*/ 136 h 309"/>
                  <a:gd name="T36" fmla="*/ 51 w 349"/>
                  <a:gd name="T37" fmla="*/ 127 h 309"/>
                  <a:gd name="T38" fmla="*/ 212 w 349"/>
                  <a:gd name="T39" fmla="*/ 15 h 309"/>
                  <a:gd name="T40" fmla="*/ 222 w 349"/>
                  <a:gd name="T41" fmla="*/ 108 h 309"/>
                  <a:gd name="T42" fmla="*/ 222 w 349"/>
                  <a:gd name="T43" fmla="*/ 14 h 309"/>
                  <a:gd name="T44" fmla="*/ 218 w 349"/>
                  <a:gd name="T45" fmla="*/ 7 h 309"/>
                  <a:gd name="T46" fmla="*/ 210 w 349"/>
                  <a:gd name="T47" fmla="*/ 5 h 309"/>
                  <a:gd name="T48" fmla="*/ 54 w 349"/>
                  <a:gd name="T49" fmla="*/ 0 h 309"/>
                  <a:gd name="T50" fmla="*/ 219 w 349"/>
                  <a:gd name="T51" fmla="*/ 2 h 309"/>
                  <a:gd name="T52" fmla="*/ 229 w 349"/>
                  <a:gd name="T53" fmla="*/ 18 h 309"/>
                  <a:gd name="T54" fmla="*/ 291 w 349"/>
                  <a:gd name="T55" fmla="*/ 108 h 309"/>
                  <a:gd name="T56" fmla="*/ 349 w 349"/>
                  <a:gd name="T57" fmla="*/ 309 h 309"/>
                  <a:gd name="T58" fmla="*/ 193 w 349"/>
                  <a:gd name="T59" fmla="*/ 188 h 309"/>
                  <a:gd name="T60" fmla="*/ 37 w 349"/>
                  <a:gd name="T61" fmla="*/ 148 h 309"/>
                  <a:gd name="T62" fmla="*/ 193 w 349"/>
                  <a:gd name="T63" fmla="*/ 142 h 309"/>
                  <a:gd name="T64" fmla="*/ 44 w 349"/>
                  <a:gd name="T65" fmla="*/ 140 h 309"/>
                  <a:gd name="T66" fmla="*/ 35 w 349"/>
                  <a:gd name="T67" fmla="*/ 123 h 309"/>
                  <a:gd name="T68" fmla="*/ 38 w 349"/>
                  <a:gd name="T69" fmla="*/ 8 h 309"/>
                  <a:gd name="T70" fmla="*/ 54 w 349"/>
                  <a:gd name="T71" fmla="*/ 0 h 3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349" h="309">
                    <a:moveTo>
                      <a:pt x="40" y="154"/>
                    </a:moveTo>
                    <a:lnTo>
                      <a:pt x="13" y="182"/>
                    </a:lnTo>
                    <a:lnTo>
                      <a:pt x="193" y="182"/>
                    </a:lnTo>
                    <a:lnTo>
                      <a:pt x="193" y="154"/>
                    </a:lnTo>
                    <a:lnTo>
                      <a:pt x="40" y="154"/>
                    </a:lnTo>
                    <a:close/>
                    <a:moveTo>
                      <a:pt x="292" y="118"/>
                    </a:moveTo>
                    <a:lnTo>
                      <a:pt x="292" y="166"/>
                    </a:lnTo>
                    <a:lnTo>
                      <a:pt x="338" y="166"/>
                    </a:lnTo>
                    <a:lnTo>
                      <a:pt x="292" y="118"/>
                    </a:lnTo>
                    <a:close/>
                    <a:moveTo>
                      <a:pt x="198" y="114"/>
                    </a:moveTo>
                    <a:lnTo>
                      <a:pt x="198" y="303"/>
                    </a:lnTo>
                    <a:lnTo>
                      <a:pt x="343" y="303"/>
                    </a:lnTo>
                    <a:lnTo>
                      <a:pt x="343" y="171"/>
                    </a:lnTo>
                    <a:lnTo>
                      <a:pt x="286" y="171"/>
                    </a:lnTo>
                    <a:lnTo>
                      <a:pt x="286" y="114"/>
                    </a:lnTo>
                    <a:lnTo>
                      <a:pt x="198" y="114"/>
                    </a:lnTo>
                    <a:close/>
                    <a:moveTo>
                      <a:pt x="57" y="21"/>
                    </a:moveTo>
                    <a:lnTo>
                      <a:pt x="57" y="120"/>
                    </a:lnTo>
                    <a:lnTo>
                      <a:pt x="193" y="120"/>
                    </a:lnTo>
                    <a:lnTo>
                      <a:pt x="193" y="108"/>
                    </a:lnTo>
                    <a:lnTo>
                      <a:pt x="207" y="108"/>
                    </a:lnTo>
                    <a:lnTo>
                      <a:pt x="207" y="21"/>
                    </a:lnTo>
                    <a:lnTo>
                      <a:pt x="57" y="21"/>
                    </a:lnTo>
                    <a:close/>
                    <a:moveTo>
                      <a:pt x="54" y="5"/>
                    </a:moveTo>
                    <a:lnTo>
                      <a:pt x="50" y="6"/>
                    </a:lnTo>
                    <a:lnTo>
                      <a:pt x="46" y="7"/>
                    </a:lnTo>
                    <a:lnTo>
                      <a:pt x="44" y="10"/>
                    </a:lnTo>
                    <a:lnTo>
                      <a:pt x="42" y="14"/>
                    </a:lnTo>
                    <a:lnTo>
                      <a:pt x="41" y="18"/>
                    </a:lnTo>
                    <a:lnTo>
                      <a:pt x="41" y="123"/>
                    </a:lnTo>
                    <a:lnTo>
                      <a:pt x="42" y="128"/>
                    </a:lnTo>
                    <a:lnTo>
                      <a:pt x="44" y="131"/>
                    </a:lnTo>
                    <a:lnTo>
                      <a:pt x="46" y="133"/>
                    </a:lnTo>
                    <a:lnTo>
                      <a:pt x="50" y="135"/>
                    </a:lnTo>
                    <a:lnTo>
                      <a:pt x="54" y="136"/>
                    </a:lnTo>
                    <a:lnTo>
                      <a:pt x="193" y="136"/>
                    </a:lnTo>
                    <a:lnTo>
                      <a:pt x="193" y="127"/>
                    </a:lnTo>
                    <a:lnTo>
                      <a:pt x="51" y="127"/>
                    </a:lnTo>
                    <a:lnTo>
                      <a:pt x="51" y="15"/>
                    </a:lnTo>
                    <a:lnTo>
                      <a:pt x="212" y="15"/>
                    </a:lnTo>
                    <a:lnTo>
                      <a:pt x="212" y="108"/>
                    </a:lnTo>
                    <a:lnTo>
                      <a:pt x="222" y="108"/>
                    </a:lnTo>
                    <a:lnTo>
                      <a:pt x="222" y="18"/>
                    </a:lnTo>
                    <a:lnTo>
                      <a:pt x="222" y="14"/>
                    </a:lnTo>
                    <a:lnTo>
                      <a:pt x="220" y="10"/>
                    </a:lnTo>
                    <a:lnTo>
                      <a:pt x="218" y="7"/>
                    </a:lnTo>
                    <a:lnTo>
                      <a:pt x="214" y="6"/>
                    </a:lnTo>
                    <a:lnTo>
                      <a:pt x="210" y="5"/>
                    </a:lnTo>
                    <a:lnTo>
                      <a:pt x="54" y="5"/>
                    </a:lnTo>
                    <a:close/>
                    <a:moveTo>
                      <a:pt x="54" y="0"/>
                    </a:moveTo>
                    <a:lnTo>
                      <a:pt x="210" y="0"/>
                    </a:lnTo>
                    <a:lnTo>
                      <a:pt x="219" y="2"/>
                    </a:lnTo>
                    <a:lnTo>
                      <a:pt x="227" y="8"/>
                    </a:lnTo>
                    <a:lnTo>
                      <a:pt x="229" y="18"/>
                    </a:lnTo>
                    <a:lnTo>
                      <a:pt x="229" y="108"/>
                    </a:lnTo>
                    <a:lnTo>
                      <a:pt x="291" y="108"/>
                    </a:lnTo>
                    <a:lnTo>
                      <a:pt x="349" y="167"/>
                    </a:lnTo>
                    <a:lnTo>
                      <a:pt x="349" y="309"/>
                    </a:lnTo>
                    <a:lnTo>
                      <a:pt x="193" y="309"/>
                    </a:lnTo>
                    <a:lnTo>
                      <a:pt x="193" y="188"/>
                    </a:lnTo>
                    <a:lnTo>
                      <a:pt x="0" y="188"/>
                    </a:lnTo>
                    <a:lnTo>
                      <a:pt x="37" y="148"/>
                    </a:lnTo>
                    <a:lnTo>
                      <a:pt x="193" y="148"/>
                    </a:lnTo>
                    <a:lnTo>
                      <a:pt x="193" y="142"/>
                    </a:lnTo>
                    <a:lnTo>
                      <a:pt x="54" y="142"/>
                    </a:lnTo>
                    <a:lnTo>
                      <a:pt x="44" y="140"/>
                    </a:lnTo>
                    <a:lnTo>
                      <a:pt x="38" y="133"/>
                    </a:lnTo>
                    <a:lnTo>
                      <a:pt x="35" y="123"/>
                    </a:lnTo>
                    <a:lnTo>
                      <a:pt x="35" y="18"/>
                    </a:lnTo>
                    <a:lnTo>
                      <a:pt x="38" y="8"/>
                    </a:lnTo>
                    <a:lnTo>
                      <a:pt x="44" y="2"/>
                    </a:lnTo>
                    <a:lnTo>
                      <a:pt x="5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2" name="Freeform 150"/>
              <p:cNvSpPr>
                <a:spLocks/>
              </p:cNvSpPr>
              <p:nvPr/>
            </p:nvSpPr>
            <p:spPr bwMode="auto">
              <a:xfrm>
                <a:off x="7296151" y="4713288"/>
                <a:ext cx="161925" cy="138113"/>
              </a:xfrm>
              <a:custGeom>
                <a:avLst/>
                <a:gdLst>
                  <a:gd name="T0" fmla="*/ 1 w 102"/>
                  <a:gd name="T1" fmla="*/ 0 h 87"/>
                  <a:gd name="T2" fmla="*/ 24 w 102"/>
                  <a:gd name="T3" fmla="*/ 8 h 87"/>
                  <a:gd name="T4" fmla="*/ 44 w 102"/>
                  <a:gd name="T5" fmla="*/ 19 h 87"/>
                  <a:gd name="T6" fmla="*/ 63 w 102"/>
                  <a:gd name="T7" fmla="*/ 34 h 87"/>
                  <a:gd name="T8" fmla="*/ 78 w 102"/>
                  <a:gd name="T9" fmla="*/ 51 h 87"/>
                  <a:gd name="T10" fmla="*/ 90 w 102"/>
                  <a:gd name="T11" fmla="*/ 73 h 87"/>
                  <a:gd name="T12" fmla="*/ 97 w 102"/>
                  <a:gd name="T13" fmla="*/ 37 h 87"/>
                  <a:gd name="T14" fmla="*/ 102 w 102"/>
                  <a:gd name="T15" fmla="*/ 38 h 87"/>
                  <a:gd name="T16" fmla="*/ 93 w 102"/>
                  <a:gd name="T17" fmla="*/ 87 h 87"/>
                  <a:gd name="T18" fmla="*/ 47 w 102"/>
                  <a:gd name="T19" fmla="*/ 67 h 87"/>
                  <a:gd name="T20" fmla="*/ 50 w 102"/>
                  <a:gd name="T21" fmla="*/ 61 h 87"/>
                  <a:gd name="T22" fmla="*/ 86 w 102"/>
                  <a:gd name="T23" fmla="*/ 78 h 87"/>
                  <a:gd name="T24" fmla="*/ 74 w 102"/>
                  <a:gd name="T25" fmla="*/ 57 h 87"/>
                  <a:gd name="T26" fmla="*/ 60 w 102"/>
                  <a:gd name="T27" fmla="*/ 40 h 87"/>
                  <a:gd name="T28" fmla="*/ 42 w 102"/>
                  <a:gd name="T29" fmla="*/ 24 h 87"/>
                  <a:gd name="T30" fmla="*/ 23 w 102"/>
                  <a:gd name="T31" fmla="*/ 13 h 87"/>
                  <a:gd name="T32" fmla="*/ 0 w 102"/>
                  <a:gd name="T33" fmla="*/ 6 h 87"/>
                  <a:gd name="T34" fmla="*/ 1 w 102"/>
                  <a:gd name="T35" fmla="*/ 0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02" h="87">
                    <a:moveTo>
                      <a:pt x="1" y="0"/>
                    </a:moveTo>
                    <a:lnTo>
                      <a:pt x="24" y="8"/>
                    </a:lnTo>
                    <a:lnTo>
                      <a:pt x="44" y="19"/>
                    </a:lnTo>
                    <a:lnTo>
                      <a:pt x="63" y="34"/>
                    </a:lnTo>
                    <a:lnTo>
                      <a:pt x="78" y="51"/>
                    </a:lnTo>
                    <a:lnTo>
                      <a:pt x="90" y="73"/>
                    </a:lnTo>
                    <a:lnTo>
                      <a:pt x="97" y="37"/>
                    </a:lnTo>
                    <a:lnTo>
                      <a:pt x="102" y="38"/>
                    </a:lnTo>
                    <a:lnTo>
                      <a:pt x="93" y="87"/>
                    </a:lnTo>
                    <a:lnTo>
                      <a:pt x="47" y="67"/>
                    </a:lnTo>
                    <a:lnTo>
                      <a:pt x="50" y="61"/>
                    </a:lnTo>
                    <a:lnTo>
                      <a:pt x="86" y="78"/>
                    </a:lnTo>
                    <a:lnTo>
                      <a:pt x="74" y="57"/>
                    </a:lnTo>
                    <a:lnTo>
                      <a:pt x="60" y="40"/>
                    </a:lnTo>
                    <a:lnTo>
                      <a:pt x="42" y="24"/>
                    </a:lnTo>
                    <a:lnTo>
                      <a:pt x="23" y="13"/>
                    </a:lnTo>
                    <a:lnTo>
                      <a:pt x="0" y="6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3" name="Freeform 151"/>
              <p:cNvSpPr>
                <a:spLocks/>
              </p:cNvSpPr>
              <p:nvPr/>
            </p:nvSpPr>
            <p:spPr bwMode="auto">
              <a:xfrm>
                <a:off x="7050088" y="5016501"/>
                <a:ext cx="133350" cy="114300"/>
              </a:xfrm>
              <a:custGeom>
                <a:avLst/>
                <a:gdLst>
                  <a:gd name="T0" fmla="*/ 2 w 84"/>
                  <a:gd name="T1" fmla="*/ 0 h 72"/>
                  <a:gd name="T2" fmla="*/ 50 w 84"/>
                  <a:gd name="T3" fmla="*/ 14 h 72"/>
                  <a:gd name="T4" fmla="*/ 49 w 84"/>
                  <a:gd name="T5" fmla="*/ 19 h 72"/>
                  <a:gd name="T6" fmla="*/ 11 w 84"/>
                  <a:gd name="T7" fmla="*/ 8 h 72"/>
                  <a:gd name="T8" fmla="*/ 25 w 84"/>
                  <a:gd name="T9" fmla="*/ 28 h 72"/>
                  <a:gd name="T10" fmla="*/ 42 w 84"/>
                  <a:gd name="T11" fmla="*/ 45 h 72"/>
                  <a:gd name="T12" fmla="*/ 62 w 84"/>
                  <a:gd name="T13" fmla="*/ 57 h 72"/>
                  <a:gd name="T14" fmla="*/ 84 w 84"/>
                  <a:gd name="T15" fmla="*/ 66 h 72"/>
                  <a:gd name="T16" fmla="*/ 82 w 84"/>
                  <a:gd name="T17" fmla="*/ 72 h 72"/>
                  <a:gd name="T18" fmla="*/ 59 w 84"/>
                  <a:gd name="T19" fmla="*/ 64 h 72"/>
                  <a:gd name="T20" fmla="*/ 39 w 84"/>
                  <a:gd name="T21" fmla="*/ 51 h 72"/>
                  <a:gd name="T22" fmla="*/ 21 w 84"/>
                  <a:gd name="T23" fmla="*/ 34 h 72"/>
                  <a:gd name="T24" fmla="*/ 7 w 84"/>
                  <a:gd name="T25" fmla="*/ 15 h 72"/>
                  <a:gd name="T26" fmla="*/ 5 w 84"/>
                  <a:gd name="T27" fmla="*/ 51 h 72"/>
                  <a:gd name="T28" fmla="*/ 0 w 84"/>
                  <a:gd name="T29" fmla="*/ 51 h 72"/>
                  <a:gd name="T30" fmla="*/ 2 w 84"/>
                  <a:gd name="T31" fmla="*/ 0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84" h="72">
                    <a:moveTo>
                      <a:pt x="2" y="0"/>
                    </a:moveTo>
                    <a:lnTo>
                      <a:pt x="50" y="14"/>
                    </a:lnTo>
                    <a:lnTo>
                      <a:pt x="49" y="19"/>
                    </a:lnTo>
                    <a:lnTo>
                      <a:pt x="11" y="8"/>
                    </a:lnTo>
                    <a:lnTo>
                      <a:pt x="25" y="28"/>
                    </a:lnTo>
                    <a:lnTo>
                      <a:pt x="42" y="45"/>
                    </a:lnTo>
                    <a:lnTo>
                      <a:pt x="62" y="57"/>
                    </a:lnTo>
                    <a:lnTo>
                      <a:pt x="84" y="66"/>
                    </a:lnTo>
                    <a:lnTo>
                      <a:pt x="82" y="72"/>
                    </a:lnTo>
                    <a:lnTo>
                      <a:pt x="59" y="64"/>
                    </a:lnTo>
                    <a:lnTo>
                      <a:pt x="39" y="51"/>
                    </a:lnTo>
                    <a:lnTo>
                      <a:pt x="21" y="34"/>
                    </a:lnTo>
                    <a:lnTo>
                      <a:pt x="7" y="15"/>
                    </a:lnTo>
                    <a:lnTo>
                      <a:pt x="5" y="51"/>
                    </a:lnTo>
                    <a:lnTo>
                      <a:pt x="0" y="5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8" name="组合 7"/>
          <p:cNvGrpSpPr/>
          <p:nvPr/>
        </p:nvGrpSpPr>
        <p:grpSpPr>
          <a:xfrm>
            <a:off x="6895830" y="1935217"/>
            <a:ext cx="571765" cy="1692604"/>
            <a:chOff x="6966525" y="1680422"/>
            <a:chExt cx="658423" cy="1949140"/>
          </a:xfrm>
          <a:solidFill>
            <a:schemeClr val="accent3"/>
          </a:solidFill>
        </p:grpSpPr>
        <p:sp>
          <p:nvSpPr>
            <p:cNvPr id="200" name="Freeform 107"/>
            <p:cNvSpPr>
              <a:spLocks/>
            </p:cNvSpPr>
            <p:nvPr/>
          </p:nvSpPr>
          <p:spPr bwMode="auto">
            <a:xfrm>
              <a:off x="6966525" y="1680422"/>
              <a:ext cx="658423" cy="1949140"/>
            </a:xfrm>
            <a:custGeom>
              <a:avLst/>
              <a:gdLst>
                <a:gd name="T0" fmla="*/ 0 w 378"/>
                <a:gd name="T1" fmla="*/ 0 h 1119"/>
                <a:gd name="T2" fmla="*/ 260 w 378"/>
                <a:gd name="T3" fmla="*/ 37 h 1119"/>
                <a:gd name="T4" fmla="*/ 285 w 378"/>
                <a:gd name="T5" fmla="*/ 42 h 1119"/>
                <a:gd name="T6" fmla="*/ 306 w 378"/>
                <a:gd name="T7" fmla="*/ 50 h 1119"/>
                <a:gd name="T8" fmla="*/ 327 w 378"/>
                <a:gd name="T9" fmla="*/ 60 h 1119"/>
                <a:gd name="T10" fmla="*/ 344 w 378"/>
                <a:gd name="T11" fmla="*/ 72 h 1119"/>
                <a:gd name="T12" fmla="*/ 358 w 378"/>
                <a:gd name="T13" fmla="*/ 86 h 1119"/>
                <a:gd name="T14" fmla="*/ 369 w 378"/>
                <a:gd name="T15" fmla="*/ 101 h 1119"/>
                <a:gd name="T16" fmla="*/ 376 w 378"/>
                <a:gd name="T17" fmla="*/ 119 h 1119"/>
                <a:gd name="T18" fmla="*/ 378 w 378"/>
                <a:gd name="T19" fmla="*/ 140 h 1119"/>
                <a:gd name="T20" fmla="*/ 378 w 378"/>
                <a:gd name="T21" fmla="*/ 968 h 1119"/>
                <a:gd name="T22" fmla="*/ 376 w 378"/>
                <a:gd name="T23" fmla="*/ 988 h 1119"/>
                <a:gd name="T24" fmla="*/ 369 w 378"/>
                <a:gd name="T25" fmla="*/ 1007 h 1119"/>
                <a:gd name="T26" fmla="*/ 359 w 378"/>
                <a:gd name="T27" fmla="*/ 1022 h 1119"/>
                <a:gd name="T28" fmla="*/ 345 w 378"/>
                <a:gd name="T29" fmla="*/ 1036 h 1119"/>
                <a:gd name="T30" fmla="*/ 328 w 378"/>
                <a:gd name="T31" fmla="*/ 1048 h 1119"/>
                <a:gd name="T32" fmla="*/ 307 w 378"/>
                <a:gd name="T33" fmla="*/ 1058 h 1119"/>
                <a:gd name="T34" fmla="*/ 285 w 378"/>
                <a:gd name="T35" fmla="*/ 1066 h 1119"/>
                <a:gd name="T36" fmla="*/ 260 w 378"/>
                <a:gd name="T37" fmla="*/ 1071 h 1119"/>
                <a:gd name="T38" fmla="*/ 0 w 378"/>
                <a:gd name="T39" fmla="*/ 1119 h 1119"/>
                <a:gd name="T40" fmla="*/ 0 w 378"/>
                <a:gd name="T41" fmla="*/ 0 h 1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78" h="1119">
                  <a:moveTo>
                    <a:pt x="0" y="0"/>
                  </a:moveTo>
                  <a:lnTo>
                    <a:pt x="260" y="37"/>
                  </a:lnTo>
                  <a:lnTo>
                    <a:pt x="285" y="42"/>
                  </a:lnTo>
                  <a:lnTo>
                    <a:pt x="306" y="50"/>
                  </a:lnTo>
                  <a:lnTo>
                    <a:pt x="327" y="60"/>
                  </a:lnTo>
                  <a:lnTo>
                    <a:pt x="344" y="72"/>
                  </a:lnTo>
                  <a:lnTo>
                    <a:pt x="358" y="86"/>
                  </a:lnTo>
                  <a:lnTo>
                    <a:pt x="369" y="101"/>
                  </a:lnTo>
                  <a:lnTo>
                    <a:pt x="376" y="119"/>
                  </a:lnTo>
                  <a:lnTo>
                    <a:pt x="378" y="140"/>
                  </a:lnTo>
                  <a:lnTo>
                    <a:pt x="378" y="968"/>
                  </a:lnTo>
                  <a:lnTo>
                    <a:pt x="376" y="988"/>
                  </a:lnTo>
                  <a:lnTo>
                    <a:pt x="369" y="1007"/>
                  </a:lnTo>
                  <a:lnTo>
                    <a:pt x="359" y="1022"/>
                  </a:lnTo>
                  <a:lnTo>
                    <a:pt x="345" y="1036"/>
                  </a:lnTo>
                  <a:lnTo>
                    <a:pt x="328" y="1048"/>
                  </a:lnTo>
                  <a:lnTo>
                    <a:pt x="307" y="1058"/>
                  </a:lnTo>
                  <a:lnTo>
                    <a:pt x="285" y="1066"/>
                  </a:lnTo>
                  <a:lnTo>
                    <a:pt x="260" y="1071"/>
                  </a:lnTo>
                  <a:lnTo>
                    <a:pt x="0" y="11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  <a:effectLst>
              <a:outerShdw blurRad="254000" dist="38100" algn="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79405" tIns="39702" rIns="79405" bIns="3970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zh-CN" altLang="en-US" sz="16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4" name="组合 3"/>
            <p:cNvGrpSpPr/>
            <p:nvPr/>
          </p:nvGrpSpPr>
          <p:grpSpPr>
            <a:xfrm>
              <a:off x="7095423" y="2482548"/>
              <a:ext cx="214247" cy="344888"/>
              <a:chOff x="6694371" y="3162328"/>
              <a:chExt cx="214247" cy="344888"/>
            </a:xfrm>
            <a:grpFill/>
          </p:grpSpPr>
          <p:sp>
            <p:nvSpPr>
              <p:cNvPr id="204" name="Freeform 159"/>
              <p:cNvSpPr>
                <a:spLocks/>
              </p:cNvSpPr>
              <p:nvPr/>
            </p:nvSpPr>
            <p:spPr bwMode="auto">
              <a:xfrm>
                <a:off x="6694371" y="3228519"/>
                <a:ext cx="198572" cy="278697"/>
              </a:xfrm>
              <a:custGeom>
                <a:avLst/>
                <a:gdLst>
                  <a:gd name="T0" fmla="*/ 64 w 114"/>
                  <a:gd name="T1" fmla="*/ 0 h 160"/>
                  <a:gd name="T2" fmla="*/ 71 w 114"/>
                  <a:gd name="T3" fmla="*/ 4 h 160"/>
                  <a:gd name="T4" fmla="*/ 89 w 114"/>
                  <a:gd name="T5" fmla="*/ 29 h 160"/>
                  <a:gd name="T6" fmla="*/ 103 w 114"/>
                  <a:gd name="T7" fmla="*/ 15 h 160"/>
                  <a:gd name="T8" fmla="*/ 105 w 114"/>
                  <a:gd name="T9" fmla="*/ 15 h 160"/>
                  <a:gd name="T10" fmla="*/ 109 w 114"/>
                  <a:gd name="T11" fmla="*/ 15 h 160"/>
                  <a:gd name="T12" fmla="*/ 112 w 114"/>
                  <a:gd name="T13" fmla="*/ 17 h 160"/>
                  <a:gd name="T14" fmla="*/ 114 w 114"/>
                  <a:gd name="T15" fmla="*/ 22 h 160"/>
                  <a:gd name="T16" fmla="*/ 112 w 114"/>
                  <a:gd name="T17" fmla="*/ 27 h 160"/>
                  <a:gd name="T18" fmla="*/ 92 w 114"/>
                  <a:gd name="T19" fmla="*/ 46 h 160"/>
                  <a:gd name="T20" fmla="*/ 91 w 114"/>
                  <a:gd name="T21" fmla="*/ 47 h 160"/>
                  <a:gd name="T22" fmla="*/ 86 w 114"/>
                  <a:gd name="T23" fmla="*/ 47 h 160"/>
                  <a:gd name="T24" fmla="*/ 81 w 114"/>
                  <a:gd name="T25" fmla="*/ 45 h 160"/>
                  <a:gd name="T26" fmla="*/ 72 w 114"/>
                  <a:gd name="T27" fmla="*/ 68 h 160"/>
                  <a:gd name="T28" fmla="*/ 69 w 114"/>
                  <a:gd name="T29" fmla="*/ 73 h 160"/>
                  <a:gd name="T30" fmla="*/ 68 w 114"/>
                  <a:gd name="T31" fmla="*/ 155 h 160"/>
                  <a:gd name="T32" fmla="*/ 64 w 114"/>
                  <a:gd name="T33" fmla="*/ 159 h 160"/>
                  <a:gd name="T34" fmla="*/ 57 w 114"/>
                  <a:gd name="T35" fmla="*/ 159 h 160"/>
                  <a:gd name="T36" fmla="*/ 53 w 114"/>
                  <a:gd name="T37" fmla="*/ 155 h 160"/>
                  <a:gd name="T38" fmla="*/ 52 w 114"/>
                  <a:gd name="T39" fmla="*/ 78 h 160"/>
                  <a:gd name="T40" fmla="*/ 46 w 114"/>
                  <a:gd name="T41" fmla="*/ 151 h 160"/>
                  <a:gd name="T42" fmla="*/ 43 w 114"/>
                  <a:gd name="T43" fmla="*/ 157 h 160"/>
                  <a:gd name="T44" fmla="*/ 37 w 114"/>
                  <a:gd name="T45" fmla="*/ 160 h 160"/>
                  <a:gd name="T46" fmla="*/ 31 w 114"/>
                  <a:gd name="T47" fmla="*/ 157 h 160"/>
                  <a:gd name="T48" fmla="*/ 28 w 114"/>
                  <a:gd name="T49" fmla="*/ 151 h 160"/>
                  <a:gd name="T50" fmla="*/ 27 w 114"/>
                  <a:gd name="T51" fmla="*/ 71 h 160"/>
                  <a:gd name="T52" fmla="*/ 26 w 114"/>
                  <a:gd name="T53" fmla="*/ 47 h 160"/>
                  <a:gd name="T54" fmla="*/ 13 w 114"/>
                  <a:gd name="T55" fmla="*/ 80 h 160"/>
                  <a:gd name="T56" fmla="*/ 8 w 114"/>
                  <a:gd name="T57" fmla="*/ 82 h 160"/>
                  <a:gd name="T58" fmla="*/ 2 w 114"/>
                  <a:gd name="T59" fmla="*/ 80 h 160"/>
                  <a:gd name="T60" fmla="*/ 0 w 114"/>
                  <a:gd name="T61" fmla="*/ 74 h 160"/>
                  <a:gd name="T62" fmla="*/ 25 w 114"/>
                  <a:gd name="T63" fmla="*/ 8 h 160"/>
                  <a:gd name="T64" fmla="*/ 26 w 114"/>
                  <a:gd name="T65" fmla="*/ 5 h 160"/>
                  <a:gd name="T66" fmla="*/ 29 w 114"/>
                  <a:gd name="T67" fmla="*/ 2 h 160"/>
                  <a:gd name="T68" fmla="*/ 34 w 114"/>
                  <a:gd name="T69" fmla="*/ 0 h 1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14" h="160">
                    <a:moveTo>
                      <a:pt x="34" y="0"/>
                    </a:moveTo>
                    <a:lnTo>
                      <a:pt x="64" y="0"/>
                    </a:lnTo>
                    <a:lnTo>
                      <a:pt x="67" y="2"/>
                    </a:lnTo>
                    <a:lnTo>
                      <a:pt x="71" y="4"/>
                    </a:lnTo>
                    <a:lnTo>
                      <a:pt x="72" y="5"/>
                    </a:lnTo>
                    <a:lnTo>
                      <a:pt x="89" y="29"/>
                    </a:lnTo>
                    <a:lnTo>
                      <a:pt x="101" y="16"/>
                    </a:lnTo>
                    <a:lnTo>
                      <a:pt x="103" y="15"/>
                    </a:lnTo>
                    <a:lnTo>
                      <a:pt x="104" y="15"/>
                    </a:lnTo>
                    <a:lnTo>
                      <a:pt x="105" y="15"/>
                    </a:lnTo>
                    <a:lnTo>
                      <a:pt x="106" y="14"/>
                    </a:lnTo>
                    <a:lnTo>
                      <a:pt x="109" y="15"/>
                    </a:lnTo>
                    <a:lnTo>
                      <a:pt x="111" y="15"/>
                    </a:lnTo>
                    <a:lnTo>
                      <a:pt x="112" y="17"/>
                    </a:lnTo>
                    <a:lnTo>
                      <a:pt x="114" y="19"/>
                    </a:lnTo>
                    <a:lnTo>
                      <a:pt x="114" y="22"/>
                    </a:lnTo>
                    <a:lnTo>
                      <a:pt x="113" y="24"/>
                    </a:lnTo>
                    <a:lnTo>
                      <a:pt x="112" y="27"/>
                    </a:lnTo>
                    <a:lnTo>
                      <a:pt x="92" y="46"/>
                    </a:lnTo>
                    <a:lnTo>
                      <a:pt x="92" y="46"/>
                    </a:lnTo>
                    <a:lnTo>
                      <a:pt x="92" y="46"/>
                    </a:lnTo>
                    <a:lnTo>
                      <a:pt x="91" y="47"/>
                    </a:lnTo>
                    <a:lnTo>
                      <a:pt x="89" y="47"/>
                    </a:lnTo>
                    <a:lnTo>
                      <a:pt x="86" y="47"/>
                    </a:lnTo>
                    <a:lnTo>
                      <a:pt x="84" y="46"/>
                    </a:lnTo>
                    <a:lnTo>
                      <a:pt x="81" y="45"/>
                    </a:lnTo>
                    <a:lnTo>
                      <a:pt x="73" y="32"/>
                    </a:lnTo>
                    <a:lnTo>
                      <a:pt x="72" y="68"/>
                    </a:lnTo>
                    <a:lnTo>
                      <a:pt x="71" y="71"/>
                    </a:lnTo>
                    <a:lnTo>
                      <a:pt x="69" y="73"/>
                    </a:lnTo>
                    <a:lnTo>
                      <a:pt x="69" y="151"/>
                    </a:lnTo>
                    <a:lnTo>
                      <a:pt x="68" y="155"/>
                    </a:lnTo>
                    <a:lnTo>
                      <a:pt x="67" y="157"/>
                    </a:lnTo>
                    <a:lnTo>
                      <a:pt x="64" y="159"/>
                    </a:lnTo>
                    <a:lnTo>
                      <a:pt x="61" y="160"/>
                    </a:lnTo>
                    <a:lnTo>
                      <a:pt x="57" y="159"/>
                    </a:lnTo>
                    <a:lnTo>
                      <a:pt x="55" y="157"/>
                    </a:lnTo>
                    <a:lnTo>
                      <a:pt x="53" y="155"/>
                    </a:lnTo>
                    <a:lnTo>
                      <a:pt x="52" y="151"/>
                    </a:lnTo>
                    <a:lnTo>
                      <a:pt x="52" y="78"/>
                    </a:lnTo>
                    <a:lnTo>
                      <a:pt x="46" y="78"/>
                    </a:lnTo>
                    <a:lnTo>
                      <a:pt x="46" y="151"/>
                    </a:lnTo>
                    <a:lnTo>
                      <a:pt x="44" y="155"/>
                    </a:lnTo>
                    <a:lnTo>
                      <a:pt x="43" y="157"/>
                    </a:lnTo>
                    <a:lnTo>
                      <a:pt x="40" y="159"/>
                    </a:lnTo>
                    <a:lnTo>
                      <a:pt x="37" y="160"/>
                    </a:lnTo>
                    <a:lnTo>
                      <a:pt x="34" y="159"/>
                    </a:lnTo>
                    <a:lnTo>
                      <a:pt x="31" y="157"/>
                    </a:lnTo>
                    <a:lnTo>
                      <a:pt x="29" y="155"/>
                    </a:lnTo>
                    <a:lnTo>
                      <a:pt x="28" y="151"/>
                    </a:lnTo>
                    <a:lnTo>
                      <a:pt x="28" y="73"/>
                    </a:lnTo>
                    <a:lnTo>
                      <a:pt x="27" y="71"/>
                    </a:lnTo>
                    <a:lnTo>
                      <a:pt x="26" y="68"/>
                    </a:lnTo>
                    <a:lnTo>
                      <a:pt x="26" y="47"/>
                    </a:lnTo>
                    <a:lnTo>
                      <a:pt x="14" y="78"/>
                    </a:lnTo>
                    <a:lnTo>
                      <a:pt x="13" y="80"/>
                    </a:lnTo>
                    <a:lnTo>
                      <a:pt x="11" y="82"/>
                    </a:lnTo>
                    <a:lnTo>
                      <a:pt x="8" y="82"/>
                    </a:lnTo>
                    <a:lnTo>
                      <a:pt x="4" y="82"/>
                    </a:lnTo>
                    <a:lnTo>
                      <a:pt x="2" y="80"/>
                    </a:lnTo>
                    <a:lnTo>
                      <a:pt x="1" y="78"/>
                    </a:lnTo>
                    <a:lnTo>
                      <a:pt x="0" y="74"/>
                    </a:lnTo>
                    <a:lnTo>
                      <a:pt x="0" y="72"/>
                    </a:lnTo>
                    <a:lnTo>
                      <a:pt x="25" y="8"/>
                    </a:lnTo>
                    <a:lnTo>
                      <a:pt x="25" y="7"/>
                    </a:lnTo>
                    <a:lnTo>
                      <a:pt x="26" y="5"/>
                    </a:lnTo>
                    <a:lnTo>
                      <a:pt x="27" y="3"/>
                    </a:lnTo>
                    <a:lnTo>
                      <a:pt x="29" y="2"/>
                    </a:lnTo>
                    <a:lnTo>
                      <a:pt x="31" y="2"/>
                    </a:lnTo>
                    <a:lnTo>
                      <a:pt x="3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5" name="Freeform 160"/>
              <p:cNvSpPr>
                <a:spLocks/>
              </p:cNvSpPr>
              <p:nvPr/>
            </p:nvSpPr>
            <p:spPr bwMode="auto">
              <a:xfrm>
                <a:off x="6746626" y="3162328"/>
                <a:ext cx="64449" cy="62707"/>
              </a:xfrm>
              <a:custGeom>
                <a:avLst/>
                <a:gdLst>
                  <a:gd name="T0" fmla="*/ 19 w 37"/>
                  <a:gd name="T1" fmla="*/ 0 h 36"/>
                  <a:gd name="T2" fmla="*/ 29 w 37"/>
                  <a:gd name="T3" fmla="*/ 3 h 36"/>
                  <a:gd name="T4" fmla="*/ 35 w 37"/>
                  <a:gd name="T5" fmla="*/ 9 h 36"/>
                  <a:gd name="T6" fmla="*/ 37 w 37"/>
                  <a:gd name="T7" fmla="*/ 18 h 36"/>
                  <a:gd name="T8" fmla="*/ 35 w 37"/>
                  <a:gd name="T9" fmla="*/ 28 h 36"/>
                  <a:gd name="T10" fmla="*/ 29 w 37"/>
                  <a:gd name="T11" fmla="*/ 34 h 36"/>
                  <a:gd name="T12" fmla="*/ 19 w 37"/>
                  <a:gd name="T13" fmla="*/ 36 h 36"/>
                  <a:gd name="T14" fmla="*/ 10 w 37"/>
                  <a:gd name="T15" fmla="*/ 34 h 36"/>
                  <a:gd name="T16" fmla="*/ 4 w 37"/>
                  <a:gd name="T17" fmla="*/ 28 h 36"/>
                  <a:gd name="T18" fmla="*/ 0 w 37"/>
                  <a:gd name="T19" fmla="*/ 18 h 36"/>
                  <a:gd name="T20" fmla="*/ 4 w 37"/>
                  <a:gd name="T21" fmla="*/ 9 h 36"/>
                  <a:gd name="T22" fmla="*/ 10 w 37"/>
                  <a:gd name="T23" fmla="*/ 3 h 36"/>
                  <a:gd name="T24" fmla="*/ 19 w 37"/>
                  <a:gd name="T25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7" h="36">
                    <a:moveTo>
                      <a:pt x="19" y="0"/>
                    </a:moveTo>
                    <a:lnTo>
                      <a:pt x="29" y="3"/>
                    </a:lnTo>
                    <a:lnTo>
                      <a:pt x="35" y="9"/>
                    </a:lnTo>
                    <a:lnTo>
                      <a:pt x="37" y="18"/>
                    </a:lnTo>
                    <a:lnTo>
                      <a:pt x="35" y="28"/>
                    </a:lnTo>
                    <a:lnTo>
                      <a:pt x="29" y="34"/>
                    </a:lnTo>
                    <a:lnTo>
                      <a:pt x="19" y="36"/>
                    </a:lnTo>
                    <a:lnTo>
                      <a:pt x="10" y="34"/>
                    </a:lnTo>
                    <a:lnTo>
                      <a:pt x="4" y="28"/>
                    </a:lnTo>
                    <a:lnTo>
                      <a:pt x="0" y="18"/>
                    </a:lnTo>
                    <a:lnTo>
                      <a:pt x="4" y="9"/>
                    </a:lnTo>
                    <a:lnTo>
                      <a:pt x="10" y="3"/>
                    </a:lnTo>
                    <a:lnTo>
                      <a:pt x="1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6" name="Freeform 161"/>
              <p:cNvSpPr>
                <a:spLocks noEditPoints="1"/>
              </p:cNvSpPr>
              <p:nvPr/>
            </p:nvSpPr>
            <p:spPr bwMode="auto">
              <a:xfrm>
                <a:off x="6852879" y="3169296"/>
                <a:ext cx="55739" cy="76642"/>
              </a:xfrm>
              <a:custGeom>
                <a:avLst/>
                <a:gdLst>
                  <a:gd name="T0" fmla="*/ 12 w 32"/>
                  <a:gd name="T1" fmla="*/ 4 h 44"/>
                  <a:gd name="T2" fmla="*/ 7 w 32"/>
                  <a:gd name="T3" fmla="*/ 8 h 44"/>
                  <a:gd name="T4" fmla="*/ 6 w 32"/>
                  <a:gd name="T5" fmla="*/ 15 h 44"/>
                  <a:gd name="T6" fmla="*/ 8 w 32"/>
                  <a:gd name="T7" fmla="*/ 21 h 44"/>
                  <a:gd name="T8" fmla="*/ 11 w 32"/>
                  <a:gd name="T9" fmla="*/ 27 h 44"/>
                  <a:gd name="T10" fmla="*/ 14 w 32"/>
                  <a:gd name="T11" fmla="*/ 30 h 44"/>
                  <a:gd name="T12" fmla="*/ 13 w 32"/>
                  <a:gd name="T13" fmla="*/ 24 h 44"/>
                  <a:gd name="T14" fmla="*/ 13 w 32"/>
                  <a:gd name="T15" fmla="*/ 19 h 44"/>
                  <a:gd name="T16" fmla="*/ 15 w 32"/>
                  <a:gd name="T17" fmla="*/ 19 h 44"/>
                  <a:gd name="T18" fmla="*/ 18 w 32"/>
                  <a:gd name="T19" fmla="*/ 19 h 44"/>
                  <a:gd name="T20" fmla="*/ 20 w 32"/>
                  <a:gd name="T21" fmla="*/ 20 h 44"/>
                  <a:gd name="T22" fmla="*/ 18 w 32"/>
                  <a:gd name="T23" fmla="*/ 27 h 44"/>
                  <a:gd name="T24" fmla="*/ 21 w 32"/>
                  <a:gd name="T25" fmla="*/ 30 h 44"/>
                  <a:gd name="T26" fmla="*/ 23 w 32"/>
                  <a:gd name="T27" fmla="*/ 24 h 44"/>
                  <a:gd name="T28" fmla="*/ 26 w 32"/>
                  <a:gd name="T29" fmla="*/ 18 h 44"/>
                  <a:gd name="T30" fmla="*/ 26 w 32"/>
                  <a:gd name="T31" fmla="*/ 11 h 44"/>
                  <a:gd name="T32" fmla="*/ 22 w 32"/>
                  <a:gd name="T33" fmla="*/ 6 h 44"/>
                  <a:gd name="T34" fmla="*/ 16 w 32"/>
                  <a:gd name="T35" fmla="*/ 4 h 44"/>
                  <a:gd name="T36" fmla="*/ 21 w 32"/>
                  <a:gd name="T37" fmla="*/ 0 h 44"/>
                  <a:gd name="T38" fmla="*/ 28 w 32"/>
                  <a:gd name="T39" fmla="*/ 5 h 44"/>
                  <a:gd name="T40" fmla="*/ 32 w 32"/>
                  <a:gd name="T41" fmla="*/ 15 h 44"/>
                  <a:gd name="T42" fmla="*/ 27 w 32"/>
                  <a:gd name="T43" fmla="*/ 25 h 44"/>
                  <a:gd name="T44" fmla="*/ 25 w 32"/>
                  <a:gd name="T45" fmla="*/ 29 h 44"/>
                  <a:gd name="T46" fmla="*/ 24 w 32"/>
                  <a:gd name="T47" fmla="*/ 40 h 44"/>
                  <a:gd name="T48" fmla="*/ 23 w 32"/>
                  <a:gd name="T49" fmla="*/ 43 h 44"/>
                  <a:gd name="T50" fmla="*/ 19 w 32"/>
                  <a:gd name="T51" fmla="*/ 43 h 44"/>
                  <a:gd name="T52" fmla="*/ 16 w 32"/>
                  <a:gd name="T53" fmla="*/ 44 h 44"/>
                  <a:gd name="T54" fmla="*/ 13 w 32"/>
                  <a:gd name="T55" fmla="*/ 43 h 44"/>
                  <a:gd name="T56" fmla="*/ 9 w 32"/>
                  <a:gd name="T57" fmla="*/ 43 h 44"/>
                  <a:gd name="T58" fmla="*/ 8 w 32"/>
                  <a:gd name="T59" fmla="*/ 40 h 44"/>
                  <a:gd name="T60" fmla="*/ 7 w 32"/>
                  <a:gd name="T61" fmla="*/ 29 h 44"/>
                  <a:gd name="T62" fmla="*/ 4 w 32"/>
                  <a:gd name="T63" fmla="*/ 25 h 44"/>
                  <a:gd name="T64" fmla="*/ 0 w 32"/>
                  <a:gd name="T65" fmla="*/ 15 h 44"/>
                  <a:gd name="T66" fmla="*/ 3 w 32"/>
                  <a:gd name="T67" fmla="*/ 5 h 44"/>
                  <a:gd name="T68" fmla="*/ 11 w 32"/>
                  <a:gd name="T69" fmla="*/ 0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32" h="44">
                    <a:moveTo>
                      <a:pt x="16" y="4"/>
                    </a:moveTo>
                    <a:lnTo>
                      <a:pt x="12" y="4"/>
                    </a:lnTo>
                    <a:lnTo>
                      <a:pt x="10" y="6"/>
                    </a:lnTo>
                    <a:lnTo>
                      <a:pt x="7" y="8"/>
                    </a:lnTo>
                    <a:lnTo>
                      <a:pt x="6" y="11"/>
                    </a:lnTo>
                    <a:lnTo>
                      <a:pt x="6" y="15"/>
                    </a:lnTo>
                    <a:lnTo>
                      <a:pt x="6" y="18"/>
                    </a:lnTo>
                    <a:lnTo>
                      <a:pt x="8" y="21"/>
                    </a:lnTo>
                    <a:lnTo>
                      <a:pt x="9" y="24"/>
                    </a:lnTo>
                    <a:lnTo>
                      <a:pt x="11" y="27"/>
                    </a:lnTo>
                    <a:lnTo>
                      <a:pt x="12" y="30"/>
                    </a:lnTo>
                    <a:lnTo>
                      <a:pt x="14" y="30"/>
                    </a:lnTo>
                    <a:lnTo>
                      <a:pt x="14" y="27"/>
                    </a:lnTo>
                    <a:lnTo>
                      <a:pt x="13" y="24"/>
                    </a:lnTo>
                    <a:lnTo>
                      <a:pt x="12" y="20"/>
                    </a:lnTo>
                    <a:lnTo>
                      <a:pt x="13" y="19"/>
                    </a:lnTo>
                    <a:lnTo>
                      <a:pt x="14" y="19"/>
                    </a:lnTo>
                    <a:lnTo>
                      <a:pt x="15" y="19"/>
                    </a:lnTo>
                    <a:lnTo>
                      <a:pt x="16" y="19"/>
                    </a:lnTo>
                    <a:lnTo>
                      <a:pt x="18" y="19"/>
                    </a:lnTo>
                    <a:lnTo>
                      <a:pt x="19" y="19"/>
                    </a:lnTo>
                    <a:lnTo>
                      <a:pt x="20" y="20"/>
                    </a:lnTo>
                    <a:lnTo>
                      <a:pt x="19" y="24"/>
                    </a:lnTo>
                    <a:lnTo>
                      <a:pt x="18" y="27"/>
                    </a:lnTo>
                    <a:lnTo>
                      <a:pt x="18" y="30"/>
                    </a:lnTo>
                    <a:lnTo>
                      <a:pt x="21" y="30"/>
                    </a:lnTo>
                    <a:lnTo>
                      <a:pt x="21" y="27"/>
                    </a:lnTo>
                    <a:lnTo>
                      <a:pt x="23" y="24"/>
                    </a:lnTo>
                    <a:lnTo>
                      <a:pt x="24" y="21"/>
                    </a:lnTo>
                    <a:lnTo>
                      <a:pt x="26" y="18"/>
                    </a:lnTo>
                    <a:lnTo>
                      <a:pt x="27" y="15"/>
                    </a:lnTo>
                    <a:lnTo>
                      <a:pt x="26" y="11"/>
                    </a:lnTo>
                    <a:lnTo>
                      <a:pt x="25" y="8"/>
                    </a:lnTo>
                    <a:lnTo>
                      <a:pt x="22" y="6"/>
                    </a:lnTo>
                    <a:lnTo>
                      <a:pt x="20" y="4"/>
                    </a:lnTo>
                    <a:lnTo>
                      <a:pt x="16" y="4"/>
                    </a:lnTo>
                    <a:close/>
                    <a:moveTo>
                      <a:pt x="16" y="0"/>
                    </a:moveTo>
                    <a:lnTo>
                      <a:pt x="21" y="0"/>
                    </a:lnTo>
                    <a:lnTo>
                      <a:pt x="25" y="2"/>
                    </a:lnTo>
                    <a:lnTo>
                      <a:pt x="28" y="5"/>
                    </a:lnTo>
                    <a:lnTo>
                      <a:pt x="31" y="9"/>
                    </a:lnTo>
                    <a:lnTo>
                      <a:pt x="32" y="15"/>
                    </a:lnTo>
                    <a:lnTo>
                      <a:pt x="31" y="19"/>
                    </a:lnTo>
                    <a:lnTo>
                      <a:pt x="27" y="25"/>
                    </a:lnTo>
                    <a:lnTo>
                      <a:pt x="26" y="27"/>
                    </a:lnTo>
                    <a:lnTo>
                      <a:pt x="25" y="29"/>
                    </a:lnTo>
                    <a:lnTo>
                      <a:pt x="24" y="31"/>
                    </a:lnTo>
                    <a:lnTo>
                      <a:pt x="24" y="40"/>
                    </a:lnTo>
                    <a:lnTo>
                      <a:pt x="24" y="42"/>
                    </a:lnTo>
                    <a:lnTo>
                      <a:pt x="23" y="43"/>
                    </a:lnTo>
                    <a:lnTo>
                      <a:pt x="21" y="43"/>
                    </a:lnTo>
                    <a:lnTo>
                      <a:pt x="19" y="43"/>
                    </a:lnTo>
                    <a:lnTo>
                      <a:pt x="18" y="44"/>
                    </a:lnTo>
                    <a:lnTo>
                      <a:pt x="16" y="44"/>
                    </a:lnTo>
                    <a:lnTo>
                      <a:pt x="14" y="44"/>
                    </a:lnTo>
                    <a:lnTo>
                      <a:pt x="13" y="43"/>
                    </a:lnTo>
                    <a:lnTo>
                      <a:pt x="11" y="43"/>
                    </a:lnTo>
                    <a:lnTo>
                      <a:pt x="9" y="43"/>
                    </a:lnTo>
                    <a:lnTo>
                      <a:pt x="8" y="42"/>
                    </a:lnTo>
                    <a:lnTo>
                      <a:pt x="8" y="40"/>
                    </a:lnTo>
                    <a:lnTo>
                      <a:pt x="8" y="31"/>
                    </a:lnTo>
                    <a:lnTo>
                      <a:pt x="7" y="29"/>
                    </a:lnTo>
                    <a:lnTo>
                      <a:pt x="6" y="27"/>
                    </a:lnTo>
                    <a:lnTo>
                      <a:pt x="4" y="25"/>
                    </a:lnTo>
                    <a:lnTo>
                      <a:pt x="1" y="19"/>
                    </a:lnTo>
                    <a:lnTo>
                      <a:pt x="0" y="15"/>
                    </a:lnTo>
                    <a:lnTo>
                      <a:pt x="1" y="9"/>
                    </a:lnTo>
                    <a:lnTo>
                      <a:pt x="3" y="5"/>
                    </a:lnTo>
                    <a:lnTo>
                      <a:pt x="7" y="2"/>
                    </a:lnTo>
                    <a:lnTo>
                      <a:pt x="11" y="0"/>
                    </a:lnTo>
                    <a:lnTo>
                      <a:pt x="1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47" name="TextBox 23"/>
          <p:cNvSpPr txBox="1"/>
          <p:nvPr/>
        </p:nvSpPr>
        <p:spPr>
          <a:xfrm>
            <a:off x="1991506" y="5323990"/>
            <a:ext cx="2135561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TextBox 24"/>
          <p:cNvSpPr txBox="1"/>
          <p:nvPr/>
        </p:nvSpPr>
        <p:spPr>
          <a:xfrm>
            <a:off x="1991509" y="5067135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TextBox 23"/>
          <p:cNvSpPr txBox="1"/>
          <p:nvPr/>
        </p:nvSpPr>
        <p:spPr>
          <a:xfrm>
            <a:off x="4233049" y="5323990"/>
            <a:ext cx="2135561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0" name="TextBox 24"/>
          <p:cNvSpPr txBox="1"/>
          <p:nvPr/>
        </p:nvSpPr>
        <p:spPr>
          <a:xfrm>
            <a:off x="4233049" y="5067135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1" name="TextBox 23"/>
          <p:cNvSpPr txBox="1"/>
          <p:nvPr/>
        </p:nvSpPr>
        <p:spPr>
          <a:xfrm>
            <a:off x="6482860" y="5323990"/>
            <a:ext cx="2135561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TextBox 24"/>
          <p:cNvSpPr txBox="1"/>
          <p:nvPr/>
        </p:nvSpPr>
        <p:spPr>
          <a:xfrm>
            <a:off x="6482863" y="5067135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3" name="TextBox 23"/>
          <p:cNvSpPr txBox="1"/>
          <p:nvPr/>
        </p:nvSpPr>
        <p:spPr>
          <a:xfrm>
            <a:off x="8724402" y="5323990"/>
            <a:ext cx="2135561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4" name="TextBox 24"/>
          <p:cNvSpPr txBox="1"/>
          <p:nvPr/>
        </p:nvSpPr>
        <p:spPr>
          <a:xfrm>
            <a:off x="8724403" y="5067135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0" name="TextBox 8"/>
          <p:cNvSpPr txBox="1"/>
          <p:nvPr/>
        </p:nvSpPr>
        <p:spPr>
          <a:xfrm>
            <a:off x="784025" y="639307"/>
            <a:ext cx="2092525" cy="369332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r"/>
            <a:r>
              <a:rPr lang="zh-CN" altLang="en-US" sz="2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1" name="矩形 60"/>
          <p:cNvSpPr/>
          <p:nvPr/>
        </p:nvSpPr>
        <p:spPr>
          <a:xfrm>
            <a:off x="10483156" y="87933"/>
            <a:ext cx="2108542" cy="22711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r">
              <a:defRPr/>
            </a:pPr>
            <a:r>
              <a:rPr lang="en-US" altLang="zh-CN" sz="1476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www. </a:t>
            </a:r>
            <a:r>
              <a:rPr lang="en-US" altLang="zh-CN" sz="1476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1ppt.com</a:t>
            </a:r>
            <a:endParaRPr lang="zh-CN" altLang="en-US" sz="1476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2" name="TextBox 8"/>
          <p:cNvSpPr txBox="1"/>
          <p:nvPr/>
        </p:nvSpPr>
        <p:spPr>
          <a:xfrm>
            <a:off x="3108125" y="762417"/>
            <a:ext cx="3139134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3" name="矩形 62"/>
          <p:cNvSpPr/>
          <p:nvPr/>
        </p:nvSpPr>
        <p:spPr>
          <a:xfrm>
            <a:off x="353" y="375965"/>
            <a:ext cx="2885467" cy="18983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4" name="矩形 63"/>
          <p:cNvSpPr/>
          <p:nvPr/>
        </p:nvSpPr>
        <p:spPr>
          <a:xfrm>
            <a:off x="2885819" y="375965"/>
            <a:ext cx="9972578" cy="18983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538759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8" dur="500"/>
                                        <p:tgtEl>
                                          <p:spTgt spid="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1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1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500"/>
                            </p:stCondLst>
                            <p:childTnLst>
                              <p:par>
                                <p:cTn id="4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000"/>
                            </p:stCondLst>
                            <p:childTnLst>
                              <p:par>
                                <p:cTn id="5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2500"/>
                            </p:stCondLst>
                            <p:childTnLst>
                              <p:par>
                                <p:cTn id="5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3000"/>
                            </p:stCondLst>
                            <p:childTnLst>
                              <p:par>
                                <p:cTn id="68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7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9" grpId="0" animBg="1"/>
      <p:bldP spid="188" grpId="0" animBg="1"/>
      <p:bldP spid="169" grpId="0" animBg="1"/>
      <p:bldP spid="199" grpId="0" animBg="1"/>
      <p:bldP spid="47" grpId="0"/>
      <p:bldP spid="48" grpId="0"/>
      <p:bldP spid="49" grpId="0"/>
      <p:bldP spid="50" grpId="0"/>
      <p:bldP spid="51" grpId="0"/>
      <p:bldP spid="52" grpId="0"/>
      <p:bldP spid="53" grpId="0"/>
      <p:bldP spid="5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44" name="Freeform 2351"/>
          <p:cNvSpPr>
            <a:spLocks/>
          </p:cNvSpPr>
          <p:nvPr/>
        </p:nvSpPr>
        <p:spPr bwMode="auto">
          <a:xfrm>
            <a:off x="4218110" y="2071773"/>
            <a:ext cx="4397134" cy="1187385"/>
          </a:xfrm>
          <a:custGeom>
            <a:avLst/>
            <a:gdLst>
              <a:gd name="T0" fmla="*/ 101 w 5540"/>
              <a:gd name="T1" fmla="*/ 0 h 1497"/>
              <a:gd name="T2" fmla="*/ 144 w 5540"/>
              <a:gd name="T3" fmla="*/ 8 h 1497"/>
              <a:gd name="T4" fmla="*/ 226 w 5540"/>
              <a:gd name="T5" fmla="*/ 24 h 1497"/>
              <a:gd name="T6" fmla="*/ 346 w 5540"/>
              <a:gd name="T7" fmla="*/ 44 h 1497"/>
              <a:gd name="T8" fmla="*/ 501 w 5540"/>
              <a:gd name="T9" fmla="*/ 69 h 1497"/>
              <a:gd name="T10" fmla="*/ 687 w 5540"/>
              <a:gd name="T11" fmla="*/ 95 h 1497"/>
              <a:gd name="T12" fmla="*/ 905 w 5540"/>
              <a:gd name="T13" fmla="*/ 122 h 1497"/>
              <a:gd name="T14" fmla="*/ 1150 w 5540"/>
              <a:gd name="T15" fmla="*/ 147 h 1497"/>
              <a:gd name="T16" fmla="*/ 1420 w 5540"/>
              <a:gd name="T17" fmla="*/ 171 h 1497"/>
              <a:gd name="T18" fmla="*/ 1712 w 5540"/>
              <a:gd name="T19" fmla="*/ 189 h 1497"/>
              <a:gd name="T20" fmla="*/ 2023 w 5540"/>
              <a:gd name="T21" fmla="*/ 203 h 1497"/>
              <a:gd name="T22" fmla="*/ 2352 w 5540"/>
              <a:gd name="T23" fmla="*/ 208 h 1497"/>
              <a:gd name="T24" fmla="*/ 2697 w 5540"/>
              <a:gd name="T25" fmla="*/ 204 h 1497"/>
              <a:gd name="T26" fmla="*/ 3053 w 5540"/>
              <a:gd name="T27" fmla="*/ 191 h 1497"/>
              <a:gd name="T28" fmla="*/ 3458 w 5540"/>
              <a:gd name="T29" fmla="*/ 176 h 1497"/>
              <a:gd name="T30" fmla="*/ 3824 w 5540"/>
              <a:gd name="T31" fmla="*/ 169 h 1497"/>
              <a:gd name="T32" fmla="*/ 4154 w 5540"/>
              <a:gd name="T33" fmla="*/ 174 h 1497"/>
              <a:gd name="T34" fmla="*/ 4446 w 5540"/>
              <a:gd name="T35" fmla="*/ 188 h 1497"/>
              <a:gd name="T36" fmla="*/ 4701 w 5540"/>
              <a:gd name="T37" fmla="*/ 210 h 1497"/>
              <a:gd name="T38" fmla="*/ 4922 w 5540"/>
              <a:gd name="T39" fmla="*/ 238 h 1497"/>
              <a:gd name="T40" fmla="*/ 5108 w 5540"/>
              <a:gd name="T41" fmla="*/ 274 h 1497"/>
              <a:gd name="T42" fmla="*/ 5258 w 5540"/>
              <a:gd name="T43" fmla="*/ 313 h 1497"/>
              <a:gd name="T44" fmla="*/ 5376 w 5540"/>
              <a:gd name="T45" fmla="*/ 356 h 1497"/>
              <a:gd name="T46" fmla="*/ 5462 w 5540"/>
              <a:gd name="T47" fmla="*/ 402 h 1497"/>
              <a:gd name="T48" fmla="*/ 5516 w 5540"/>
              <a:gd name="T49" fmla="*/ 448 h 1497"/>
              <a:gd name="T50" fmla="*/ 5540 w 5540"/>
              <a:gd name="T51" fmla="*/ 497 h 1497"/>
              <a:gd name="T52" fmla="*/ 5496 w 5540"/>
              <a:gd name="T53" fmla="*/ 566 h 1497"/>
              <a:gd name="T54" fmla="*/ 5418 w 5540"/>
              <a:gd name="T55" fmla="*/ 623 h 1497"/>
              <a:gd name="T56" fmla="*/ 5310 w 5540"/>
              <a:gd name="T57" fmla="*/ 667 h 1497"/>
              <a:gd name="T58" fmla="*/ 5174 w 5540"/>
              <a:gd name="T59" fmla="*/ 701 h 1497"/>
              <a:gd name="T60" fmla="*/ 5010 w 5540"/>
              <a:gd name="T61" fmla="*/ 727 h 1497"/>
              <a:gd name="T62" fmla="*/ 4822 w 5540"/>
              <a:gd name="T63" fmla="*/ 747 h 1497"/>
              <a:gd name="T64" fmla="*/ 4613 w 5540"/>
              <a:gd name="T65" fmla="*/ 762 h 1497"/>
              <a:gd name="T66" fmla="*/ 4382 w 5540"/>
              <a:gd name="T67" fmla="*/ 776 h 1497"/>
              <a:gd name="T68" fmla="*/ 4133 w 5540"/>
              <a:gd name="T69" fmla="*/ 789 h 1497"/>
              <a:gd name="T70" fmla="*/ 3870 w 5540"/>
              <a:gd name="T71" fmla="*/ 804 h 1497"/>
              <a:gd name="T72" fmla="*/ 3591 w 5540"/>
              <a:gd name="T73" fmla="*/ 823 h 1497"/>
              <a:gd name="T74" fmla="*/ 3304 w 5540"/>
              <a:gd name="T75" fmla="*/ 850 h 1497"/>
              <a:gd name="T76" fmla="*/ 3006 w 5540"/>
              <a:gd name="T77" fmla="*/ 884 h 1497"/>
              <a:gd name="T78" fmla="*/ 2702 w 5540"/>
              <a:gd name="T79" fmla="*/ 928 h 1497"/>
              <a:gd name="T80" fmla="*/ 2393 w 5540"/>
              <a:gd name="T81" fmla="*/ 983 h 1497"/>
              <a:gd name="T82" fmla="*/ 2082 w 5540"/>
              <a:gd name="T83" fmla="*/ 1054 h 1497"/>
              <a:gd name="T84" fmla="*/ 1852 w 5540"/>
              <a:gd name="T85" fmla="*/ 1122 h 1497"/>
              <a:gd name="T86" fmla="*/ 1653 w 5540"/>
              <a:gd name="T87" fmla="*/ 1203 h 1497"/>
              <a:gd name="T88" fmla="*/ 1484 w 5540"/>
              <a:gd name="T89" fmla="*/ 1293 h 1497"/>
              <a:gd name="T90" fmla="*/ 1339 w 5540"/>
              <a:gd name="T91" fmla="*/ 1392 h 1497"/>
              <a:gd name="T92" fmla="*/ 1221 w 5540"/>
              <a:gd name="T93" fmla="*/ 1497 h 1497"/>
              <a:gd name="T94" fmla="*/ 981 w 5540"/>
              <a:gd name="T95" fmla="*/ 1489 h 1497"/>
              <a:gd name="T96" fmla="*/ 745 w 5540"/>
              <a:gd name="T97" fmla="*/ 1477 h 1497"/>
              <a:gd name="T98" fmla="*/ 518 w 5540"/>
              <a:gd name="T99" fmla="*/ 1463 h 1497"/>
              <a:gd name="T100" fmla="*/ 312 w 5540"/>
              <a:gd name="T101" fmla="*/ 1448 h 1497"/>
              <a:gd name="T102" fmla="*/ 137 w 5540"/>
              <a:gd name="T103" fmla="*/ 1433 h 1497"/>
              <a:gd name="T104" fmla="*/ 0 w 5540"/>
              <a:gd name="T105" fmla="*/ 1418 h 1497"/>
              <a:gd name="T106" fmla="*/ 96 w 5540"/>
              <a:gd name="T107" fmla="*/ 0 h 14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5540" h="1497">
                <a:moveTo>
                  <a:pt x="96" y="0"/>
                </a:moveTo>
                <a:lnTo>
                  <a:pt x="101" y="0"/>
                </a:lnTo>
                <a:lnTo>
                  <a:pt x="117" y="3"/>
                </a:lnTo>
                <a:lnTo>
                  <a:pt x="144" y="8"/>
                </a:lnTo>
                <a:lnTo>
                  <a:pt x="181" y="15"/>
                </a:lnTo>
                <a:lnTo>
                  <a:pt x="226" y="24"/>
                </a:lnTo>
                <a:lnTo>
                  <a:pt x="282" y="34"/>
                </a:lnTo>
                <a:lnTo>
                  <a:pt x="346" y="44"/>
                </a:lnTo>
                <a:lnTo>
                  <a:pt x="419" y="56"/>
                </a:lnTo>
                <a:lnTo>
                  <a:pt x="501" y="69"/>
                </a:lnTo>
                <a:lnTo>
                  <a:pt x="591" y="81"/>
                </a:lnTo>
                <a:lnTo>
                  <a:pt x="687" y="95"/>
                </a:lnTo>
                <a:lnTo>
                  <a:pt x="794" y="108"/>
                </a:lnTo>
                <a:lnTo>
                  <a:pt x="905" y="122"/>
                </a:lnTo>
                <a:lnTo>
                  <a:pt x="1025" y="135"/>
                </a:lnTo>
                <a:lnTo>
                  <a:pt x="1150" y="147"/>
                </a:lnTo>
                <a:lnTo>
                  <a:pt x="1282" y="159"/>
                </a:lnTo>
                <a:lnTo>
                  <a:pt x="1420" y="171"/>
                </a:lnTo>
                <a:lnTo>
                  <a:pt x="1564" y="181"/>
                </a:lnTo>
                <a:lnTo>
                  <a:pt x="1712" y="189"/>
                </a:lnTo>
                <a:lnTo>
                  <a:pt x="1866" y="196"/>
                </a:lnTo>
                <a:lnTo>
                  <a:pt x="2023" y="203"/>
                </a:lnTo>
                <a:lnTo>
                  <a:pt x="2187" y="206"/>
                </a:lnTo>
                <a:lnTo>
                  <a:pt x="2352" y="208"/>
                </a:lnTo>
                <a:lnTo>
                  <a:pt x="2523" y="208"/>
                </a:lnTo>
                <a:lnTo>
                  <a:pt x="2697" y="204"/>
                </a:lnTo>
                <a:lnTo>
                  <a:pt x="2874" y="199"/>
                </a:lnTo>
                <a:lnTo>
                  <a:pt x="3053" y="191"/>
                </a:lnTo>
                <a:lnTo>
                  <a:pt x="3260" y="182"/>
                </a:lnTo>
                <a:lnTo>
                  <a:pt x="3458" y="176"/>
                </a:lnTo>
                <a:lnTo>
                  <a:pt x="3647" y="171"/>
                </a:lnTo>
                <a:lnTo>
                  <a:pt x="3824" y="169"/>
                </a:lnTo>
                <a:lnTo>
                  <a:pt x="3993" y="171"/>
                </a:lnTo>
                <a:lnTo>
                  <a:pt x="4154" y="174"/>
                </a:lnTo>
                <a:lnTo>
                  <a:pt x="4304" y="181"/>
                </a:lnTo>
                <a:lnTo>
                  <a:pt x="4446" y="188"/>
                </a:lnTo>
                <a:lnTo>
                  <a:pt x="4577" y="198"/>
                </a:lnTo>
                <a:lnTo>
                  <a:pt x="4701" y="210"/>
                </a:lnTo>
                <a:lnTo>
                  <a:pt x="4816" y="223"/>
                </a:lnTo>
                <a:lnTo>
                  <a:pt x="4922" y="238"/>
                </a:lnTo>
                <a:lnTo>
                  <a:pt x="5018" y="255"/>
                </a:lnTo>
                <a:lnTo>
                  <a:pt x="5108" y="274"/>
                </a:lnTo>
                <a:lnTo>
                  <a:pt x="5187" y="292"/>
                </a:lnTo>
                <a:lnTo>
                  <a:pt x="5258" y="313"/>
                </a:lnTo>
                <a:lnTo>
                  <a:pt x="5322" y="335"/>
                </a:lnTo>
                <a:lnTo>
                  <a:pt x="5376" y="356"/>
                </a:lnTo>
                <a:lnTo>
                  <a:pt x="5423" y="378"/>
                </a:lnTo>
                <a:lnTo>
                  <a:pt x="5462" y="402"/>
                </a:lnTo>
                <a:lnTo>
                  <a:pt x="5493" y="424"/>
                </a:lnTo>
                <a:lnTo>
                  <a:pt x="5516" y="448"/>
                </a:lnTo>
                <a:lnTo>
                  <a:pt x="5531" y="471"/>
                </a:lnTo>
                <a:lnTo>
                  <a:pt x="5540" y="497"/>
                </a:lnTo>
                <a:lnTo>
                  <a:pt x="5521" y="534"/>
                </a:lnTo>
                <a:lnTo>
                  <a:pt x="5496" y="566"/>
                </a:lnTo>
                <a:lnTo>
                  <a:pt x="5461" y="596"/>
                </a:lnTo>
                <a:lnTo>
                  <a:pt x="5418" y="623"/>
                </a:lnTo>
                <a:lnTo>
                  <a:pt x="5369" y="647"/>
                </a:lnTo>
                <a:lnTo>
                  <a:pt x="5310" y="667"/>
                </a:lnTo>
                <a:lnTo>
                  <a:pt x="5246" y="686"/>
                </a:lnTo>
                <a:lnTo>
                  <a:pt x="5174" y="701"/>
                </a:lnTo>
                <a:lnTo>
                  <a:pt x="5096" y="715"/>
                </a:lnTo>
                <a:lnTo>
                  <a:pt x="5010" y="727"/>
                </a:lnTo>
                <a:lnTo>
                  <a:pt x="4920" y="737"/>
                </a:lnTo>
                <a:lnTo>
                  <a:pt x="4822" y="747"/>
                </a:lnTo>
                <a:lnTo>
                  <a:pt x="4719" y="754"/>
                </a:lnTo>
                <a:lnTo>
                  <a:pt x="4613" y="762"/>
                </a:lnTo>
                <a:lnTo>
                  <a:pt x="4500" y="769"/>
                </a:lnTo>
                <a:lnTo>
                  <a:pt x="4382" y="776"/>
                </a:lnTo>
                <a:lnTo>
                  <a:pt x="4260" y="782"/>
                </a:lnTo>
                <a:lnTo>
                  <a:pt x="4133" y="789"/>
                </a:lnTo>
                <a:lnTo>
                  <a:pt x="4003" y="796"/>
                </a:lnTo>
                <a:lnTo>
                  <a:pt x="3870" y="804"/>
                </a:lnTo>
                <a:lnTo>
                  <a:pt x="3733" y="813"/>
                </a:lnTo>
                <a:lnTo>
                  <a:pt x="3591" y="823"/>
                </a:lnTo>
                <a:lnTo>
                  <a:pt x="3450" y="835"/>
                </a:lnTo>
                <a:lnTo>
                  <a:pt x="3304" y="850"/>
                </a:lnTo>
                <a:lnTo>
                  <a:pt x="3156" y="865"/>
                </a:lnTo>
                <a:lnTo>
                  <a:pt x="3006" y="884"/>
                </a:lnTo>
                <a:lnTo>
                  <a:pt x="2855" y="904"/>
                </a:lnTo>
                <a:lnTo>
                  <a:pt x="2702" y="928"/>
                </a:lnTo>
                <a:lnTo>
                  <a:pt x="2548" y="953"/>
                </a:lnTo>
                <a:lnTo>
                  <a:pt x="2393" y="983"/>
                </a:lnTo>
                <a:lnTo>
                  <a:pt x="2237" y="1017"/>
                </a:lnTo>
                <a:lnTo>
                  <a:pt x="2082" y="1054"/>
                </a:lnTo>
                <a:lnTo>
                  <a:pt x="1964" y="1086"/>
                </a:lnTo>
                <a:lnTo>
                  <a:pt x="1852" y="1122"/>
                </a:lnTo>
                <a:lnTo>
                  <a:pt x="1749" y="1161"/>
                </a:lnTo>
                <a:lnTo>
                  <a:pt x="1653" y="1203"/>
                </a:lnTo>
                <a:lnTo>
                  <a:pt x="1565" y="1247"/>
                </a:lnTo>
                <a:lnTo>
                  <a:pt x="1484" y="1293"/>
                </a:lnTo>
                <a:lnTo>
                  <a:pt x="1408" y="1342"/>
                </a:lnTo>
                <a:lnTo>
                  <a:pt x="1339" y="1392"/>
                </a:lnTo>
                <a:lnTo>
                  <a:pt x="1276" y="1445"/>
                </a:lnTo>
                <a:lnTo>
                  <a:pt x="1221" y="1497"/>
                </a:lnTo>
                <a:lnTo>
                  <a:pt x="1101" y="1494"/>
                </a:lnTo>
                <a:lnTo>
                  <a:pt x="981" y="1489"/>
                </a:lnTo>
                <a:lnTo>
                  <a:pt x="863" y="1483"/>
                </a:lnTo>
                <a:lnTo>
                  <a:pt x="745" y="1477"/>
                </a:lnTo>
                <a:lnTo>
                  <a:pt x="630" y="1470"/>
                </a:lnTo>
                <a:lnTo>
                  <a:pt x="518" y="1463"/>
                </a:lnTo>
                <a:lnTo>
                  <a:pt x="412" y="1455"/>
                </a:lnTo>
                <a:lnTo>
                  <a:pt x="312" y="1448"/>
                </a:lnTo>
                <a:lnTo>
                  <a:pt x="221" y="1440"/>
                </a:lnTo>
                <a:lnTo>
                  <a:pt x="137" y="1433"/>
                </a:lnTo>
                <a:lnTo>
                  <a:pt x="62" y="1424"/>
                </a:lnTo>
                <a:lnTo>
                  <a:pt x="0" y="1418"/>
                </a:lnTo>
                <a:lnTo>
                  <a:pt x="785" y="853"/>
                </a:lnTo>
                <a:lnTo>
                  <a:pt x="96" y="0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35" tIns="45717" rIns="91435" bIns="45717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45" name="Freeform 2352"/>
          <p:cNvSpPr>
            <a:spLocks noEditPoints="1"/>
          </p:cNvSpPr>
          <p:nvPr/>
        </p:nvSpPr>
        <p:spPr bwMode="auto">
          <a:xfrm>
            <a:off x="4994354" y="3540129"/>
            <a:ext cx="3227211" cy="1017532"/>
          </a:xfrm>
          <a:custGeom>
            <a:avLst/>
            <a:gdLst>
              <a:gd name="T0" fmla="*/ 0 w 4066"/>
              <a:gd name="T1" fmla="*/ 951 h 1280"/>
              <a:gd name="T2" fmla="*/ 0 w 4066"/>
              <a:gd name="T3" fmla="*/ 951 h 1280"/>
              <a:gd name="T4" fmla="*/ 3571 w 4066"/>
              <a:gd name="T5" fmla="*/ 39 h 1280"/>
              <a:gd name="T6" fmla="*/ 3733 w 4066"/>
              <a:gd name="T7" fmla="*/ 121 h 1280"/>
              <a:gd name="T8" fmla="*/ 3867 w 4066"/>
              <a:gd name="T9" fmla="*/ 207 h 1280"/>
              <a:gd name="T10" fmla="*/ 3968 w 4066"/>
              <a:gd name="T11" fmla="*/ 294 h 1280"/>
              <a:gd name="T12" fmla="*/ 4036 w 4066"/>
              <a:gd name="T13" fmla="*/ 378 h 1280"/>
              <a:gd name="T14" fmla="*/ 4066 w 4066"/>
              <a:gd name="T15" fmla="*/ 459 h 1280"/>
              <a:gd name="T16" fmla="*/ 4064 w 4066"/>
              <a:gd name="T17" fmla="*/ 456 h 1280"/>
              <a:gd name="T18" fmla="*/ 4024 w 4066"/>
              <a:gd name="T19" fmla="*/ 518 h 1280"/>
              <a:gd name="T20" fmla="*/ 3950 w 4066"/>
              <a:gd name="T21" fmla="*/ 566 h 1280"/>
              <a:gd name="T22" fmla="*/ 3845 w 4066"/>
              <a:gd name="T23" fmla="*/ 601 h 1280"/>
              <a:gd name="T24" fmla="*/ 3710 w 4066"/>
              <a:gd name="T25" fmla="*/ 628 h 1280"/>
              <a:gd name="T26" fmla="*/ 3549 w 4066"/>
              <a:gd name="T27" fmla="*/ 647 h 1280"/>
              <a:gd name="T28" fmla="*/ 3367 w 4066"/>
              <a:gd name="T29" fmla="*/ 662 h 1280"/>
              <a:gd name="T30" fmla="*/ 3163 w 4066"/>
              <a:gd name="T31" fmla="*/ 674 h 1280"/>
              <a:gd name="T32" fmla="*/ 2940 w 4066"/>
              <a:gd name="T33" fmla="*/ 686 h 1280"/>
              <a:gd name="T34" fmla="*/ 2702 w 4066"/>
              <a:gd name="T35" fmla="*/ 699 h 1280"/>
              <a:gd name="T36" fmla="*/ 2452 w 4066"/>
              <a:gd name="T37" fmla="*/ 719 h 1280"/>
              <a:gd name="T38" fmla="*/ 2190 w 4066"/>
              <a:gd name="T39" fmla="*/ 745 h 1280"/>
              <a:gd name="T40" fmla="*/ 1920 w 4066"/>
              <a:gd name="T41" fmla="*/ 780 h 1280"/>
              <a:gd name="T42" fmla="*/ 1646 w 4066"/>
              <a:gd name="T43" fmla="*/ 829 h 1280"/>
              <a:gd name="T44" fmla="*/ 1370 w 4066"/>
              <a:gd name="T45" fmla="*/ 890 h 1280"/>
              <a:gd name="T46" fmla="*/ 1153 w 4066"/>
              <a:gd name="T47" fmla="*/ 958 h 1280"/>
              <a:gd name="T48" fmla="*/ 973 w 4066"/>
              <a:gd name="T49" fmla="*/ 1037 h 1280"/>
              <a:gd name="T50" fmla="*/ 824 w 4066"/>
              <a:gd name="T51" fmla="*/ 1128 h 1280"/>
              <a:gd name="T52" fmla="*/ 704 w 4066"/>
              <a:gd name="T53" fmla="*/ 1228 h 1280"/>
              <a:gd name="T54" fmla="*/ 549 w 4066"/>
              <a:gd name="T55" fmla="*/ 1255 h 1280"/>
              <a:gd name="T56" fmla="*/ 360 w 4066"/>
              <a:gd name="T57" fmla="*/ 1198 h 1280"/>
              <a:gd name="T58" fmla="*/ 206 w 4066"/>
              <a:gd name="T59" fmla="*/ 1133 h 1280"/>
              <a:gd name="T60" fmla="*/ 91 w 4066"/>
              <a:gd name="T61" fmla="*/ 1064 h 1280"/>
              <a:gd name="T62" fmla="*/ 20 w 4066"/>
              <a:gd name="T63" fmla="*/ 990 h 1280"/>
              <a:gd name="T64" fmla="*/ 12 w 4066"/>
              <a:gd name="T65" fmla="*/ 885 h 1280"/>
              <a:gd name="T66" fmla="*/ 61 w 4066"/>
              <a:gd name="T67" fmla="*/ 763 h 1280"/>
              <a:gd name="T68" fmla="*/ 139 w 4066"/>
              <a:gd name="T69" fmla="*/ 657 h 1280"/>
              <a:gd name="T70" fmla="*/ 243 w 4066"/>
              <a:gd name="T71" fmla="*/ 566 h 1280"/>
              <a:gd name="T72" fmla="*/ 372 w 4066"/>
              <a:gd name="T73" fmla="*/ 486 h 1280"/>
              <a:gd name="T74" fmla="*/ 520 w 4066"/>
              <a:gd name="T75" fmla="*/ 420 h 1280"/>
              <a:gd name="T76" fmla="*/ 687 w 4066"/>
              <a:gd name="T77" fmla="*/ 365 h 1280"/>
              <a:gd name="T78" fmla="*/ 868 w 4066"/>
              <a:gd name="T79" fmla="*/ 317 h 1280"/>
              <a:gd name="T80" fmla="*/ 1061 w 4066"/>
              <a:gd name="T81" fmla="*/ 280 h 1280"/>
              <a:gd name="T82" fmla="*/ 1262 w 4066"/>
              <a:gd name="T83" fmla="*/ 248 h 1280"/>
              <a:gd name="T84" fmla="*/ 1467 w 4066"/>
              <a:gd name="T85" fmla="*/ 224 h 1280"/>
              <a:gd name="T86" fmla="*/ 1677 w 4066"/>
              <a:gd name="T87" fmla="*/ 204 h 1280"/>
              <a:gd name="T88" fmla="*/ 1883 w 4066"/>
              <a:gd name="T89" fmla="*/ 189 h 1280"/>
              <a:gd name="T90" fmla="*/ 2087 w 4066"/>
              <a:gd name="T91" fmla="*/ 175 h 1280"/>
              <a:gd name="T92" fmla="*/ 2281 w 4066"/>
              <a:gd name="T93" fmla="*/ 164 h 1280"/>
              <a:gd name="T94" fmla="*/ 2467 w 4066"/>
              <a:gd name="T95" fmla="*/ 152 h 1280"/>
              <a:gd name="T96" fmla="*/ 2639 w 4066"/>
              <a:gd name="T97" fmla="*/ 140 h 1280"/>
              <a:gd name="T98" fmla="*/ 2795 w 4066"/>
              <a:gd name="T99" fmla="*/ 126 h 1280"/>
              <a:gd name="T100" fmla="*/ 3095 w 4066"/>
              <a:gd name="T101" fmla="*/ 86 h 1280"/>
              <a:gd name="T102" fmla="*/ 3359 w 4066"/>
              <a:gd name="T103" fmla="*/ 30 h 12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4066" h="1280">
                <a:moveTo>
                  <a:pt x="0" y="951"/>
                </a:moveTo>
                <a:lnTo>
                  <a:pt x="0" y="951"/>
                </a:lnTo>
                <a:lnTo>
                  <a:pt x="0" y="951"/>
                </a:lnTo>
                <a:lnTo>
                  <a:pt x="0" y="951"/>
                </a:lnTo>
                <a:close/>
                <a:moveTo>
                  <a:pt x="3478" y="0"/>
                </a:moveTo>
                <a:lnTo>
                  <a:pt x="3571" y="39"/>
                </a:lnTo>
                <a:lnTo>
                  <a:pt x="3656" y="79"/>
                </a:lnTo>
                <a:lnTo>
                  <a:pt x="3733" y="121"/>
                </a:lnTo>
                <a:lnTo>
                  <a:pt x="3804" y="164"/>
                </a:lnTo>
                <a:lnTo>
                  <a:pt x="3867" y="207"/>
                </a:lnTo>
                <a:lnTo>
                  <a:pt x="3921" y="250"/>
                </a:lnTo>
                <a:lnTo>
                  <a:pt x="3968" y="294"/>
                </a:lnTo>
                <a:lnTo>
                  <a:pt x="4005" y="336"/>
                </a:lnTo>
                <a:lnTo>
                  <a:pt x="4036" y="378"/>
                </a:lnTo>
                <a:lnTo>
                  <a:pt x="4056" y="420"/>
                </a:lnTo>
                <a:lnTo>
                  <a:pt x="4066" y="459"/>
                </a:lnTo>
                <a:lnTo>
                  <a:pt x="4066" y="456"/>
                </a:lnTo>
                <a:lnTo>
                  <a:pt x="4064" y="456"/>
                </a:lnTo>
                <a:lnTo>
                  <a:pt x="4049" y="488"/>
                </a:lnTo>
                <a:lnTo>
                  <a:pt x="4024" y="518"/>
                </a:lnTo>
                <a:lnTo>
                  <a:pt x="3992" y="544"/>
                </a:lnTo>
                <a:lnTo>
                  <a:pt x="3950" y="566"/>
                </a:lnTo>
                <a:lnTo>
                  <a:pt x="3901" y="584"/>
                </a:lnTo>
                <a:lnTo>
                  <a:pt x="3845" y="601"/>
                </a:lnTo>
                <a:lnTo>
                  <a:pt x="3781" y="616"/>
                </a:lnTo>
                <a:lnTo>
                  <a:pt x="3710" y="628"/>
                </a:lnTo>
                <a:lnTo>
                  <a:pt x="3634" y="638"/>
                </a:lnTo>
                <a:lnTo>
                  <a:pt x="3549" y="647"/>
                </a:lnTo>
                <a:lnTo>
                  <a:pt x="3462" y="655"/>
                </a:lnTo>
                <a:lnTo>
                  <a:pt x="3367" y="662"/>
                </a:lnTo>
                <a:lnTo>
                  <a:pt x="3267" y="667"/>
                </a:lnTo>
                <a:lnTo>
                  <a:pt x="3163" y="674"/>
                </a:lnTo>
                <a:lnTo>
                  <a:pt x="3053" y="679"/>
                </a:lnTo>
                <a:lnTo>
                  <a:pt x="2940" y="686"/>
                </a:lnTo>
                <a:lnTo>
                  <a:pt x="2823" y="692"/>
                </a:lnTo>
                <a:lnTo>
                  <a:pt x="2702" y="699"/>
                </a:lnTo>
                <a:lnTo>
                  <a:pt x="2579" y="709"/>
                </a:lnTo>
                <a:lnTo>
                  <a:pt x="2452" y="719"/>
                </a:lnTo>
                <a:lnTo>
                  <a:pt x="2322" y="731"/>
                </a:lnTo>
                <a:lnTo>
                  <a:pt x="2190" y="745"/>
                </a:lnTo>
                <a:lnTo>
                  <a:pt x="2057" y="762"/>
                </a:lnTo>
                <a:lnTo>
                  <a:pt x="1920" y="780"/>
                </a:lnTo>
                <a:lnTo>
                  <a:pt x="1783" y="804"/>
                </a:lnTo>
                <a:lnTo>
                  <a:pt x="1646" y="829"/>
                </a:lnTo>
                <a:lnTo>
                  <a:pt x="1508" y="858"/>
                </a:lnTo>
                <a:lnTo>
                  <a:pt x="1370" y="890"/>
                </a:lnTo>
                <a:lnTo>
                  <a:pt x="1256" y="922"/>
                </a:lnTo>
                <a:lnTo>
                  <a:pt x="1153" y="958"/>
                </a:lnTo>
                <a:lnTo>
                  <a:pt x="1059" y="997"/>
                </a:lnTo>
                <a:lnTo>
                  <a:pt x="973" y="1037"/>
                </a:lnTo>
                <a:lnTo>
                  <a:pt x="893" y="1083"/>
                </a:lnTo>
                <a:lnTo>
                  <a:pt x="824" y="1128"/>
                </a:lnTo>
                <a:lnTo>
                  <a:pt x="762" y="1177"/>
                </a:lnTo>
                <a:lnTo>
                  <a:pt x="704" y="1228"/>
                </a:lnTo>
                <a:lnTo>
                  <a:pt x="655" y="1280"/>
                </a:lnTo>
                <a:lnTo>
                  <a:pt x="549" y="1255"/>
                </a:lnTo>
                <a:lnTo>
                  <a:pt x="451" y="1228"/>
                </a:lnTo>
                <a:lnTo>
                  <a:pt x="360" y="1198"/>
                </a:lnTo>
                <a:lnTo>
                  <a:pt x="279" y="1167"/>
                </a:lnTo>
                <a:lnTo>
                  <a:pt x="206" y="1133"/>
                </a:lnTo>
                <a:lnTo>
                  <a:pt x="144" y="1100"/>
                </a:lnTo>
                <a:lnTo>
                  <a:pt x="91" y="1064"/>
                </a:lnTo>
                <a:lnTo>
                  <a:pt x="51" y="1027"/>
                </a:lnTo>
                <a:lnTo>
                  <a:pt x="20" y="990"/>
                </a:lnTo>
                <a:lnTo>
                  <a:pt x="0" y="951"/>
                </a:lnTo>
                <a:lnTo>
                  <a:pt x="12" y="885"/>
                </a:lnTo>
                <a:lnTo>
                  <a:pt x="32" y="822"/>
                </a:lnTo>
                <a:lnTo>
                  <a:pt x="61" y="763"/>
                </a:lnTo>
                <a:lnTo>
                  <a:pt x="96" y="709"/>
                </a:lnTo>
                <a:lnTo>
                  <a:pt x="139" y="657"/>
                </a:lnTo>
                <a:lnTo>
                  <a:pt x="188" y="610"/>
                </a:lnTo>
                <a:lnTo>
                  <a:pt x="243" y="566"/>
                </a:lnTo>
                <a:lnTo>
                  <a:pt x="304" y="525"/>
                </a:lnTo>
                <a:lnTo>
                  <a:pt x="372" y="486"/>
                </a:lnTo>
                <a:lnTo>
                  <a:pt x="444" y="452"/>
                </a:lnTo>
                <a:lnTo>
                  <a:pt x="520" y="420"/>
                </a:lnTo>
                <a:lnTo>
                  <a:pt x="601" y="392"/>
                </a:lnTo>
                <a:lnTo>
                  <a:pt x="687" y="365"/>
                </a:lnTo>
                <a:lnTo>
                  <a:pt x="777" y="339"/>
                </a:lnTo>
                <a:lnTo>
                  <a:pt x="868" y="317"/>
                </a:lnTo>
                <a:lnTo>
                  <a:pt x="964" y="297"/>
                </a:lnTo>
                <a:lnTo>
                  <a:pt x="1061" y="280"/>
                </a:lnTo>
                <a:lnTo>
                  <a:pt x="1160" y="263"/>
                </a:lnTo>
                <a:lnTo>
                  <a:pt x="1262" y="248"/>
                </a:lnTo>
                <a:lnTo>
                  <a:pt x="1365" y="236"/>
                </a:lnTo>
                <a:lnTo>
                  <a:pt x="1467" y="224"/>
                </a:lnTo>
                <a:lnTo>
                  <a:pt x="1572" y="214"/>
                </a:lnTo>
                <a:lnTo>
                  <a:pt x="1677" y="204"/>
                </a:lnTo>
                <a:lnTo>
                  <a:pt x="1780" y="196"/>
                </a:lnTo>
                <a:lnTo>
                  <a:pt x="1883" y="189"/>
                </a:lnTo>
                <a:lnTo>
                  <a:pt x="1986" y="182"/>
                </a:lnTo>
                <a:lnTo>
                  <a:pt x="2087" y="175"/>
                </a:lnTo>
                <a:lnTo>
                  <a:pt x="2185" y="169"/>
                </a:lnTo>
                <a:lnTo>
                  <a:pt x="2281" y="164"/>
                </a:lnTo>
                <a:lnTo>
                  <a:pt x="2376" y="157"/>
                </a:lnTo>
                <a:lnTo>
                  <a:pt x="2467" y="152"/>
                </a:lnTo>
                <a:lnTo>
                  <a:pt x="2555" y="147"/>
                </a:lnTo>
                <a:lnTo>
                  <a:pt x="2639" y="140"/>
                </a:lnTo>
                <a:lnTo>
                  <a:pt x="2719" y="133"/>
                </a:lnTo>
                <a:lnTo>
                  <a:pt x="2795" y="126"/>
                </a:lnTo>
                <a:lnTo>
                  <a:pt x="2948" y="108"/>
                </a:lnTo>
                <a:lnTo>
                  <a:pt x="3095" y="86"/>
                </a:lnTo>
                <a:lnTo>
                  <a:pt x="3230" y="59"/>
                </a:lnTo>
                <a:lnTo>
                  <a:pt x="3359" y="30"/>
                </a:lnTo>
                <a:lnTo>
                  <a:pt x="3478" y="0"/>
                </a:lnTo>
                <a:close/>
              </a:path>
            </a:pathLst>
          </a:custGeom>
          <a:solidFill>
            <a:schemeClr val="accent2">
              <a:lumMod val="5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35" tIns="45717" rIns="91435" bIns="45717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46" name="Freeform 2353"/>
          <p:cNvSpPr>
            <a:spLocks/>
          </p:cNvSpPr>
          <p:nvPr/>
        </p:nvSpPr>
        <p:spPr bwMode="auto">
          <a:xfrm>
            <a:off x="5395969" y="4795774"/>
            <a:ext cx="2404931" cy="784181"/>
          </a:xfrm>
          <a:custGeom>
            <a:avLst/>
            <a:gdLst>
              <a:gd name="T0" fmla="*/ 2348 w 3030"/>
              <a:gd name="T1" fmla="*/ 25 h 988"/>
              <a:gd name="T2" fmla="*/ 2537 w 3030"/>
              <a:gd name="T3" fmla="*/ 82 h 988"/>
              <a:gd name="T4" fmla="*/ 2700 w 3030"/>
              <a:gd name="T5" fmla="*/ 150 h 988"/>
              <a:gd name="T6" fmla="*/ 2833 w 3030"/>
              <a:gd name="T7" fmla="*/ 221 h 988"/>
              <a:gd name="T8" fmla="*/ 2934 w 3030"/>
              <a:gd name="T9" fmla="*/ 297 h 988"/>
              <a:gd name="T10" fmla="*/ 3000 w 3030"/>
              <a:gd name="T11" fmla="*/ 371 h 988"/>
              <a:gd name="T12" fmla="*/ 3030 w 3030"/>
              <a:gd name="T13" fmla="*/ 442 h 988"/>
              <a:gd name="T14" fmla="*/ 3029 w 3030"/>
              <a:gd name="T15" fmla="*/ 441 h 988"/>
              <a:gd name="T16" fmla="*/ 2992 w 3030"/>
              <a:gd name="T17" fmla="*/ 493 h 988"/>
              <a:gd name="T18" fmla="*/ 2924 w 3030"/>
              <a:gd name="T19" fmla="*/ 532 h 988"/>
              <a:gd name="T20" fmla="*/ 2826 w 3030"/>
              <a:gd name="T21" fmla="*/ 559 h 988"/>
              <a:gd name="T22" fmla="*/ 2701 w 3030"/>
              <a:gd name="T23" fmla="*/ 579 h 988"/>
              <a:gd name="T24" fmla="*/ 2553 w 3030"/>
              <a:gd name="T25" fmla="*/ 593 h 988"/>
              <a:gd name="T26" fmla="*/ 2384 w 3030"/>
              <a:gd name="T27" fmla="*/ 604 h 988"/>
              <a:gd name="T28" fmla="*/ 2196 w 3030"/>
              <a:gd name="T29" fmla="*/ 615 h 988"/>
              <a:gd name="T30" fmla="*/ 1994 w 3030"/>
              <a:gd name="T31" fmla="*/ 626 h 988"/>
              <a:gd name="T32" fmla="*/ 1778 w 3030"/>
              <a:gd name="T33" fmla="*/ 643 h 988"/>
              <a:gd name="T34" fmla="*/ 1553 w 3030"/>
              <a:gd name="T35" fmla="*/ 667 h 988"/>
              <a:gd name="T36" fmla="*/ 1320 w 3030"/>
              <a:gd name="T37" fmla="*/ 699 h 988"/>
              <a:gd name="T38" fmla="*/ 1084 w 3030"/>
              <a:gd name="T39" fmla="*/ 745 h 988"/>
              <a:gd name="T40" fmla="*/ 879 w 3030"/>
              <a:gd name="T41" fmla="*/ 797 h 988"/>
              <a:gd name="T42" fmla="*/ 729 w 3030"/>
              <a:gd name="T43" fmla="*/ 853 h 988"/>
              <a:gd name="T44" fmla="*/ 606 w 3030"/>
              <a:gd name="T45" fmla="*/ 917 h 988"/>
              <a:gd name="T46" fmla="*/ 503 w 3030"/>
              <a:gd name="T47" fmla="*/ 988 h 988"/>
              <a:gd name="T48" fmla="*/ 339 w 3030"/>
              <a:gd name="T49" fmla="*/ 925 h 988"/>
              <a:gd name="T50" fmla="*/ 202 w 3030"/>
              <a:gd name="T51" fmla="*/ 856 h 988"/>
              <a:gd name="T52" fmla="*/ 98 w 3030"/>
              <a:gd name="T53" fmla="*/ 787 h 988"/>
              <a:gd name="T54" fmla="*/ 28 w 3030"/>
              <a:gd name="T55" fmla="*/ 716 h 988"/>
              <a:gd name="T56" fmla="*/ 0 w 3030"/>
              <a:gd name="T57" fmla="*/ 650 h 988"/>
              <a:gd name="T58" fmla="*/ 10 w 3030"/>
              <a:gd name="T59" fmla="*/ 591 h 988"/>
              <a:gd name="T60" fmla="*/ 55 w 3030"/>
              <a:gd name="T61" fmla="*/ 486 h 988"/>
              <a:gd name="T62" fmla="*/ 131 w 3030"/>
              <a:gd name="T63" fmla="*/ 397 h 988"/>
              <a:gd name="T64" fmla="*/ 231 w 3030"/>
              <a:gd name="T65" fmla="*/ 321 h 988"/>
              <a:gd name="T66" fmla="*/ 354 w 3030"/>
              <a:gd name="T67" fmla="*/ 256 h 988"/>
              <a:gd name="T68" fmla="*/ 496 w 3030"/>
              <a:gd name="T69" fmla="*/ 204 h 988"/>
              <a:gd name="T70" fmla="*/ 653 w 3030"/>
              <a:gd name="T71" fmla="*/ 162 h 988"/>
              <a:gd name="T72" fmla="*/ 820 w 3030"/>
              <a:gd name="T73" fmla="*/ 126 h 988"/>
              <a:gd name="T74" fmla="*/ 998 w 3030"/>
              <a:gd name="T75" fmla="*/ 101 h 988"/>
              <a:gd name="T76" fmla="*/ 1180 w 3030"/>
              <a:gd name="T77" fmla="*/ 79 h 988"/>
              <a:gd name="T78" fmla="*/ 1362 w 3030"/>
              <a:gd name="T79" fmla="*/ 64 h 988"/>
              <a:gd name="T80" fmla="*/ 1545 w 3030"/>
              <a:gd name="T81" fmla="*/ 50 h 988"/>
              <a:gd name="T82" fmla="*/ 1719 w 3030"/>
              <a:gd name="T83" fmla="*/ 40 h 988"/>
              <a:gd name="T84" fmla="*/ 1886 w 3030"/>
              <a:gd name="T85" fmla="*/ 30 h 988"/>
              <a:gd name="T86" fmla="*/ 2039 w 3030"/>
              <a:gd name="T87" fmla="*/ 20 h 988"/>
              <a:gd name="T88" fmla="*/ 2176 w 3030"/>
              <a:gd name="T89" fmla="*/ 6 h 9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3030" h="988">
                <a:moveTo>
                  <a:pt x="2244" y="0"/>
                </a:moveTo>
                <a:lnTo>
                  <a:pt x="2348" y="25"/>
                </a:lnTo>
                <a:lnTo>
                  <a:pt x="2446" y="52"/>
                </a:lnTo>
                <a:lnTo>
                  <a:pt x="2537" y="82"/>
                </a:lnTo>
                <a:lnTo>
                  <a:pt x="2622" y="114"/>
                </a:lnTo>
                <a:lnTo>
                  <a:pt x="2700" y="150"/>
                </a:lnTo>
                <a:lnTo>
                  <a:pt x="2770" y="185"/>
                </a:lnTo>
                <a:lnTo>
                  <a:pt x="2833" y="221"/>
                </a:lnTo>
                <a:lnTo>
                  <a:pt x="2887" y="260"/>
                </a:lnTo>
                <a:lnTo>
                  <a:pt x="2934" y="297"/>
                </a:lnTo>
                <a:lnTo>
                  <a:pt x="2971" y="334"/>
                </a:lnTo>
                <a:lnTo>
                  <a:pt x="3000" y="371"/>
                </a:lnTo>
                <a:lnTo>
                  <a:pt x="3020" y="408"/>
                </a:lnTo>
                <a:lnTo>
                  <a:pt x="3030" y="442"/>
                </a:lnTo>
                <a:lnTo>
                  <a:pt x="3029" y="441"/>
                </a:lnTo>
                <a:lnTo>
                  <a:pt x="3029" y="441"/>
                </a:lnTo>
                <a:lnTo>
                  <a:pt x="3015" y="468"/>
                </a:lnTo>
                <a:lnTo>
                  <a:pt x="2992" y="493"/>
                </a:lnTo>
                <a:lnTo>
                  <a:pt x="2961" y="513"/>
                </a:lnTo>
                <a:lnTo>
                  <a:pt x="2924" y="532"/>
                </a:lnTo>
                <a:lnTo>
                  <a:pt x="2879" y="547"/>
                </a:lnTo>
                <a:lnTo>
                  <a:pt x="2826" y="559"/>
                </a:lnTo>
                <a:lnTo>
                  <a:pt x="2765" y="571"/>
                </a:lnTo>
                <a:lnTo>
                  <a:pt x="2701" y="579"/>
                </a:lnTo>
                <a:lnTo>
                  <a:pt x="2629" y="586"/>
                </a:lnTo>
                <a:lnTo>
                  <a:pt x="2553" y="593"/>
                </a:lnTo>
                <a:lnTo>
                  <a:pt x="2470" y="599"/>
                </a:lnTo>
                <a:lnTo>
                  <a:pt x="2384" y="604"/>
                </a:lnTo>
                <a:lnTo>
                  <a:pt x="2291" y="610"/>
                </a:lnTo>
                <a:lnTo>
                  <a:pt x="2196" y="615"/>
                </a:lnTo>
                <a:lnTo>
                  <a:pt x="2097" y="620"/>
                </a:lnTo>
                <a:lnTo>
                  <a:pt x="1994" y="626"/>
                </a:lnTo>
                <a:lnTo>
                  <a:pt x="1887" y="633"/>
                </a:lnTo>
                <a:lnTo>
                  <a:pt x="1778" y="643"/>
                </a:lnTo>
                <a:lnTo>
                  <a:pt x="1666" y="653"/>
                </a:lnTo>
                <a:lnTo>
                  <a:pt x="1553" y="667"/>
                </a:lnTo>
                <a:lnTo>
                  <a:pt x="1437" y="682"/>
                </a:lnTo>
                <a:lnTo>
                  <a:pt x="1320" y="699"/>
                </a:lnTo>
                <a:lnTo>
                  <a:pt x="1202" y="721"/>
                </a:lnTo>
                <a:lnTo>
                  <a:pt x="1084" y="745"/>
                </a:lnTo>
                <a:lnTo>
                  <a:pt x="964" y="773"/>
                </a:lnTo>
                <a:lnTo>
                  <a:pt x="879" y="797"/>
                </a:lnTo>
                <a:lnTo>
                  <a:pt x="802" y="822"/>
                </a:lnTo>
                <a:lnTo>
                  <a:pt x="729" y="853"/>
                </a:lnTo>
                <a:lnTo>
                  <a:pt x="665" y="883"/>
                </a:lnTo>
                <a:lnTo>
                  <a:pt x="606" y="917"/>
                </a:lnTo>
                <a:lnTo>
                  <a:pt x="552" y="952"/>
                </a:lnTo>
                <a:lnTo>
                  <a:pt x="503" y="988"/>
                </a:lnTo>
                <a:lnTo>
                  <a:pt x="418" y="958"/>
                </a:lnTo>
                <a:lnTo>
                  <a:pt x="339" y="925"/>
                </a:lnTo>
                <a:lnTo>
                  <a:pt x="266" y="892"/>
                </a:lnTo>
                <a:lnTo>
                  <a:pt x="202" y="856"/>
                </a:lnTo>
                <a:lnTo>
                  <a:pt x="145" y="821"/>
                </a:lnTo>
                <a:lnTo>
                  <a:pt x="98" y="787"/>
                </a:lnTo>
                <a:lnTo>
                  <a:pt x="59" y="751"/>
                </a:lnTo>
                <a:lnTo>
                  <a:pt x="28" y="716"/>
                </a:lnTo>
                <a:lnTo>
                  <a:pt x="10" y="682"/>
                </a:lnTo>
                <a:lnTo>
                  <a:pt x="0" y="650"/>
                </a:lnTo>
                <a:lnTo>
                  <a:pt x="0" y="650"/>
                </a:lnTo>
                <a:lnTo>
                  <a:pt x="10" y="591"/>
                </a:lnTo>
                <a:lnTo>
                  <a:pt x="28" y="537"/>
                </a:lnTo>
                <a:lnTo>
                  <a:pt x="55" y="486"/>
                </a:lnTo>
                <a:lnTo>
                  <a:pt x="89" y="439"/>
                </a:lnTo>
                <a:lnTo>
                  <a:pt x="131" y="397"/>
                </a:lnTo>
                <a:lnTo>
                  <a:pt x="179" y="356"/>
                </a:lnTo>
                <a:lnTo>
                  <a:pt x="231" y="321"/>
                </a:lnTo>
                <a:lnTo>
                  <a:pt x="290" y="287"/>
                </a:lnTo>
                <a:lnTo>
                  <a:pt x="354" y="256"/>
                </a:lnTo>
                <a:lnTo>
                  <a:pt x="422" y="229"/>
                </a:lnTo>
                <a:lnTo>
                  <a:pt x="496" y="204"/>
                </a:lnTo>
                <a:lnTo>
                  <a:pt x="572" y="182"/>
                </a:lnTo>
                <a:lnTo>
                  <a:pt x="653" y="162"/>
                </a:lnTo>
                <a:lnTo>
                  <a:pt x="736" y="143"/>
                </a:lnTo>
                <a:lnTo>
                  <a:pt x="820" y="126"/>
                </a:lnTo>
                <a:lnTo>
                  <a:pt x="908" y="113"/>
                </a:lnTo>
                <a:lnTo>
                  <a:pt x="998" y="101"/>
                </a:lnTo>
                <a:lnTo>
                  <a:pt x="1089" y="89"/>
                </a:lnTo>
                <a:lnTo>
                  <a:pt x="1180" y="79"/>
                </a:lnTo>
                <a:lnTo>
                  <a:pt x="1271" y="71"/>
                </a:lnTo>
                <a:lnTo>
                  <a:pt x="1362" y="64"/>
                </a:lnTo>
                <a:lnTo>
                  <a:pt x="1453" y="57"/>
                </a:lnTo>
                <a:lnTo>
                  <a:pt x="1545" y="50"/>
                </a:lnTo>
                <a:lnTo>
                  <a:pt x="1632" y="45"/>
                </a:lnTo>
                <a:lnTo>
                  <a:pt x="1719" y="40"/>
                </a:lnTo>
                <a:lnTo>
                  <a:pt x="1803" y="35"/>
                </a:lnTo>
                <a:lnTo>
                  <a:pt x="1886" y="30"/>
                </a:lnTo>
                <a:lnTo>
                  <a:pt x="1963" y="25"/>
                </a:lnTo>
                <a:lnTo>
                  <a:pt x="2039" y="20"/>
                </a:lnTo>
                <a:lnTo>
                  <a:pt x="2110" y="13"/>
                </a:lnTo>
                <a:lnTo>
                  <a:pt x="2176" y="6"/>
                </a:lnTo>
                <a:lnTo>
                  <a:pt x="2244" y="0"/>
                </a:lnTo>
                <a:close/>
              </a:path>
            </a:pathLst>
          </a:custGeom>
          <a:solidFill>
            <a:schemeClr val="accent3">
              <a:lumMod val="5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35" tIns="45717" rIns="91435" bIns="45717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47" name="Freeform 2354"/>
          <p:cNvSpPr>
            <a:spLocks/>
          </p:cNvSpPr>
          <p:nvPr/>
        </p:nvSpPr>
        <p:spPr bwMode="auto">
          <a:xfrm>
            <a:off x="5600746" y="5145003"/>
            <a:ext cx="2214442" cy="1100078"/>
          </a:xfrm>
          <a:custGeom>
            <a:avLst/>
            <a:gdLst>
              <a:gd name="T0" fmla="*/ 2772 w 2789"/>
              <a:gd name="T1" fmla="*/ 1 h 1385"/>
              <a:gd name="T2" fmla="*/ 2776 w 2789"/>
              <a:gd name="T3" fmla="*/ 18 h 1385"/>
              <a:gd name="T4" fmla="*/ 2783 w 2789"/>
              <a:gd name="T5" fmla="*/ 52 h 1385"/>
              <a:gd name="T6" fmla="*/ 2788 w 2789"/>
              <a:gd name="T7" fmla="*/ 99 h 1385"/>
              <a:gd name="T8" fmla="*/ 2789 w 2789"/>
              <a:gd name="T9" fmla="*/ 157 h 1385"/>
              <a:gd name="T10" fmla="*/ 2784 w 2789"/>
              <a:gd name="T11" fmla="*/ 224 h 1385"/>
              <a:gd name="T12" fmla="*/ 2769 w 2789"/>
              <a:gd name="T13" fmla="*/ 297 h 1385"/>
              <a:gd name="T14" fmla="*/ 2742 w 2789"/>
              <a:gd name="T15" fmla="*/ 375 h 1385"/>
              <a:gd name="T16" fmla="*/ 2698 w 2789"/>
              <a:gd name="T17" fmla="*/ 456 h 1385"/>
              <a:gd name="T18" fmla="*/ 2637 w 2789"/>
              <a:gd name="T19" fmla="*/ 535 h 1385"/>
              <a:gd name="T20" fmla="*/ 2555 w 2789"/>
              <a:gd name="T21" fmla="*/ 615 h 1385"/>
              <a:gd name="T22" fmla="*/ 2448 w 2789"/>
              <a:gd name="T23" fmla="*/ 687 h 1385"/>
              <a:gd name="T24" fmla="*/ 2315 w 2789"/>
              <a:gd name="T25" fmla="*/ 755 h 1385"/>
              <a:gd name="T26" fmla="*/ 2153 w 2789"/>
              <a:gd name="T27" fmla="*/ 812 h 1385"/>
              <a:gd name="T28" fmla="*/ 1957 w 2789"/>
              <a:gd name="T29" fmla="*/ 860 h 1385"/>
              <a:gd name="T30" fmla="*/ 1727 w 2789"/>
              <a:gd name="T31" fmla="*/ 893 h 1385"/>
              <a:gd name="T32" fmla="*/ 1604 w 2789"/>
              <a:gd name="T33" fmla="*/ 903 h 1385"/>
              <a:gd name="T34" fmla="*/ 1467 w 2789"/>
              <a:gd name="T35" fmla="*/ 914 h 1385"/>
              <a:gd name="T36" fmla="*/ 1317 w 2789"/>
              <a:gd name="T37" fmla="*/ 922 h 1385"/>
              <a:gd name="T38" fmla="*/ 1160 w 2789"/>
              <a:gd name="T39" fmla="*/ 932 h 1385"/>
              <a:gd name="T40" fmla="*/ 1000 w 2789"/>
              <a:gd name="T41" fmla="*/ 946 h 1385"/>
              <a:gd name="T42" fmla="*/ 839 w 2789"/>
              <a:gd name="T43" fmla="*/ 963 h 1385"/>
              <a:gd name="T44" fmla="*/ 684 w 2789"/>
              <a:gd name="T45" fmla="*/ 986 h 1385"/>
              <a:gd name="T46" fmla="*/ 535 w 2789"/>
              <a:gd name="T47" fmla="*/ 1017 h 1385"/>
              <a:gd name="T48" fmla="*/ 402 w 2789"/>
              <a:gd name="T49" fmla="*/ 1057 h 1385"/>
              <a:gd name="T50" fmla="*/ 284 w 2789"/>
              <a:gd name="T51" fmla="*/ 1106 h 1385"/>
              <a:gd name="T52" fmla="*/ 186 w 2789"/>
              <a:gd name="T53" fmla="*/ 1169 h 1385"/>
              <a:gd name="T54" fmla="*/ 113 w 2789"/>
              <a:gd name="T55" fmla="*/ 1245 h 1385"/>
              <a:gd name="T56" fmla="*/ 69 w 2789"/>
              <a:gd name="T57" fmla="*/ 1334 h 1385"/>
              <a:gd name="T58" fmla="*/ 57 w 2789"/>
              <a:gd name="T59" fmla="*/ 1383 h 1385"/>
              <a:gd name="T60" fmla="*/ 49 w 2789"/>
              <a:gd name="T61" fmla="*/ 1361 h 1385"/>
              <a:gd name="T62" fmla="*/ 37 w 2789"/>
              <a:gd name="T63" fmla="*/ 1321 h 1385"/>
              <a:gd name="T64" fmla="*/ 22 w 2789"/>
              <a:gd name="T65" fmla="*/ 1265 h 1385"/>
              <a:gd name="T66" fmla="*/ 10 w 2789"/>
              <a:gd name="T67" fmla="*/ 1194 h 1385"/>
              <a:gd name="T68" fmla="*/ 2 w 2789"/>
              <a:gd name="T69" fmla="*/ 1113 h 1385"/>
              <a:gd name="T70" fmla="*/ 2 w 2789"/>
              <a:gd name="T71" fmla="*/ 1023 h 1385"/>
              <a:gd name="T72" fmla="*/ 15 w 2789"/>
              <a:gd name="T73" fmla="*/ 929 h 1385"/>
              <a:gd name="T74" fmla="*/ 42 w 2789"/>
              <a:gd name="T75" fmla="*/ 831 h 1385"/>
              <a:gd name="T76" fmla="*/ 88 w 2789"/>
              <a:gd name="T77" fmla="*/ 733 h 1385"/>
              <a:gd name="T78" fmla="*/ 155 w 2789"/>
              <a:gd name="T79" fmla="*/ 637 h 1385"/>
              <a:gd name="T80" fmla="*/ 246 w 2789"/>
              <a:gd name="T81" fmla="*/ 547 h 1385"/>
              <a:gd name="T82" fmla="*/ 368 w 2789"/>
              <a:gd name="T83" fmla="*/ 464 h 1385"/>
              <a:gd name="T84" fmla="*/ 520 w 2789"/>
              <a:gd name="T85" fmla="*/ 392 h 1385"/>
              <a:gd name="T86" fmla="*/ 706 w 2789"/>
              <a:gd name="T87" fmla="*/ 332 h 1385"/>
              <a:gd name="T88" fmla="*/ 944 w 2789"/>
              <a:gd name="T89" fmla="*/ 280 h 1385"/>
              <a:gd name="T90" fmla="*/ 1179 w 2789"/>
              <a:gd name="T91" fmla="*/ 241 h 1385"/>
              <a:gd name="T92" fmla="*/ 1408 w 2789"/>
              <a:gd name="T93" fmla="*/ 212 h 1385"/>
              <a:gd name="T94" fmla="*/ 1629 w 2789"/>
              <a:gd name="T95" fmla="*/ 192 h 1385"/>
              <a:gd name="T96" fmla="*/ 1839 w 2789"/>
              <a:gd name="T97" fmla="*/ 179 h 1385"/>
              <a:gd name="T98" fmla="*/ 2033 w 2789"/>
              <a:gd name="T99" fmla="*/ 169 h 1385"/>
              <a:gd name="T100" fmla="*/ 2212 w 2789"/>
              <a:gd name="T101" fmla="*/ 158 h 1385"/>
              <a:gd name="T102" fmla="*/ 2371 w 2789"/>
              <a:gd name="T103" fmla="*/ 145 h 1385"/>
              <a:gd name="T104" fmla="*/ 2507 w 2789"/>
              <a:gd name="T105" fmla="*/ 130 h 1385"/>
              <a:gd name="T106" fmla="*/ 2621 w 2789"/>
              <a:gd name="T107" fmla="*/ 106 h 1385"/>
              <a:gd name="T108" fmla="*/ 2703 w 2789"/>
              <a:gd name="T109" fmla="*/ 72 h 1385"/>
              <a:gd name="T110" fmla="*/ 2757 w 2789"/>
              <a:gd name="T111" fmla="*/ 27 h 13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2789" h="1385">
                <a:moveTo>
                  <a:pt x="2771" y="0"/>
                </a:moveTo>
                <a:lnTo>
                  <a:pt x="2772" y="1"/>
                </a:lnTo>
                <a:lnTo>
                  <a:pt x="2774" y="8"/>
                </a:lnTo>
                <a:lnTo>
                  <a:pt x="2776" y="18"/>
                </a:lnTo>
                <a:lnTo>
                  <a:pt x="2779" y="33"/>
                </a:lnTo>
                <a:lnTo>
                  <a:pt x="2783" y="52"/>
                </a:lnTo>
                <a:lnTo>
                  <a:pt x="2786" y="74"/>
                </a:lnTo>
                <a:lnTo>
                  <a:pt x="2788" y="99"/>
                </a:lnTo>
                <a:lnTo>
                  <a:pt x="2789" y="126"/>
                </a:lnTo>
                <a:lnTo>
                  <a:pt x="2789" y="157"/>
                </a:lnTo>
                <a:lnTo>
                  <a:pt x="2788" y="189"/>
                </a:lnTo>
                <a:lnTo>
                  <a:pt x="2784" y="224"/>
                </a:lnTo>
                <a:lnTo>
                  <a:pt x="2778" y="260"/>
                </a:lnTo>
                <a:lnTo>
                  <a:pt x="2769" y="297"/>
                </a:lnTo>
                <a:lnTo>
                  <a:pt x="2757" y="336"/>
                </a:lnTo>
                <a:lnTo>
                  <a:pt x="2742" y="375"/>
                </a:lnTo>
                <a:lnTo>
                  <a:pt x="2722" y="415"/>
                </a:lnTo>
                <a:lnTo>
                  <a:pt x="2698" y="456"/>
                </a:lnTo>
                <a:lnTo>
                  <a:pt x="2671" y="496"/>
                </a:lnTo>
                <a:lnTo>
                  <a:pt x="2637" y="535"/>
                </a:lnTo>
                <a:lnTo>
                  <a:pt x="2599" y="576"/>
                </a:lnTo>
                <a:lnTo>
                  <a:pt x="2555" y="615"/>
                </a:lnTo>
                <a:lnTo>
                  <a:pt x="2506" y="652"/>
                </a:lnTo>
                <a:lnTo>
                  <a:pt x="2448" y="687"/>
                </a:lnTo>
                <a:lnTo>
                  <a:pt x="2386" y="723"/>
                </a:lnTo>
                <a:lnTo>
                  <a:pt x="2315" y="755"/>
                </a:lnTo>
                <a:lnTo>
                  <a:pt x="2239" y="785"/>
                </a:lnTo>
                <a:lnTo>
                  <a:pt x="2153" y="812"/>
                </a:lnTo>
                <a:lnTo>
                  <a:pt x="2060" y="838"/>
                </a:lnTo>
                <a:lnTo>
                  <a:pt x="1957" y="860"/>
                </a:lnTo>
                <a:lnTo>
                  <a:pt x="1847" y="878"/>
                </a:lnTo>
                <a:lnTo>
                  <a:pt x="1727" y="893"/>
                </a:lnTo>
                <a:lnTo>
                  <a:pt x="1668" y="898"/>
                </a:lnTo>
                <a:lnTo>
                  <a:pt x="1604" y="903"/>
                </a:lnTo>
                <a:lnTo>
                  <a:pt x="1536" y="909"/>
                </a:lnTo>
                <a:lnTo>
                  <a:pt x="1467" y="914"/>
                </a:lnTo>
                <a:lnTo>
                  <a:pt x="1393" y="917"/>
                </a:lnTo>
                <a:lnTo>
                  <a:pt x="1317" y="922"/>
                </a:lnTo>
                <a:lnTo>
                  <a:pt x="1239" y="927"/>
                </a:lnTo>
                <a:lnTo>
                  <a:pt x="1160" y="932"/>
                </a:lnTo>
                <a:lnTo>
                  <a:pt x="1079" y="939"/>
                </a:lnTo>
                <a:lnTo>
                  <a:pt x="1000" y="946"/>
                </a:lnTo>
                <a:lnTo>
                  <a:pt x="919" y="954"/>
                </a:lnTo>
                <a:lnTo>
                  <a:pt x="839" y="963"/>
                </a:lnTo>
                <a:lnTo>
                  <a:pt x="760" y="974"/>
                </a:lnTo>
                <a:lnTo>
                  <a:pt x="684" y="986"/>
                </a:lnTo>
                <a:lnTo>
                  <a:pt x="608" y="1001"/>
                </a:lnTo>
                <a:lnTo>
                  <a:pt x="535" y="1017"/>
                </a:lnTo>
                <a:lnTo>
                  <a:pt x="466" y="1035"/>
                </a:lnTo>
                <a:lnTo>
                  <a:pt x="402" y="1057"/>
                </a:lnTo>
                <a:lnTo>
                  <a:pt x="339" y="1081"/>
                </a:lnTo>
                <a:lnTo>
                  <a:pt x="284" y="1106"/>
                </a:lnTo>
                <a:lnTo>
                  <a:pt x="231" y="1137"/>
                </a:lnTo>
                <a:lnTo>
                  <a:pt x="186" y="1169"/>
                </a:lnTo>
                <a:lnTo>
                  <a:pt x="145" y="1204"/>
                </a:lnTo>
                <a:lnTo>
                  <a:pt x="113" y="1245"/>
                </a:lnTo>
                <a:lnTo>
                  <a:pt x="88" y="1287"/>
                </a:lnTo>
                <a:lnTo>
                  <a:pt x="69" y="1334"/>
                </a:lnTo>
                <a:lnTo>
                  <a:pt x="59" y="1385"/>
                </a:lnTo>
                <a:lnTo>
                  <a:pt x="57" y="1383"/>
                </a:lnTo>
                <a:lnTo>
                  <a:pt x="54" y="1375"/>
                </a:lnTo>
                <a:lnTo>
                  <a:pt x="49" y="1361"/>
                </a:lnTo>
                <a:lnTo>
                  <a:pt x="44" y="1343"/>
                </a:lnTo>
                <a:lnTo>
                  <a:pt x="37" y="1321"/>
                </a:lnTo>
                <a:lnTo>
                  <a:pt x="29" y="1294"/>
                </a:lnTo>
                <a:lnTo>
                  <a:pt x="22" y="1265"/>
                </a:lnTo>
                <a:lnTo>
                  <a:pt x="15" y="1231"/>
                </a:lnTo>
                <a:lnTo>
                  <a:pt x="10" y="1194"/>
                </a:lnTo>
                <a:lnTo>
                  <a:pt x="5" y="1155"/>
                </a:lnTo>
                <a:lnTo>
                  <a:pt x="2" y="1113"/>
                </a:lnTo>
                <a:lnTo>
                  <a:pt x="0" y="1069"/>
                </a:lnTo>
                <a:lnTo>
                  <a:pt x="2" y="1023"/>
                </a:lnTo>
                <a:lnTo>
                  <a:pt x="7" y="976"/>
                </a:lnTo>
                <a:lnTo>
                  <a:pt x="15" y="929"/>
                </a:lnTo>
                <a:lnTo>
                  <a:pt x="27" y="880"/>
                </a:lnTo>
                <a:lnTo>
                  <a:pt x="42" y="831"/>
                </a:lnTo>
                <a:lnTo>
                  <a:pt x="62" y="782"/>
                </a:lnTo>
                <a:lnTo>
                  <a:pt x="88" y="733"/>
                </a:lnTo>
                <a:lnTo>
                  <a:pt x="118" y="684"/>
                </a:lnTo>
                <a:lnTo>
                  <a:pt x="155" y="637"/>
                </a:lnTo>
                <a:lnTo>
                  <a:pt x="198" y="591"/>
                </a:lnTo>
                <a:lnTo>
                  <a:pt x="246" y="547"/>
                </a:lnTo>
                <a:lnTo>
                  <a:pt x="304" y="503"/>
                </a:lnTo>
                <a:lnTo>
                  <a:pt x="368" y="464"/>
                </a:lnTo>
                <a:lnTo>
                  <a:pt x="439" y="425"/>
                </a:lnTo>
                <a:lnTo>
                  <a:pt x="520" y="392"/>
                </a:lnTo>
                <a:lnTo>
                  <a:pt x="608" y="359"/>
                </a:lnTo>
                <a:lnTo>
                  <a:pt x="706" y="332"/>
                </a:lnTo>
                <a:lnTo>
                  <a:pt x="826" y="304"/>
                </a:lnTo>
                <a:lnTo>
                  <a:pt x="944" y="280"/>
                </a:lnTo>
                <a:lnTo>
                  <a:pt x="1062" y="258"/>
                </a:lnTo>
                <a:lnTo>
                  <a:pt x="1179" y="241"/>
                </a:lnTo>
                <a:lnTo>
                  <a:pt x="1295" y="226"/>
                </a:lnTo>
                <a:lnTo>
                  <a:pt x="1408" y="212"/>
                </a:lnTo>
                <a:lnTo>
                  <a:pt x="1520" y="202"/>
                </a:lnTo>
                <a:lnTo>
                  <a:pt x="1629" y="192"/>
                </a:lnTo>
                <a:lnTo>
                  <a:pt x="1736" y="185"/>
                </a:lnTo>
                <a:lnTo>
                  <a:pt x="1839" y="179"/>
                </a:lnTo>
                <a:lnTo>
                  <a:pt x="1938" y="174"/>
                </a:lnTo>
                <a:lnTo>
                  <a:pt x="2033" y="169"/>
                </a:lnTo>
                <a:lnTo>
                  <a:pt x="2126" y="163"/>
                </a:lnTo>
                <a:lnTo>
                  <a:pt x="2212" y="158"/>
                </a:lnTo>
                <a:lnTo>
                  <a:pt x="2295" y="152"/>
                </a:lnTo>
                <a:lnTo>
                  <a:pt x="2371" y="145"/>
                </a:lnTo>
                <a:lnTo>
                  <a:pt x="2443" y="138"/>
                </a:lnTo>
                <a:lnTo>
                  <a:pt x="2507" y="130"/>
                </a:lnTo>
                <a:lnTo>
                  <a:pt x="2568" y="118"/>
                </a:lnTo>
                <a:lnTo>
                  <a:pt x="2621" y="106"/>
                </a:lnTo>
                <a:lnTo>
                  <a:pt x="2666" y="91"/>
                </a:lnTo>
                <a:lnTo>
                  <a:pt x="2703" y="72"/>
                </a:lnTo>
                <a:lnTo>
                  <a:pt x="2734" y="52"/>
                </a:lnTo>
                <a:lnTo>
                  <a:pt x="2757" y="27"/>
                </a:lnTo>
                <a:lnTo>
                  <a:pt x="2771" y="0"/>
                </a:lnTo>
                <a:close/>
              </a:path>
            </a:pathLst>
          </a:custGeom>
          <a:solidFill>
            <a:schemeClr val="accent3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6412" tIns="48205" rIns="96412" bIns="48205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20000"/>
              </a:lnSpc>
            </a:pPr>
            <a:endParaRPr lang="zh-CN" altLang="en-US" sz="2001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48" name="Freeform 2355"/>
          <p:cNvSpPr>
            <a:spLocks/>
          </p:cNvSpPr>
          <p:nvPr/>
        </p:nvSpPr>
        <p:spPr bwMode="auto">
          <a:xfrm>
            <a:off x="5349935" y="3887773"/>
            <a:ext cx="2890680" cy="1438196"/>
          </a:xfrm>
          <a:custGeom>
            <a:avLst/>
            <a:gdLst>
              <a:gd name="T0" fmla="*/ 3620 w 3642"/>
              <a:gd name="T1" fmla="*/ 8 h 1811"/>
              <a:gd name="T2" fmla="*/ 3630 w 3642"/>
              <a:gd name="T3" fmla="*/ 52 h 1811"/>
              <a:gd name="T4" fmla="*/ 3640 w 3642"/>
              <a:gd name="T5" fmla="*/ 127 h 1811"/>
              <a:gd name="T6" fmla="*/ 3640 w 3642"/>
              <a:gd name="T7" fmla="*/ 226 h 1811"/>
              <a:gd name="T8" fmla="*/ 3625 w 3642"/>
              <a:gd name="T9" fmla="*/ 343 h 1811"/>
              <a:gd name="T10" fmla="*/ 3586 w 3642"/>
              <a:gd name="T11" fmla="*/ 473 h 1811"/>
              <a:gd name="T12" fmla="*/ 3515 w 3642"/>
              <a:gd name="T13" fmla="*/ 608 h 1811"/>
              <a:gd name="T14" fmla="*/ 3402 w 3642"/>
              <a:gd name="T15" fmla="*/ 743 h 1811"/>
              <a:gd name="T16" fmla="*/ 3242 w 3642"/>
              <a:gd name="T17" fmla="*/ 870 h 1811"/>
              <a:gd name="T18" fmla="*/ 3025 w 3642"/>
              <a:gd name="T19" fmla="*/ 985 h 1811"/>
              <a:gd name="T20" fmla="*/ 2743 w 3642"/>
              <a:gd name="T21" fmla="*/ 1081 h 1811"/>
              <a:gd name="T22" fmla="*/ 2389 w 3642"/>
              <a:gd name="T23" fmla="*/ 1152 h 1811"/>
              <a:gd name="T24" fmla="*/ 2115 w 3642"/>
              <a:gd name="T25" fmla="*/ 1181 h 1811"/>
              <a:gd name="T26" fmla="*/ 1879 w 3642"/>
              <a:gd name="T27" fmla="*/ 1196 h 1811"/>
              <a:gd name="T28" fmla="*/ 1621 w 3642"/>
              <a:gd name="T29" fmla="*/ 1211 h 1811"/>
              <a:gd name="T30" fmla="*/ 1347 w 3642"/>
              <a:gd name="T31" fmla="*/ 1232 h 1811"/>
              <a:gd name="T32" fmla="*/ 1074 w 3642"/>
              <a:gd name="T33" fmla="*/ 1262 h 1811"/>
              <a:gd name="T34" fmla="*/ 812 w 3642"/>
              <a:gd name="T35" fmla="*/ 1304 h 1811"/>
              <a:gd name="T36" fmla="*/ 572 w 3642"/>
              <a:gd name="T37" fmla="*/ 1365 h 1811"/>
              <a:gd name="T38" fmla="*/ 366 w 3642"/>
              <a:gd name="T39" fmla="*/ 1448 h 1811"/>
              <a:gd name="T40" fmla="*/ 207 w 3642"/>
              <a:gd name="T41" fmla="*/ 1558 h 1811"/>
              <a:gd name="T42" fmla="*/ 104 w 3642"/>
              <a:gd name="T43" fmla="*/ 1698 h 1811"/>
              <a:gd name="T44" fmla="*/ 74 w 3642"/>
              <a:gd name="T45" fmla="*/ 1808 h 1811"/>
              <a:gd name="T46" fmla="*/ 60 w 3642"/>
              <a:gd name="T47" fmla="*/ 1771 h 1811"/>
              <a:gd name="T48" fmla="*/ 37 w 3642"/>
              <a:gd name="T49" fmla="*/ 1693 h 1811"/>
              <a:gd name="T50" fmla="*/ 15 w 3642"/>
              <a:gd name="T51" fmla="*/ 1583 h 1811"/>
              <a:gd name="T52" fmla="*/ 0 w 3642"/>
              <a:gd name="T53" fmla="*/ 1449 h 1811"/>
              <a:gd name="T54" fmla="*/ 5 w 3642"/>
              <a:gd name="T55" fmla="*/ 1297 h 1811"/>
              <a:gd name="T56" fmla="*/ 37 w 3642"/>
              <a:gd name="T57" fmla="*/ 1137 h 1811"/>
              <a:gd name="T58" fmla="*/ 104 w 3642"/>
              <a:gd name="T59" fmla="*/ 973 h 1811"/>
              <a:gd name="T60" fmla="*/ 217 w 3642"/>
              <a:gd name="T61" fmla="*/ 813 h 1811"/>
              <a:gd name="T62" fmla="*/ 386 w 3642"/>
              <a:gd name="T63" fmla="*/ 666 h 1811"/>
              <a:gd name="T64" fmla="*/ 618 w 3642"/>
              <a:gd name="T65" fmla="*/ 537 h 1811"/>
              <a:gd name="T66" fmla="*/ 922 w 3642"/>
              <a:gd name="T67" fmla="*/ 434 h 1811"/>
              <a:gd name="T68" fmla="*/ 1335 w 3642"/>
              <a:gd name="T69" fmla="*/ 348 h 1811"/>
              <a:gd name="T70" fmla="*/ 1742 w 3642"/>
              <a:gd name="T71" fmla="*/ 289 h 1811"/>
              <a:gd name="T72" fmla="*/ 2131 w 3642"/>
              <a:gd name="T73" fmla="*/ 252 h 1811"/>
              <a:gd name="T74" fmla="*/ 2492 w 3642"/>
              <a:gd name="T75" fmla="*/ 230 h 1811"/>
              <a:gd name="T76" fmla="*/ 2819 w 3642"/>
              <a:gd name="T77" fmla="*/ 211 h 1811"/>
              <a:gd name="T78" fmla="*/ 3101 w 3642"/>
              <a:gd name="T79" fmla="*/ 191 h 1811"/>
              <a:gd name="T80" fmla="*/ 3333 w 3642"/>
              <a:gd name="T81" fmla="*/ 159 h 1811"/>
              <a:gd name="T82" fmla="*/ 3502 w 3642"/>
              <a:gd name="T83" fmla="*/ 110 h 1811"/>
              <a:gd name="T84" fmla="*/ 3601 w 3642"/>
              <a:gd name="T85" fmla="*/ 32 h 18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3642" h="1811">
                <a:moveTo>
                  <a:pt x="3618" y="0"/>
                </a:moveTo>
                <a:lnTo>
                  <a:pt x="3618" y="2"/>
                </a:lnTo>
                <a:lnTo>
                  <a:pt x="3620" y="8"/>
                </a:lnTo>
                <a:lnTo>
                  <a:pt x="3623" y="18"/>
                </a:lnTo>
                <a:lnTo>
                  <a:pt x="3627" y="34"/>
                </a:lnTo>
                <a:lnTo>
                  <a:pt x="3630" y="52"/>
                </a:lnTo>
                <a:lnTo>
                  <a:pt x="3633" y="74"/>
                </a:lnTo>
                <a:lnTo>
                  <a:pt x="3637" y="98"/>
                </a:lnTo>
                <a:lnTo>
                  <a:pt x="3640" y="127"/>
                </a:lnTo>
                <a:lnTo>
                  <a:pt x="3642" y="157"/>
                </a:lnTo>
                <a:lnTo>
                  <a:pt x="3642" y="191"/>
                </a:lnTo>
                <a:lnTo>
                  <a:pt x="3640" y="226"/>
                </a:lnTo>
                <a:lnTo>
                  <a:pt x="3638" y="263"/>
                </a:lnTo>
                <a:lnTo>
                  <a:pt x="3633" y="302"/>
                </a:lnTo>
                <a:lnTo>
                  <a:pt x="3625" y="343"/>
                </a:lnTo>
                <a:lnTo>
                  <a:pt x="3616" y="385"/>
                </a:lnTo>
                <a:lnTo>
                  <a:pt x="3603" y="429"/>
                </a:lnTo>
                <a:lnTo>
                  <a:pt x="3586" y="473"/>
                </a:lnTo>
                <a:lnTo>
                  <a:pt x="3566" y="517"/>
                </a:lnTo>
                <a:lnTo>
                  <a:pt x="3542" y="562"/>
                </a:lnTo>
                <a:lnTo>
                  <a:pt x="3515" y="608"/>
                </a:lnTo>
                <a:lnTo>
                  <a:pt x="3483" y="654"/>
                </a:lnTo>
                <a:lnTo>
                  <a:pt x="3446" y="698"/>
                </a:lnTo>
                <a:lnTo>
                  <a:pt x="3402" y="743"/>
                </a:lnTo>
                <a:lnTo>
                  <a:pt x="3355" y="785"/>
                </a:lnTo>
                <a:lnTo>
                  <a:pt x="3302" y="829"/>
                </a:lnTo>
                <a:lnTo>
                  <a:pt x="3242" y="870"/>
                </a:lnTo>
                <a:lnTo>
                  <a:pt x="3176" y="911"/>
                </a:lnTo>
                <a:lnTo>
                  <a:pt x="3105" y="949"/>
                </a:lnTo>
                <a:lnTo>
                  <a:pt x="3025" y="985"/>
                </a:lnTo>
                <a:lnTo>
                  <a:pt x="2939" y="1020"/>
                </a:lnTo>
                <a:lnTo>
                  <a:pt x="2845" y="1052"/>
                </a:lnTo>
                <a:lnTo>
                  <a:pt x="2743" y="1081"/>
                </a:lnTo>
                <a:lnTo>
                  <a:pt x="2634" y="1108"/>
                </a:lnTo>
                <a:lnTo>
                  <a:pt x="2515" y="1132"/>
                </a:lnTo>
                <a:lnTo>
                  <a:pt x="2389" y="1152"/>
                </a:lnTo>
                <a:lnTo>
                  <a:pt x="2252" y="1167"/>
                </a:lnTo>
                <a:lnTo>
                  <a:pt x="2186" y="1174"/>
                </a:lnTo>
                <a:lnTo>
                  <a:pt x="2115" y="1181"/>
                </a:lnTo>
                <a:lnTo>
                  <a:pt x="2039" y="1186"/>
                </a:lnTo>
                <a:lnTo>
                  <a:pt x="1962" y="1191"/>
                </a:lnTo>
                <a:lnTo>
                  <a:pt x="1879" y="1196"/>
                </a:lnTo>
                <a:lnTo>
                  <a:pt x="1795" y="1201"/>
                </a:lnTo>
                <a:lnTo>
                  <a:pt x="1708" y="1206"/>
                </a:lnTo>
                <a:lnTo>
                  <a:pt x="1621" y="1211"/>
                </a:lnTo>
                <a:lnTo>
                  <a:pt x="1529" y="1218"/>
                </a:lnTo>
                <a:lnTo>
                  <a:pt x="1438" y="1225"/>
                </a:lnTo>
                <a:lnTo>
                  <a:pt x="1347" y="1232"/>
                </a:lnTo>
                <a:lnTo>
                  <a:pt x="1256" y="1240"/>
                </a:lnTo>
                <a:lnTo>
                  <a:pt x="1165" y="1250"/>
                </a:lnTo>
                <a:lnTo>
                  <a:pt x="1074" y="1262"/>
                </a:lnTo>
                <a:lnTo>
                  <a:pt x="984" y="1274"/>
                </a:lnTo>
                <a:lnTo>
                  <a:pt x="896" y="1287"/>
                </a:lnTo>
                <a:lnTo>
                  <a:pt x="812" y="1304"/>
                </a:lnTo>
                <a:lnTo>
                  <a:pt x="729" y="1323"/>
                </a:lnTo>
                <a:lnTo>
                  <a:pt x="648" y="1343"/>
                </a:lnTo>
                <a:lnTo>
                  <a:pt x="572" y="1365"/>
                </a:lnTo>
                <a:lnTo>
                  <a:pt x="498" y="1390"/>
                </a:lnTo>
                <a:lnTo>
                  <a:pt x="430" y="1417"/>
                </a:lnTo>
                <a:lnTo>
                  <a:pt x="366" y="1448"/>
                </a:lnTo>
                <a:lnTo>
                  <a:pt x="307" y="1482"/>
                </a:lnTo>
                <a:lnTo>
                  <a:pt x="255" y="1517"/>
                </a:lnTo>
                <a:lnTo>
                  <a:pt x="207" y="1558"/>
                </a:lnTo>
                <a:lnTo>
                  <a:pt x="165" y="1600"/>
                </a:lnTo>
                <a:lnTo>
                  <a:pt x="131" y="1647"/>
                </a:lnTo>
                <a:lnTo>
                  <a:pt x="104" y="1698"/>
                </a:lnTo>
                <a:lnTo>
                  <a:pt x="86" y="1752"/>
                </a:lnTo>
                <a:lnTo>
                  <a:pt x="76" y="1811"/>
                </a:lnTo>
                <a:lnTo>
                  <a:pt x="74" y="1808"/>
                </a:lnTo>
                <a:lnTo>
                  <a:pt x="71" y="1799"/>
                </a:lnTo>
                <a:lnTo>
                  <a:pt x="66" y="1787"/>
                </a:lnTo>
                <a:lnTo>
                  <a:pt x="60" y="1771"/>
                </a:lnTo>
                <a:lnTo>
                  <a:pt x="54" y="1749"/>
                </a:lnTo>
                <a:lnTo>
                  <a:pt x="45" y="1722"/>
                </a:lnTo>
                <a:lnTo>
                  <a:pt x="37" y="1693"/>
                </a:lnTo>
                <a:lnTo>
                  <a:pt x="28" y="1659"/>
                </a:lnTo>
                <a:lnTo>
                  <a:pt x="22" y="1624"/>
                </a:lnTo>
                <a:lnTo>
                  <a:pt x="15" y="1583"/>
                </a:lnTo>
                <a:lnTo>
                  <a:pt x="8" y="1541"/>
                </a:lnTo>
                <a:lnTo>
                  <a:pt x="3" y="1497"/>
                </a:lnTo>
                <a:lnTo>
                  <a:pt x="0" y="1449"/>
                </a:lnTo>
                <a:lnTo>
                  <a:pt x="0" y="1400"/>
                </a:lnTo>
                <a:lnTo>
                  <a:pt x="1" y="1350"/>
                </a:lnTo>
                <a:lnTo>
                  <a:pt x="5" y="1297"/>
                </a:lnTo>
                <a:lnTo>
                  <a:pt x="11" y="1245"/>
                </a:lnTo>
                <a:lnTo>
                  <a:pt x="22" y="1191"/>
                </a:lnTo>
                <a:lnTo>
                  <a:pt x="37" y="1137"/>
                </a:lnTo>
                <a:lnTo>
                  <a:pt x="55" y="1083"/>
                </a:lnTo>
                <a:lnTo>
                  <a:pt x="77" y="1027"/>
                </a:lnTo>
                <a:lnTo>
                  <a:pt x="104" y="973"/>
                </a:lnTo>
                <a:lnTo>
                  <a:pt x="136" y="919"/>
                </a:lnTo>
                <a:lnTo>
                  <a:pt x="175" y="865"/>
                </a:lnTo>
                <a:lnTo>
                  <a:pt x="217" y="813"/>
                </a:lnTo>
                <a:lnTo>
                  <a:pt x="268" y="762"/>
                </a:lnTo>
                <a:lnTo>
                  <a:pt x="324" y="713"/>
                </a:lnTo>
                <a:lnTo>
                  <a:pt x="386" y="666"/>
                </a:lnTo>
                <a:lnTo>
                  <a:pt x="456" y="620"/>
                </a:lnTo>
                <a:lnTo>
                  <a:pt x="532" y="578"/>
                </a:lnTo>
                <a:lnTo>
                  <a:pt x="618" y="537"/>
                </a:lnTo>
                <a:lnTo>
                  <a:pt x="711" y="500"/>
                </a:lnTo>
                <a:lnTo>
                  <a:pt x="810" y="466"/>
                </a:lnTo>
                <a:lnTo>
                  <a:pt x="922" y="434"/>
                </a:lnTo>
                <a:lnTo>
                  <a:pt x="1060" y="402"/>
                </a:lnTo>
                <a:lnTo>
                  <a:pt x="1198" y="373"/>
                </a:lnTo>
                <a:lnTo>
                  <a:pt x="1335" y="348"/>
                </a:lnTo>
                <a:lnTo>
                  <a:pt x="1472" y="324"/>
                </a:lnTo>
                <a:lnTo>
                  <a:pt x="1609" y="306"/>
                </a:lnTo>
                <a:lnTo>
                  <a:pt x="1742" y="289"/>
                </a:lnTo>
                <a:lnTo>
                  <a:pt x="1874" y="275"/>
                </a:lnTo>
                <a:lnTo>
                  <a:pt x="2004" y="263"/>
                </a:lnTo>
                <a:lnTo>
                  <a:pt x="2131" y="252"/>
                </a:lnTo>
                <a:lnTo>
                  <a:pt x="2254" y="243"/>
                </a:lnTo>
                <a:lnTo>
                  <a:pt x="2375" y="236"/>
                </a:lnTo>
                <a:lnTo>
                  <a:pt x="2492" y="230"/>
                </a:lnTo>
                <a:lnTo>
                  <a:pt x="2605" y="223"/>
                </a:lnTo>
                <a:lnTo>
                  <a:pt x="2715" y="218"/>
                </a:lnTo>
                <a:lnTo>
                  <a:pt x="2819" y="211"/>
                </a:lnTo>
                <a:lnTo>
                  <a:pt x="2919" y="204"/>
                </a:lnTo>
                <a:lnTo>
                  <a:pt x="3014" y="198"/>
                </a:lnTo>
                <a:lnTo>
                  <a:pt x="3101" y="191"/>
                </a:lnTo>
                <a:lnTo>
                  <a:pt x="3186" y="182"/>
                </a:lnTo>
                <a:lnTo>
                  <a:pt x="3262" y="172"/>
                </a:lnTo>
                <a:lnTo>
                  <a:pt x="3333" y="159"/>
                </a:lnTo>
                <a:lnTo>
                  <a:pt x="3397" y="145"/>
                </a:lnTo>
                <a:lnTo>
                  <a:pt x="3453" y="128"/>
                </a:lnTo>
                <a:lnTo>
                  <a:pt x="3502" y="110"/>
                </a:lnTo>
                <a:lnTo>
                  <a:pt x="3544" y="88"/>
                </a:lnTo>
                <a:lnTo>
                  <a:pt x="3576" y="61"/>
                </a:lnTo>
                <a:lnTo>
                  <a:pt x="3601" y="32"/>
                </a:lnTo>
                <a:lnTo>
                  <a:pt x="3618" y="0"/>
                </a:lnTo>
                <a:close/>
              </a:path>
            </a:pathLst>
          </a:custGeom>
          <a:solidFill>
            <a:schemeClr val="accent2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6412" tIns="48205" rIns="96412" bIns="48205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20000"/>
              </a:lnSpc>
            </a:pPr>
            <a:endParaRPr lang="zh-CN" altLang="en-US" sz="2001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49" name="Freeform 2356"/>
          <p:cNvSpPr>
            <a:spLocks/>
          </p:cNvSpPr>
          <p:nvPr/>
        </p:nvSpPr>
        <p:spPr bwMode="auto">
          <a:xfrm>
            <a:off x="4932445" y="2451165"/>
            <a:ext cx="3706610" cy="1844574"/>
          </a:xfrm>
          <a:custGeom>
            <a:avLst/>
            <a:gdLst>
              <a:gd name="T0" fmla="*/ 4642 w 4670"/>
              <a:gd name="T1" fmla="*/ 10 h 2325"/>
              <a:gd name="T2" fmla="*/ 4652 w 4670"/>
              <a:gd name="T3" fmla="*/ 54 h 2325"/>
              <a:gd name="T4" fmla="*/ 4664 w 4670"/>
              <a:gd name="T5" fmla="*/ 128 h 2325"/>
              <a:gd name="T6" fmla="*/ 4670 w 4670"/>
              <a:gd name="T7" fmla="*/ 230 h 2325"/>
              <a:gd name="T8" fmla="*/ 4664 w 4670"/>
              <a:gd name="T9" fmla="*/ 353 h 2325"/>
              <a:gd name="T10" fmla="*/ 4638 w 4670"/>
              <a:gd name="T11" fmla="*/ 492 h 2325"/>
              <a:gd name="T12" fmla="*/ 4586 w 4670"/>
              <a:gd name="T13" fmla="*/ 640 h 2325"/>
              <a:gd name="T14" fmla="*/ 4501 w 4670"/>
              <a:gd name="T15" fmla="*/ 792 h 2325"/>
              <a:gd name="T16" fmla="*/ 4375 w 4670"/>
              <a:gd name="T17" fmla="*/ 945 h 2325"/>
              <a:gd name="T18" fmla="*/ 4201 w 4670"/>
              <a:gd name="T19" fmla="*/ 1090 h 2325"/>
              <a:gd name="T20" fmla="*/ 3973 w 4670"/>
              <a:gd name="T21" fmla="*/ 1223 h 2325"/>
              <a:gd name="T22" fmla="*/ 3683 w 4670"/>
              <a:gd name="T23" fmla="*/ 1340 h 2325"/>
              <a:gd name="T24" fmla="*/ 3325 w 4670"/>
              <a:gd name="T25" fmla="*/ 1434 h 2325"/>
              <a:gd name="T26" fmla="*/ 2891 w 4670"/>
              <a:gd name="T27" fmla="*/ 1500 h 2325"/>
              <a:gd name="T28" fmla="*/ 2651 w 4670"/>
              <a:gd name="T29" fmla="*/ 1521 h 2325"/>
              <a:gd name="T30" fmla="*/ 2377 w 4670"/>
              <a:gd name="T31" fmla="*/ 1538 h 2325"/>
              <a:gd name="T32" fmla="*/ 2082 w 4670"/>
              <a:gd name="T33" fmla="*/ 1556 h 2325"/>
              <a:gd name="T34" fmla="*/ 1773 w 4670"/>
              <a:gd name="T35" fmla="*/ 1578 h 2325"/>
              <a:gd name="T36" fmla="*/ 1461 w 4670"/>
              <a:gd name="T37" fmla="*/ 1610 h 2325"/>
              <a:gd name="T38" fmla="*/ 1157 w 4670"/>
              <a:gd name="T39" fmla="*/ 1654 h 2325"/>
              <a:gd name="T40" fmla="*/ 873 w 4670"/>
              <a:gd name="T41" fmla="*/ 1713 h 2325"/>
              <a:gd name="T42" fmla="*/ 616 w 4670"/>
              <a:gd name="T43" fmla="*/ 1794 h 2325"/>
              <a:gd name="T44" fmla="*/ 400 w 4670"/>
              <a:gd name="T45" fmla="*/ 1899 h 2325"/>
              <a:gd name="T46" fmla="*/ 235 w 4670"/>
              <a:gd name="T47" fmla="*/ 2031 h 2325"/>
              <a:gd name="T48" fmla="*/ 128 w 4670"/>
              <a:gd name="T49" fmla="*/ 2196 h 2325"/>
              <a:gd name="T50" fmla="*/ 96 w 4670"/>
              <a:gd name="T51" fmla="*/ 2323 h 2325"/>
              <a:gd name="T52" fmla="*/ 81 w 4670"/>
              <a:gd name="T53" fmla="*/ 2283 h 2325"/>
              <a:gd name="T54" fmla="*/ 56 w 4670"/>
              <a:gd name="T55" fmla="*/ 2203 h 2325"/>
              <a:gd name="T56" fmla="*/ 29 w 4670"/>
              <a:gd name="T57" fmla="*/ 2087 h 2325"/>
              <a:gd name="T58" fmla="*/ 7 w 4670"/>
              <a:gd name="T59" fmla="*/ 1943 h 2325"/>
              <a:gd name="T60" fmla="*/ 0 w 4670"/>
              <a:gd name="T61" fmla="*/ 1779 h 2325"/>
              <a:gd name="T62" fmla="*/ 15 w 4670"/>
              <a:gd name="T63" fmla="*/ 1600 h 2325"/>
              <a:gd name="T64" fmla="*/ 62 w 4670"/>
              <a:gd name="T65" fmla="*/ 1413 h 2325"/>
              <a:gd name="T66" fmla="*/ 149 w 4670"/>
              <a:gd name="T67" fmla="*/ 1225 h 2325"/>
              <a:gd name="T68" fmla="*/ 284 w 4670"/>
              <a:gd name="T69" fmla="*/ 1041 h 2325"/>
              <a:gd name="T70" fmla="*/ 473 w 4670"/>
              <a:gd name="T71" fmla="*/ 872 h 2325"/>
              <a:gd name="T72" fmla="*/ 728 w 4670"/>
              <a:gd name="T73" fmla="*/ 720 h 2325"/>
              <a:gd name="T74" fmla="*/ 1055 w 4670"/>
              <a:gd name="T75" fmla="*/ 595 h 2325"/>
              <a:gd name="T76" fmla="*/ 1493 w 4670"/>
              <a:gd name="T77" fmla="*/ 488 h 2325"/>
              <a:gd name="T78" fmla="*/ 1955 w 4670"/>
              <a:gd name="T79" fmla="*/ 409 h 2325"/>
              <a:gd name="T80" fmla="*/ 2404 w 4670"/>
              <a:gd name="T81" fmla="*/ 355 h 2325"/>
              <a:gd name="T82" fmla="*/ 2833 w 4670"/>
              <a:gd name="T83" fmla="*/ 318 h 2325"/>
              <a:gd name="T84" fmla="*/ 3233 w 4670"/>
              <a:gd name="T85" fmla="*/ 294 h 2325"/>
              <a:gd name="T86" fmla="*/ 3600 w 4670"/>
              <a:gd name="T87" fmla="*/ 274 h 2325"/>
              <a:gd name="T88" fmla="*/ 3922 w 4670"/>
              <a:gd name="T89" fmla="*/ 252 h 2325"/>
              <a:gd name="T90" fmla="*/ 4196 w 4670"/>
              <a:gd name="T91" fmla="*/ 220 h 2325"/>
              <a:gd name="T92" fmla="*/ 4412 w 4670"/>
              <a:gd name="T93" fmla="*/ 172 h 2325"/>
              <a:gd name="T94" fmla="*/ 4562 w 4670"/>
              <a:gd name="T95" fmla="*/ 101 h 2325"/>
              <a:gd name="T96" fmla="*/ 4640 w 4670"/>
              <a:gd name="T97" fmla="*/ 0 h 23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4670" h="2325">
                <a:moveTo>
                  <a:pt x="4640" y="0"/>
                </a:moveTo>
                <a:lnTo>
                  <a:pt x="4640" y="3"/>
                </a:lnTo>
                <a:lnTo>
                  <a:pt x="4642" y="10"/>
                </a:lnTo>
                <a:lnTo>
                  <a:pt x="4645" y="20"/>
                </a:lnTo>
                <a:lnTo>
                  <a:pt x="4648" y="36"/>
                </a:lnTo>
                <a:lnTo>
                  <a:pt x="4652" y="54"/>
                </a:lnTo>
                <a:lnTo>
                  <a:pt x="4657" y="74"/>
                </a:lnTo>
                <a:lnTo>
                  <a:pt x="4660" y="100"/>
                </a:lnTo>
                <a:lnTo>
                  <a:pt x="4664" y="128"/>
                </a:lnTo>
                <a:lnTo>
                  <a:pt x="4667" y="161"/>
                </a:lnTo>
                <a:lnTo>
                  <a:pt x="4669" y="194"/>
                </a:lnTo>
                <a:lnTo>
                  <a:pt x="4670" y="230"/>
                </a:lnTo>
                <a:lnTo>
                  <a:pt x="4670" y="269"/>
                </a:lnTo>
                <a:lnTo>
                  <a:pt x="4669" y="311"/>
                </a:lnTo>
                <a:lnTo>
                  <a:pt x="4664" y="353"/>
                </a:lnTo>
                <a:lnTo>
                  <a:pt x="4658" y="399"/>
                </a:lnTo>
                <a:lnTo>
                  <a:pt x="4650" y="444"/>
                </a:lnTo>
                <a:lnTo>
                  <a:pt x="4638" y="492"/>
                </a:lnTo>
                <a:lnTo>
                  <a:pt x="4625" y="541"/>
                </a:lnTo>
                <a:lnTo>
                  <a:pt x="4608" y="590"/>
                </a:lnTo>
                <a:lnTo>
                  <a:pt x="4586" y="640"/>
                </a:lnTo>
                <a:lnTo>
                  <a:pt x="4562" y="691"/>
                </a:lnTo>
                <a:lnTo>
                  <a:pt x="4534" y="742"/>
                </a:lnTo>
                <a:lnTo>
                  <a:pt x="4501" y="792"/>
                </a:lnTo>
                <a:lnTo>
                  <a:pt x="4464" y="843"/>
                </a:lnTo>
                <a:lnTo>
                  <a:pt x="4422" y="894"/>
                </a:lnTo>
                <a:lnTo>
                  <a:pt x="4375" y="945"/>
                </a:lnTo>
                <a:lnTo>
                  <a:pt x="4322" y="994"/>
                </a:lnTo>
                <a:lnTo>
                  <a:pt x="4265" y="1043"/>
                </a:lnTo>
                <a:lnTo>
                  <a:pt x="4201" y="1090"/>
                </a:lnTo>
                <a:lnTo>
                  <a:pt x="4132" y="1135"/>
                </a:lnTo>
                <a:lnTo>
                  <a:pt x="4056" y="1181"/>
                </a:lnTo>
                <a:lnTo>
                  <a:pt x="3973" y="1223"/>
                </a:lnTo>
                <a:lnTo>
                  <a:pt x="3883" y="1264"/>
                </a:lnTo>
                <a:lnTo>
                  <a:pt x="3787" y="1304"/>
                </a:lnTo>
                <a:lnTo>
                  <a:pt x="3683" y="1340"/>
                </a:lnTo>
                <a:lnTo>
                  <a:pt x="3571" y="1374"/>
                </a:lnTo>
                <a:lnTo>
                  <a:pt x="3451" y="1406"/>
                </a:lnTo>
                <a:lnTo>
                  <a:pt x="3325" y="1434"/>
                </a:lnTo>
                <a:lnTo>
                  <a:pt x="3188" y="1460"/>
                </a:lnTo>
                <a:lnTo>
                  <a:pt x="3044" y="1482"/>
                </a:lnTo>
                <a:lnTo>
                  <a:pt x="2891" y="1500"/>
                </a:lnTo>
                <a:lnTo>
                  <a:pt x="2815" y="1507"/>
                </a:lnTo>
                <a:lnTo>
                  <a:pt x="2735" y="1514"/>
                </a:lnTo>
                <a:lnTo>
                  <a:pt x="2651" y="1521"/>
                </a:lnTo>
                <a:lnTo>
                  <a:pt x="2563" y="1526"/>
                </a:lnTo>
                <a:lnTo>
                  <a:pt x="2472" y="1531"/>
                </a:lnTo>
                <a:lnTo>
                  <a:pt x="2377" y="1538"/>
                </a:lnTo>
                <a:lnTo>
                  <a:pt x="2281" y="1543"/>
                </a:lnTo>
                <a:lnTo>
                  <a:pt x="2183" y="1549"/>
                </a:lnTo>
                <a:lnTo>
                  <a:pt x="2082" y="1556"/>
                </a:lnTo>
                <a:lnTo>
                  <a:pt x="1979" y="1563"/>
                </a:lnTo>
                <a:lnTo>
                  <a:pt x="1876" y="1570"/>
                </a:lnTo>
                <a:lnTo>
                  <a:pt x="1773" y="1578"/>
                </a:lnTo>
                <a:lnTo>
                  <a:pt x="1668" y="1588"/>
                </a:lnTo>
                <a:lnTo>
                  <a:pt x="1563" y="1598"/>
                </a:lnTo>
                <a:lnTo>
                  <a:pt x="1461" y="1610"/>
                </a:lnTo>
                <a:lnTo>
                  <a:pt x="1358" y="1622"/>
                </a:lnTo>
                <a:lnTo>
                  <a:pt x="1256" y="1637"/>
                </a:lnTo>
                <a:lnTo>
                  <a:pt x="1157" y="1654"/>
                </a:lnTo>
                <a:lnTo>
                  <a:pt x="1060" y="1671"/>
                </a:lnTo>
                <a:lnTo>
                  <a:pt x="964" y="1691"/>
                </a:lnTo>
                <a:lnTo>
                  <a:pt x="873" y="1713"/>
                </a:lnTo>
                <a:lnTo>
                  <a:pt x="783" y="1739"/>
                </a:lnTo>
                <a:lnTo>
                  <a:pt x="697" y="1766"/>
                </a:lnTo>
                <a:lnTo>
                  <a:pt x="616" y="1794"/>
                </a:lnTo>
                <a:lnTo>
                  <a:pt x="540" y="1826"/>
                </a:lnTo>
                <a:lnTo>
                  <a:pt x="468" y="1860"/>
                </a:lnTo>
                <a:lnTo>
                  <a:pt x="400" y="1899"/>
                </a:lnTo>
                <a:lnTo>
                  <a:pt x="339" y="1940"/>
                </a:lnTo>
                <a:lnTo>
                  <a:pt x="284" y="1984"/>
                </a:lnTo>
                <a:lnTo>
                  <a:pt x="235" y="2031"/>
                </a:lnTo>
                <a:lnTo>
                  <a:pt x="192" y="2083"/>
                </a:lnTo>
                <a:lnTo>
                  <a:pt x="157" y="2137"/>
                </a:lnTo>
                <a:lnTo>
                  <a:pt x="128" y="2196"/>
                </a:lnTo>
                <a:lnTo>
                  <a:pt x="108" y="2259"/>
                </a:lnTo>
                <a:lnTo>
                  <a:pt x="96" y="2325"/>
                </a:lnTo>
                <a:lnTo>
                  <a:pt x="96" y="2323"/>
                </a:lnTo>
                <a:lnTo>
                  <a:pt x="93" y="2315"/>
                </a:lnTo>
                <a:lnTo>
                  <a:pt x="88" y="2301"/>
                </a:lnTo>
                <a:lnTo>
                  <a:pt x="81" y="2283"/>
                </a:lnTo>
                <a:lnTo>
                  <a:pt x="73" y="2261"/>
                </a:lnTo>
                <a:lnTo>
                  <a:pt x="64" y="2234"/>
                </a:lnTo>
                <a:lnTo>
                  <a:pt x="56" y="2203"/>
                </a:lnTo>
                <a:lnTo>
                  <a:pt x="47" y="2168"/>
                </a:lnTo>
                <a:lnTo>
                  <a:pt x="37" y="2129"/>
                </a:lnTo>
                <a:lnTo>
                  <a:pt x="29" y="2087"/>
                </a:lnTo>
                <a:lnTo>
                  <a:pt x="20" y="2043"/>
                </a:lnTo>
                <a:lnTo>
                  <a:pt x="13" y="1994"/>
                </a:lnTo>
                <a:lnTo>
                  <a:pt x="7" y="1943"/>
                </a:lnTo>
                <a:lnTo>
                  <a:pt x="3" y="1891"/>
                </a:lnTo>
                <a:lnTo>
                  <a:pt x="0" y="1835"/>
                </a:lnTo>
                <a:lnTo>
                  <a:pt x="0" y="1779"/>
                </a:lnTo>
                <a:lnTo>
                  <a:pt x="2" y="1720"/>
                </a:lnTo>
                <a:lnTo>
                  <a:pt x="8" y="1661"/>
                </a:lnTo>
                <a:lnTo>
                  <a:pt x="15" y="1600"/>
                </a:lnTo>
                <a:lnTo>
                  <a:pt x="27" y="1538"/>
                </a:lnTo>
                <a:lnTo>
                  <a:pt x="44" y="1475"/>
                </a:lnTo>
                <a:lnTo>
                  <a:pt x="62" y="1413"/>
                </a:lnTo>
                <a:lnTo>
                  <a:pt x="88" y="1350"/>
                </a:lnTo>
                <a:lnTo>
                  <a:pt x="116" y="1286"/>
                </a:lnTo>
                <a:lnTo>
                  <a:pt x="149" y="1225"/>
                </a:lnTo>
                <a:lnTo>
                  <a:pt x="189" y="1162"/>
                </a:lnTo>
                <a:lnTo>
                  <a:pt x="233" y="1102"/>
                </a:lnTo>
                <a:lnTo>
                  <a:pt x="284" y="1041"/>
                </a:lnTo>
                <a:lnTo>
                  <a:pt x="339" y="983"/>
                </a:lnTo>
                <a:lnTo>
                  <a:pt x="404" y="926"/>
                </a:lnTo>
                <a:lnTo>
                  <a:pt x="473" y="872"/>
                </a:lnTo>
                <a:lnTo>
                  <a:pt x="550" y="818"/>
                </a:lnTo>
                <a:lnTo>
                  <a:pt x="635" y="767"/>
                </a:lnTo>
                <a:lnTo>
                  <a:pt x="728" y="720"/>
                </a:lnTo>
                <a:lnTo>
                  <a:pt x="829" y="674"/>
                </a:lnTo>
                <a:lnTo>
                  <a:pt x="937" y="634"/>
                </a:lnTo>
                <a:lnTo>
                  <a:pt x="1055" y="595"/>
                </a:lnTo>
                <a:lnTo>
                  <a:pt x="1182" y="559"/>
                </a:lnTo>
                <a:lnTo>
                  <a:pt x="1337" y="522"/>
                </a:lnTo>
                <a:lnTo>
                  <a:pt x="1493" y="488"/>
                </a:lnTo>
                <a:lnTo>
                  <a:pt x="1648" y="458"/>
                </a:lnTo>
                <a:lnTo>
                  <a:pt x="1802" y="433"/>
                </a:lnTo>
                <a:lnTo>
                  <a:pt x="1955" y="409"/>
                </a:lnTo>
                <a:lnTo>
                  <a:pt x="2106" y="389"/>
                </a:lnTo>
                <a:lnTo>
                  <a:pt x="2256" y="370"/>
                </a:lnTo>
                <a:lnTo>
                  <a:pt x="2404" y="355"/>
                </a:lnTo>
                <a:lnTo>
                  <a:pt x="2550" y="340"/>
                </a:lnTo>
                <a:lnTo>
                  <a:pt x="2693" y="328"/>
                </a:lnTo>
                <a:lnTo>
                  <a:pt x="2833" y="318"/>
                </a:lnTo>
                <a:lnTo>
                  <a:pt x="2970" y="309"/>
                </a:lnTo>
                <a:lnTo>
                  <a:pt x="3103" y="301"/>
                </a:lnTo>
                <a:lnTo>
                  <a:pt x="3233" y="294"/>
                </a:lnTo>
                <a:lnTo>
                  <a:pt x="3360" y="287"/>
                </a:lnTo>
                <a:lnTo>
                  <a:pt x="3482" y="281"/>
                </a:lnTo>
                <a:lnTo>
                  <a:pt x="3600" y="274"/>
                </a:lnTo>
                <a:lnTo>
                  <a:pt x="3713" y="267"/>
                </a:lnTo>
                <a:lnTo>
                  <a:pt x="3821" y="259"/>
                </a:lnTo>
                <a:lnTo>
                  <a:pt x="3922" y="252"/>
                </a:lnTo>
                <a:lnTo>
                  <a:pt x="4020" y="242"/>
                </a:lnTo>
                <a:lnTo>
                  <a:pt x="4111" y="232"/>
                </a:lnTo>
                <a:lnTo>
                  <a:pt x="4196" y="220"/>
                </a:lnTo>
                <a:lnTo>
                  <a:pt x="4274" y="206"/>
                </a:lnTo>
                <a:lnTo>
                  <a:pt x="4346" y="189"/>
                </a:lnTo>
                <a:lnTo>
                  <a:pt x="4412" y="172"/>
                </a:lnTo>
                <a:lnTo>
                  <a:pt x="4469" y="152"/>
                </a:lnTo>
                <a:lnTo>
                  <a:pt x="4518" y="128"/>
                </a:lnTo>
                <a:lnTo>
                  <a:pt x="4562" y="101"/>
                </a:lnTo>
                <a:lnTo>
                  <a:pt x="4596" y="71"/>
                </a:lnTo>
                <a:lnTo>
                  <a:pt x="4621" y="37"/>
                </a:lnTo>
                <a:lnTo>
                  <a:pt x="4640" y="0"/>
                </a:lnTo>
                <a:close/>
              </a:path>
            </a:pathLst>
          </a:custGeom>
          <a:solidFill>
            <a:schemeClr val="accent1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6412" tIns="48205" rIns="96412" bIns="48205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20000"/>
              </a:lnSpc>
            </a:pPr>
            <a:endParaRPr lang="zh-CN" altLang="en-US" sz="2001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7311977" y="2875004"/>
            <a:ext cx="687351" cy="2784322"/>
            <a:chOff x="7312026" y="2874963"/>
            <a:chExt cx="687388" cy="2784475"/>
          </a:xfrm>
          <a:solidFill>
            <a:schemeClr val="bg1"/>
          </a:solidFill>
        </p:grpSpPr>
        <p:sp>
          <p:nvSpPr>
            <p:cNvPr id="4150" name="Freeform 2357"/>
            <p:cNvSpPr>
              <a:spLocks/>
            </p:cNvSpPr>
            <p:nvPr/>
          </p:nvSpPr>
          <p:spPr bwMode="auto">
            <a:xfrm>
              <a:off x="7312026" y="5386388"/>
              <a:ext cx="206375" cy="273050"/>
            </a:xfrm>
            <a:custGeom>
              <a:avLst/>
              <a:gdLst>
                <a:gd name="T0" fmla="*/ 132 w 262"/>
                <a:gd name="T1" fmla="*/ 0 h 344"/>
                <a:gd name="T2" fmla="*/ 149 w 262"/>
                <a:gd name="T3" fmla="*/ 1 h 344"/>
                <a:gd name="T4" fmla="*/ 96 w 262"/>
                <a:gd name="T5" fmla="*/ 54 h 344"/>
                <a:gd name="T6" fmla="*/ 120 w 262"/>
                <a:gd name="T7" fmla="*/ 138 h 344"/>
                <a:gd name="T8" fmla="*/ 204 w 262"/>
                <a:gd name="T9" fmla="*/ 162 h 344"/>
                <a:gd name="T10" fmla="*/ 260 w 262"/>
                <a:gd name="T11" fmla="*/ 106 h 344"/>
                <a:gd name="T12" fmla="*/ 262 w 262"/>
                <a:gd name="T13" fmla="*/ 118 h 344"/>
                <a:gd name="T14" fmla="*/ 262 w 262"/>
                <a:gd name="T15" fmla="*/ 131 h 344"/>
                <a:gd name="T16" fmla="*/ 258 w 262"/>
                <a:gd name="T17" fmla="*/ 162 h 344"/>
                <a:gd name="T18" fmla="*/ 248 w 262"/>
                <a:gd name="T19" fmla="*/ 190 h 344"/>
                <a:gd name="T20" fmla="*/ 231 w 262"/>
                <a:gd name="T21" fmla="*/ 216 h 344"/>
                <a:gd name="T22" fmla="*/ 209 w 262"/>
                <a:gd name="T23" fmla="*/ 236 h 344"/>
                <a:gd name="T24" fmla="*/ 184 w 262"/>
                <a:gd name="T25" fmla="*/ 251 h 344"/>
                <a:gd name="T26" fmla="*/ 154 w 262"/>
                <a:gd name="T27" fmla="*/ 260 h 344"/>
                <a:gd name="T28" fmla="*/ 154 w 262"/>
                <a:gd name="T29" fmla="*/ 344 h 344"/>
                <a:gd name="T30" fmla="*/ 46 w 262"/>
                <a:gd name="T31" fmla="*/ 344 h 344"/>
                <a:gd name="T32" fmla="*/ 46 w 262"/>
                <a:gd name="T33" fmla="*/ 231 h 344"/>
                <a:gd name="T34" fmla="*/ 27 w 262"/>
                <a:gd name="T35" fmla="*/ 211 h 344"/>
                <a:gd name="T36" fmla="*/ 14 w 262"/>
                <a:gd name="T37" fmla="*/ 187 h 344"/>
                <a:gd name="T38" fmla="*/ 3 w 262"/>
                <a:gd name="T39" fmla="*/ 160 h 344"/>
                <a:gd name="T40" fmla="*/ 0 w 262"/>
                <a:gd name="T41" fmla="*/ 131 h 344"/>
                <a:gd name="T42" fmla="*/ 5 w 262"/>
                <a:gd name="T43" fmla="*/ 96 h 344"/>
                <a:gd name="T44" fmla="*/ 19 w 262"/>
                <a:gd name="T45" fmla="*/ 65 h 344"/>
                <a:gd name="T46" fmla="*/ 39 w 262"/>
                <a:gd name="T47" fmla="*/ 38 h 344"/>
                <a:gd name="T48" fmla="*/ 66 w 262"/>
                <a:gd name="T49" fmla="*/ 18 h 344"/>
                <a:gd name="T50" fmla="*/ 96 w 262"/>
                <a:gd name="T51" fmla="*/ 5 h 344"/>
                <a:gd name="T52" fmla="*/ 132 w 262"/>
                <a:gd name="T53" fmla="*/ 0 h 3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62" h="344">
                  <a:moveTo>
                    <a:pt x="132" y="0"/>
                  </a:moveTo>
                  <a:lnTo>
                    <a:pt x="149" y="1"/>
                  </a:lnTo>
                  <a:lnTo>
                    <a:pt x="96" y="54"/>
                  </a:lnTo>
                  <a:lnTo>
                    <a:pt x="120" y="138"/>
                  </a:lnTo>
                  <a:lnTo>
                    <a:pt x="204" y="162"/>
                  </a:lnTo>
                  <a:lnTo>
                    <a:pt x="260" y="106"/>
                  </a:lnTo>
                  <a:lnTo>
                    <a:pt x="262" y="118"/>
                  </a:lnTo>
                  <a:lnTo>
                    <a:pt x="262" y="131"/>
                  </a:lnTo>
                  <a:lnTo>
                    <a:pt x="258" y="162"/>
                  </a:lnTo>
                  <a:lnTo>
                    <a:pt x="248" y="190"/>
                  </a:lnTo>
                  <a:lnTo>
                    <a:pt x="231" y="216"/>
                  </a:lnTo>
                  <a:lnTo>
                    <a:pt x="209" y="236"/>
                  </a:lnTo>
                  <a:lnTo>
                    <a:pt x="184" y="251"/>
                  </a:lnTo>
                  <a:lnTo>
                    <a:pt x="154" y="260"/>
                  </a:lnTo>
                  <a:lnTo>
                    <a:pt x="154" y="344"/>
                  </a:lnTo>
                  <a:lnTo>
                    <a:pt x="46" y="344"/>
                  </a:lnTo>
                  <a:lnTo>
                    <a:pt x="46" y="231"/>
                  </a:lnTo>
                  <a:lnTo>
                    <a:pt x="27" y="211"/>
                  </a:lnTo>
                  <a:lnTo>
                    <a:pt x="14" y="187"/>
                  </a:lnTo>
                  <a:lnTo>
                    <a:pt x="3" y="160"/>
                  </a:lnTo>
                  <a:lnTo>
                    <a:pt x="0" y="131"/>
                  </a:lnTo>
                  <a:lnTo>
                    <a:pt x="5" y="96"/>
                  </a:lnTo>
                  <a:lnTo>
                    <a:pt x="19" y="65"/>
                  </a:lnTo>
                  <a:lnTo>
                    <a:pt x="39" y="38"/>
                  </a:lnTo>
                  <a:lnTo>
                    <a:pt x="66" y="18"/>
                  </a:lnTo>
                  <a:lnTo>
                    <a:pt x="96" y="5"/>
                  </a:lnTo>
                  <a:lnTo>
                    <a:pt x="13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35" tIns="45717" rIns="91435" bIns="45717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34" name="任意多边形 2433"/>
            <p:cNvSpPr>
              <a:spLocks/>
            </p:cNvSpPr>
            <p:nvPr/>
          </p:nvSpPr>
          <p:spPr bwMode="auto">
            <a:xfrm>
              <a:off x="7405687" y="4200525"/>
              <a:ext cx="339726" cy="341313"/>
            </a:xfrm>
            <a:custGeom>
              <a:avLst/>
              <a:gdLst>
                <a:gd name="connsiteX0" fmla="*/ 185739 w 339726"/>
                <a:gd name="connsiteY0" fmla="*/ 211138 h 341313"/>
                <a:gd name="connsiteX1" fmla="*/ 189707 w 339726"/>
                <a:gd name="connsiteY1" fmla="*/ 211138 h 341313"/>
                <a:gd name="connsiteX2" fmla="*/ 189707 w 339726"/>
                <a:gd name="connsiteY2" fmla="*/ 212707 h 341313"/>
                <a:gd name="connsiteX3" fmla="*/ 189707 w 339726"/>
                <a:gd name="connsiteY3" fmla="*/ 215059 h 341313"/>
                <a:gd name="connsiteX4" fmla="*/ 189707 w 339726"/>
                <a:gd name="connsiteY4" fmla="*/ 218980 h 341313"/>
                <a:gd name="connsiteX5" fmla="*/ 191295 w 339726"/>
                <a:gd name="connsiteY5" fmla="*/ 226038 h 341313"/>
                <a:gd name="connsiteX6" fmla="*/ 191295 w 339726"/>
                <a:gd name="connsiteY6" fmla="*/ 232311 h 341313"/>
                <a:gd name="connsiteX7" fmla="*/ 191295 w 339726"/>
                <a:gd name="connsiteY7" fmla="*/ 241722 h 341313"/>
                <a:gd name="connsiteX8" fmla="*/ 192089 w 339726"/>
                <a:gd name="connsiteY8" fmla="*/ 251132 h 341313"/>
                <a:gd name="connsiteX9" fmla="*/ 192089 w 339726"/>
                <a:gd name="connsiteY9" fmla="*/ 261326 h 341313"/>
                <a:gd name="connsiteX10" fmla="*/ 192089 w 339726"/>
                <a:gd name="connsiteY10" fmla="*/ 273873 h 341313"/>
                <a:gd name="connsiteX11" fmla="*/ 193676 w 339726"/>
                <a:gd name="connsiteY11" fmla="*/ 285636 h 341313"/>
                <a:gd name="connsiteX12" fmla="*/ 193676 w 339726"/>
                <a:gd name="connsiteY12" fmla="*/ 291909 h 341313"/>
                <a:gd name="connsiteX13" fmla="*/ 193676 w 339726"/>
                <a:gd name="connsiteY13" fmla="*/ 298967 h 341313"/>
                <a:gd name="connsiteX14" fmla="*/ 193676 w 339726"/>
                <a:gd name="connsiteY14" fmla="*/ 313083 h 341313"/>
                <a:gd name="connsiteX15" fmla="*/ 192089 w 339726"/>
                <a:gd name="connsiteY15" fmla="*/ 327982 h 341313"/>
                <a:gd name="connsiteX16" fmla="*/ 192089 w 339726"/>
                <a:gd name="connsiteY16" fmla="*/ 341313 h 341313"/>
                <a:gd name="connsiteX17" fmla="*/ 169863 w 339726"/>
                <a:gd name="connsiteY17" fmla="*/ 341313 h 341313"/>
                <a:gd name="connsiteX18" fmla="*/ 169863 w 339726"/>
                <a:gd name="connsiteY18" fmla="*/ 339745 h 341313"/>
                <a:gd name="connsiteX19" fmla="*/ 172245 w 339726"/>
                <a:gd name="connsiteY19" fmla="*/ 324845 h 341313"/>
                <a:gd name="connsiteX20" fmla="*/ 174626 w 339726"/>
                <a:gd name="connsiteY20" fmla="*/ 312298 h 341313"/>
                <a:gd name="connsiteX21" fmla="*/ 176213 w 339726"/>
                <a:gd name="connsiteY21" fmla="*/ 297399 h 341313"/>
                <a:gd name="connsiteX22" fmla="*/ 178595 w 339726"/>
                <a:gd name="connsiteY22" fmla="*/ 285636 h 341313"/>
                <a:gd name="connsiteX23" fmla="*/ 180182 w 339726"/>
                <a:gd name="connsiteY23" fmla="*/ 272305 h 341313"/>
                <a:gd name="connsiteX24" fmla="*/ 181770 w 339726"/>
                <a:gd name="connsiteY24" fmla="*/ 261326 h 341313"/>
                <a:gd name="connsiteX25" fmla="*/ 183357 w 339726"/>
                <a:gd name="connsiteY25" fmla="*/ 251132 h 341313"/>
                <a:gd name="connsiteX26" fmla="*/ 183357 w 339726"/>
                <a:gd name="connsiteY26" fmla="*/ 240153 h 341313"/>
                <a:gd name="connsiteX27" fmla="*/ 184151 w 339726"/>
                <a:gd name="connsiteY27" fmla="*/ 232311 h 341313"/>
                <a:gd name="connsiteX28" fmla="*/ 184151 w 339726"/>
                <a:gd name="connsiteY28" fmla="*/ 226038 h 341313"/>
                <a:gd name="connsiteX29" fmla="*/ 185739 w 339726"/>
                <a:gd name="connsiteY29" fmla="*/ 218980 h 341313"/>
                <a:gd name="connsiteX30" fmla="*/ 185739 w 339726"/>
                <a:gd name="connsiteY30" fmla="*/ 215059 h 341313"/>
                <a:gd name="connsiteX31" fmla="*/ 185739 w 339726"/>
                <a:gd name="connsiteY31" fmla="*/ 212707 h 341313"/>
                <a:gd name="connsiteX32" fmla="*/ 298218 w 339726"/>
                <a:gd name="connsiteY32" fmla="*/ 173038 h 341313"/>
                <a:gd name="connsiteX33" fmla="*/ 314183 w 339726"/>
                <a:gd name="connsiteY33" fmla="*/ 173038 h 341313"/>
                <a:gd name="connsiteX34" fmla="*/ 327753 w 339726"/>
                <a:gd name="connsiteY34" fmla="*/ 174614 h 341313"/>
                <a:gd name="connsiteX35" fmla="*/ 337332 w 339726"/>
                <a:gd name="connsiteY35" fmla="*/ 175402 h 341313"/>
                <a:gd name="connsiteX36" fmla="*/ 339726 w 339726"/>
                <a:gd name="connsiteY36" fmla="*/ 175402 h 341313"/>
                <a:gd name="connsiteX37" fmla="*/ 339726 w 339726"/>
                <a:gd name="connsiteY37" fmla="*/ 179341 h 341313"/>
                <a:gd name="connsiteX38" fmla="*/ 338130 w 339726"/>
                <a:gd name="connsiteY38" fmla="*/ 188797 h 341313"/>
                <a:gd name="connsiteX39" fmla="*/ 334139 w 339726"/>
                <a:gd name="connsiteY39" fmla="*/ 200616 h 341313"/>
                <a:gd name="connsiteX40" fmla="*/ 329349 w 339726"/>
                <a:gd name="connsiteY40" fmla="*/ 217164 h 341313"/>
                <a:gd name="connsiteX41" fmla="*/ 320569 w 339726"/>
                <a:gd name="connsiteY41" fmla="*/ 234499 h 341313"/>
                <a:gd name="connsiteX42" fmla="*/ 310191 w 339726"/>
                <a:gd name="connsiteY42" fmla="*/ 250258 h 341313"/>
                <a:gd name="connsiteX43" fmla="*/ 294227 w 339726"/>
                <a:gd name="connsiteY43" fmla="*/ 263653 h 341313"/>
                <a:gd name="connsiteX44" fmla="*/ 272674 w 339726"/>
                <a:gd name="connsiteY44" fmla="*/ 273897 h 341313"/>
                <a:gd name="connsiteX45" fmla="*/ 249525 w 339726"/>
                <a:gd name="connsiteY45" fmla="*/ 279412 h 341313"/>
                <a:gd name="connsiteX46" fmla="*/ 229570 w 339726"/>
                <a:gd name="connsiteY46" fmla="*/ 280988 h 341313"/>
                <a:gd name="connsiteX47" fmla="*/ 212008 w 339726"/>
                <a:gd name="connsiteY47" fmla="*/ 279412 h 341313"/>
                <a:gd name="connsiteX48" fmla="*/ 199236 w 339726"/>
                <a:gd name="connsiteY48" fmla="*/ 277048 h 341313"/>
                <a:gd name="connsiteX49" fmla="*/ 206421 w 339726"/>
                <a:gd name="connsiteY49" fmla="*/ 271533 h 341313"/>
                <a:gd name="connsiteX50" fmla="*/ 216798 w 339726"/>
                <a:gd name="connsiteY50" fmla="*/ 262077 h 341313"/>
                <a:gd name="connsiteX51" fmla="*/ 222385 w 339726"/>
                <a:gd name="connsiteY51" fmla="*/ 256562 h 341313"/>
                <a:gd name="connsiteX52" fmla="*/ 227973 w 339726"/>
                <a:gd name="connsiteY52" fmla="*/ 252622 h 341313"/>
                <a:gd name="connsiteX53" fmla="*/ 241543 w 339726"/>
                <a:gd name="connsiteY53" fmla="*/ 242378 h 341313"/>
                <a:gd name="connsiteX54" fmla="*/ 243938 w 339726"/>
                <a:gd name="connsiteY54" fmla="*/ 240802 h 341313"/>
                <a:gd name="connsiteX55" fmla="*/ 247131 w 339726"/>
                <a:gd name="connsiteY55" fmla="*/ 238439 h 341313"/>
                <a:gd name="connsiteX56" fmla="*/ 253517 w 339726"/>
                <a:gd name="connsiteY56" fmla="*/ 232923 h 341313"/>
                <a:gd name="connsiteX57" fmla="*/ 259903 w 339726"/>
                <a:gd name="connsiteY57" fmla="*/ 228983 h 341313"/>
                <a:gd name="connsiteX58" fmla="*/ 265490 w 339726"/>
                <a:gd name="connsiteY58" fmla="*/ 223467 h 341313"/>
                <a:gd name="connsiteX59" fmla="*/ 272674 w 339726"/>
                <a:gd name="connsiteY59" fmla="*/ 219528 h 341313"/>
                <a:gd name="connsiteX60" fmla="*/ 277464 w 339726"/>
                <a:gd name="connsiteY60" fmla="*/ 215588 h 341313"/>
                <a:gd name="connsiteX61" fmla="*/ 288639 w 339726"/>
                <a:gd name="connsiteY61" fmla="*/ 209284 h 341313"/>
                <a:gd name="connsiteX62" fmla="*/ 292630 w 339726"/>
                <a:gd name="connsiteY62" fmla="*/ 206132 h 341313"/>
                <a:gd name="connsiteX63" fmla="*/ 298218 w 339726"/>
                <a:gd name="connsiteY63" fmla="*/ 202192 h 341313"/>
                <a:gd name="connsiteX64" fmla="*/ 300613 w 339726"/>
                <a:gd name="connsiteY64" fmla="*/ 200616 h 341313"/>
                <a:gd name="connsiteX65" fmla="*/ 304604 w 339726"/>
                <a:gd name="connsiteY65" fmla="*/ 198252 h 341313"/>
                <a:gd name="connsiteX66" fmla="*/ 307797 w 339726"/>
                <a:gd name="connsiteY66" fmla="*/ 196676 h 341313"/>
                <a:gd name="connsiteX67" fmla="*/ 310191 w 339726"/>
                <a:gd name="connsiteY67" fmla="*/ 195888 h 341313"/>
                <a:gd name="connsiteX68" fmla="*/ 311788 w 339726"/>
                <a:gd name="connsiteY68" fmla="*/ 194313 h 341313"/>
                <a:gd name="connsiteX69" fmla="*/ 310191 w 339726"/>
                <a:gd name="connsiteY69" fmla="*/ 194313 h 341313"/>
                <a:gd name="connsiteX70" fmla="*/ 307797 w 339726"/>
                <a:gd name="connsiteY70" fmla="*/ 195888 h 341313"/>
                <a:gd name="connsiteX71" fmla="*/ 304604 w 339726"/>
                <a:gd name="connsiteY71" fmla="*/ 198252 h 341313"/>
                <a:gd name="connsiteX72" fmla="*/ 300613 w 339726"/>
                <a:gd name="connsiteY72" fmla="*/ 199828 h 341313"/>
                <a:gd name="connsiteX73" fmla="*/ 296621 w 339726"/>
                <a:gd name="connsiteY73" fmla="*/ 202192 h 341313"/>
                <a:gd name="connsiteX74" fmla="*/ 292630 w 339726"/>
                <a:gd name="connsiteY74" fmla="*/ 204556 h 341313"/>
                <a:gd name="connsiteX75" fmla="*/ 287043 w 339726"/>
                <a:gd name="connsiteY75" fmla="*/ 207708 h 341313"/>
                <a:gd name="connsiteX76" fmla="*/ 276666 w 339726"/>
                <a:gd name="connsiteY76" fmla="*/ 213224 h 341313"/>
                <a:gd name="connsiteX77" fmla="*/ 269481 w 339726"/>
                <a:gd name="connsiteY77" fmla="*/ 217164 h 341313"/>
                <a:gd name="connsiteX78" fmla="*/ 264692 w 339726"/>
                <a:gd name="connsiteY78" fmla="*/ 221104 h 341313"/>
                <a:gd name="connsiteX79" fmla="*/ 257508 w 339726"/>
                <a:gd name="connsiteY79" fmla="*/ 225043 h 341313"/>
                <a:gd name="connsiteX80" fmla="*/ 251122 w 339726"/>
                <a:gd name="connsiteY80" fmla="*/ 228983 h 341313"/>
                <a:gd name="connsiteX81" fmla="*/ 243938 w 339726"/>
                <a:gd name="connsiteY81" fmla="*/ 232923 h 341313"/>
                <a:gd name="connsiteX82" fmla="*/ 239947 w 339726"/>
                <a:gd name="connsiteY82" fmla="*/ 235287 h 341313"/>
                <a:gd name="connsiteX83" fmla="*/ 237552 w 339726"/>
                <a:gd name="connsiteY83" fmla="*/ 238439 h 341313"/>
                <a:gd name="connsiteX84" fmla="*/ 223982 w 339726"/>
                <a:gd name="connsiteY84" fmla="*/ 246318 h 341313"/>
                <a:gd name="connsiteX85" fmla="*/ 216798 w 339726"/>
                <a:gd name="connsiteY85" fmla="*/ 251834 h 341313"/>
                <a:gd name="connsiteX86" fmla="*/ 212008 w 339726"/>
                <a:gd name="connsiteY86" fmla="*/ 255774 h 341313"/>
                <a:gd name="connsiteX87" fmla="*/ 199236 w 339726"/>
                <a:gd name="connsiteY87" fmla="*/ 264441 h 341313"/>
                <a:gd name="connsiteX88" fmla="*/ 198438 w 339726"/>
                <a:gd name="connsiteY88" fmla="*/ 266017 h 341313"/>
                <a:gd name="connsiteX89" fmla="*/ 200833 w 339726"/>
                <a:gd name="connsiteY89" fmla="*/ 252622 h 341313"/>
                <a:gd name="connsiteX90" fmla="*/ 206421 w 339726"/>
                <a:gd name="connsiteY90" fmla="*/ 236863 h 341313"/>
                <a:gd name="connsiteX91" fmla="*/ 214403 w 339726"/>
                <a:gd name="connsiteY91" fmla="*/ 219528 h 341313"/>
                <a:gd name="connsiteX92" fmla="*/ 226377 w 339726"/>
                <a:gd name="connsiteY92" fmla="*/ 203768 h 341313"/>
                <a:gd name="connsiteX93" fmla="*/ 241543 w 339726"/>
                <a:gd name="connsiteY93" fmla="*/ 188797 h 341313"/>
                <a:gd name="connsiteX94" fmla="*/ 259903 w 339726"/>
                <a:gd name="connsiteY94" fmla="*/ 179341 h 341313"/>
                <a:gd name="connsiteX95" fmla="*/ 279060 w 339726"/>
                <a:gd name="connsiteY95" fmla="*/ 174614 h 341313"/>
                <a:gd name="connsiteX96" fmla="*/ 54523 w 339726"/>
                <a:gd name="connsiteY96" fmla="*/ 128588 h 341313"/>
                <a:gd name="connsiteX97" fmla="*/ 73488 w 339726"/>
                <a:gd name="connsiteY97" fmla="*/ 128588 h 341313"/>
                <a:gd name="connsiteX98" fmla="*/ 93243 w 339726"/>
                <a:gd name="connsiteY98" fmla="*/ 131763 h 341313"/>
                <a:gd name="connsiteX99" fmla="*/ 112207 w 339726"/>
                <a:gd name="connsiteY99" fmla="*/ 138113 h 341313"/>
                <a:gd name="connsiteX100" fmla="*/ 131172 w 339726"/>
                <a:gd name="connsiteY100" fmla="*/ 151607 h 341313"/>
                <a:gd name="connsiteX101" fmla="*/ 145395 w 339726"/>
                <a:gd name="connsiteY101" fmla="*/ 167482 h 341313"/>
                <a:gd name="connsiteX102" fmla="*/ 157248 w 339726"/>
                <a:gd name="connsiteY102" fmla="*/ 183357 h 341313"/>
                <a:gd name="connsiteX103" fmla="*/ 166730 w 339726"/>
                <a:gd name="connsiteY103" fmla="*/ 200819 h 341313"/>
                <a:gd name="connsiteX104" fmla="*/ 172262 w 339726"/>
                <a:gd name="connsiteY104" fmla="*/ 214314 h 341313"/>
                <a:gd name="connsiteX105" fmla="*/ 176213 w 339726"/>
                <a:gd name="connsiteY105" fmla="*/ 225426 h 341313"/>
                <a:gd name="connsiteX106" fmla="*/ 166730 w 339726"/>
                <a:gd name="connsiteY106" fmla="*/ 221457 h 341313"/>
                <a:gd name="connsiteX107" fmla="*/ 152507 w 339726"/>
                <a:gd name="connsiteY107" fmla="*/ 215901 h 341313"/>
                <a:gd name="connsiteX108" fmla="*/ 144605 w 339726"/>
                <a:gd name="connsiteY108" fmla="*/ 213520 h 341313"/>
                <a:gd name="connsiteX109" fmla="*/ 135913 w 339726"/>
                <a:gd name="connsiteY109" fmla="*/ 209551 h 341313"/>
                <a:gd name="connsiteX110" fmla="*/ 120109 w 339726"/>
                <a:gd name="connsiteY110" fmla="*/ 202407 h 341313"/>
                <a:gd name="connsiteX111" fmla="*/ 116158 w 339726"/>
                <a:gd name="connsiteY111" fmla="*/ 200819 h 341313"/>
                <a:gd name="connsiteX112" fmla="*/ 110627 w 339726"/>
                <a:gd name="connsiteY112" fmla="*/ 198438 h 341313"/>
                <a:gd name="connsiteX113" fmla="*/ 102725 w 339726"/>
                <a:gd name="connsiteY113" fmla="*/ 196057 h 341313"/>
                <a:gd name="connsiteX114" fmla="*/ 96403 w 339726"/>
                <a:gd name="connsiteY114" fmla="*/ 192088 h 341313"/>
                <a:gd name="connsiteX115" fmla="*/ 88501 w 339726"/>
                <a:gd name="connsiteY115" fmla="*/ 187326 h 341313"/>
                <a:gd name="connsiteX116" fmla="*/ 80599 w 339726"/>
                <a:gd name="connsiteY116" fmla="*/ 183357 h 341313"/>
                <a:gd name="connsiteX117" fmla="*/ 73488 w 339726"/>
                <a:gd name="connsiteY117" fmla="*/ 180975 h 341313"/>
                <a:gd name="connsiteX118" fmla="*/ 67166 w 339726"/>
                <a:gd name="connsiteY118" fmla="*/ 177007 h 341313"/>
                <a:gd name="connsiteX119" fmla="*/ 60054 w 339726"/>
                <a:gd name="connsiteY119" fmla="*/ 174625 h 341313"/>
                <a:gd name="connsiteX120" fmla="*/ 54523 w 339726"/>
                <a:gd name="connsiteY120" fmla="*/ 170657 h 341313"/>
                <a:gd name="connsiteX121" fmla="*/ 49782 w 339726"/>
                <a:gd name="connsiteY121" fmla="*/ 167482 h 341313"/>
                <a:gd name="connsiteX122" fmla="*/ 45831 w 339726"/>
                <a:gd name="connsiteY122" fmla="*/ 165100 h 341313"/>
                <a:gd name="connsiteX123" fmla="*/ 41880 w 339726"/>
                <a:gd name="connsiteY123" fmla="*/ 163513 h 341313"/>
                <a:gd name="connsiteX124" fmla="*/ 45831 w 339726"/>
                <a:gd name="connsiteY124" fmla="*/ 165894 h 341313"/>
                <a:gd name="connsiteX125" fmla="*/ 49782 w 339726"/>
                <a:gd name="connsiteY125" fmla="*/ 169069 h 341313"/>
                <a:gd name="connsiteX126" fmla="*/ 53733 w 339726"/>
                <a:gd name="connsiteY126" fmla="*/ 173038 h 341313"/>
                <a:gd name="connsiteX127" fmla="*/ 60054 w 339726"/>
                <a:gd name="connsiteY127" fmla="*/ 175419 h 341313"/>
                <a:gd name="connsiteX128" fmla="*/ 65586 w 339726"/>
                <a:gd name="connsiteY128" fmla="*/ 179388 h 341313"/>
                <a:gd name="connsiteX129" fmla="*/ 71907 w 339726"/>
                <a:gd name="connsiteY129" fmla="*/ 183357 h 341313"/>
                <a:gd name="connsiteX130" fmla="*/ 79019 w 339726"/>
                <a:gd name="connsiteY130" fmla="*/ 187326 h 341313"/>
                <a:gd name="connsiteX131" fmla="*/ 85341 w 339726"/>
                <a:gd name="connsiteY131" fmla="*/ 192088 h 341313"/>
                <a:gd name="connsiteX132" fmla="*/ 93243 w 339726"/>
                <a:gd name="connsiteY132" fmla="*/ 196057 h 341313"/>
                <a:gd name="connsiteX133" fmla="*/ 100354 w 339726"/>
                <a:gd name="connsiteY133" fmla="*/ 200819 h 341313"/>
                <a:gd name="connsiteX134" fmla="*/ 108256 w 339726"/>
                <a:gd name="connsiteY134" fmla="*/ 204788 h 341313"/>
                <a:gd name="connsiteX135" fmla="*/ 112207 w 339726"/>
                <a:gd name="connsiteY135" fmla="*/ 206376 h 341313"/>
                <a:gd name="connsiteX136" fmla="*/ 116158 w 339726"/>
                <a:gd name="connsiteY136" fmla="*/ 209551 h 341313"/>
                <a:gd name="connsiteX137" fmla="*/ 131962 w 339726"/>
                <a:gd name="connsiteY137" fmla="*/ 217489 h 341313"/>
                <a:gd name="connsiteX138" fmla="*/ 140654 w 339726"/>
                <a:gd name="connsiteY138" fmla="*/ 221457 h 341313"/>
                <a:gd name="connsiteX139" fmla="*/ 148556 w 339726"/>
                <a:gd name="connsiteY139" fmla="*/ 225426 h 341313"/>
                <a:gd name="connsiteX140" fmla="*/ 162779 w 339726"/>
                <a:gd name="connsiteY140" fmla="*/ 231776 h 341313"/>
                <a:gd name="connsiteX141" fmla="*/ 165940 w 339726"/>
                <a:gd name="connsiteY141" fmla="*/ 233364 h 341313"/>
                <a:gd name="connsiteX142" fmla="*/ 150927 w 339726"/>
                <a:gd name="connsiteY142" fmla="*/ 237332 h 341313"/>
                <a:gd name="connsiteX143" fmla="*/ 131962 w 339726"/>
                <a:gd name="connsiteY143" fmla="*/ 239714 h 341313"/>
                <a:gd name="connsiteX144" fmla="*/ 110627 w 339726"/>
                <a:gd name="connsiteY144" fmla="*/ 241301 h 341313"/>
                <a:gd name="connsiteX145" fmla="*/ 88501 w 339726"/>
                <a:gd name="connsiteY145" fmla="*/ 238920 h 341313"/>
                <a:gd name="connsiteX146" fmla="*/ 65586 w 339726"/>
                <a:gd name="connsiteY146" fmla="*/ 230982 h 341313"/>
                <a:gd name="connsiteX147" fmla="*/ 46621 w 339726"/>
                <a:gd name="connsiteY147" fmla="*/ 217489 h 341313"/>
                <a:gd name="connsiteX148" fmla="*/ 32398 w 339726"/>
                <a:gd name="connsiteY148" fmla="*/ 200819 h 341313"/>
                <a:gd name="connsiteX149" fmla="*/ 20545 w 339726"/>
                <a:gd name="connsiteY149" fmla="*/ 184944 h 341313"/>
                <a:gd name="connsiteX150" fmla="*/ 11062 w 339726"/>
                <a:gd name="connsiteY150" fmla="*/ 167482 h 341313"/>
                <a:gd name="connsiteX151" fmla="*/ 5531 w 339726"/>
                <a:gd name="connsiteY151" fmla="*/ 153988 h 341313"/>
                <a:gd name="connsiteX152" fmla="*/ 1580 w 339726"/>
                <a:gd name="connsiteY152" fmla="*/ 143669 h 341313"/>
                <a:gd name="connsiteX153" fmla="*/ 0 w 339726"/>
                <a:gd name="connsiteY153" fmla="*/ 139700 h 341313"/>
                <a:gd name="connsiteX154" fmla="*/ 3161 w 339726"/>
                <a:gd name="connsiteY154" fmla="*/ 139700 h 341313"/>
                <a:gd name="connsiteX155" fmla="*/ 11062 w 339726"/>
                <a:gd name="connsiteY155" fmla="*/ 136525 h 341313"/>
                <a:gd name="connsiteX156" fmla="*/ 22915 w 339726"/>
                <a:gd name="connsiteY156" fmla="*/ 132557 h 341313"/>
                <a:gd name="connsiteX157" fmla="*/ 37139 w 339726"/>
                <a:gd name="connsiteY157" fmla="*/ 130175 h 341313"/>
                <a:gd name="connsiteX158" fmla="*/ 191688 w 339726"/>
                <a:gd name="connsiteY158" fmla="*/ 0 h 341313"/>
                <a:gd name="connsiteX159" fmla="*/ 194052 w 339726"/>
                <a:gd name="connsiteY159" fmla="*/ 2381 h 341313"/>
                <a:gd name="connsiteX160" fmla="*/ 200357 w 339726"/>
                <a:gd name="connsiteY160" fmla="*/ 7937 h 341313"/>
                <a:gd name="connsiteX161" fmla="*/ 209025 w 339726"/>
                <a:gd name="connsiteY161" fmla="*/ 19050 h 341313"/>
                <a:gd name="connsiteX162" fmla="*/ 219270 w 339726"/>
                <a:gd name="connsiteY162" fmla="*/ 30956 h 341313"/>
                <a:gd name="connsiteX163" fmla="*/ 228726 w 339726"/>
                <a:gd name="connsiteY163" fmla="*/ 46831 h 341313"/>
                <a:gd name="connsiteX164" fmla="*/ 238183 w 339726"/>
                <a:gd name="connsiteY164" fmla="*/ 64294 h 341313"/>
                <a:gd name="connsiteX165" fmla="*/ 243699 w 339726"/>
                <a:gd name="connsiteY165" fmla="*/ 84137 h 341313"/>
                <a:gd name="connsiteX166" fmla="*/ 246063 w 339726"/>
                <a:gd name="connsiteY166" fmla="*/ 105569 h 341313"/>
                <a:gd name="connsiteX167" fmla="*/ 243699 w 339726"/>
                <a:gd name="connsiteY167" fmla="*/ 130175 h 341313"/>
                <a:gd name="connsiteX168" fmla="*/ 235031 w 339726"/>
                <a:gd name="connsiteY168" fmla="*/ 153194 h 341313"/>
                <a:gd name="connsiteX169" fmla="*/ 224786 w 339726"/>
                <a:gd name="connsiteY169" fmla="*/ 171450 h 341313"/>
                <a:gd name="connsiteX170" fmla="*/ 212965 w 339726"/>
                <a:gd name="connsiteY170" fmla="*/ 188912 h 341313"/>
                <a:gd name="connsiteX171" fmla="*/ 203509 w 339726"/>
                <a:gd name="connsiteY171" fmla="*/ 200819 h 341313"/>
                <a:gd name="connsiteX172" fmla="*/ 195628 w 339726"/>
                <a:gd name="connsiteY172" fmla="*/ 209550 h 341313"/>
                <a:gd name="connsiteX173" fmla="*/ 194052 w 339726"/>
                <a:gd name="connsiteY173" fmla="*/ 198437 h 341313"/>
                <a:gd name="connsiteX174" fmla="*/ 191688 w 339726"/>
                <a:gd name="connsiteY174" fmla="*/ 182562 h 341313"/>
                <a:gd name="connsiteX175" fmla="*/ 191688 w 339726"/>
                <a:gd name="connsiteY175" fmla="*/ 173037 h 341313"/>
                <a:gd name="connsiteX176" fmla="*/ 190112 w 339726"/>
                <a:gd name="connsiteY176" fmla="*/ 163512 h 341313"/>
                <a:gd name="connsiteX177" fmla="*/ 188536 w 339726"/>
                <a:gd name="connsiteY177" fmla="*/ 144462 h 341313"/>
                <a:gd name="connsiteX178" fmla="*/ 188536 w 339726"/>
                <a:gd name="connsiteY178" fmla="*/ 139700 h 341313"/>
                <a:gd name="connsiteX179" fmla="*/ 188536 w 339726"/>
                <a:gd name="connsiteY179" fmla="*/ 135731 h 341313"/>
                <a:gd name="connsiteX180" fmla="*/ 188536 w 339726"/>
                <a:gd name="connsiteY180" fmla="*/ 124619 h 341313"/>
                <a:gd name="connsiteX181" fmla="*/ 188536 w 339726"/>
                <a:gd name="connsiteY181" fmla="*/ 116681 h 341313"/>
                <a:gd name="connsiteX182" fmla="*/ 187748 w 339726"/>
                <a:gd name="connsiteY182" fmla="*/ 107156 h 341313"/>
                <a:gd name="connsiteX183" fmla="*/ 187748 w 339726"/>
                <a:gd name="connsiteY183" fmla="*/ 97631 h 341313"/>
                <a:gd name="connsiteX184" fmla="*/ 187748 w 339726"/>
                <a:gd name="connsiteY184" fmla="*/ 89694 h 341313"/>
                <a:gd name="connsiteX185" fmla="*/ 188536 w 339726"/>
                <a:gd name="connsiteY185" fmla="*/ 81756 h 341313"/>
                <a:gd name="connsiteX186" fmla="*/ 188536 w 339726"/>
                <a:gd name="connsiteY186" fmla="*/ 73819 h 341313"/>
                <a:gd name="connsiteX187" fmla="*/ 188536 w 339726"/>
                <a:gd name="connsiteY187" fmla="*/ 66675 h 341313"/>
                <a:gd name="connsiteX188" fmla="*/ 188536 w 339726"/>
                <a:gd name="connsiteY188" fmla="*/ 60325 h 341313"/>
                <a:gd name="connsiteX189" fmla="*/ 188536 w 339726"/>
                <a:gd name="connsiteY189" fmla="*/ 54769 h 341313"/>
                <a:gd name="connsiteX190" fmla="*/ 188536 w 339726"/>
                <a:gd name="connsiteY190" fmla="*/ 50800 h 341313"/>
                <a:gd name="connsiteX191" fmla="*/ 190112 w 339726"/>
                <a:gd name="connsiteY191" fmla="*/ 45244 h 341313"/>
                <a:gd name="connsiteX192" fmla="*/ 190112 w 339726"/>
                <a:gd name="connsiteY192" fmla="*/ 42862 h 341313"/>
                <a:gd name="connsiteX193" fmla="*/ 188536 w 339726"/>
                <a:gd name="connsiteY193" fmla="*/ 45244 h 341313"/>
                <a:gd name="connsiteX194" fmla="*/ 188536 w 339726"/>
                <a:gd name="connsiteY194" fmla="*/ 50800 h 341313"/>
                <a:gd name="connsiteX195" fmla="*/ 187748 w 339726"/>
                <a:gd name="connsiteY195" fmla="*/ 54769 h 341313"/>
                <a:gd name="connsiteX196" fmla="*/ 187748 w 339726"/>
                <a:gd name="connsiteY196" fmla="*/ 60325 h 341313"/>
                <a:gd name="connsiteX197" fmla="*/ 186172 w 339726"/>
                <a:gd name="connsiteY197" fmla="*/ 66675 h 341313"/>
                <a:gd name="connsiteX198" fmla="*/ 186172 w 339726"/>
                <a:gd name="connsiteY198" fmla="*/ 73819 h 341313"/>
                <a:gd name="connsiteX199" fmla="*/ 184596 w 339726"/>
                <a:gd name="connsiteY199" fmla="*/ 81756 h 341313"/>
                <a:gd name="connsiteX200" fmla="*/ 184596 w 339726"/>
                <a:gd name="connsiteY200" fmla="*/ 89694 h 341313"/>
                <a:gd name="connsiteX201" fmla="*/ 183808 w 339726"/>
                <a:gd name="connsiteY201" fmla="*/ 97631 h 341313"/>
                <a:gd name="connsiteX202" fmla="*/ 183808 w 339726"/>
                <a:gd name="connsiteY202" fmla="*/ 107156 h 341313"/>
                <a:gd name="connsiteX203" fmla="*/ 183808 w 339726"/>
                <a:gd name="connsiteY203" fmla="*/ 115094 h 341313"/>
                <a:gd name="connsiteX204" fmla="*/ 182232 w 339726"/>
                <a:gd name="connsiteY204" fmla="*/ 124619 h 341313"/>
                <a:gd name="connsiteX205" fmla="*/ 182232 w 339726"/>
                <a:gd name="connsiteY205" fmla="*/ 135731 h 341313"/>
                <a:gd name="connsiteX206" fmla="*/ 182232 w 339726"/>
                <a:gd name="connsiteY206" fmla="*/ 139700 h 341313"/>
                <a:gd name="connsiteX207" fmla="*/ 182232 w 339726"/>
                <a:gd name="connsiteY207" fmla="*/ 144462 h 341313"/>
                <a:gd name="connsiteX208" fmla="*/ 182232 w 339726"/>
                <a:gd name="connsiteY208" fmla="*/ 163512 h 341313"/>
                <a:gd name="connsiteX209" fmla="*/ 182232 w 339726"/>
                <a:gd name="connsiteY209" fmla="*/ 173037 h 341313"/>
                <a:gd name="connsiteX210" fmla="*/ 182232 w 339726"/>
                <a:gd name="connsiteY210" fmla="*/ 182562 h 341313"/>
                <a:gd name="connsiteX211" fmla="*/ 182232 w 339726"/>
                <a:gd name="connsiteY211" fmla="*/ 192087 h 341313"/>
                <a:gd name="connsiteX212" fmla="*/ 182232 w 339726"/>
                <a:gd name="connsiteY212" fmla="*/ 200025 h 341313"/>
                <a:gd name="connsiteX213" fmla="*/ 182232 w 339726"/>
                <a:gd name="connsiteY213" fmla="*/ 202406 h 341313"/>
                <a:gd name="connsiteX214" fmla="*/ 171199 w 339726"/>
                <a:gd name="connsiteY214" fmla="*/ 190500 h 341313"/>
                <a:gd name="connsiteX215" fmla="*/ 159378 w 339726"/>
                <a:gd name="connsiteY215" fmla="*/ 174625 h 341313"/>
                <a:gd name="connsiteX216" fmla="*/ 149133 w 339726"/>
                <a:gd name="connsiteY216" fmla="*/ 153987 h 341313"/>
                <a:gd name="connsiteX217" fmla="*/ 141253 w 339726"/>
                <a:gd name="connsiteY217" fmla="*/ 131762 h 341313"/>
                <a:gd name="connsiteX218" fmla="*/ 136525 w 339726"/>
                <a:gd name="connsiteY218" fmla="*/ 105569 h 341313"/>
                <a:gd name="connsiteX219" fmla="*/ 139677 w 339726"/>
                <a:gd name="connsiteY219" fmla="*/ 84137 h 341313"/>
                <a:gd name="connsiteX220" fmla="*/ 145981 w 339726"/>
                <a:gd name="connsiteY220" fmla="*/ 64294 h 341313"/>
                <a:gd name="connsiteX221" fmla="*/ 153862 w 339726"/>
                <a:gd name="connsiteY221" fmla="*/ 46831 h 341313"/>
                <a:gd name="connsiteX222" fmla="*/ 164894 w 339726"/>
                <a:gd name="connsiteY222" fmla="*/ 30956 h 341313"/>
                <a:gd name="connsiteX223" fmla="*/ 174351 w 339726"/>
                <a:gd name="connsiteY223" fmla="*/ 19050 h 341313"/>
                <a:gd name="connsiteX224" fmla="*/ 183808 w 339726"/>
                <a:gd name="connsiteY224" fmla="*/ 7937 h 341313"/>
                <a:gd name="connsiteX225" fmla="*/ 188536 w 339726"/>
                <a:gd name="connsiteY225" fmla="*/ 2381 h 341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</a:cxnLst>
              <a:rect l="l" t="t" r="r" b="b"/>
              <a:pathLst>
                <a:path w="339726" h="341313">
                  <a:moveTo>
                    <a:pt x="185739" y="211138"/>
                  </a:moveTo>
                  <a:lnTo>
                    <a:pt x="189707" y="211138"/>
                  </a:lnTo>
                  <a:lnTo>
                    <a:pt x="189707" y="212707"/>
                  </a:lnTo>
                  <a:lnTo>
                    <a:pt x="189707" y="215059"/>
                  </a:lnTo>
                  <a:lnTo>
                    <a:pt x="189707" y="218980"/>
                  </a:lnTo>
                  <a:lnTo>
                    <a:pt x="191295" y="226038"/>
                  </a:lnTo>
                  <a:lnTo>
                    <a:pt x="191295" y="232311"/>
                  </a:lnTo>
                  <a:lnTo>
                    <a:pt x="191295" y="241722"/>
                  </a:lnTo>
                  <a:lnTo>
                    <a:pt x="192089" y="251132"/>
                  </a:lnTo>
                  <a:lnTo>
                    <a:pt x="192089" y="261326"/>
                  </a:lnTo>
                  <a:lnTo>
                    <a:pt x="192089" y="273873"/>
                  </a:lnTo>
                  <a:lnTo>
                    <a:pt x="193676" y="285636"/>
                  </a:lnTo>
                  <a:lnTo>
                    <a:pt x="193676" y="291909"/>
                  </a:lnTo>
                  <a:lnTo>
                    <a:pt x="193676" y="298967"/>
                  </a:lnTo>
                  <a:lnTo>
                    <a:pt x="193676" y="313083"/>
                  </a:lnTo>
                  <a:lnTo>
                    <a:pt x="192089" y="327982"/>
                  </a:lnTo>
                  <a:lnTo>
                    <a:pt x="192089" y="341313"/>
                  </a:lnTo>
                  <a:lnTo>
                    <a:pt x="169863" y="341313"/>
                  </a:lnTo>
                  <a:lnTo>
                    <a:pt x="169863" y="339745"/>
                  </a:lnTo>
                  <a:lnTo>
                    <a:pt x="172245" y="324845"/>
                  </a:lnTo>
                  <a:lnTo>
                    <a:pt x="174626" y="312298"/>
                  </a:lnTo>
                  <a:lnTo>
                    <a:pt x="176213" y="297399"/>
                  </a:lnTo>
                  <a:lnTo>
                    <a:pt x="178595" y="285636"/>
                  </a:lnTo>
                  <a:lnTo>
                    <a:pt x="180182" y="272305"/>
                  </a:lnTo>
                  <a:lnTo>
                    <a:pt x="181770" y="261326"/>
                  </a:lnTo>
                  <a:lnTo>
                    <a:pt x="183357" y="251132"/>
                  </a:lnTo>
                  <a:lnTo>
                    <a:pt x="183357" y="240153"/>
                  </a:lnTo>
                  <a:lnTo>
                    <a:pt x="184151" y="232311"/>
                  </a:lnTo>
                  <a:lnTo>
                    <a:pt x="184151" y="226038"/>
                  </a:lnTo>
                  <a:lnTo>
                    <a:pt x="185739" y="218980"/>
                  </a:lnTo>
                  <a:lnTo>
                    <a:pt x="185739" y="215059"/>
                  </a:lnTo>
                  <a:lnTo>
                    <a:pt x="185739" y="212707"/>
                  </a:lnTo>
                  <a:close/>
                  <a:moveTo>
                    <a:pt x="298218" y="173038"/>
                  </a:moveTo>
                  <a:lnTo>
                    <a:pt x="314183" y="173038"/>
                  </a:lnTo>
                  <a:lnTo>
                    <a:pt x="327753" y="174614"/>
                  </a:lnTo>
                  <a:lnTo>
                    <a:pt x="337332" y="175402"/>
                  </a:lnTo>
                  <a:lnTo>
                    <a:pt x="339726" y="175402"/>
                  </a:lnTo>
                  <a:lnTo>
                    <a:pt x="339726" y="179341"/>
                  </a:lnTo>
                  <a:lnTo>
                    <a:pt x="338130" y="188797"/>
                  </a:lnTo>
                  <a:lnTo>
                    <a:pt x="334139" y="200616"/>
                  </a:lnTo>
                  <a:lnTo>
                    <a:pt x="329349" y="217164"/>
                  </a:lnTo>
                  <a:lnTo>
                    <a:pt x="320569" y="234499"/>
                  </a:lnTo>
                  <a:lnTo>
                    <a:pt x="310191" y="250258"/>
                  </a:lnTo>
                  <a:lnTo>
                    <a:pt x="294227" y="263653"/>
                  </a:lnTo>
                  <a:lnTo>
                    <a:pt x="272674" y="273897"/>
                  </a:lnTo>
                  <a:lnTo>
                    <a:pt x="249525" y="279412"/>
                  </a:lnTo>
                  <a:lnTo>
                    <a:pt x="229570" y="280988"/>
                  </a:lnTo>
                  <a:lnTo>
                    <a:pt x="212008" y="279412"/>
                  </a:lnTo>
                  <a:lnTo>
                    <a:pt x="199236" y="277048"/>
                  </a:lnTo>
                  <a:lnTo>
                    <a:pt x="206421" y="271533"/>
                  </a:lnTo>
                  <a:lnTo>
                    <a:pt x="216798" y="262077"/>
                  </a:lnTo>
                  <a:lnTo>
                    <a:pt x="222385" y="256562"/>
                  </a:lnTo>
                  <a:lnTo>
                    <a:pt x="227973" y="252622"/>
                  </a:lnTo>
                  <a:lnTo>
                    <a:pt x="241543" y="242378"/>
                  </a:lnTo>
                  <a:lnTo>
                    <a:pt x="243938" y="240802"/>
                  </a:lnTo>
                  <a:lnTo>
                    <a:pt x="247131" y="238439"/>
                  </a:lnTo>
                  <a:lnTo>
                    <a:pt x="253517" y="232923"/>
                  </a:lnTo>
                  <a:lnTo>
                    <a:pt x="259903" y="228983"/>
                  </a:lnTo>
                  <a:lnTo>
                    <a:pt x="265490" y="223467"/>
                  </a:lnTo>
                  <a:lnTo>
                    <a:pt x="272674" y="219528"/>
                  </a:lnTo>
                  <a:lnTo>
                    <a:pt x="277464" y="215588"/>
                  </a:lnTo>
                  <a:lnTo>
                    <a:pt x="288639" y="209284"/>
                  </a:lnTo>
                  <a:lnTo>
                    <a:pt x="292630" y="206132"/>
                  </a:lnTo>
                  <a:lnTo>
                    <a:pt x="298218" y="202192"/>
                  </a:lnTo>
                  <a:lnTo>
                    <a:pt x="300613" y="200616"/>
                  </a:lnTo>
                  <a:lnTo>
                    <a:pt x="304604" y="198252"/>
                  </a:lnTo>
                  <a:lnTo>
                    <a:pt x="307797" y="196676"/>
                  </a:lnTo>
                  <a:lnTo>
                    <a:pt x="310191" y="195888"/>
                  </a:lnTo>
                  <a:lnTo>
                    <a:pt x="311788" y="194313"/>
                  </a:lnTo>
                  <a:lnTo>
                    <a:pt x="310191" y="194313"/>
                  </a:lnTo>
                  <a:lnTo>
                    <a:pt x="307797" y="195888"/>
                  </a:lnTo>
                  <a:lnTo>
                    <a:pt x="304604" y="198252"/>
                  </a:lnTo>
                  <a:lnTo>
                    <a:pt x="300613" y="199828"/>
                  </a:lnTo>
                  <a:lnTo>
                    <a:pt x="296621" y="202192"/>
                  </a:lnTo>
                  <a:lnTo>
                    <a:pt x="292630" y="204556"/>
                  </a:lnTo>
                  <a:lnTo>
                    <a:pt x="287043" y="207708"/>
                  </a:lnTo>
                  <a:lnTo>
                    <a:pt x="276666" y="213224"/>
                  </a:lnTo>
                  <a:lnTo>
                    <a:pt x="269481" y="217164"/>
                  </a:lnTo>
                  <a:lnTo>
                    <a:pt x="264692" y="221104"/>
                  </a:lnTo>
                  <a:lnTo>
                    <a:pt x="257508" y="225043"/>
                  </a:lnTo>
                  <a:lnTo>
                    <a:pt x="251122" y="228983"/>
                  </a:lnTo>
                  <a:lnTo>
                    <a:pt x="243938" y="232923"/>
                  </a:lnTo>
                  <a:lnTo>
                    <a:pt x="239947" y="235287"/>
                  </a:lnTo>
                  <a:lnTo>
                    <a:pt x="237552" y="238439"/>
                  </a:lnTo>
                  <a:lnTo>
                    <a:pt x="223982" y="246318"/>
                  </a:lnTo>
                  <a:lnTo>
                    <a:pt x="216798" y="251834"/>
                  </a:lnTo>
                  <a:lnTo>
                    <a:pt x="212008" y="255774"/>
                  </a:lnTo>
                  <a:lnTo>
                    <a:pt x="199236" y="264441"/>
                  </a:lnTo>
                  <a:lnTo>
                    <a:pt x="198438" y="266017"/>
                  </a:lnTo>
                  <a:lnTo>
                    <a:pt x="200833" y="252622"/>
                  </a:lnTo>
                  <a:lnTo>
                    <a:pt x="206421" y="236863"/>
                  </a:lnTo>
                  <a:lnTo>
                    <a:pt x="214403" y="219528"/>
                  </a:lnTo>
                  <a:lnTo>
                    <a:pt x="226377" y="203768"/>
                  </a:lnTo>
                  <a:lnTo>
                    <a:pt x="241543" y="188797"/>
                  </a:lnTo>
                  <a:lnTo>
                    <a:pt x="259903" y="179341"/>
                  </a:lnTo>
                  <a:lnTo>
                    <a:pt x="279060" y="174614"/>
                  </a:lnTo>
                  <a:close/>
                  <a:moveTo>
                    <a:pt x="54523" y="128588"/>
                  </a:moveTo>
                  <a:lnTo>
                    <a:pt x="73488" y="128588"/>
                  </a:lnTo>
                  <a:lnTo>
                    <a:pt x="93243" y="131763"/>
                  </a:lnTo>
                  <a:lnTo>
                    <a:pt x="112207" y="138113"/>
                  </a:lnTo>
                  <a:lnTo>
                    <a:pt x="131172" y="151607"/>
                  </a:lnTo>
                  <a:lnTo>
                    <a:pt x="145395" y="167482"/>
                  </a:lnTo>
                  <a:lnTo>
                    <a:pt x="157248" y="183357"/>
                  </a:lnTo>
                  <a:lnTo>
                    <a:pt x="166730" y="200819"/>
                  </a:lnTo>
                  <a:lnTo>
                    <a:pt x="172262" y="214314"/>
                  </a:lnTo>
                  <a:lnTo>
                    <a:pt x="176213" y="225426"/>
                  </a:lnTo>
                  <a:lnTo>
                    <a:pt x="166730" y="221457"/>
                  </a:lnTo>
                  <a:lnTo>
                    <a:pt x="152507" y="215901"/>
                  </a:lnTo>
                  <a:lnTo>
                    <a:pt x="144605" y="213520"/>
                  </a:lnTo>
                  <a:lnTo>
                    <a:pt x="135913" y="209551"/>
                  </a:lnTo>
                  <a:lnTo>
                    <a:pt x="120109" y="202407"/>
                  </a:lnTo>
                  <a:lnTo>
                    <a:pt x="116158" y="200819"/>
                  </a:lnTo>
                  <a:lnTo>
                    <a:pt x="110627" y="198438"/>
                  </a:lnTo>
                  <a:lnTo>
                    <a:pt x="102725" y="196057"/>
                  </a:lnTo>
                  <a:lnTo>
                    <a:pt x="96403" y="192088"/>
                  </a:lnTo>
                  <a:lnTo>
                    <a:pt x="88501" y="187326"/>
                  </a:lnTo>
                  <a:lnTo>
                    <a:pt x="80599" y="183357"/>
                  </a:lnTo>
                  <a:lnTo>
                    <a:pt x="73488" y="180975"/>
                  </a:lnTo>
                  <a:lnTo>
                    <a:pt x="67166" y="177007"/>
                  </a:lnTo>
                  <a:lnTo>
                    <a:pt x="60054" y="174625"/>
                  </a:lnTo>
                  <a:lnTo>
                    <a:pt x="54523" y="170657"/>
                  </a:lnTo>
                  <a:lnTo>
                    <a:pt x="49782" y="167482"/>
                  </a:lnTo>
                  <a:lnTo>
                    <a:pt x="45831" y="165100"/>
                  </a:lnTo>
                  <a:lnTo>
                    <a:pt x="41880" y="163513"/>
                  </a:lnTo>
                  <a:lnTo>
                    <a:pt x="45831" y="165894"/>
                  </a:lnTo>
                  <a:lnTo>
                    <a:pt x="49782" y="169069"/>
                  </a:lnTo>
                  <a:lnTo>
                    <a:pt x="53733" y="173038"/>
                  </a:lnTo>
                  <a:lnTo>
                    <a:pt x="60054" y="175419"/>
                  </a:lnTo>
                  <a:lnTo>
                    <a:pt x="65586" y="179388"/>
                  </a:lnTo>
                  <a:lnTo>
                    <a:pt x="71907" y="183357"/>
                  </a:lnTo>
                  <a:lnTo>
                    <a:pt x="79019" y="187326"/>
                  </a:lnTo>
                  <a:lnTo>
                    <a:pt x="85341" y="192088"/>
                  </a:lnTo>
                  <a:lnTo>
                    <a:pt x="93243" y="196057"/>
                  </a:lnTo>
                  <a:lnTo>
                    <a:pt x="100354" y="200819"/>
                  </a:lnTo>
                  <a:lnTo>
                    <a:pt x="108256" y="204788"/>
                  </a:lnTo>
                  <a:lnTo>
                    <a:pt x="112207" y="206376"/>
                  </a:lnTo>
                  <a:lnTo>
                    <a:pt x="116158" y="209551"/>
                  </a:lnTo>
                  <a:lnTo>
                    <a:pt x="131962" y="217489"/>
                  </a:lnTo>
                  <a:lnTo>
                    <a:pt x="140654" y="221457"/>
                  </a:lnTo>
                  <a:lnTo>
                    <a:pt x="148556" y="225426"/>
                  </a:lnTo>
                  <a:lnTo>
                    <a:pt x="162779" y="231776"/>
                  </a:lnTo>
                  <a:lnTo>
                    <a:pt x="165940" y="233364"/>
                  </a:lnTo>
                  <a:lnTo>
                    <a:pt x="150927" y="237332"/>
                  </a:lnTo>
                  <a:lnTo>
                    <a:pt x="131962" y="239714"/>
                  </a:lnTo>
                  <a:lnTo>
                    <a:pt x="110627" y="241301"/>
                  </a:lnTo>
                  <a:lnTo>
                    <a:pt x="88501" y="238920"/>
                  </a:lnTo>
                  <a:lnTo>
                    <a:pt x="65586" y="230982"/>
                  </a:lnTo>
                  <a:lnTo>
                    <a:pt x="46621" y="217489"/>
                  </a:lnTo>
                  <a:lnTo>
                    <a:pt x="32398" y="200819"/>
                  </a:lnTo>
                  <a:lnTo>
                    <a:pt x="20545" y="184944"/>
                  </a:lnTo>
                  <a:lnTo>
                    <a:pt x="11062" y="167482"/>
                  </a:lnTo>
                  <a:lnTo>
                    <a:pt x="5531" y="153988"/>
                  </a:lnTo>
                  <a:lnTo>
                    <a:pt x="1580" y="143669"/>
                  </a:lnTo>
                  <a:lnTo>
                    <a:pt x="0" y="139700"/>
                  </a:lnTo>
                  <a:lnTo>
                    <a:pt x="3161" y="139700"/>
                  </a:lnTo>
                  <a:lnTo>
                    <a:pt x="11062" y="136525"/>
                  </a:lnTo>
                  <a:lnTo>
                    <a:pt x="22915" y="132557"/>
                  </a:lnTo>
                  <a:lnTo>
                    <a:pt x="37139" y="130175"/>
                  </a:lnTo>
                  <a:close/>
                  <a:moveTo>
                    <a:pt x="191688" y="0"/>
                  </a:moveTo>
                  <a:lnTo>
                    <a:pt x="194052" y="2381"/>
                  </a:lnTo>
                  <a:lnTo>
                    <a:pt x="200357" y="7937"/>
                  </a:lnTo>
                  <a:lnTo>
                    <a:pt x="209025" y="19050"/>
                  </a:lnTo>
                  <a:lnTo>
                    <a:pt x="219270" y="30956"/>
                  </a:lnTo>
                  <a:lnTo>
                    <a:pt x="228726" y="46831"/>
                  </a:lnTo>
                  <a:lnTo>
                    <a:pt x="238183" y="64294"/>
                  </a:lnTo>
                  <a:lnTo>
                    <a:pt x="243699" y="84137"/>
                  </a:lnTo>
                  <a:lnTo>
                    <a:pt x="246063" y="105569"/>
                  </a:lnTo>
                  <a:lnTo>
                    <a:pt x="243699" y="130175"/>
                  </a:lnTo>
                  <a:lnTo>
                    <a:pt x="235031" y="153194"/>
                  </a:lnTo>
                  <a:lnTo>
                    <a:pt x="224786" y="171450"/>
                  </a:lnTo>
                  <a:lnTo>
                    <a:pt x="212965" y="188912"/>
                  </a:lnTo>
                  <a:lnTo>
                    <a:pt x="203509" y="200819"/>
                  </a:lnTo>
                  <a:lnTo>
                    <a:pt x="195628" y="209550"/>
                  </a:lnTo>
                  <a:lnTo>
                    <a:pt x="194052" y="198437"/>
                  </a:lnTo>
                  <a:lnTo>
                    <a:pt x="191688" y="182562"/>
                  </a:lnTo>
                  <a:lnTo>
                    <a:pt x="191688" y="173037"/>
                  </a:lnTo>
                  <a:lnTo>
                    <a:pt x="190112" y="163512"/>
                  </a:lnTo>
                  <a:lnTo>
                    <a:pt x="188536" y="144462"/>
                  </a:lnTo>
                  <a:lnTo>
                    <a:pt x="188536" y="139700"/>
                  </a:lnTo>
                  <a:lnTo>
                    <a:pt x="188536" y="135731"/>
                  </a:lnTo>
                  <a:lnTo>
                    <a:pt x="188536" y="124619"/>
                  </a:lnTo>
                  <a:lnTo>
                    <a:pt x="188536" y="116681"/>
                  </a:lnTo>
                  <a:lnTo>
                    <a:pt x="187748" y="107156"/>
                  </a:lnTo>
                  <a:lnTo>
                    <a:pt x="187748" y="97631"/>
                  </a:lnTo>
                  <a:lnTo>
                    <a:pt x="187748" y="89694"/>
                  </a:lnTo>
                  <a:lnTo>
                    <a:pt x="188536" y="81756"/>
                  </a:lnTo>
                  <a:lnTo>
                    <a:pt x="188536" y="73819"/>
                  </a:lnTo>
                  <a:lnTo>
                    <a:pt x="188536" y="66675"/>
                  </a:lnTo>
                  <a:lnTo>
                    <a:pt x="188536" y="60325"/>
                  </a:lnTo>
                  <a:lnTo>
                    <a:pt x="188536" y="54769"/>
                  </a:lnTo>
                  <a:lnTo>
                    <a:pt x="188536" y="50800"/>
                  </a:lnTo>
                  <a:lnTo>
                    <a:pt x="190112" y="45244"/>
                  </a:lnTo>
                  <a:lnTo>
                    <a:pt x="190112" y="42862"/>
                  </a:lnTo>
                  <a:lnTo>
                    <a:pt x="188536" y="45244"/>
                  </a:lnTo>
                  <a:lnTo>
                    <a:pt x="188536" y="50800"/>
                  </a:lnTo>
                  <a:lnTo>
                    <a:pt x="187748" y="54769"/>
                  </a:lnTo>
                  <a:lnTo>
                    <a:pt x="187748" y="60325"/>
                  </a:lnTo>
                  <a:lnTo>
                    <a:pt x="186172" y="66675"/>
                  </a:lnTo>
                  <a:lnTo>
                    <a:pt x="186172" y="73819"/>
                  </a:lnTo>
                  <a:lnTo>
                    <a:pt x="184596" y="81756"/>
                  </a:lnTo>
                  <a:lnTo>
                    <a:pt x="184596" y="89694"/>
                  </a:lnTo>
                  <a:lnTo>
                    <a:pt x="183808" y="97631"/>
                  </a:lnTo>
                  <a:lnTo>
                    <a:pt x="183808" y="107156"/>
                  </a:lnTo>
                  <a:lnTo>
                    <a:pt x="183808" y="115094"/>
                  </a:lnTo>
                  <a:lnTo>
                    <a:pt x="182232" y="124619"/>
                  </a:lnTo>
                  <a:lnTo>
                    <a:pt x="182232" y="135731"/>
                  </a:lnTo>
                  <a:lnTo>
                    <a:pt x="182232" y="139700"/>
                  </a:lnTo>
                  <a:lnTo>
                    <a:pt x="182232" y="144462"/>
                  </a:lnTo>
                  <a:lnTo>
                    <a:pt x="182232" y="163512"/>
                  </a:lnTo>
                  <a:lnTo>
                    <a:pt x="182232" y="173037"/>
                  </a:lnTo>
                  <a:lnTo>
                    <a:pt x="182232" y="182562"/>
                  </a:lnTo>
                  <a:lnTo>
                    <a:pt x="182232" y="192087"/>
                  </a:lnTo>
                  <a:lnTo>
                    <a:pt x="182232" y="200025"/>
                  </a:lnTo>
                  <a:lnTo>
                    <a:pt x="182232" y="202406"/>
                  </a:lnTo>
                  <a:lnTo>
                    <a:pt x="171199" y="190500"/>
                  </a:lnTo>
                  <a:lnTo>
                    <a:pt x="159378" y="174625"/>
                  </a:lnTo>
                  <a:lnTo>
                    <a:pt x="149133" y="153987"/>
                  </a:lnTo>
                  <a:lnTo>
                    <a:pt x="141253" y="131762"/>
                  </a:lnTo>
                  <a:lnTo>
                    <a:pt x="136525" y="105569"/>
                  </a:lnTo>
                  <a:lnTo>
                    <a:pt x="139677" y="84137"/>
                  </a:lnTo>
                  <a:lnTo>
                    <a:pt x="145981" y="64294"/>
                  </a:lnTo>
                  <a:lnTo>
                    <a:pt x="153862" y="46831"/>
                  </a:lnTo>
                  <a:lnTo>
                    <a:pt x="164894" y="30956"/>
                  </a:lnTo>
                  <a:lnTo>
                    <a:pt x="174351" y="19050"/>
                  </a:lnTo>
                  <a:lnTo>
                    <a:pt x="183808" y="7937"/>
                  </a:lnTo>
                  <a:lnTo>
                    <a:pt x="188536" y="238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35" tIns="45717" rIns="91435" bIns="45717" numCol="1" anchor="t" anchorCtr="0" compatLnSpc="1">
              <a:prstTxWarp prst="textNoShape">
                <a:avLst/>
              </a:prstTxWarp>
              <a:noAutofit/>
            </a:bodyPr>
            <a:lstStyle/>
            <a:p>
              <a:pPr>
                <a:lnSpc>
                  <a:spcPct val="12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33" name="任意多边形 2432"/>
            <p:cNvSpPr>
              <a:spLocks/>
            </p:cNvSpPr>
            <p:nvPr/>
          </p:nvSpPr>
          <p:spPr bwMode="auto">
            <a:xfrm>
              <a:off x="7632701" y="2874963"/>
              <a:ext cx="366713" cy="301625"/>
            </a:xfrm>
            <a:custGeom>
              <a:avLst/>
              <a:gdLst>
                <a:gd name="connsiteX0" fmla="*/ 79375 w 366713"/>
                <a:gd name="connsiteY0" fmla="*/ 201612 h 301625"/>
                <a:gd name="connsiteX1" fmla="*/ 79375 w 366713"/>
                <a:gd name="connsiteY1" fmla="*/ 301625 h 301625"/>
                <a:gd name="connsiteX2" fmla="*/ 14287 w 366713"/>
                <a:gd name="connsiteY2" fmla="*/ 301625 h 301625"/>
                <a:gd name="connsiteX3" fmla="*/ 14287 w 366713"/>
                <a:gd name="connsiteY3" fmla="*/ 250418 h 301625"/>
                <a:gd name="connsiteX4" fmla="*/ 131743 w 366713"/>
                <a:gd name="connsiteY4" fmla="*/ 163512 h 301625"/>
                <a:gd name="connsiteX5" fmla="*/ 161925 w 366713"/>
                <a:gd name="connsiteY5" fmla="*/ 182562 h 301625"/>
                <a:gd name="connsiteX6" fmla="*/ 161925 w 366713"/>
                <a:gd name="connsiteY6" fmla="*/ 301625 h 301625"/>
                <a:gd name="connsiteX7" fmla="*/ 100012 w 366713"/>
                <a:gd name="connsiteY7" fmla="*/ 301625 h 301625"/>
                <a:gd name="connsiteX8" fmla="*/ 100012 w 366713"/>
                <a:gd name="connsiteY8" fmla="*/ 187325 h 301625"/>
                <a:gd name="connsiteX9" fmla="*/ 246062 w 366713"/>
                <a:gd name="connsiteY9" fmla="*/ 139700 h 301625"/>
                <a:gd name="connsiteX10" fmla="*/ 246062 w 366713"/>
                <a:gd name="connsiteY10" fmla="*/ 301625 h 301625"/>
                <a:gd name="connsiteX11" fmla="*/ 182562 w 366713"/>
                <a:gd name="connsiteY11" fmla="*/ 301625 h 301625"/>
                <a:gd name="connsiteX12" fmla="*/ 182562 w 366713"/>
                <a:gd name="connsiteY12" fmla="*/ 192346 h 301625"/>
                <a:gd name="connsiteX13" fmla="*/ 184130 w 366713"/>
                <a:gd name="connsiteY13" fmla="*/ 193941 h 301625"/>
                <a:gd name="connsiteX14" fmla="*/ 330200 w 366713"/>
                <a:gd name="connsiteY14" fmla="*/ 69850 h 301625"/>
                <a:gd name="connsiteX15" fmla="*/ 330200 w 366713"/>
                <a:gd name="connsiteY15" fmla="*/ 301625 h 301625"/>
                <a:gd name="connsiteX16" fmla="*/ 265112 w 366713"/>
                <a:gd name="connsiteY16" fmla="*/ 301625 h 301625"/>
                <a:gd name="connsiteX17" fmla="*/ 265112 w 366713"/>
                <a:gd name="connsiteY17" fmla="*/ 124011 h 301625"/>
                <a:gd name="connsiteX18" fmla="*/ 279211 w 366713"/>
                <a:gd name="connsiteY18" fmla="*/ 0 h 301625"/>
                <a:gd name="connsiteX19" fmla="*/ 366713 w 366713"/>
                <a:gd name="connsiteY19" fmla="*/ 3996 h 301625"/>
                <a:gd name="connsiteX20" fmla="*/ 356372 w 366713"/>
                <a:gd name="connsiteY20" fmla="*/ 90312 h 301625"/>
                <a:gd name="connsiteX21" fmla="*/ 333303 w 366713"/>
                <a:gd name="connsiteY21" fmla="*/ 88714 h 301625"/>
                <a:gd name="connsiteX22" fmla="*/ 338872 w 366713"/>
                <a:gd name="connsiteY22" fmla="*/ 43158 h 301625"/>
                <a:gd name="connsiteX23" fmla="*/ 184550 w 366713"/>
                <a:gd name="connsiteY23" fmla="*/ 174231 h 301625"/>
                <a:gd name="connsiteX24" fmla="*/ 132049 w 366713"/>
                <a:gd name="connsiteY24" fmla="*/ 143860 h 301625"/>
                <a:gd name="connsiteX25" fmla="*/ 15114 w 366713"/>
                <a:gd name="connsiteY25" fmla="*/ 231775 h 301625"/>
                <a:gd name="connsiteX26" fmla="*/ 0 w 366713"/>
                <a:gd name="connsiteY26" fmla="*/ 213393 h 301625"/>
                <a:gd name="connsiteX27" fmla="*/ 130458 w 366713"/>
                <a:gd name="connsiteY27" fmla="*/ 114289 h 301625"/>
                <a:gd name="connsiteX28" fmla="*/ 181368 w 366713"/>
                <a:gd name="connsiteY28" fmla="*/ 143860 h 301625"/>
                <a:gd name="connsiteX29" fmla="*/ 322167 w 366713"/>
                <a:gd name="connsiteY29" fmla="*/ 25575 h 301625"/>
                <a:gd name="connsiteX30" fmla="*/ 278416 w 366713"/>
                <a:gd name="connsiteY30" fmla="*/ 22378 h 301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366713" h="301625">
                  <a:moveTo>
                    <a:pt x="79375" y="201612"/>
                  </a:moveTo>
                  <a:lnTo>
                    <a:pt x="79375" y="301625"/>
                  </a:lnTo>
                  <a:lnTo>
                    <a:pt x="14287" y="301625"/>
                  </a:lnTo>
                  <a:lnTo>
                    <a:pt x="14287" y="250418"/>
                  </a:lnTo>
                  <a:close/>
                  <a:moveTo>
                    <a:pt x="131743" y="163512"/>
                  </a:moveTo>
                  <a:lnTo>
                    <a:pt x="161925" y="182562"/>
                  </a:lnTo>
                  <a:lnTo>
                    <a:pt x="161925" y="301625"/>
                  </a:lnTo>
                  <a:lnTo>
                    <a:pt x="100012" y="301625"/>
                  </a:lnTo>
                  <a:lnTo>
                    <a:pt x="100012" y="187325"/>
                  </a:lnTo>
                  <a:close/>
                  <a:moveTo>
                    <a:pt x="246062" y="139700"/>
                  </a:moveTo>
                  <a:lnTo>
                    <a:pt x="246062" y="301625"/>
                  </a:lnTo>
                  <a:lnTo>
                    <a:pt x="182562" y="301625"/>
                  </a:lnTo>
                  <a:lnTo>
                    <a:pt x="182562" y="192346"/>
                  </a:lnTo>
                  <a:lnTo>
                    <a:pt x="184130" y="193941"/>
                  </a:lnTo>
                  <a:close/>
                  <a:moveTo>
                    <a:pt x="330200" y="69850"/>
                  </a:moveTo>
                  <a:lnTo>
                    <a:pt x="330200" y="301625"/>
                  </a:lnTo>
                  <a:lnTo>
                    <a:pt x="265112" y="301625"/>
                  </a:lnTo>
                  <a:lnTo>
                    <a:pt x="265112" y="124011"/>
                  </a:lnTo>
                  <a:close/>
                  <a:moveTo>
                    <a:pt x="279211" y="0"/>
                  </a:moveTo>
                  <a:lnTo>
                    <a:pt x="366713" y="3996"/>
                  </a:lnTo>
                  <a:lnTo>
                    <a:pt x="356372" y="90312"/>
                  </a:lnTo>
                  <a:lnTo>
                    <a:pt x="333303" y="88714"/>
                  </a:lnTo>
                  <a:lnTo>
                    <a:pt x="338872" y="43158"/>
                  </a:lnTo>
                  <a:lnTo>
                    <a:pt x="184550" y="174231"/>
                  </a:lnTo>
                  <a:lnTo>
                    <a:pt x="132049" y="143860"/>
                  </a:lnTo>
                  <a:lnTo>
                    <a:pt x="15114" y="231775"/>
                  </a:lnTo>
                  <a:lnTo>
                    <a:pt x="0" y="213393"/>
                  </a:lnTo>
                  <a:lnTo>
                    <a:pt x="130458" y="114289"/>
                  </a:lnTo>
                  <a:lnTo>
                    <a:pt x="181368" y="143860"/>
                  </a:lnTo>
                  <a:lnTo>
                    <a:pt x="322167" y="25575"/>
                  </a:lnTo>
                  <a:lnTo>
                    <a:pt x="278416" y="22378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35" tIns="45717" rIns="91435" bIns="45717" numCol="1" anchor="t" anchorCtr="0" compatLnSpc="1">
              <a:prstTxWarp prst="textNoShape">
                <a:avLst/>
              </a:prstTxWarp>
              <a:noAutofit/>
            </a:bodyPr>
            <a:lstStyle/>
            <a:p>
              <a:pPr>
                <a:lnSpc>
                  <a:spcPct val="12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1" name="TextBox 23"/>
          <p:cNvSpPr txBox="1"/>
          <p:nvPr/>
        </p:nvSpPr>
        <p:spPr>
          <a:xfrm>
            <a:off x="1581222" y="2343203"/>
            <a:ext cx="2459097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TextBox 24"/>
          <p:cNvSpPr txBox="1"/>
          <p:nvPr/>
        </p:nvSpPr>
        <p:spPr>
          <a:xfrm>
            <a:off x="1581224" y="2077751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TextBox 23"/>
          <p:cNvSpPr txBox="1"/>
          <p:nvPr/>
        </p:nvSpPr>
        <p:spPr>
          <a:xfrm>
            <a:off x="1581222" y="4945944"/>
            <a:ext cx="2459097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TextBox 24"/>
          <p:cNvSpPr txBox="1"/>
          <p:nvPr/>
        </p:nvSpPr>
        <p:spPr>
          <a:xfrm>
            <a:off x="1581224" y="4680492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TextBox 23"/>
          <p:cNvSpPr txBox="1"/>
          <p:nvPr/>
        </p:nvSpPr>
        <p:spPr>
          <a:xfrm>
            <a:off x="8990604" y="3736160"/>
            <a:ext cx="2459097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TextBox 24"/>
          <p:cNvSpPr txBox="1"/>
          <p:nvPr/>
        </p:nvSpPr>
        <p:spPr>
          <a:xfrm>
            <a:off x="8990606" y="3470708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TextBox 8"/>
          <p:cNvSpPr txBox="1"/>
          <p:nvPr/>
        </p:nvSpPr>
        <p:spPr>
          <a:xfrm>
            <a:off x="784025" y="639307"/>
            <a:ext cx="2092525" cy="369332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r"/>
            <a:r>
              <a:rPr lang="zh-CN" altLang="en-US" sz="2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10483156" y="87933"/>
            <a:ext cx="2108542" cy="22711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r">
              <a:defRPr/>
            </a:pPr>
            <a:r>
              <a:rPr lang="en-US" altLang="zh-CN" sz="1476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www. </a:t>
            </a:r>
            <a:r>
              <a:rPr lang="en-US" altLang="zh-CN" sz="1476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1ppt.com</a:t>
            </a:r>
            <a:endParaRPr lang="zh-CN" altLang="en-US" sz="1476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TextBox 8"/>
          <p:cNvSpPr txBox="1"/>
          <p:nvPr/>
        </p:nvSpPr>
        <p:spPr>
          <a:xfrm>
            <a:off x="3108125" y="762417"/>
            <a:ext cx="3139134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353" y="375965"/>
            <a:ext cx="2885467" cy="18983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2885819" y="375965"/>
            <a:ext cx="9972578" cy="18983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791498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250"/>
                                        <p:tgtEl>
                                          <p:spTgt spid="4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75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250"/>
                                        <p:tgtEl>
                                          <p:spTgt spid="4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250"/>
                                        <p:tgtEl>
                                          <p:spTgt spid="4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25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250"/>
                                        <p:tgtEl>
                                          <p:spTgt spid="4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7" dur="250"/>
                                        <p:tgtEl>
                                          <p:spTgt spid="4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75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250"/>
                            </p:stCondLst>
                            <p:childTnLst>
                              <p:par>
                                <p:cTn id="3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750"/>
                            </p:stCondLst>
                            <p:childTnLst>
                              <p:par>
                                <p:cTn id="4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250"/>
                            </p:stCondLst>
                            <p:childTnLst>
                              <p:par>
                                <p:cTn id="5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44" grpId="0" animBg="1"/>
      <p:bldP spid="4145" grpId="0" animBg="1"/>
      <p:bldP spid="4146" grpId="0" animBg="1"/>
      <p:bldP spid="4147" grpId="0" animBg="1"/>
      <p:bldP spid="4148" grpId="0" animBg="1"/>
      <p:bldP spid="4149" grpId="0" animBg="1"/>
      <p:bldP spid="11" grpId="0"/>
      <p:bldP spid="12" grpId="0"/>
      <p:bldP spid="13" grpId="0"/>
      <p:bldP spid="14" grpId="0"/>
      <p:bldP spid="15" grpId="0"/>
      <p:bldP spid="16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5"/>
          <p:cNvSpPr>
            <a:spLocks/>
          </p:cNvSpPr>
          <p:nvPr/>
        </p:nvSpPr>
        <p:spPr bwMode="auto">
          <a:xfrm>
            <a:off x="1366869" y="3110076"/>
            <a:ext cx="2080736" cy="1876014"/>
          </a:xfrm>
          <a:custGeom>
            <a:avLst/>
            <a:gdLst>
              <a:gd name="T0" fmla="*/ 2151 w 2740"/>
              <a:gd name="T1" fmla="*/ 2315 h 2446"/>
              <a:gd name="T2" fmla="*/ 2055 w 2740"/>
              <a:gd name="T3" fmla="*/ 2410 h 2446"/>
              <a:gd name="T4" fmla="*/ 1918 w 2740"/>
              <a:gd name="T5" fmla="*/ 2445 h 2446"/>
              <a:gd name="T6" fmla="*/ 816 w 2740"/>
              <a:gd name="T7" fmla="*/ 2445 h 2446"/>
              <a:gd name="T8" fmla="*/ 685 w 2740"/>
              <a:gd name="T9" fmla="*/ 2410 h 2446"/>
              <a:gd name="T10" fmla="*/ 589 w 2740"/>
              <a:gd name="T11" fmla="*/ 2314 h 2446"/>
              <a:gd name="T12" fmla="*/ 36 w 2740"/>
              <a:gd name="T13" fmla="*/ 1356 h 2446"/>
              <a:gd name="T14" fmla="*/ 0 w 2740"/>
              <a:gd name="T15" fmla="*/ 1223 h 2446"/>
              <a:gd name="T16" fmla="*/ 36 w 2740"/>
              <a:gd name="T17" fmla="*/ 1089 h 2446"/>
              <a:gd name="T18" fmla="*/ 587 w 2740"/>
              <a:gd name="T19" fmla="*/ 135 h 2446"/>
              <a:gd name="T20" fmla="*/ 685 w 2740"/>
              <a:gd name="T21" fmla="*/ 37 h 2446"/>
              <a:gd name="T22" fmla="*/ 810 w 2740"/>
              <a:gd name="T23" fmla="*/ 1 h 2446"/>
              <a:gd name="T24" fmla="*/ 1916 w 2740"/>
              <a:gd name="T25" fmla="*/ 1 h 2446"/>
              <a:gd name="T26" fmla="*/ 2055 w 2740"/>
              <a:gd name="T27" fmla="*/ 37 h 2446"/>
              <a:gd name="T28" fmla="*/ 2151 w 2740"/>
              <a:gd name="T29" fmla="*/ 132 h 2446"/>
              <a:gd name="T30" fmla="*/ 2702 w 2740"/>
              <a:gd name="T31" fmla="*/ 1086 h 2446"/>
              <a:gd name="T32" fmla="*/ 2740 w 2740"/>
              <a:gd name="T33" fmla="*/ 1223 h 2446"/>
              <a:gd name="T34" fmla="*/ 2701 w 2740"/>
              <a:gd name="T35" fmla="*/ 1361 h 2446"/>
              <a:gd name="T36" fmla="*/ 2151 w 2740"/>
              <a:gd name="T37" fmla="*/ 2315 h 2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740" h="2446">
                <a:moveTo>
                  <a:pt x="2151" y="2315"/>
                </a:moveTo>
                <a:cubicBezTo>
                  <a:pt x="2128" y="2353"/>
                  <a:pt x="2096" y="2386"/>
                  <a:pt x="2055" y="2410"/>
                </a:cubicBezTo>
                <a:cubicBezTo>
                  <a:pt x="2012" y="2435"/>
                  <a:pt x="1965" y="2446"/>
                  <a:pt x="1918" y="2445"/>
                </a:cubicBezTo>
                <a:lnTo>
                  <a:pt x="816" y="2445"/>
                </a:lnTo>
                <a:cubicBezTo>
                  <a:pt x="772" y="2445"/>
                  <a:pt x="726" y="2434"/>
                  <a:pt x="685" y="2410"/>
                </a:cubicBezTo>
                <a:cubicBezTo>
                  <a:pt x="644" y="2386"/>
                  <a:pt x="611" y="2353"/>
                  <a:pt x="589" y="2314"/>
                </a:cubicBezTo>
                <a:lnTo>
                  <a:pt x="36" y="1356"/>
                </a:lnTo>
                <a:cubicBezTo>
                  <a:pt x="13" y="1317"/>
                  <a:pt x="0" y="1272"/>
                  <a:pt x="0" y="1223"/>
                </a:cubicBezTo>
                <a:cubicBezTo>
                  <a:pt x="0" y="1174"/>
                  <a:pt x="13" y="1129"/>
                  <a:pt x="36" y="1089"/>
                </a:cubicBezTo>
                <a:lnTo>
                  <a:pt x="587" y="135"/>
                </a:lnTo>
                <a:cubicBezTo>
                  <a:pt x="610" y="96"/>
                  <a:pt x="643" y="61"/>
                  <a:pt x="685" y="37"/>
                </a:cubicBezTo>
                <a:cubicBezTo>
                  <a:pt x="724" y="14"/>
                  <a:pt x="767" y="2"/>
                  <a:pt x="810" y="1"/>
                </a:cubicBezTo>
                <a:lnTo>
                  <a:pt x="1916" y="1"/>
                </a:lnTo>
                <a:cubicBezTo>
                  <a:pt x="1963" y="0"/>
                  <a:pt x="2011" y="11"/>
                  <a:pt x="2055" y="37"/>
                </a:cubicBezTo>
                <a:cubicBezTo>
                  <a:pt x="2096" y="60"/>
                  <a:pt x="2129" y="93"/>
                  <a:pt x="2151" y="132"/>
                </a:cubicBezTo>
                <a:lnTo>
                  <a:pt x="2702" y="1086"/>
                </a:lnTo>
                <a:cubicBezTo>
                  <a:pt x="2726" y="1126"/>
                  <a:pt x="2740" y="1173"/>
                  <a:pt x="2740" y="1223"/>
                </a:cubicBezTo>
                <a:cubicBezTo>
                  <a:pt x="2740" y="1274"/>
                  <a:pt x="2726" y="1321"/>
                  <a:pt x="2701" y="1361"/>
                </a:cubicBezTo>
                <a:lnTo>
                  <a:pt x="2151" y="2315"/>
                </a:lnTo>
                <a:close/>
              </a:path>
            </a:pathLst>
          </a:custGeom>
          <a:solidFill>
            <a:schemeClr val="accent2"/>
          </a:solidFill>
          <a:ln w="9525" cap="flat">
            <a:noFill/>
            <a:prstDash val="solid"/>
            <a:miter lim="800000"/>
            <a:headEnd/>
            <a:tailEnd/>
          </a:ln>
          <a:extLst/>
        </p:spPr>
        <p:txBody>
          <a:bodyPr vert="horz" wrap="square" lIns="128573" tIns="64286" rIns="128573" bIns="64286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768386" y="3659928"/>
            <a:ext cx="1277700" cy="84818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>
              <a:defRPr sz="2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algn="ctr">
              <a:lnSpc>
                <a:spcPct val="120000"/>
              </a:lnSpc>
            </a:pPr>
            <a:r>
              <a:rPr lang="zh-CN" altLang="en-US" sz="2400" dirty="0" smtClean="0"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2400" dirty="0"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4" name="圆角矩形 3"/>
          <p:cNvSpPr/>
          <p:nvPr/>
        </p:nvSpPr>
        <p:spPr>
          <a:xfrm>
            <a:off x="4720256" y="1764599"/>
            <a:ext cx="6297975" cy="635112"/>
          </a:xfrm>
          <a:prstGeom prst="roundRect">
            <a:avLst>
              <a:gd name="adj" fmla="val 20638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" name="Freeform 5"/>
          <p:cNvSpPr>
            <a:spLocks/>
          </p:cNvSpPr>
          <p:nvPr/>
        </p:nvSpPr>
        <p:spPr bwMode="auto">
          <a:xfrm>
            <a:off x="3728221" y="1878291"/>
            <a:ext cx="769860" cy="4370538"/>
          </a:xfrm>
          <a:custGeom>
            <a:avLst/>
            <a:gdLst>
              <a:gd name="T0" fmla="*/ 1999 w 3544"/>
              <a:gd name="T1" fmla="*/ 9150 h 14563"/>
              <a:gd name="T2" fmla="*/ 1999 w 3544"/>
              <a:gd name="T3" fmla="*/ 12306 h 14563"/>
              <a:gd name="T4" fmla="*/ 2353 w 3544"/>
              <a:gd name="T5" fmla="*/ 13628 h 14563"/>
              <a:gd name="T6" fmla="*/ 3544 w 3544"/>
              <a:gd name="T7" fmla="*/ 14112 h 14563"/>
              <a:gd name="T8" fmla="*/ 3544 w 3544"/>
              <a:gd name="T9" fmla="*/ 14563 h 14563"/>
              <a:gd name="T10" fmla="*/ 1933 w 3544"/>
              <a:gd name="T11" fmla="*/ 14016 h 14563"/>
              <a:gd name="T12" fmla="*/ 1419 w 3544"/>
              <a:gd name="T13" fmla="*/ 12050 h 14563"/>
              <a:gd name="T14" fmla="*/ 1419 w 3544"/>
              <a:gd name="T15" fmla="*/ 9279 h 14563"/>
              <a:gd name="T16" fmla="*/ 1160 w 3544"/>
              <a:gd name="T17" fmla="*/ 8022 h 14563"/>
              <a:gd name="T18" fmla="*/ 0 w 3544"/>
              <a:gd name="T19" fmla="*/ 7475 h 14563"/>
              <a:gd name="T20" fmla="*/ 0 w 3544"/>
              <a:gd name="T21" fmla="*/ 7088 h 14563"/>
              <a:gd name="T22" fmla="*/ 1127 w 3544"/>
              <a:gd name="T23" fmla="*/ 6571 h 14563"/>
              <a:gd name="T24" fmla="*/ 1419 w 3544"/>
              <a:gd name="T25" fmla="*/ 5284 h 14563"/>
              <a:gd name="T26" fmla="*/ 1419 w 3544"/>
              <a:gd name="T27" fmla="*/ 2513 h 14563"/>
              <a:gd name="T28" fmla="*/ 1933 w 3544"/>
              <a:gd name="T29" fmla="*/ 547 h 14563"/>
              <a:gd name="T30" fmla="*/ 3544 w 3544"/>
              <a:gd name="T31" fmla="*/ 0 h 14563"/>
              <a:gd name="T32" fmla="*/ 3544 w 3544"/>
              <a:gd name="T33" fmla="*/ 451 h 14563"/>
              <a:gd name="T34" fmla="*/ 2353 w 3544"/>
              <a:gd name="T35" fmla="*/ 902 h 14563"/>
              <a:gd name="T36" fmla="*/ 1999 w 3544"/>
              <a:gd name="T37" fmla="*/ 2254 h 14563"/>
              <a:gd name="T38" fmla="*/ 1999 w 3544"/>
              <a:gd name="T39" fmla="*/ 5413 h 14563"/>
              <a:gd name="T40" fmla="*/ 580 w 3544"/>
              <a:gd name="T41" fmla="*/ 7275 h 14563"/>
              <a:gd name="T42" fmla="*/ 580 w 3544"/>
              <a:gd name="T43" fmla="*/ 7304 h 14563"/>
              <a:gd name="T44" fmla="*/ 1999 w 3544"/>
              <a:gd name="T45" fmla="*/ 9150 h 145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3544" h="14563">
                <a:moveTo>
                  <a:pt x="1999" y="9150"/>
                </a:moveTo>
                <a:lnTo>
                  <a:pt x="1999" y="12306"/>
                </a:lnTo>
                <a:cubicBezTo>
                  <a:pt x="1999" y="12867"/>
                  <a:pt x="2117" y="13306"/>
                  <a:pt x="2353" y="13628"/>
                </a:cubicBezTo>
                <a:cubicBezTo>
                  <a:pt x="2590" y="13950"/>
                  <a:pt x="2986" y="14112"/>
                  <a:pt x="3544" y="14112"/>
                </a:cubicBezTo>
                <a:lnTo>
                  <a:pt x="3544" y="14563"/>
                </a:lnTo>
                <a:cubicBezTo>
                  <a:pt x="2815" y="14563"/>
                  <a:pt x="2276" y="14379"/>
                  <a:pt x="1933" y="14016"/>
                </a:cubicBezTo>
                <a:cubicBezTo>
                  <a:pt x="1589" y="13650"/>
                  <a:pt x="1419" y="12993"/>
                  <a:pt x="1419" y="12050"/>
                </a:cubicBezTo>
                <a:lnTo>
                  <a:pt x="1419" y="9279"/>
                </a:lnTo>
                <a:cubicBezTo>
                  <a:pt x="1419" y="8762"/>
                  <a:pt x="1333" y="8344"/>
                  <a:pt x="1160" y="8022"/>
                </a:cubicBezTo>
                <a:cubicBezTo>
                  <a:pt x="990" y="7701"/>
                  <a:pt x="602" y="7516"/>
                  <a:pt x="0" y="7475"/>
                </a:cubicBezTo>
                <a:lnTo>
                  <a:pt x="0" y="7088"/>
                </a:lnTo>
                <a:cubicBezTo>
                  <a:pt x="558" y="7002"/>
                  <a:pt x="935" y="6829"/>
                  <a:pt x="1127" y="6571"/>
                </a:cubicBezTo>
                <a:cubicBezTo>
                  <a:pt x="1322" y="6315"/>
                  <a:pt x="1419" y="5883"/>
                  <a:pt x="1419" y="5284"/>
                </a:cubicBezTo>
                <a:lnTo>
                  <a:pt x="1419" y="2513"/>
                </a:lnTo>
                <a:cubicBezTo>
                  <a:pt x="1419" y="1567"/>
                  <a:pt x="1589" y="913"/>
                  <a:pt x="1933" y="547"/>
                </a:cubicBezTo>
                <a:cubicBezTo>
                  <a:pt x="2276" y="181"/>
                  <a:pt x="2815" y="0"/>
                  <a:pt x="3544" y="0"/>
                </a:cubicBezTo>
                <a:lnTo>
                  <a:pt x="3544" y="451"/>
                </a:lnTo>
                <a:cubicBezTo>
                  <a:pt x="2986" y="451"/>
                  <a:pt x="2590" y="602"/>
                  <a:pt x="2353" y="902"/>
                </a:cubicBezTo>
                <a:cubicBezTo>
                  <a:pt x="2117" y="1201"/>
                  <a:pt x="1999" y="1652"/>
                  <a:pt x="1999" y="2254"/>
                </a:cubicBezTo>
                <a:lnTo>
                  <a:pt x="1999" y="5413"/>
                </a:lnTo>
                <a:cubicBezTo>
                  <a:pt x="1999" y="6265"/>
                  <a:pt x="1592" y="7275"/>
                  <a:pt x="580" y="7275"/>
                </a:cubicBezTo>
                <a:lnTo>
                  <a:pt x="580" y="7304"/>
                </a:lnTo>
                <a:cubicBezTo>
                  <a:pt x="1565" y="7304"/>
                  <a:pt x="1999" y="8309"/>
                  <a:pt x="1999" y="915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128573" tIns="64286" rIns="128573" bIns="64286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" name="圆角矩形 5"/>
          <p:cNvSpPr/>
          <p:nvPr/>
        </p:nvSpPr>
        <p:spPr>
          <a:xfrm>
            <a:off x="4720256" y="2723590"/>
            <a:ext cx="6297975" cy="635112"/>
          </a:xfrm>
          <a:prstGeom prst="roundRect">
            <a:avLst>
              <a:gd name="adj" fmla="val 25274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圆角矩形 6"/>
          <p:cNvSpPr/>
          <p:nvPr/>
        </p:nvSpPr>
        <p:spPr>
          <a:xfrm>
            <a:off x="4720256" y="3715965"/>
            <a:ext cx="6297975" cy="635112"/>
          </a:xfrm>
          <a:prstGeom prst="roundRect">
            <a:avLst>
              <a:gd name="adj" fmla="val 25274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圆角矩形 7"/>
          <p:cNvSpPr/>
          <p:nvPr/>
        </p:nvSpPr>
        <p:spPr>
          <a:xfrm>
            <a:off x="4720256" y="4718651"/>
            <a:ext cx="6297975" cy="635112"/>
          </a:xfrm>
          <a:prstGeom prst="roundRect">
            <a:avLst>
              <a:gd name="adj" fmla="val 2682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370286" y="1906697"/>
            <a:ext cx="4880472" cy="28277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370286" y="2848785"/>
            <a:ext cx="4880472" cy="28277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370286" y="3848930"/>
            <a:ext cx="4880472" cy="28277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370286" y="4849076"/>
            <a:ext cx="4880472" cy="28277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圆角矩形 12"/>
          <p:cNvSpPr/>
          <p:nvPr/>
        </p:nvSpPr>
        <p:spPr>
          <a:xfrm>
            <a:off x="4736410" y="5714968"/>
            <a:ext cx="6297975" cy="635112"/>
          </a:xfrm>
          <a:prstGeom prst="roundRect">
            <a:avLst>
              <a:gd name="adj" fmla="val 26820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386440" y="5849222"/>
            <a:ext cx="4880472" cy="28277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TextBox 8"/>
          <p:cNvSpPr txBox="1"/>
          <p:nvPr/>
        </p:nvSpPr>
        <p:spPr>
          <a:xfrm>
            <a:off x="784025" y="639307"/>
            <a:ext cx="2092525" cy="369332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r"/>
            <a:r>
              <a:rPr lang="zh-CN" altLang="en-US" sz="2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10483156" y="87933"/>
            <a:ext cx="2108542" cy="22711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r">
              <a:defRPr/>
            </a:pPr>
            <a:r>
              <a:rPr lang="en-US" altLang="zh-CN" sz="1476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www. </a:t>
            </a:r>
            <a:r>
              <a:rPr lang="en-US" altLang="zh-CN" sz="1476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1ppt.com</a:t>
            </a:r>
            <a:endParaRPr lang="zh-CN" altLang="en-US" sz="1476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TextBox 8"/>
          <p:cNvSpPr txBox="1"/>
          <p:nvPr/>
        </p:nvSpPr>
        <p:spPr>
          <a:xfrm>
            <a:off x="3108125" y="762417"/>
            <a:ext cx="3139134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353" y="375965"/>
            <a:ext cx="2885467" cy="18983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2885819" y="375965"/>
            <a:ext cx="9972578" cy="18983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005812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16" presetClass="entr" presetSubtype="4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5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50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500"/>
                            </p:stCondLst>
                            <p:childTnLst>
                              <p:par>
                                <p:cTn id="4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4" grpId="0" animBg="1"/>
      <p:bldP spid="5" grpId="0" animBg="1"/>
      <p:bldP spid="6" grpId="0" animBg="1"/>
      <p:bldP spid="7" grpId="0" animBg="1"/>
      <p:bldP spid="8" grpId="0" animBg="1"/>
      <p:bldP spid="9" grpId="0"/>
      <p:bldP spid="10" grpId="0"/>
      <p:bldP spid="11" grpId="0"/>
      <p:bldP spid="12" grpId="0"/>
      <p:bldP spid="13" grpId="0" animBg="1"/>
      <p:bldP spid="1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矩形 33"/>
          <p:cNvSpPr/>
          <p:nvPr/>
        </p:nvSpPr>
        <p:spPr>
          <a:xfrm>
            <a:off x="352" y="1799771"/>
            <a:ext cx="12858397" cy="363310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375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</a:t>
            </a:r>
            <a:endParaRPr lang="zh-CN" altLang="en-US" sz="253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8" name="MH_Others_1"/>
          <p:cNvSpPr txBox="1"/>
          <p:nvPr>
            <p:custDataLst>
              <p:tags r:id="rId1"/>
            </p:custDataLst>
          </p:nvPr>
        </p:nvSpPr>
        <p:spPr>
          <a:xfrm>
            <a:off x="2413427" y="2251479"/>
            <a:ext cx="3078072" cy="176971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zh-CN" altLang="en-US" sz="11500" b="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目录</a:t>
            </a:r>
            <a:endParaRPr lang="zh-CN" altLang="en-US" sz="115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MH_Others_2"/>
          <p:cNvSpPr txBox="1"/>
          <p:nvPr>
            <p:custDataLst>
              <p:tags r:id="rId2"/>
            </p:custDataLst>
          </p:nvPr>
        </p:nvSpPr>
        <p:spPr>
          <a:xfrm>
            <a:off x="2302815" y="4107648"/>
            <a:ext cx="3299296" cy="677108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ctr">
              <a:defRPr/>
            </a:pPr>
            <a:r>
              <a:rPr lang="en-US" altLang="zh-CN" sz="4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CONTENTS</a:t>
            </a:r>
            <a:endParaRPr lang="zh-CN" altLang="en-US" sz="44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MH_Entry_1"/>
          <p:cNvSpPr/>
          <p:nvPr>
            <p:custDataLst>
              <p:tags r:id="rId3"/>
            </p:custDataLst>
          </p:nvPr>
        </p:nvSpPr>
        <p:spPr>
          <a:xfrm>
            <a:off x="7091961" y="2070915"/>
            <a:ext cx="2466542" cy="538609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r>
              <a:rPr lang="zh-CN" altLang="en-US" sz="2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</a:t>
            </a:r>
            <a:r>
              <a:rPr lang="zh-CN" altLang="en-US" sz="2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概述</a:t>
            </a:r>
            <a:endParaRPr lang="en-US" altLang="zh-CN" sz="2400" dirty="0" smtClean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r>
              <a:rPr lang="en-US" altLang="zh-CN" sz="11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MH_Entry_2"/>
          <p:cNvSpPr/>
          <p:nvPr>
            <p:custDataLst>
              <p:tags r:id="rId4"/>
            </p:custDataLst>
          </p:nvPr>
        </p:nvSpPr>
        <p:spPr>
          <a:xfrm>
            <a:off x="7091961" y="2940431"/>
            <a:ext cx="2466542" cy="538609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zh-CN" altLang="en-US" sz="2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工作完成情况</a:t>
            </a:r>
            <a:r>
              <a:rPr lang="en-US" altLang="zh-CN" sz="11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COMPLETION OF WORK</a:t>
            </a:r>
            <a:endParaRPr lang="zh-CN" altLang="en-US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MH_Entry_3"/>
          <p:cNvSpPr/>
          <p:nvPr>
            <p:custDataLst>
              <p:tags r:id="rId5"/>
            </p:custDataLst>
          </p:nvPr>
        </p:nvSpPr>
        <p:spPr>
          <a:xfrm>
            <a:off x="7091961" y="3809947"/>
            <a:ext cx="2466542" cy="538609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zh-CN" altLang="en-US" sz="2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成功项目展示</a:t>
            </a:r>
            <a:r>
              <a:rPr lang="en-US" altLang="zh-CN" sz="11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SUCCESSFUL PROJECT </a:t>
            </a:r>
            <a:endParaRPr lang="zh-CN" altLang="en-US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MH_Entry_4"/>
          <p:cNvSpPr/>
          <p:nvPr>
            <p:custDataLst>
              <p:tags r:id="rId6"/>
            </p:custDataLst>
          </p:nvPr>
        </p:nvSpPr>
        <p:spPr>
          <a:xfrm>
            <a:off x="7091961" y="4679463"/>
            <a:ext cx="2466542" cy="538609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zh-CN" altLang="en-US" sz="2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明年工作</a:t>
            </a:r>
            <a:r>
              <a:rPr lang="zh-CN" altLang="en-US" sz="2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计划</a:t>
            </a:r>
            <a:endParaRPr lang="en-US" altLang="zh-CN" sz="2400" dirty="0" smtClean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/>
            <a:r>
              <a:rPr lang="en-US" altLang="zh-CN" sz="11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NEXT YEAR WORK PLAN</a:t>
            </a:r>
            <a:endParaRPr lang="zh-CN" altLang="en-US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57517260"/>
      </p:ext>
    </p:extLst>
  </p:cSld>
  <p:clrMapOvr>
    <a:masterClrMapping/>
  </p:clrMapOvr>
  <p:transition spd="slow" advTm="4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7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18" grpId="0"/>
      <p:bldP spid="19" grpId="0"/>
      <p:bldP spid="13" grpId="0"/>
      <p:bldP spid="14" grpId="0"/>
      <p:bldP spid="15" grpId="0"/>
      <p:bldP spid="16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37"/>
          <p:cNvGrpSpPr/>
          <p:nvPr/>
        </p:nvGrpSpPr>
        <p:grpSpPr>
          <a:xfrm>
            <a:off x="1164369" y="2680221"/>
            <a:ext cx="2316294" cy="1514496"/>
            <a:chOff x="1" y="0"/>
            <a:chExt cx="4392858" cy="2872248"/>
          </a:xfrm>
        </p:grpSpPr>
        <p:sp>
          <p:nvSpPr>
            <p:cNvPr id="3" name="Shape 333"/>
            <p:cNvSpPr/>
            <p:nvPr/>
          </p:nvSpPr>
          <p:spPr>
            <a:xfrm>
              <a:off x="1" y="0"/>
              <a:ext cx="4392858" cy="28722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5030" y="10904"/>
                  </a:lnTo>
                  <a:lnTo>
                    <a:pt x="0" y="21600"/>
                  </a:lnTo>
                  <a:lnTo>
                    <a:pt x="16497" y="21600"/>
                  </a:lnTo>
                  <a:lnTo>
                    <a:pt x="21600" y="10886"/>
                  </a:lnTo>
                  <a:lnTo>
                    <a:pt x="16483" y="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4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" name="Shape 335"/>
            <p:cNvSpPr/>
            <p:nvPr/>
          </p:nvSpPr>
          <p:spPr>
            <a:xfrm>
              <a:off x="1498551" y="1229870"/>
              <a:ext cx="2042947" cy="44799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2000">
                  <a:solidFill>
                    <a:srgbClr val="FAF9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输入文本内容</a:t>
              </a:r>
              <a:endParaRPr lang="id-ID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" name="Group 342"/>
          <p:cNvGrpSpPr/>
          <p:nvPr/>
        </p:nvGrpSpPr>
        <p:grpSpPr>
          <a:xfrm>
            <a:off x="3181743" y="2680221"/>
            <a:ext cx="2316294" cy="1514496"/>
            <a:chOff x="0" y="0"/>
            <a:chExt cx="4392859" cy="2872248"/>
          </a:xfrm>
          <a:solidFill>
            <a:srgbClr val="E60000"/>
          </a:solidFill>
        </p:grpSpPr>
        <p:sp>
          <p:nvSpPr>
            <p:cNvPr id="8" name="Shape 338"/>
            <p:cNvSpPr/>
            <p:nvPr/>
          </p:nvSpPr>
          <p:spPr>
            <a:xfrm>
              <a:off x="0" y="0"/>
              <a:ext cx="4392859" cy="28722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5030" y="10904"/>
                  </a:lnTo>
                  <a:lnTo>
                    <a:pt x="0" y="21600"/>
                  </a:lnTo>
                  <a:lnTo>
                    <a:pt x="16497" y="21600"/>
                  </a:lnTo>
                  <a:lnTo>
                    <a:pt x="21600" y="10886"/>
                  </a:lnTo>
                  <a:lnTo>
                    <a:pt x="16483" y="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4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Shape 340"/>
            <p:cNvSpPr/>
            <p:nvPr/>
          </p:nvSpPr>
          <p:spPr>
            <a:xfrm>
              <a:off x="1194479" y="1289712"/>
              <a:ext cx="2852436" cy="4318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2000">
                  <a:solidFill>
                    <a:srgbClr val="FAF9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输入文本内容</a:t>
              </a:r>
              <a:endParaRPr lang="id-ID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" name="Group 347"/>
          <p:cNvGrpSpPr/>
          <p:nvPr/>
        </p:nvGrpSpPr>
        <p:grpSpPr>
          <a:xfrm>
            <a:off x="5248957" y="2680221"/>
            <a:ext cx="2316294" cy="1514496"/>
            <a:chOff x="0" y="0"/>
            <a:chExt cx="4392859" cy="2872248"/>
          </a:xfrm>
        </p:grpSpPr>
        <p:sp>
          <p:nvSpPr>
            <p:cNvPr id="13" name="Shape 343"/>
            <p:cNvSpPr/>
            <p:nvPr/>
          </p:nvSpPr>
          <p:spPr>
            <a:xfrm>
              <a:off x="0" y="0"/>
              <a:ext cx="4392859" cy="28722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5030" y="10904"/>
                  </a:lnTo>
                  <a:lnTo>
                    <a:pt x="0" y="21600"/>
                  </a:lnTo>
                  <a:lnTo>
                    <a:pt x="16497" y="21600"/>
                  </a:lnTo>
                  <a:lnTo>
                    <a:pt x="21600" y="10886"/>
                  </a:lnTo>
                  <a:lnTo>
                    <a:pt x="16483" y="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4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Shape 345"/>
            <p:cNvSpPr/>
            <p:nvPr/>
          </p:nvSpPr>
          <p:spPr>
            <a:xfrm>
              <a:off x="1086541" y="1289712"/>
              <a:ext cx="2972476" cy="4318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2000">
                  <a:solidFill>
                    <a:srgbClr val="FAF9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输入文本内容</a:t>
              </a:r>
              <a:endParaRPr lang="id-ID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7" name="Group 352"/>
          <p:cNvGrpSpPr/>
          <p:nvPr/>
        </p:nvGrpSpPr>
        <p:grpSpPr>
          <a:xfrm>
            <a:off x="7299143" y="2680221"/>
            <a:ext cx="2316291" cy="1514496"/>
            <a:chOff x="0" y="0"/>
            <a:chExt cx="4392859" cy="2872248"/>
          </a:xfrm>
          <a:solidFill>
            <a:srgbClr val="E60000"/>
          </a:solidFill>
        </p:grpSpPr>
        <p:sp>
          <p:nvSpPr>
            <p:cNvPr id="18" name="Shape 348"/>
            <p:cNvSpPr/>
            <p:nvPr/>
          </p:nvSpPr>
          <p:spPr>
            <a:xfrm>
              <a:off x="0" y="0"/>
              <a:ext cx="4392859" cy="28722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5030" y="10904"/>
                  </a:lnTo>
                  <a:lnTo>
                    <a:pt x="0" y="21600"/>
                  </a:lnTo>
                  <a:lnTo>
                    <a:pt x="16497" y="21600"/>
                  </a:lnTo>
                  <a:lnTo>
                    <a:pt x="21600" y="10886"/>
                  </a:lnTo>
                  <a:lnTo>
                    <a:pt x="16483" y="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4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Shape 350"/>
            <p:cNvSpPr/>
            <p:nvPr/>
          </p:nvSpPr>
          <p:spPr>
            <a:xfrm>
              <a:off x="1186403" y="1289712"/>
              <a:ext cx="2924718" cy="4318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2000">
                  <a:solidFill>
                    <a:srgbClr val="FAF9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输入文本内容</a:t>
              </a:r>
              <a:endParaRPr lang="id-ID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2" name="Group 357"/>
          <p:cNvGrpSpPr/>
          <p:nvPr/>
        </p:nvGrpSpPr>
        <p:grpSpPr>
          <a:xfrm>
            <a:off x="9378091" y="2680221"/>
            <a:ext cx="2316291" cy="1514496"/>
            <a:chOff x="0" y="0"/>
            <a:chExt cx="4392859" cy="2872248"/>
          </a:xfrm>
        </p:grpSpPr>
        <p:sp>
          <p:nvSpPr>
            <p:cNvPr id="23" name="Shape 353"/>
            <p:cNvSpPr/>
            <p:nvPr/>
          </p:nvSpPr>
          <p:spPr>
            <a:xfrm>
              <a:off x="0" y="0"/>
              <a:ext cx="4392859" cy="28722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5030" y="10904"/>
                  </a:lnTo>
                  <a:lnTo>
                    <a:pt x="0" y="21600"/>
                  </a:lnTo>
                  <a:lnTo>
                    <a:pt x="16497" y="21600"/>
                  </a:lnTo>
                  <a:lnTo>
                    <a:pt x="21600" y="10886"/>
                  </a:lnTo>
                  <a:lnTo>
                    <a:pt x="16483" y="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4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Shape 355"/>
            <p:cNvSpPr/>
            <p:nvPr/>
          </p:nvSpPr>
          <p:spPr>
            <a:xfrm>
              <a:off x="1186405" y="1289715"/>
              <a:ext cx="3014432" cy="3693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2000">
                  <a:solidFill>
                    <a:srgbClr val="FAF9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输入文本内容</a:t>
              </a:r>
              <a:endParaRPr lang="id-ID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7" name="Group 360"/>
          <p:cNvGrpSpPr/>
          <p:nvPr/>
        </p:nvGrpSpPr>
        <p:grpSpPr>
          <a:xfrm>
            <a:off x="2098263" y="3978266"/>
            <a:ext cx="448507" cy="448507"/>
            <a:chOff x="0" y="0"/>
            <a:chExt cx="850594" cy="850594"/>
          </a:xfrm>
        </p:grpSpPr>
        <p:sp>
          <p:nvSpPr>
            <p:cNvPr id="28" name="Shape 358"/>
            <p:cNvSpPr/>
            <p:nvPr/>
          </p:nvSpPr>
          <p:spPr>
            <a:xfrm>
              <a:off x="0" y="0"/>
              <a:ext cx="850594" cy="8505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1"/>
            </a:solidFill>
            <a:ln w="50800" cap="flat">
              <a:solidFill>
                <a:srgbClr val="FBF9FC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09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Shape 359"/>
            <p:cNvSpPr/>
            <p:nvPr/>
          </p:nvSpPr>
          <p:spPr>
            <a:xfrm>
              <a:off x="300082" y="114147"/>
              <a:ext cx="250430" cy="6223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3200" b="1">
                  <a:solidFill>
                    <a:srgbClr val="FAF9FC"/>
                  </a:solidFill>
                  <a:latin typeface="Oxygen"/>
                  <a:ea typeface="Oxygen"/>
                  <a:cs typeface="Oxygen"/>
                  <a:sym typeface="Oxygen"/>
                </a:defRPr>
              </a:lvl1pPr>
            </a:lstStyle>
            <a:p>
              <a:pPr lvl="0" algn="ctr">
                <a:lnSpc>
                  <a:spcPct val="120000"/>
                </a:lnSpc>
                <a:defRPr sz="1800" b="0">
                  <a:solidFill>
                    <a:srgbClr val="000000"/>
                  </a:solidFill>
                </a:defRPr>
              </a:pPr>
              <a:r>
                <a:rPr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1</a:t>
              </a:r>
            </a:p>
          </p:txBody>
        </p:sp>
      </p:grpSp>
      <p:grpSp>
        <p:nvGrpSpPr>
          <p:cNvPr id="30" name="Group 363"/>
          <p:cNvGrpSpPr/>
          <p:nvPr/>
        </p:nvGrpSpPr>
        <p:grpSpPr>
          <a:xfrm>
            <a:off x="4119893" y="3978266"/>
            <a:ext cx="448507" cy="448507"/>
            <a:chOff x="0" y="0"/>
            <a:chExt cx="850594" cy="850594"/>
          </a:xfrm>
          <a:solidFill>
            <a:srgbClr val="E60000"/>
          </a:solidFill>
        </p:grpSpPr>
        <p:sp>
          <p:nvSpPr>
            <p:cNvPr id="31" name="Shape 361"/>
            <p:cNvSpPr/>
            <p:nvPr/>
          </p:nvSpPr>
          <p:spPr>
            <a:xfrm>
              <a:off x="0" y="0"/>
              <a:ext cx="850594" cy="8505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2"/>
            </a:solidFill>
            <a:ln w="50800" cap="flat">
              <a:solidFill>
                <a:srgbClr val="FBF9FC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09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Shape 362"/>
            <p:cNvSpPr/>
            <p:nvPr/>
          </p:nvSpPr>
          <p:spPr>
            <a:xfrm>
              <a:off x="331243" y="202702"/>
              <a:ext cx="188486" cy="44519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3200" b="1">
                  <a:solidFill>
                    <a:srgbClr val="FAF9FC"/>
                  </a:solidFill>
                  <a:latin typeface="Oxygen"/>
                  <a:ea typeface="Oxygen"/>
                  <a:cs typeface="Oxygen"/>
                  <a:sym typeface="Oxygen"/>
                </a:defRPr>
              </a:lvl1pPr>
            </a:lstStyle>
            <a:p>
              <a:pPr lvl="0" algn="ctr">
                <a:lnSpc>
                  <a:spcPct val="120000"/>
                </a:lnSpc>
                <a:defRPr sz="1800" b="0">
                  <a:solidFill>
                    <a:srgbClr val="000000"/>
                  </a:solidFill>
                </a:defRPr>
              </a:pPr>
              <a:r>
                <a:rPr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</a:t>
              </a:r>
            </a:p>
          </p:txBody>
        </p:sp>
      </p:grpSp>
      <p:grpSp>
        <p:nvGrpSpPr>
          <p:cNvPr id="33" name="Group 366"/>
          <p:cNvGrpSpPr/>
          <p:nvPr/>
        </p:nvGrpSpPr>
        <p:grpSpPr>
          <a:xfrm>
            <a:off x="6182851" y="3978266"/>
            <a:ext cx="448507" cy="448507"/>
            <a:chOff x="0" y="0"/>
            <a:chExt cx="850594" cy="850594"/>
          </a:xfrm>
        </p:grpSpPr>
        <p:sp>
          <p:nvSpPr>
            <p:cNvPr id="34" name="Shape 364"/>
            <p:cNvSpPr/>
            <p:nvPr/>
          </p:nvSpPr>
          <p:spPr>
            <a:xfrm>
              <a:off x="0" y="0"/>
              <a:ext cx="850594" cy="8505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3"/>
            </a:solidFill>
            <a:ln w="50800" cap="flat">
              <a:solidFill>
                <a:srgbClr val="FBF9FC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09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Shape 365"/>
            <p:cNvSpPr/>
            <p:nvPr/>
          </p:nvSpPr>
          <p:spPr>
            <a:xfrm>
              <a:off x="331243" y="202702"/>
              <a:ext cx="188486" cy="44519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3200" b="1">
                  <a:solidFill>
                    <a:srgbClr val="FAF9FC"/>
                  </a:solidFill>
                  <a:latin typeface="Oxygen"/>
                  <a:ea typeface="Oxygen"/>
                  <a:cs typeface="Oxygen"/>
                  <a:sym typeface="Oxygen"/>
                </a:defRPr>
              </a:lvl1pPr>
            </a:lstStyle>
            <a:p>
              <a:pPr lvl="0" algn="ctr">
                <a:lnSpc>
                  <a:spcPct val="120000"/>
                </a:lnSpc>
                <a:defRPr sz="1800" b="0">
                  <a:solidFill>
                    <a:srgbClr val="000000"/>
                  </a:solidFill>
                </a:defRPr>
              </a:pPr>
              <a:r>
                <a:rPr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3</a:t>
              </a:r>
            </a:p>
          </p:txBody>
        </p:sp>
      </p:grpSp>
      <p:grpSp>
        <p:nvGrpSpPr>
          <p:cNvPr id="36" name="Group 369"/>
          <p:cNvGrpSpPr/>
          <p:nvPr/>
        </p:nvGrpSpPr>
        <p:grpSpPr>
          <a:xfrm>
            <a:off x="8233035" y="3978266"/>
            <a:ext cx="448507" cy="448507"/>
            <a:chOff x="0" y="0"/>
            <a:chExt cx="850594" cy="850594"/>
          </a:xfrm>
          <a:solidFill>
            <a:srgbClr val="E60000"/>
          </a:solidFill>
        </p:grpSpPr>
        <p:sp>
          <p:nvSpPr>
            <p:cNvPr id="37" name="Shape 367"/>
            <p:cNvSpPr/>
            <p:nvPr/>
          </p:nvSpPr>
          <p:spPr>
            <a:xfrm>
              <a:off x="0" y="0"/>
              <a:ext cx="850594" cy="8505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4"/>
            </a:solidFill>
            <a:ln w="50800" cap="flat">
              <a:solidFill>
                <a:srgbClr val="FBF9FC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09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Shape 368"/>
            <p:cNvSpPr/>
            <p:nvPr/>
          </p:nvSpPr>
          <p:spPr>
            <a:xfrm>
              <a:off x="243825" y="114147"/>
              <a:ext cx="362944" cy="6223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3200" b="1">
                  <a:solidFill>
                    <a:srgbClr val="FAF9FC"/>
                  </a:solidFill>
                  <a:latin typeface="Oxygen"/>
                  <a:ea typeface="Oxygen"/>
                  <a:cs typeface="Oxygen"/>
                  <a:sym typeface="Oxygen"/>
                </a:defRPr>
              </a:lvl1pPr>
            </a:lstStyle>
            <a:p>
              <a:pPr lvl="0" algn="ctr">
                <a:lnSpc>
                  <a:spcPct val="120000"/>
                </a:lnSpc>
                <a:defRPr sz="1800" b="0">
                  <a:solidFill>
                    <a:srgbClr val="000000"/>
                  </a:solidFill>
                </a:defRPr>
              </a:pPr>
              <a:r>
                <a:rPr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4</a:t>
              </a:r>
            </a:p>
          </p:txBody>
        </p:sp>
      </p:grpSp>
      <p:grpSp>
        <p:nvGrpSpPr>
          <p:cNvPr id="39" name="Group 372"/>
          <p:cNvGrpSpPr/>
          <p:nvPr/>
        </p:nvGrpSpPr>
        <p:grpSpPr>
          <a:xfrm>
            <a:off x="10311984" y="3978266"/>
            <a:ext cx="448507" cy="448507"/>
            <a:chOff x="0" y="0"/>
            <a:chExt cx="850594" cy="850594"/>
          </a:xfrm>
        </p:grpSpPr>
        <p:sp>
          <p:nvSpPr>
            <p:cNvPr id="40" name="Shape 370"/>
            <p:cNvSpPr/>
            <p:nvPr/>
          </p:nvSpPr>
          <p:spPr>
            <a:xfrm>
              <a:off x="0" y="0"/>
              <a:ext cx="850594" cy="8505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5"/>
            </a:solidFill>
            <a:ln w="50800" cap="flat">
              <a:solidFill>
                <a:srgbClr val="FBF9FC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09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Shape 371"/>
            <p:cNvSpPr/>
            <p:nvPr/>
          </p:nvSpPr>
          <p:spPr>
            <a:xfrm>
              <a:off x="331243" y="202702"/>
              <a:ext cx="188486" cy="44519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3200" b="1">
                  <a:solidFill>
                    <a:srgbClr val="FAF9FC"/>
                  </a:solidFill>
                  <a:latin typeface="Oxygen"/>
                  <a:ea typeface="Oxygen"/>
                  <a:cs typeface="Oxygen"/>
                  <a:sym typeface="Oxygen"/>
                </a:defRPr>
              </a:lvl1pPr>
            </a:lstStyle>
            <a:p>
              <a:pPr lvl="0" algn="ctr">
                <a:lnSpc>
                  <a:spcPct val="120000"/>
                </a:lnSpc>
                <a:defRPr sz="1800" b="0">
                  <a:solidFill>
                    <a:srgbClr val="000000"/>
                  </a:solidFill>
                </a:defRPr>
              </a:pPr>
              <a:r>
                <a:rPr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5</a:t>
              </a:r>
            </a:p>
          </p:txBody>
        </p:sp>
      </p:grpSp>
      <p:sp>
        <p:nvSpPr>
          <p:cNvPr id="43" name="Shape 373"/>
          <p:cNvSpPr/>
          <p:nvPr/>
        </p:nvSpPr>
        <p:spPr>
          <a:xfrm>
            <a:off x="1393648" y="4794002"/>
            <a:ext cx="1804918" cy="42960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 numCol="1" anchor="t">
            <a:spAutoFit/>
          </a:bodyPr>
          <a:lstStyle>
            <a:lvl1pPr>
              <a:defRPr sz="2000">
                <a:solidFill>
                  <a:srgbClr val="828589"/>
                </a:solidFill>
                <a:latin typeface="STIXGeneral-Bold"/>
                <a:ea typeface="STIXGeneral-Bold"/>
                <a:cs typeface="STIXGeneral-Bold"/>
                <a:sym typeface="STIXGeneral-Bold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Shape 376"/>
          <p:cNvSpPr/>
          <p:nvPr/>
        </p:nvSpPr>
        <p:spPr>
          <a:xfrm>
            <a:off x="3454628" y="4794002"/>
            <a:ext cx="1804918" cy="42960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 numCol="1" anchor="t">
            <a:spAutoFit/>
          </a:bodyPr>
          <a:lstStyle>
            <a:lvl1pPr>
              <a:defRPr sz="2000">
                <a:solidFill>
                  <a:srgbClr val="828589"/>
                </a:solidFill>
                <a:latin typeface="STIXGeneral-Bold"/>
                <a:ea typeface="STIXGeneral-Bold"/>
                <a:cs typeface="STIXGeneral-Bold"/>
                <a:sym typeface="STIXGeneral-Bold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Shape 379"/>
          <p:cNvSpPr/>
          <p:nvPr/>
        </p:nvSpPr>
        <p:spPr>
          <a:xfrm>
            <a:off x="5479631" y="4794002"/>
            <a:ext cx="1804918" cy="42960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 numCol="1" anchor="t">
            <a:spAutoFit/>
          </a:bodyPr>
          <a:lstStyle>
            <a:lvl1pPr>
              <a:defRPr sz="2000">
                <a:solidFill>
                  <a:srgbClr val="828589"/>
                </a:solidFill>
                <a:latin typeface="STIXGeneral-Bold"/>
                <a:ea typeface="STIXGeneral-Bold"/>
                <a:cs typeface="STIXGeneral-Bold"/>
                <a:sym typeface="STIXGeneral-Bold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Shape 382"/>
          <p:cNvSpPr/>
          <p:nvPr/>
        </p:nvSpPr>
        <p:spPr>
          <a:xfrm>
            <a:off x="7569908" y="4794002"/>
            <a:ext cx="1804918" cy="42960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 numCol="1" anchor="t">
            <a:spAutoFit/>
          </a:bodyPr>
          <a:lstStyle>
            <a:lvl1pPr>
              <a:defRPr sz="2000">
                <a:solidFill>
                  <a:srgbClr val="606B83"/>
                </a:solidFill>
                <a:latin typeface="STIXGeneral-Bold"/>
                <a:ea typeface="STIXGeneral-Bold"/>
                <a:cs typeface="STIXGeneral-Bold"/>
                <a:sym typeface="STIXGeneral-Bold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" name="Shape 385"/>
          <p:cNvSpPr/>
          <p:nvPr/>
        </p:nvSpPr>
        <p:spPr>
          <a:xfrm>
            <a:off x="9630886" y="4794002"/>
            <a:ext cx="1804918" cy="42960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 numCol="1" anchor="t">
            <a:spAutoFit/>
          </a:bodyPr>
          <a:lstStyle>
            <a:lvl1pPr>
              <a:defRPr sz="2000">
                <a:solidFill>
                  <a:srgbClr val="828589"/>
                </a:solidFill>
                <a:latin typeface="STIXGeneral-Bold"/>
                <a:ea typeface="STIXGeneral-Bold"/>
                <a:cs typeface="STIXGeneral-Bold"/>
                <a:sym typeface="STIXGeneral-Bold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2" name="TextBox 8"/>
          <p:cNvSpPr txBox="1"/>
          <p:nvPr/>
        </p:nvSpPr>
        <p:spPr>
          <a:xfrm>
            <a:off x="784025" y="639307"/>
            <a:ext cx="2092525" cy="369332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r"/>
            <a:r>
              <a:rPr lang="zh-CN" altLang="en-US" sz="2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4" name="矩形 43"/>
          <p:cNvSpPr/>
          <p:nvPr/>
        </p:nvSpPr>
        <p:spPr>
          <a:xfrm>
            <a:off x="10483156" y="87933"/>
            <a:ext cx="2108542" cy="22711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r">
              <a:defRPr/>
            </a:pPr>
            <a:r>
              <a:rPr lang="en-US" altLang="zh-CN" sz="1476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www. </a:t>
            </a:r>
            <a:r>
              <a:rPr lang="en-US" altLang="zh-CN" sz="1476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1ppt.com</a:t>
            </a:r>
            <a:endParaRPr lang="zh-CN" altLang="en-US" sz="1476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" name="TextBox 8"/>
          <p:cNvSpPr txBox="1"/>
          <p:nvPr/>
        </p:nvSpPr>
        <p:spPr>
          <a:xfrm>
            <a:off x="3108125" y="762417"/>
            <a:ext cx="3139134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7" name="矩形 46"/>
          <p:cNvSpPr/>
          <p:nvPr/>
        </p:nvSpPr>
        <p:spPr>
          <a:xfrm>
            <a:off x="353" y="375965"/>
            <a:ext cx="2885467" cy="18983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8" name="矩形 47"/>
          <p:cNvSpPr/>
          <p:nvPr/>
        </p:nvSpPr>
        <p:spPr>
          <a:xfrm>
            <a:off x="2885819" y="375965"/>
            <a:ext cx="9972578" cy="18983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418608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8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8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4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8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8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8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8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8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12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8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8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16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2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8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8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400"/>
                            </p:stCondLst>
                            <p:childTnLst>
                              <p:par>
                                <p:cTn id="2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7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6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6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1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6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6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grpId="0" nodeType="withEffect">
                                  <p:stCondLst>
                                    <p:cond delay="4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5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6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6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4" fill="hold" grpId="0" nodeType="withEffect">
                                  <p:stCondLst>
                                    <p:cond delay="6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9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6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6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4" fill="hold" grpId="0" nodeType="withEffect">
                                  <p:stCondLst>
                                    <p:cond delay="8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3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6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800"/>
                            </p:stCondLst>
                            <p:childTnLst>
                              <p:par>
                                <p:cTn id="4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300"/>
                            </p:stCondLst>
                            <p:childTnLst>
                              <p:par>
                                <p:cTn id="5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800"/>
                            </p:stCondLst>
                            <p:childTnLst>
                              <p:par>
                                <p:cTn id="5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300"/>
                            </p:stCondLst>
                            <p:childTnLst>
                              <p:par>
                                <p:cTn id="5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800"/>
                            </p:stCondLst>
                            <p:childTnLst>
                              <p:par>
                                <p:cTn id="6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dvAuto="0"/>
      <p:bldP spid="7" grpId="0" advAuto="0"/>
      <p:bldP spid="12" grpId="0" advAuto="0"/>
      <p:bldP spid="17" grpId="0" advAuto="0"/>
      <p:bldP spid="22" grpId="0" advAuto="0"/>
      <p:bldP spid="27" grpId="0" advAuto="0"/>
      <p:bldP spid="30" grpId="0" advAuto="0"/>
      <p:bldP spid="33" grpId="0" advAuto="0"/>
      <p:bldP spid="36" grpId="0" advAuto="0"/>
      <p:bldP spid="39" grpId="0" advAuto="0"/>
      <p:bldP spid="43" grpId="0"/>
      <p:bldP spid="46" grpId="0"/>
      <p:bldP spid="49" grpId="0"/>
      <p:bldP spid="52" grpId="0"/>
      <p:bldP spid="55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0"/>
            <a:ext cx="4701183" cy="7232650"/>
          </a:xfrm>
          <a:prstGeom prst="rect">
            <a:avLst/>
          </a:prstGeom>
          <a:blipFill dpi="0" rotWithShape="1">
            <a:blip r:embed="rId3" cstate="screen">
              <a:grayscl/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rightnessContrast bright="40000" contras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5" name="五边形 4"/>
          <p:cNvSpPr/>
          <p:nvPr/>
        </p:nvSpPr>
        <p:spPr>
          <a:xfrm flipH="1">
            <a:off x="2972991" y="1904284"/>
            <a:ext cx="9897455" cy="3424081"/>
          </a:xfrm>
          <a:prstGeom prst="homePlate">
            <a:avLst/>
          </a:prstGeom>
          <a:solidFill>
            <a:schemeClr val="accent2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6" name="矩形 5"/>
          <p:cNvSpPr/>
          <p:nvPr/>
        </p:nvSpPr>
        <p:spPr>
          <a:xfrm rot="2700000">
            <a:off x="3777774" y="2692915"/>
            <a:ext cx="1846819" cy="1846819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3989447" y="3034626"/>
            <a:ext cx="1423472" cy="1163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6960" dirty="0" smtClean="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04</a:t>
            </a:r>
            <a:endParaRPr lang="zh-CN" altLang="en-US" sz="6960" dirty="0">
              <a:solidFill>
                <a:schemeClr val="bg1"/>
              </a:solidFill>
              <a:latin typeface="Agency FB" panose="020B0503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6429376" y="3034626"/>
            <a:ext cx="3184408" cy="5539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/>
            <a:r>
              <a:rPr lang="zh-CN" altLang="en-US" sz="3600" dirty="0">
                <a:solidFill>
                  <a:schemeClr val="bg1"/>
                </a:solidFill>
                <a:ea typeface="微软雅黑" panose="020B0503020204020204" pitchFamily="34" charset="-122"/>
                <a:cs typeface="+mn-ea"/>
                <a:sym typeface="+mn-lt"/>
              </a:rPr>
              <a:t>明年工作计划</a:t>
            </a:r>
          </a:p>
        </p:txBody>
      </p:sp>
      <p:sp>
        <p:nvSpPr>
          <p:cNvPr id="22" name="TextBox 11"/>
          <p:cNvSpPr txBox="1"/>
          <p:nvPr/>
        </p:nvSpPr>
        <p:spPr>
          <a:xfrm>
            <a:off x="6475640" y="3627077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1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</a:t>
            </a:r>
            <a:r>
              <a:rPr lang="zh-CN" altLang="en-US" sz="1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相关标题文字</a:t>
            </a:r>
            <a:endParaRPr lang="en-US" altLang="zh-CN" sz="11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TextBox 11"/>
          <p:cNvSpPr txBox="1"/>
          <p:nvPr/>
        </p:nvSpPr>
        <p:spPr>
          <a:xfrm>
            <a:off x="8188233" y="3627077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1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</a:t>
            </a:r>
            <a:r>
              <a:rPr lang="zh-CN" altLang="en-US" sz="1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相关标题文字</a:t>
            </a:r>
            <a:endParaRPr lang="en-US" altLang="zh-CN" sz="11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TextBox 11"/>
          <p:cNvSpPr txBox="1"/>
          <p:nvPr/>
        </p:nvSpPr>
        <p:spPr>
          <a:xfrm>
            <a:off x="6475640" y="3899908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1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</a:t>
            </a:r>
            <a:r>
              <a:rPr lang="zh-CN" altLang="en-US" sz="1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相关标题文字</a:t>
            </a:r>
            <a:endParaRPr lang="en-US" altLang="zh-CN" sz="11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TextBox 11"/>
          <p:cNvSpPr txBox="1"/>
          <p:nvPr/>
        </p:nvSpPr>
        <p:spPr>
          <a:xfrm>
            <a:off x="8188233" y="3899908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1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</a:t>
            </a:r>
            <a:r>
              <a:rPr lang="zh-CN" altLang="en-US" sz="1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相关标题文字</a:t>
            </a:r>
            <a:endParaRPr lang="en-US" altLang="zh-CN" sz="11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564984631"/>
      </p:ext>
    </p:extLst>
  </p:cSld>
  <p:clrMapOvr>
    <a:masterClrMapping/>
  </p:clrMapOvr>
  <p:transition spd="slow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"/>
                            </p:stCondLst>
                            <p:childTnLst>
                              <p:par>
                                <p:cTn id="34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000"/>
                            </p:stCondLst>
                            <p:childTnLst>
                              <p:par>
                                <p:cTn id="39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500"/>
                            </p:stCondLst>
                            <p:childTnLst>
                              <p:par>
                                <p:cTn id="44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000"/>
                            </p:stCondLst>
                            <p:childTnLst>
                              <p:par>
                                <p:cTn id="49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13" grpId="0"/>
      <p:bldP spid="21" grpId="0"/>
      <p:bldP spid="22" grpId="0"/>
      <p:bldP spid="23" grpId="0"/>
      <p:bldP spid="24" grpId="0"/>
      <p:bldP spid="25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1410611" y="2968253"/>
            <a:ext cx="1708318" cy="1708316"/>
            <a:chOff x="1336945" y="2133708"/>
            <a:chExt cx="1619916" cy="1619915"/>
          </a:xfrm>
        </p:grpSpPr>
        <p:grpSp>
          <p:nvGrpSpPr>
            <p:cNvPr id="6" name="Group 5"/>
            <p:cNvGrpSpPr/>
            <p:nvPr/>
          </p:nvGrpSpPr>
          <p:grpSpPr>
            <a:xfrm>
              <a:off x="1336945" y="2133708"/>
              <a:ext cx="1619916" cy="1619915"/>
              <a:chOff x="2488916" y="3076243"/>
              <a:chExt cx="1619916" cy="1619915"/>
            </a:xfrm>
          </p:grpSpPr>
          <p:sp>
            <p:nvSpPr>
              <p:cNvPr id="4" name="Rectangle 3"/>
              <p:cNvSpPr/>
              <p:nvPr/>
            </p:nvSpPr>
            <p:spPr>
              <a:xfrm>
                <a:off x="2488917" y="3076243"/>
                <a:ext cx="1619915" cy="1619915"/>
              </a:xfrm>
              <a:prstGeom prst="rect">
                <a:avLst/>
              </a:prstGeom>
              <a:blipFill dpi="0" rotWithShape="1"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a:blip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20000"/>
                  </a:lnSpc>
                </a:pPr>
                <a:endParaRPr lang="en-GB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" name="Rectangle 4"/>
              <p:cNvSpPr/>
              <p:nvPr/>
            </p:nvSpPr>
            <p:spPr>
              <a:xfrm>
                <a:off x="2488916" y="4220308"/>
                <a:ext cx="1619915" cy="475849"/>
              </a:xfrm>
              <a:prstGeom prst="rect">
                <a:avLst/>
              </a:prstGeom>
              <a:solidFill>
                <a:schemeClr val="accent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200" smtClean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请替换文字内容</a:t>
                </a:r>
                <a:endParaRPr lang="en-GB" sz="12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8" name="TextBox 7"/>
            <p:cNvSpPr txBox="1"/>
            <p:nvPr/>
          </p:nvSpPr>
          <p:spPr>
            <a:xfrm>
              <a:off x="1718094" y="2272332"/>
              <a:ext cx="857613" cy="5328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28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54%</a:t>
              </a:r>
              <a:endParaRPr lang="en-GB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4187015" y="2965780"/>
            <a:ext cx="1708318" cy="1708316"/>
            <a:chOff x="3972681" y="2131362"/>
            <a:chExt cx="1619916" cy="1619915"/>
          </a:xfrm>
        </p:grpSpPr>
        <p:grpSp>
          <p:nvGrpSpPr>
            <p:cNvPr id="12" name="Group 11"/>
            <p:cNvGrpSpPr/>
            <p:nvPr/>
          </p:nvGrpSpPr>
          <p:grpSpPr>
            <a:xfrm>
              <a:off x="3972681" y="2131362"/>
              <a:ext cx="1619916" cy="1619915"/>
              <a:chOff x="2488916" y="3076243"/>
              <a:chExt cx="1619916" cy="1619915"/>
            </a:xfrm>
          </p:grpSpPr>
          <p:sp>
            <p:nvSpPr>
              <p:cNvPr id="14" name="Rectangle 13"/>
              <p:cNvSpPr/>
              <p:nvPr/>
            </p:nvSpPr>
            <p:spPr>
              <a:xfrm>
                <a:off x="2488917" y="3076243"/>
                <a:ext cx="1619915" cy="1619915"/>
              </a:xfrm>
              <a:prstGeom prst="rect">
                <a:avLst/>
              </a:prstGeom>
              <a:blipFill dpi="0" rotWithShape="1">
                <a:blip r:embed="rId4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a:blip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20000"/>
                  </a:lnSpc>
                </a:pPr>
                <a:endParaRPr lang="en-GB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5" name="Rectangle 14"/>
              <p:cNvSpPr/>
              <p:nvPr/>
            </p:nvSpPr>
            <p:spPr>
              <a:xfrm>
                <a:off x="2488916" y="4220308"/>
                <a:ext cx="1619915" cy="475849"/>
              </a:xfrm>
              <a:prstGeom prst="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200" smtClean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请替换文字内容</a:t>
                </a:r>
                <a:endParaRPr lang="en-GB" sz="12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3" name="TextBox 12"/>
            <p:cNvSpPr txBox="1"/>
            <p:nvPr/>
          </p:nvSpPr>
          <p:spPr>
            <a:xfrm>
              <a:off x="4353828" y="2269986"/>
              <a:ext cx="857613" cy="5328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28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68%</a:t>
              </a:r>
              <a:endParaRPr lang="en-GB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6953304" y="2974393"/>
            <a:ext cx="1718430" cy="1708316"/>
            <a:chOff x="6594320" y="2139530"/>
            <a:chExt cx="1629505" cy="1619915"/>
          </a:xfrm>
        </p:grpSpPr>
        <p:grpSp>
          <p:nvGrpSpPr>
            <p:cNvPr id="17" name="Group 16"/>
            <p:cNvGrpSpPr/>
            <p:nvPr/>
          </p:nvGrpSpPr>
          <p:grpSpPr>
            <a:xfrm>
              <a:off x="6594320" y="2139530"/>
              <a:ext cx="1629505" cy="1619915"/>
              <a:chOff x="2479326" y="3076243"/>
              <a:chExt cx="1629505" cy="1619915"/>
            </a:xfrm>
          </p:grpSpPr>
          <p:sp>
            <p:nvSpPr>
              <p:cNvPr id="19" name="Rectangle 18"/>
              <p:cNvSpPr/>
              <p:nvPr/>
            </p:nvSpPr>
            <p:spPr>
              <a:xfrm>
                <a:off x="2479326" y="3076243"/>
                <a:ext cx="1619915" cy="1619915"/>
              </a:xfrm>
              <a:prstGeom prst="rect">
                <a:avLst/>
              </a:prstGeom>
              <a:blipFill dpi="0" rotWithShape="1">
                <a:blip r:embed="rId5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a:blip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20000"/>
                  </a:lnSpc>
                </a:pPr>
                <a:endParaRPr lang="en-GB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" name="Rectangle 19"/>
              <p:cNvSpPr/>
              <p:nvPr/>
            </p:nvSpPr>
            <p:spPr>
              <a:xfrm>
                <a:off x="2488916" y="4220308"/>
                <a:ext cx="1619915" cy="475849"/>
              </a:xfrm>
              <a:prstGeom prst="rect">
                <a:avLst/>
              </a:prstGeom>
              <a:solidFill>
                <a:schemeClr val="accent3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200" smtClean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请替换文字内容</a:t>
                </a:r>
                <a:endParaRPr lang="en-GB" sz="12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8" name="TextBox 17"/>
            <p:cNvSpPr txBox="1"/>
            <p:nvPr/>
          </p:nvSpPr>
          <p:spPr>
            <a:xfrm>
              <a:off x="6985059" y="2278154"/>
              <a:ext cx="857613" cy="5328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28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72%</a:t>
              </a:r>
              <a:endParaRPr lang="en-GB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9739823" y="2965779"/>
            <a:ext cx="1708318" cy="1708316"/>
            <a:chOff x="9235139" y="2131361"/>
            <a:chExt cx="1619916" cy="1619915"/>
          </a:xfrm>
        </p:grpSpPr>
        <p:grpSp>
          <p:nvGrpSpPr>
            <p:cNvPr id="22" name="Group 21"/>
            <p:cNvGrpSpPr/>
            <p:nvPr/>
          </p:nvGrpSpPr>
          <p:grpSpPr>
            <a:xfrm>
              <a:off x="9235139" y="2131361"/>
              <a:ext cx="1619916" cy="1619915"/>
              <a:chOff x="2488916" y="3076243"/>
              <a:chExt cx="1619916" cy="1619915"/>
            </a:xfrm>
          </p:grpSpPr>
          <p:sp>
            <p:nvSpPr>
              <p:cNvPr id="24" name="Rectangle 23"/>
              <p:cNvSpPr/>
              <p:nvPr/>
            </p:nvSpPr>
            <p:spPr>
              <a:xfrm>
                <a:off x="2488917" y="3076243"/>
                <a:ext cx="1619915" cy="1619915"/>
              </a:xfrm>
              <a:prstGeom prst="rect">
                <a:avLst/>
              </a:prstGeom>
              <a:blipFill dpi="0" rotWithShape="1">
                <a:blip r:embed="rId6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a:blip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20000"/>
                  </a:lnSpc>
                </a:pPr>
                <a:endParaRPr lang="en-GB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5" name="Rectangle 24"/>
              <p:cNvSpPr/>
              <p:nvPr/>
            </p:nvSpPr>
            <p:spPr>
              <a:xfrm>
                <a:off x="2488916" y="4220308"/>
                <a:ext cx="1619915" cy="475849"/>
              </a:xfrm>
              <a:prstGeom prst="rect">
                <a:avLst/>
              </a:prstGeom>
              <a:solidFill>
                <a:schemeClr val="accent4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200" smtClean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请替换文字内容</a:t>
                </a:r>
                <a:endParaRPr lang="en-GB" sz="12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23" name="TextBox 22"/>
            <p:cNvSpPr txBox="1"/>
            <p:nvPr/>
          </p:nvSpPr>
          <p:spPr>
            <a:xfrm>
              <a:off x="9616288" y="2269985"/>
              <a:ext cx="857613" cy="5328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28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90%</a:t>
              </a:r>
              <a:endParaRPr lang="en-GB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1" name="Rectangle 23"/>
          <p:cNvSpPr/>
          <p:nvPr/>
        </p:nvSpPr>
        <p:spPr>
          <a:xfrm>
            <a:off x="1321802" y="5089877"/>
            <a:ext cx="1872208" cy="6696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2" name="Rectangle 24"/>
          <p:cNvSpPr/>
          <p:nvPr/>
        </p:nvSpPr>
        <p:spPr>
          <a:xfrm>
            <a:off x="4054801" y="2315925"/>
            <a:ext cx="1872208" cy="6696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" name="Rectangle 25"/>
          <p:cNvSpPr/>
          <p:nvPr/>
        </p:nvSpPr>
        <p:spPr>
          <a:xfrm>
            <a:off x="6906656" y="5089877"/>
            <a:ext cx="1872208" cy="6696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Rectangle 26"/>
          <p:cNvSpPr/>
          <p:nvPr/>
        </p:nvSpPr>
        <p:spPr>
          <a:xfrm>
            <a:off x="9671425" y="2315925"/>
            <a:ext cx="1872208" cy="6696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TextBox 27"/>
          <p:cNvSpPr txBox="1"/>
          <p:nvPr/>
        </p:nvSpPr>
        <p:spPr>
          <a:xfrm>
            <a:off x="1332448" y="4839537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TextBox 28"/>
          <p:cNvSpPr txBox="1"/>
          <p:nvPr/>
        </p:nvSpPr>
        <p:spPr>
          <a:xfrm>
            <a:off x="4065448" y="2065585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TextBox 29"/>
          <p:cNvSpPr txBox="1"/>
          <p:nvPr/>
        </p:nvSpPr>
        <p:spPr>
          <a:xfrm>
            <a:off x="6917303" y="4839537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TextBox 30"/>
          <p:cNvSpPr txBox="1"/>
          <p:nvPr/>
        </p:nvSpPr>
        <p:spPr>
          <a:xfrm>
            <a:off x="9682072" y="2065585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TextBox 8"/>
          <p:cNvSpPr txBox="1"/>
          <p:nvPr/>
        </p:nvSpPr>
        <p:spPr>
          <a:xfrm>
            <a:off x="784025" y="639307"/>
            <a:ext cx="2092525" cy="369332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r"/>
            <a:r>
              <a:rPr lang="zh-CN" altLang="en-US" sz="2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10483156" y="87933"/>
            <a:ext cx="2108542" cy="22711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r">
              <a:defRPr/>
            </a:pPr>
            <a:r>
              <a:rPr lang="en-US" altLang="zh-CN" sz="1476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www. </a:t>
            </a:r>
            <a:r>
              <a:rPr lang="en-US" altLang="zh-CN" sz="1476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1ppt.com</a:t>
            </a:r>
            <a:endParaRPr lang="zh-CN" altLang="en-US" sz="1476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TextBox 8"/>
          <p:cNvSpPr txBox="1"/>
          <p:nvPr/>
        </p:nvSpPr>
        <p:spPr>
          <a:xfrm>
            <a:off x="3108125" y="762417"/>
            <a:ext cx="3139134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353" y="375965"/>
            <a:ext cx="2885467" cy="18983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2885819" y="375965"/>
            <a:ext cx="9972578" cy="18983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501915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000"/>
                            </p:stCondLst>
                            <p:childTnLst>
                              <p:par>
                                <p:cTn id="4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6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3500"/>
                            </p:stCondLst>
                            <p:childTnLst>
                              <p:par>
                                <p:cTn id="52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/>
      <p:bldP spid="42" grpId="0"/>
      <p:bldP spid="43" grpId="0"/>
      <p:bldP spid="44" grpId="0"/>
      <p:bldP spid="45" grpId="0"/>
      <p:bldP spid="46" grpId="0"/>
      <p:bldP spid="47" grpId="0"/>
      <p:bldP spid="48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 noChangeAspect="1"/>
          </p:cNvGrpSpPr>
          <p:nvPr/>
        </p:nvGrpSpPr>
        <p:grpSpPr bwMode="auto">
          <a:xfrm>
            <a:off x="4909726" y="2690064"/>
            <a:ext cx="3039299" cy="3154639"/>
            <a:chOff x="1365" y="-412"/>
            <a:chExt cx="4954" cy="5142"/>
          </a:xfrm>
        </p:grpSpPr>
        <p:sp>
          <p:nvSpPr>
            <p:cNvPr id="5" name="Oval 4"/>
            <p:cNvSpPr>
              <a:spLocks noChangeArrowheads="1"/>
            </p:cNvSpPr>
            <p:nvPr/>
          </p:nvSpPr>
          <p:spPr bwMode="auto">
            <a:xfrm>
              <a:off x="2998" y="-412"/>
              <a:ext cx="1878" cy="5142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1365" y="-412"/>
              <a:ext cx="2572" cy="5142"/>
            </a:xfrm>
            <a:custGeom>
              <a:avLst/>
              <a:gdLst>
                <a:gd name="T0" fmla="*/ 690 w 1087"/>
                <a:gd name="T1" fmla="*/ 1087 h 2174"/>
                <a:gd name="T2" fmla="*/ 1087 w 1087"/>
                <a:gd name="T3" fmla="*/ 0 h 2174"/>
                <a:gd name="T4" fmla="*/ 0 w 1087"/>
                <a:gd name="T5" fmla="*/ 1087 h 2174"/>
                <a:gd name="T6" fmla="*/ 1087 w 1087"/>
                <a:gd name="T7" fmla="*/ 2174 h 2174"/>
                <a:gd name="T8" fmla="*/ 1087 w 1087"/>
                <a:gd name="T9" fmla="*/ 2174 h 2174"/>
                <a:gd name="T10" fmla="*/ 690 w 1087"/>
                <a:gd name="T11" fmla="*/ 1087 h 2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87" h="2174">
                  <a:moveTo>
                    <a:pt x="690" y="1087"/>
                  </a:moveTo>
                  <a:cubicBezTo>
                    <a:pt x="690" y="487"/>
                    <a:pt x="868" y="0"/>
                    <a:pt x="1087" y="0"/>
                  </a:cubicBezTo>
                  <a:cubicBezTo>
                    <a:pt x="487" y="0"/>
                    <a:pt x="0" y="487"/>
                    <a:pt x="0" y="1087"/>
                  </a:cubicBezTo>
                  <a:cubicBezTo>
                    <a:pt x="0" y="1687"/>
                    <a:pt x="487" y="2174"/>
                    <a:pt x="1087" y="2174"/>
                  </a:cubicBezTo>
                  <a:cubicBezTo>
                    <a:pt x="1087" y="2174"/>
                    <a:pt x="1087" y="2174"/>
                    <a:pt x="1087" y="2174"/>
                  </a:cubicBezTo>
                  <a:cubicBezTo>
                    <a:pt x="868" y="2174"/>
                    <a:pt x="690" y="1687"/>
                    <a:pt x="690" y="1087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Freeform 8"/>
            <p:cNvSpPr>
              <a:spLocks/>
            </p:cNvSpPr>
            <p:nvPr/>
          </p:nvSpPr>
          <p:spPr bwMode="auto">
            <a:xfrm>
              <a:off x="3225" y="1447"/>
              <a:ext cx="3094" cy="1462"/>
            </a:xfrm>
            <a:custGeom>
              <a:avLst/>
              <a:gdLst>
                <a:gd name="T0" fmla="*/ 1042 w 1308"/>
                <a:gd name="T1" fmla="*/ 96 h 618"/>
                <a:gd name="T2" fmla="*/ 602 w 1308"/>
                <a:gd name="T3" fmla="*/ 0 h 618"/>
                <a:gd name="T4" fmla="*/ 0 w 1308"/>
                <a:gd name="T5" fmla="*/ 602 h 618"/>
                <a:gd name="T6" fmla="*/ 301 w 1308"/>
                <a:gd name="T7" fmla="*/ 618 h 618"/>
                <a:gd name="T8" fmla="*/ 1042 w 1308"/>
                <a:gd name="T9" fmla="*/ 506 h 618"/>
                <a:gd name="T10" fmla="*/ 1308 w 1308"/>
                <a:gd name="T11" fmla="*/ 301 h 618"/>
                <a:gd name="T12" fmla="*/ 1042 w 1308"/>
                <a:gd name="T13" fmla="*/ 96 h 6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08" h="618">
                  <a:moveTo>
                    <a:pt x="1042" y="96"/>
                  </a:moveTo>
                  <a:cubicBezTo>
                    <a:pt x="918" y="50"/>
                    <a:pt x="767" y="18"/>
                    <a:pt x="602" y="0"/>
                  </a:cubicBezTo>
                  <a:cubicBezTo>
                    <a:pt x="0" y="602"/>
                    <a:pt x="0" y="602"/>
                    <a:pt x="0" y="602"/>
                  </a:cubicBezTo>
                  <a:cubicBezTo>
                    <a:pt x="96" y="612"/>
                    <a:pt x="197" y="618"/>
                    <a:pt x="301" y="618"/>
                  </a:cubicBezTo>
                  <a:cubicBezTo>
                    <a:pt x="582" y="618"/>
                    <a:pt x="846" y="578"/>
                    <a:pt x="1042" y="506"/>
                  </a:cubicBezTo>
                  <a:cubicBezTo>
                    <a:pt x="1238" y="435"/>
                    <a:pt x="1308" y="353"/>
                    <a:pt x="1308" y="301"/>
                  </a:cubicBezTo>
                  <a:cubicBezTo>
                    <a:pt x="1308" y="249"/>
                    <a:pt x="1238" y="167"/>
                    <a:pt x="1042" y="96"/>
                  </a:cubicBezTo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Freeform 9"/>
            <p:cNvSpPr>
              <a:spLocks/>
            </p:cNvSpPr>
            <p:nvPr/>
          </p:nvSpPr>
          <p:spPr bwMode="auto">
            <a:xfrm>
              <a:off x="3225" y="2159"/>
              <a:ext cx="3094" cy="2381"/>
            </a:xfrm>
            <a:custGeom>
              <a:avLst/>
              <a:gdLst>
                <a:gd name="T0" fmla="*/ 1308 w 1308"/>
                <a:gd name="T1" fmla="*/ 0 h 1007"/>
                <a:gd name="T2" fmla="*/ 1042 w 1308"/>
                <a:gd name="T3" fmla="*/ 205 h 1007"/>
                <a:gd name="T4" fmla="*/ 301 w 1308"/>
                <a:gd name="T5" fmla="*/ 317 h 1007"/>
                <a:gd name="T6" fmla="*/ 0 w 1308"/>
                <a:gd name="T7" fmla="*/ 301 h 1007"/>
                <a:gd name="T8" fmla="*/ 96 w 1308"/>
                <a:gd name="T9" fmla="*/ 741 h 1007"/>
                <a:gd name="T10" fmla="*/ 301 w 1308"/>
                <a:gd name="T11" fmla="*/ 1007 h 1007"/>
                <a:gd name="T12" fmla="*/ 301 w 1308"/>
                <a:gd name="T13" fmla="*/ 1007 h 1007"/>
                <a:gd name="T14" fmla="*/ 1013 w 1308"/>
                <a:gd name="T15" fmla="*/ 712 h 1007"/>
                <a:gd name="T16" fmla="*/ 1308 w 1308"/>
                <a:gd name="T17" fmla="*/ 0 h 1007"/>
                <a:gd name="T18" fmla="*/ 1308 w 1308"/>
                <a:gd name="T19" fmla="*/ 0 h 10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08" h="1007">
                  <a:moveTo>
                    <a:pt x="1308" y="0"/>
                  </a:moveTo>
                  <a:cubicBezTo>
                    <a:pt x="1308" y="53"/>
                    <a:pt x="1238" y="134"/>
                    <a:pt x="1042" y="205"/>
                  </a:cubicBezTo>
                  <a:cubicBezTo>
                    <a:pt x="846" y="277"/>
                    <a:pt x="582" y="317"/>
                    <a:pt x="301" y="317"/>
                  </a:cubicBezTo>
                  <a:cubicBezTo>
                    <a:pt x="197" y="317"/>
                    <a:pt x="96" y="311"/>
                    <a:pt x="0" y="301"/>
                  </a:cubicBezTo>
                  <a:cubicBezTo>
                    <a:pt x="18" y="466"/>
                    <a:pt x="50" y="617"/>
                    <a:pt x="96" y="741"/>
                  </a:cubicBezTo>
                  <a:cubicBezTo>
                    <a:pt x="167" y="937"/>
                    <a:pt x="249" y="1007"/>
                    <a:pt x="301" y="1007"/>
                  </a:cubicBezTo>
                  <a:cubicBezTo>
                    <a:pt x="301" y="1007"/>
                    <a:pt x="301" y="1007"/>
                    <a:pt x="301" y="1007"/>
                  </a:cubicBezTo>
                  <a:cubicBezTo>
                    <a:pt x="570" y="1007"/>
                    <a:pt x="823" y="902"/>
                    <a:pt x="1013" y="712"/>
                  </a:cubicBezTo>
                  <a:cubicBezTo>
                    <a:pt x="1203" y="522"/>
                    <a:pt x="1308" y="269"/>
                    <a:pt x="1308" y="0"/>
                  </a:cubicBezTo>
                  <a:cubicBezTo>
                    <a:pt x="1308" y="0"/>
                    <a:pt x="1308" y="0"/>
                    <a:pt x="1308" y="0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Freeform 11"/>
            <p:cNvSpPr>
              <a:spLocks/>
            </p:cNvSpPr>
            <p:nvPr/>
          </p:nvSpPr>
          <p:spPr bwMode="auto">
            <a:xfrm>
              <a:off x="3937" y="-34"/>
              <a:ext cx="2193" cy="2399"/>
            </a:xfrm>
            <a:custGeom>
              <a:avLst/>
              <a:gdLst>
                <a:gd name="T0" fmla="*/ 552 w 927"/>
                <a:gd name="T1" fmla="*/ 303 h 1014"/>
                <a:gd name="T2" fmla="*/ 815 w 927"/>
                <a:gd name="T3" fmla="*/ 1014 h 1014"/>
                <a:gd name="T4" fmla="*/ 926 w 927"/>
                <a:gd name="T5" fmla="*/ 927 h 1014"/>
                <a:gd name="T6" fmla="*/ 927 w 927"/>
                <a:gd name="T7" fmla="*/ 927 h 1014"/>
                <a:gd name="T8" fmla="*/ 656 w 927"/>
                <a:gd name="T9" fmla="*/ 271 h 1014"/>
                <a:gd name="T10" fmla="*/ 0 w 927"/>
                <a:gd name="T11" fmla="*/ 0 h 1014"/>
                <a:gd name="T12" fmla="*/ 552 w 927"/>
                <a:gd name="T13" fmla="*/ 303 h 10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27" h="1014">
                  <a:moveTo>
                    <a:pt x="552" y="303"/>
                  </a:moveTo>
                  <a:cubicBezTo>
                    <a:pt x="703" y="499"/>
                    <a:pt x="815" y="766"/>
                    <a:pt x="815" y="1014"/>
                  </a:cubicBezTo>
                  <a:cubicBezTo>
                    <a:pt x="891" y="975"/>
                    <a:pt x="920" y="941"/>
                    <a:pt x="926" y="927"/>
                  </a:cubicBezTo>
                  <a:cubicBezTo>
                    <a:pt x="927" y="927"/>
                    <a:pt x="927" y="927"/>
                    <a:pt x="927" y="927"/>
                  </a:cubicBezTo>
                  <a:cubicBezTo>
                    <a:pt x="927" y="679"/>
                    <a:pt x="831" y="446"/>
                    <a:pt x="656" y="271"/>
                  </a:cubicBezTo>
                  <a:cubicBezTo>
                    <a:pt x="481" y="96"/>
                    <a:pt x="248" y="0"/>
                    <a:pt x="0" y="0"/>
                  </a:cubicBezTo>
                  <a:cubicBezTo>
                    <a:pt x="248" y="0"/>
                    <a:pt x="503" y="239"/>
                    <a:pt x="552" y="303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12"/>
            <p:cNvSpPr>
              <a:spLocks/>
            </p:cNvSpPr>
            <p:nvPr/>
          </p:nvSpPr>
          <p:spPr bwMode="auto">
            <a:xfrm>
              <a:off x="3937" y="-34"/>
              <a:ext cx="1928" cy="2399"/>
            </a:xfrm>
            <a:custGeom>
              <a:avLst/>
              <a:gdLst>
                <a:gd name="T0" fmla="*/ 0 w 815"/>
                <a:gd name="T1" fmla="*/ 1 h 1014"/>
                <a:gd name="T2" fmla="*/ 0 w 815"/>
                <a:gd name="T3" fmla="*/ 927 h 1014"/>
                <a:gd name="T4" fmla="*/ 815 w 815"/>
                <a:gd name="T5" fmla="*/ 1014 h 1014"/>
                <a:gd name="T6" fmla="*/ 552 w 815"/>
                <a:gd name="T7" fmla="*/ 286 h 1014"/>
                <a:gd name="T8" fmla="*/ 0 w 815"/>
                <a:gd name="T9" fmla="*/ 0 h 1014"/>
                <a:gd name="T10" fmla="*/ 0 w 815"/>
                <a:gd name="T11" fmla="*/ 1 h 10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15" h="1014">
                  <a:moveTo>
                    <a:pt x="0" y="1"/>
                  </a:moveTo>
                  <a:cubicBezTo>
                    <a:pt x="0" y="927"/>
                    <a:pt x="0" y="927"/>
                    <a:pt x="0" y="927"/>
                  </a:cubicBezTo>
                  <a:cubicBezTo>
                    <a:pt x="815" y="1014"/>
                    <a:pt x="815" y="1014"/>
                    <a:pt x="815" y="1014"/>
                  </a:cubicBezTo>
                  <a:cubicBezTo>
                    <a:pt x="815" y="766"/>
                    <a:pt x="727" y="461"/>
                    <a:pt x="552" y="286"/>
                  </a:cubicBezTo>
                  <a:cubicBezTo>
                    <a:pt x="411" y="145"/>
                    <a:pt x="248" y="0"/>
                    <a:pt x="0" y="0"/>
                  </a:cubicBezTo>
                  <a:lnTo>
                    <a:pt x="0" y="1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Freeform 13"/>
            <p:cNvSpPr>
              <a:spLocks/>
            </p:cNvSpPr>
            <p:nvPr/>
          </p:nvSpPr>
          <p:spPr bwMode="auto">
            <a:xfrm>
              <a:off x="3566" y="253"/>
              <a:ext cx="1902" cy="2277"/>
            </a:xfrm>
            <a:custGeom>
              <a:avLst/>
              <a:gdLst>
                <a:gd name="T0" fmla="*/ 804 w 804"/>
                <a:gd name="T1" fmla="*/ 875 h 963"/>
                <a:gd name="T2" fmla="*/ 589 w 804"/>
                <a:gd name="T3" fmla="*/ 278 h 963"/>
                <a:gd name="T4" fmla="*/ 157 w 804"/>
                <a:gd name="T5" fmla="*/ 0 h 963"/>
                <a:gd name="T6" fmla="*/ 102 w 804"/>
                <a:gd name="T7" fmla="*/ 119 h 963"/>
                <a:gd name="T8" fmla="*/ 4 w 804"/>
                <a:gd name="T9" fmla="*/ 653 h 963"/>
                <a:gd name="T10" fmla="*/ 0 w 804"/>
                <a:gd name="T11" fmla="*/ 806 h 963"/>
                <a:gd name="T12" fmla="*/ 4 w 804"/>
                <a:gd name="T13" fmla="*/ 959 h 963"/>
                <a:gd name="T14" fmla="*/ 157 w 804"/>
                <a:gd name="T15" fmla="*/ 963 h 963"/>
                <a:gd name="T16" fmla="*/ 310 w 804"/>
                <a:gd name="T17" fmla="*/ 959 h 963"/>
                <a:gd name="T18" fmla="*/ 804 w 804"/>
                <a:gd name="T19" fmla="*/ 875 h 9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04" h="963">
                  <a:moveTo>
                    <a:pt x="804" y="875"/>
                  </a:moveTo>
                  <a:cubicBezTo>
                    <a:pt x="785" y="653"/>
                    <a:pt x="706" y="418"/>
                    <a:pt x="589" y="278"/>
                  </a:cubicBezTo>
                  <a:cubicBezTo>
                    <a:pt x="456" y="119"/>
                    <a:pt x="323" y="24"/>
                    <a:pt x="157" y="0"/>
                  </a:cubicBezTo>
                  <a:cubicBezTo>
                    <a:pt x="141" y="27"/>
                    <a:pt x="122" y="65"/>
                    <a:pt x="102" y="119"/>
                  </a:cubicBezTo>
                  <a:cubicBezTo>
                    <a:pt x="49" y="264"/>
                    <a:pt x="16" y="450"/>
                    <a:pt x="4" y="653"/>
                  </a:cubicBezTo>
                  <a:cubicBezTo>
                    <a:pt x="2" y="703"/>
                    <a:pt x="0" y="754"/>
                    <a:pt x="0" y="806"/>
                  </a:cubicBezTo>
                  <a:cubicBezTo>
                    <a:pt x="0" y="858"/>
                    <a:pt x="2" y="909"/>
                    <a:pt x="4" y="959"/>
                  </a:cubicBezTo>
                  <a:cubicBezTo>
                    <a:pt x="54" y="961"/>
                    <a:pt x="105" y="963"/>
                    <a:pt x="157" y="963"/>
                  </a:cubicBezTo>
                  <a:cubicBezTo>
                    <a:pt x="209" y="963"/>
                    <a:pt x="260" y="961"/>
                    <a:pt x="310" y="959"/>
                  </a:cubicBezTo>
                  <a:cubicBezTo>
                    <a:pt x="495" y="948"/>
                    <a:pt x="666" y="920"/>
                    <a:pt x="804" y="875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8323109" y="4852970"/>
            <a:ext cx="796944" cy="796944"/>
            <a:chOff x="7891737" y="4601650"/>
            <a:chExt cx="755703" cy="755703"/>
          </a:xfrm>
        </p:grpSpPr>
        <p:sp>
          <p:nvSpPr>
            <p:cNvPr id="21" name="Oval 20"/>
            <p:cNvSpPr/>
            <p:nvPr/>
          </p:nvSpPr>
          <p:spPr>
            <a:xfrm>
              <a:off x="7891737" y="4601650"/>
              <a:ext cx="755703" cy="75570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23"/>
            <p:cNvSpPr>
              <a:spLocks/>
            </p:cNvSpPr>
            <p:nvPr/>
          </p:nvSpPr>
          <p:spPr bwMode="auto">
            <a:xfrm>
              <a:off x="8099876" y="4820373"/>
              <a:ext cx="349218" cy="320594"/>
            </a:xfrm>
            <a:custGeom>
              <a:avLst/>
              <a:gdLst>
                <a:gd name="T0" fmla="*/ 29 w 85"/>
                <a:gd name="T1" fmla="*/ 0 h 78"/>
                <a:gd name="T2" fmla="*/ 34 w 85"/>
                <a:gd name="T3" fmla="*/ 29 h 78"/>
                <a:gd name="T4" fmla="*/ 8 w 85"/>
                <a:gd name="T5" fmla="*/ 29 h 78"/>
                <a:gd name="T6" fmla="*/ 6 w 85"/>
                <a:gd name="T7" fmla="*/ 29 h 78"/>
                <a:gd name="T8" fmla="*/ 0 w 85"/>
                <a:gd name="T9" fmla="*/ 35 h 78"/>
                <a:gd name="T10" fmla="*/ 0 w 85"/>
                <a:gd name="T11" fmla="*/ 35 h 78"/>
                <a:gd name="T12" fmla="*/ 4 w 85"/>
                <a:gd name="T13" fmla="*/ 42 h 78"/>
                <a:gd name="T14" fmla="*/ 0 w 85"/>
                <a:gd name="T15" fmla="*/ 47 h 78"/>
                <a:gd name="T16" fmla="*/ 0 w 85"/>
                <a:gd name="T17" fmla="*/ 47 h 78"/>
                <a:gd name="T18" fmla="*/ 5 w 85"/>
                <a:gd name="T19" fmla="*/ 54 h 78"/>
                <a:gd name="T20" fmla="*/ 4 w 85"/>
                <a:gd name="T21" fmla="*/ 58 h 78"/>
                <a:gd name="T22" fmla="*/ 4 w 85"/>
                <a:gd name="T23" fmla="*/ 58 h 78"/>
                <a:gd name="T24" fmla="*/ 10 w 85"/>
                <a:gd name="T25" fmla="*/ 65 h 78"/>
                <a:gd name="T26" fmla="*/ 11 w 85"/>
                <a:gd name="T27" fmla="*/ 65 h 78"/>
                <a:gd name="T28" fmla="*/ 9 w 85"/>
                <a:gd name="T29" fmla="*/ 70 h 78"/>
                <a:gd name="T30" fmla="*/ 9 w 85"/>
                <a:gd name="T31" fmla="*/ 70 h 78"/>
                <a:gd name="T32" fmla="*/ 15 w 85"/>
                <a:gd name="T33" fmla="*/ 77 h 78"/>
                <a:gd name="T34" fmla="*/ 29 w 85"/>
                <a:gd name="T35" fmla="*/ 77 h 78"/>
                <a:gd name="T36" fmla="*/ 45 w 85"/>
                <a:gd name="T37" fmla="*/ 77 h 78"/>
                <a:gd name="T38" fmla="*/ 46 w 85"/>
                <a:gd name="T39" fmla="*/ 77 h 78"/>
                <a:gd name="T40" fmla="*/ 51 w 85"/>
                <a:gd name="T41" fmla="*/ 71 h 78"/>
                <a:gd name="T42" fmla="*/ 66 w 85"/>
                <a:gd name="T43" fmla="*/ 69 h 78"/>
                <a:gd name="T44" fmla="*/ 66 w 85"/>
                <a:gd name="T45" fmla="*/ 78 h 78"/>
                <a:gd name="T46" fmla="*/ 85 w 85"/>
                <a:gd name="T47" fmla="*/ 78 h 78"/>
                <a:gd name="T48" fmla="*/ 85 w 85"/>
                <a:gd name="T49" fmla="*/ 25 h 78"/>
                <a:gd name="T50" fmla="*/ 66 w 85"/>
                <a:gd name="T51" fmla="*/ 25 h 78"/>
                <a:gd name="T52" fmla="*/ 66 w 85"/>
                <a:gd name="T53" fmla="*/ 32 h 78"/>
                <a:gd name="T54" fmla="*/ 61 w 85"/>
                <a:gd name="T55" fmla="*/ 32 h 78"/>
                <a:gd name="T56" fmla="*/ 29 w 85"/>
                <a:gd name="T57" fmla="*/ 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85" h="78">
                  <a:moveTo>
                    <a:pt x="29" y="0"/>
                  </a:moveTo>
                  <a:cubicBezTo>
                    <a:pt x="1" y="7"/>
                    <a:pt x="33" y="28"/>
                    <a:pt x="34" y="29"/>
                  </a:cubicBezTo>
                  <a:cubicBezTo>
                    <a:pt x="8" y="29"/>
                    <a:pt x="8" y="29"/>
                    <a:pt x="8" y="29"/>
                  </a:cubicBezTo>
                  <a:cubicBezTo>
                    <a:pt x="6" y="29"/>
                    <a:pt x="6" y="29"/>
                    <a:pt x="6" y="29"/>
                  </a:cubicBezTo>
                  <a:cubicBezTo>
                    <a:pt x="3" y="29"/>
                    <a:pt x="0" y="32"/>
                    <a:pt x="0" y="35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38"/>
                    <a:pt x="1" y="41"/>
                    <a:pt x="4" y="42"/>
                  </a:cubicBezTo>
                  <a:cubicBezTo>
                    <a:pt x="2" y="43"/>
                    <a:pt x="0" y="45"/>
                    <a:pt x="0" y="47"/>
                  </a:cubicBezTo>
                  <a:cubicBezTo>
                    <a:pt x="0" y="47"/>
                    <a:pt x="0" y="47"/>
                    <a:pt x="0" y="47"/>
                  </a:cubicBezTo>
                  <a:cubicBezTo>
                    <a:pt x="0" y="51"/>
                    <a:pt x="2" y="53"/>
                    <a:pt x="5" y="54"/>
                  </a:cubicBezTo>
                  <a:cubicBezTo>
                    <a:pt x="4" y="55"/>
                    <a:pt x="4" y="57"/>
                    <a:pt x="4" y="58"/>
                  </a:cubicBezTo>
                  <a:cubicBezTo>
                    <a:pt x="4" y="58"/>
                    <a:pt x="4" y="58"/>
                    <a:pt x="4" y="58"/>
                  </a:cubicBezTo>
                  <a:cubicBezTo>
                    <a:pt x="4" y="62"/>
                    <a:pt x="7" y="65"/>
                    <a:pt x="10" y="65"/>
                  </a:cubicBezTo>
                  <a:cubicBezTo>
                    <a:pt x="11" y="65"/>
                    <a:pt x="11" y="65"/>
                    <a:pt x="11" y="65"/>
                  </a:cubicBezTo>
                  <a:cubicBezTo>
                    <a:pt x="9" y="66"/>
                    <a:pt x="9" y="68"/>
                    <a:pt x="9" y="70"/>
                  </a:cubicBezTo>
                  <a:cubicBezTo>
                    <a:pt x="9" y="70"/>
                    <a:pt x="9" y="70"/>
                    <a:pt x="9" y="70"/>
                  </a:cubicBezTo>
                  <a:cubicBezTo>
                    <a:pt x="9" y="74"/>
                    <a:pt x="12" y="77"/>
                    <a:pt x="15" y="77"/>
                  </a:cubicBezTo>
                  <a:cubicBezTo>
                    <a:pt x="29" y="77"/>
                    <a:pt x="29" y="77"/>
                    <a:pt x="29" y="77"/>
                  </a:cubicBezTo>
                  <a:cubicBezTo>
                    <a:pt x="45" y="77"/>
                    <a:pt x="45" y="77"/>
                    <a:pt x="45" y="77"/>
                  </a:cubicBezTo>
                  <a:cubicBezTo>
                    <a:pt x="46" y="77"/>
                    <a:pt x="46" y="77"/>
                    <a:pt x="46" y="77"/>
                  </a:cubicBezTo>
                  <a:cubicBezTo>
                    <a:pt x="51" y="71"/>
                    <a:pt x="51" y="71"/>
                    <a:pt x="51" y="71"/>
                  </a:cubicBezTo>
                  <a:cubicBezTo>
                    <a:pt x="66" y="69"/>
                    <a:pt x="66" y="69"/>
                    <a:pt x="66" y="69"/>
                  </a:cubicBezTo>
                  <a:cubicBezTo>
                    <a:pt x="66" y="78"/>
                    <a:pt x="66" y="78"/>
                    <a:pt x="66" y="78"/>
                  </a:cubicBezTo>
                  <a:cubicBezTo>
                    <a:pt x="85" y="78"/>
                    <a:pt x="85" y="78"/>
                    <a:pt x="85" y="78"/>
                  </a:cubicBezTo>
                  <a:cubicBezTo>
                    <a:pt x="85" y="25"/>
                    <a:pt x="85" y="25"/>
                    <a:pt x="85" y="25"/>
                  </a:cubicBezTo>
                  <a:cubicBezTo>
                    <a:pt x="66" y="25"/>
                    <a:pt x="66" y="25"/>
                    <a:pt x="66" y="25"/>
                  </a:cubicBezTo>
                  <a:cubicBezTo>
                    <a:pt x="66" y="32"/>
                    <a:pt x="66" y="32"/>
                    <a:pt x="66" y="32"/>
                  </a:cubicBezTo>
                  <a:cubicBezTo>
                    <a:pt x="61" y="32"/>
                    <a:pt x="61" y="32"/>
                    <a:pt x="61" y="32"/>
                  </a:cubicBezTo>
                  <a:cubicBezTo>
                    <a:pt x="57" y="16"/>
                    <a:pt x="32" y="17"/>
                    <a:pt x="29" y="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3738698" y="4852970"/>
            <a:ext cx="796944" cy="796944"/>
            <a:chOff x="3544559" y="4601650"/>
            <a:chExt cx="755703" cy="755703"/>
          </a:xfrm>
        </p:grpSpPr>
        <p:sp>
          <p:nvSpPr>
            <p:cNvPr id="23" name="Oval 22"/>
            <p:cNvSpPr/>
            <p:nvPr/>
          </p:nvSpPr>
          <p:spPr>
            <a:xfrm flipH="1">
              <a:off x="3544559" y="4601650"/>
              <a:ext cx="755703" cy="75570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24"/>
            <p:cNvSpPr>
              <a:spLocks noEditPoints="1"/>
            </p:cNvSpPr>
            <p:nvPr/>
          </p:nvSpPr>
          <p:spPr bwMode="auto">
            <a:xfrm>
              <a:off x="3753526" y="4820373"/>
              <a:ext cx="337768" cy="330136"/>
            </a:xfrm>
            <a:custGeom>
              <a:avLst/>
              <a:gdLst>
                <a:gd name="T0" fmla="*/ 74 w 82"/>
                <a:gd name="T1" fmla="*/ 6 h 80"/>
                <a:gd name="T2" fmla="*/ 67 w 82"/>
                <a:gd name="T3" fmla="*/ 27 h 80"/>
                <a:gd name="T4" fmla="*/ 65 w 82"/>
                <a:gd name="T5" fmla="*/ 30 h 80"/>
                <a:gd name="T6" fmla="*/ 75 w 82"/>
                <a:gd name="T7" fmla="*/ 71 h 80"/>
                <a:gd name="T8" fmla="*/ 66 w 82"/>
                <a:gd name="T9" fmla="*/ 80 h 80"/>
                <a:gd name="T10" fmla="*/ 44 w 82"/>
                <a:gd name="T11" fmla="*/ 50 h 80"/>
                <a:gd name="T12" fmla="*/ 36 w 82"/>
                <a:gd name="T13" fmla="*/ 57 h 80"/>
                <a:gd name="T14" fmla="*/ 39 w 82"/>
                <a:gd name="T15" fmla="*/ 70 h 80"/>
                <a:gd name="T16" fmla="*/ 34 w 82"/>
                <a:gd name="T17" fmla="*/ 75 h 80"/>
                <a:gd name="T18" fmla="*/ 26 w 82"/>
                <a:gd name="T19" fmla="*/ 61 h 80"/>
                <a:gd name="T20" fmla="*/ 21 w 82"/>
                <a:gd name="T21" fmla="*/ 67 h 80"/>
                <a:gd name="T22" fmla="*/ 16 w 82"/>
                <a:gd name="T23" fmla="*/ 62 h 80"/>
                <a:gd name="T24" fmla="*/ 21 w 82"/>
                <a:gd name="T25" fmla="*/ 57 h 80"/>
                <a:gd name="T26" fmla="*/ 7 w 82"/>
                <a:gd name="T27" fmla="*/ 50 h 80"/>
                <a:gd name="T28" fmla="*/ 12 w 82"/>
                <a:gd name="T29" fmla="*/ 44 h 80"/>
                <a:gd name="T30" fmla="*/ 25 w 82"/>
                <a:gd name="T31" fmla="*/ 47 h 80"/>
                <a:gd name="T32" fmla="*/ 32 w 82"/>
                <a:gd name="T33" fmla="*/ 39 h 80"/>
                <a:gd name="T34" fmla="*/ 0 w 82"/>
                <a:gd name="T35" fmla="*/ 18 h 80"/>
                <a:gd name="T36" fmla="*/ 9 w 82"/>
                <a:gd name="T37" fmla="*/ 8 h 80"/>
                <a:gd name="T38" fmla="*/ 51 w 82"/>
                <a:gd name="T39" fmla="*/ 16 h 80"/>
                <a:gd name="T40" fmla="*/ 53 w 82"/>
                <a:gd name="T41" fmla="*/ 13 h 80"/>
                <a:gd name="T42" fmla="*/ 74 w 82"/>
                <a:gd name="T43" fmla="*/ 6 h 80"/>
                <a:gd name="T44" fmla="*/ 82 w 82"/>
                <a:gd name="T45" fmla="*/ 50 h 80"/>
                <a:gd name="T46" fmla="*/ 74 w 82"/>
                <a:gd name="T47" fmla="*/ 42 h 80"/>
                <a:gd name="T48" fmla="*/ 72 w 82"/>
                <a:gd name="T49" fmla="*/ 44 h 80"/>
                <a:gd name="T50" fmla="*/ 76 w 82"/>
                <a:gd name="T51" fmla="*/ 57 h 80"/>
                <a:gd name="T52" fmla="*/ 82 w 82"/>
                <a:gd name="T53" fmla="*/ 50 h 80"/>
                <a:gd name="T54" fmla="*/ 29 w 82"/>
                <a:gd name="T55" fmla="*/ 0 h 80"/>
                <a:gd name="T56" fmla="*/ 23 w 82"/>
                <a:gd name="T57" fmla="*/ 7 h 80"/>
                <a:gd name="T58" fmla="*/ 36 w 82"/>
                <a:gd name="T59" fmla="*/ 10 h 80"/>
                <a:gd name="T60" fmla="*/ 37 w 82"/>
                <a:gd name="T61" fmla="*/ 8 h 80"/>
                <a:gd name="T62" fmla="*/ 29 w 82"/>
                <a:gd name="T63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2" h="80">
                  <a:moveTo>
                    <a:pt x="74" y="6"/>
                  </a:moveTo>
                  <a:cubicBezTo>
                    <a:pt x="76" y="15"/>
                    <a:pt x="74" y="21"/>
                    <a:pt x="67" y="27"/>
                  </a:cubicBezTo>
                  <a:cubicBezTo>
                    <a:pt x="65" y="30"/>
                    <a:pt x="65" y="30"/>
                    <a:pt x="65" y="30"/>
                  </a:cubicBezTo>
                  <a:cubicBezTo>
                    <a:pt x="75" y="71"/>
                    <a:pt x="75" y="71"/>
                    <a:pt x="75" y="71"/>
                  </a:cubicBezTo>
                  <a:cubicBezTo>
                    <a:pt x="66" y="80"/>
                    <a:pt x="66" y="80"/>
                    <a:pt x="66" y="80"/>
                  </a:cubicBezTo>
                  <a:cubicBezTo>
                    <a:pt x="44" y="50"/>
                    <a:pt x="44" y="50"/>
                    <a:pt x="44" y="50"/>
                  </a:cubicBezTo>
                  <a:cubicBezTo>
                    <a:pt x="36" y="57"/>
                    <a:pt x="36" y="57"/>
                    <a:pt x="36" y="57"/>
                  </a:cubicBezTo>
                  <a:cubicBezTo>
                    <a:pt x="39" y="70"/>
                    <a:pt x="39" y="70"/>
                    <a:pt x="39" y="70"/>
                  </a:cubicBezTo>
                  <a:cubicBezTo>
                    <a:pt x="34" y="75"/>
                    <a:pt x="34" y="75"/>
                    <a:pt x="34" y="75"/>
                  </a:cubicBezTo>
                  <a:cubicBezTo>
                    <a:pt x="26" y="61"/>
                    <a:pt x="26" y="61"/>
                    <a:pt x="26" y="61"/>
                  </a:cubicBezTo>
                  <a:cubicBezTo>
                    <a:pt x="21" y="67"/>
                    <a:pt x="21" y="67"/>
                    <a:pt x="21" y="67"/>
                  </a:cubicBezTo>
                  <a:cubicBezTo>
                    <a:pt x="16" y="62"/>
                    <a:pt x="16" y="62"/>
                    <a:pt x="16" y="62"/>
                  </a:cubicBezTo>
                  <a:cubicBezTo>
                    <a:pt x="21" y="57"/>
                    <a:pt x="21" y="57"/>
                    <a:pt x="21" y="57"/>
                  </a:cubicBezTo>
                  <a:cubicBezTo>
                    <a:pt x="7" y="50"/>
                    <a:pt x="7" y="50"/>
                    <a:pt x="7" y="50"/>
                  </a:cubicBezTo>
                  <a:cubicBezTo>
                    <a:pt x="12" y="44"/>
                    <a:pt x="12" y="44"/>
                    <a:pt x="12" y="44"/>
                  </a:cubicBezTo>
                  <a:cubicBezTo>
                    <a:pt x="25" y="47"/>
                    <a:pt x="25" y="47"/>
                    <a:pt x="25" y="47"/>
                  </a:cubicBezTo>
                  <a:cubicBezTo>
                    <a:pt x="32" y="39"/>
                    <a:pt x="32" y="39"/>
                    <a:pt x="32" y="39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51" y="16"/>
                    <a:pt x="51" y="16"/>
                    <a:pt x="51" y="16"/>
                  </a:cubicBezTo>
                  <a:cubicBezTo>
                    <a:pt x="53" y="13"/>
                    <a:pt x="53" y="13"/>
                    <a:pt x="53" y="13"/>
                  </a:cubicBezTo>
                  <a:cubicBezTo>
                    <a:pt x="60" y="5"/>
                    <a:pt x="67" y="4"/>
                    <a:pt x="74" y="6"/>
                  </a:cubicBezTo>
                  <a:close/>
                  <a:moveTo>
                    <a:pt x="82" y="50"/>
                  </a:moveTo>
                  <a:cubicBezTo>
                    <a:pt x="74" y="42"/>
                    <a:pt x="74" y="42"/>
                    <a:pt x="74" y="42"/>
                  </a:cubicBezTo>
                  <a:cubicBezTo>
                    <a:pt x="72" y="44"/>
                    <a:pt x="72" y="44"/>
                    <a:pt x="72" y="44"/>
                  </a:cubicBezTo>
                  <a:cubicBezTo>
                    <a:pt x="76" y="57"/>
                    <a:pt x="76" y="57"/>
                    <a:pt x="76" y="57"/>
                  </a:cubicBezTo>
                  <a:cubicBezTo>
                    <a:pt x="82" y="50"/>
                    <a:pt x="82" y="50"/>
                    <a:pt x="82" y="50"/>
                  </a:cubicBezTo>
                  <a:close/>
                  <a:moveTo>
                    <a:pt x="29" y="0"/>
                  </a:moveTo>
                  <a:cubicBezTo>
                    <a:pt x="23" y="7"/>
                    <a:pt x="23" y="7"/>
                    <a:pt x="23" y="7"/>
                  </a:cubicBezTo>
                  <a:cubicBezTo>
                    <a:pt x="36" y="10"/>
                    <a:pt x="36" y="10"/>
                    <a:pt x="36" y="10"/>
                  </a:cubicBezTo>
                  <a:cubicBezTo>
                    <a:pt x="37" y="8"/>
                    <a:pt x="37" y="8"/>
                    <a:pt x="37" y="8"/>
                  </a:cubicBezTo>
                  <a:lnTo>
                    <a:pt x="29" y="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8323109" y="2408208"/>
            <a:ext cx="796944" cy="796944"/>
            <a:chOff x="7891737" y="2283399"/>
            <a:chExt cx="755703" cy="755703"/>
          </a:xfrm>
        </p:grpSpPr>
        <p:sp>
          <p:nvSpPr>
            <p:cNvPr id="20" name="Oval 19"/>
            <p:cNvSpPr/>
            <p:nvPr/>
          </p:nvSpPr>
          <p:spPr>
            <a:xfrm>
              <a:off x="7891737" y="2283399"/>
              <a:ext cx="755703" cy="75570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Freeform 25"/>
            <p:cNvSpPr>
              <a:spLocks noEditPoints="1"/>
            </p:cNvSpPr>
            <p:nvPr/>
          </p:nvSpPr>
          <p:spPr bwMode="auto">
            <a:xfrm>
              <a:off x="8111199" y="2469466"/>
              <a:ext cx="316777" cy="383568"/>
            </a:xfrm>
            <a:custGeom>
              <a:avLst/>
              <a:gdLst>
                <a:gd name="T0" fmla="*/ 0 w 77"/>
                <a:gd name="T1" fmla="*/ 85 h 93"/>
                <a:gd name="T2" fmla="*/ 30 w 77"/>
                <a:gd name="T3" fmla="*/ 20 h 93"/>
                <a:gd name="T4" fmla="*/ 38 w 77"/>
                <a:gd name="T5" fmla="*/ 26 h 93"/>
                <a:gd name="T6" fmla="*/ 39 w 77"/>
                <a:gd name="T7" fmla="*/ 27 h 93"/>
                <a:gd name="T8" fmla="*/ 39 w 77"/>
                <a:gd name="T9" fmla="*/ 27 h 93"/>
                <a:gd name="T10" fmla="*/ 40 w 77"/>
                <a:gd name="T11" fmla="*/ 27 h 93"/>
                <a:gd name="T12" fmla="*/ 40 w 77"/>
                <a:gd name="T13" fmla="*/ 28 h 93"/>
                <a:gd name="T14" fmla="*/ 40 w 77"/>
                <a:gd name="T15" fmla="*/ 28 h 93"/>
                <a:gd name="T16" fmla="*/ 41 w 77"/>
                <a:gd name="T17" fmla="*/ 28 h 93"/>
                <a:gd name="T18" fmla="*/ 41 w 77"/>
                <a:gd name="T19" fmla="*/ 29 h 93"/>
                <a:gd name="T20" fmla="*/ 42 w 77"/>
                <a:gd name="T21" fmla="*/ 29 h 93"/>
                <a:gd name="T22" fmla="*/ 42 w 77"/>
                <a:gd name="T23" fmla="*/ 29 h 93"/>
                <a:gd name="T24" fmla="*/ 43 w 77"/>
                <a:gd name="T25" fmla="*/ 29 h 93"/>
                <a:gd name="T26" fmla="*/ 43 w 77"/>
                <a:gd name="T27" fmla="*/ 30 h 93"/>
                <a:gd name="T28" fmla="*/ 43 w 77"/>
                <a:gd name="T29" fmla="*/ 30 h 93"/>
                <a:gd name="T30" fmla="*/ 48 w 77"/>
                <a:gd name="T31" fmla="*/ 33 h 93"/>
                <a:gd name="T32" fmla="*/ 48 w 77"/>
                <a:gd name="T33" fmla="*/ 33 h 93"/>
                <a:gd name="T34" fmla="*/ 49 w 77"/>
                <a:gd name="T35" fmla="*/ 34 h 93"/>
                <a:gd name="T36" fmla="*/ 49 w 77"/>
                <a:gd name="T37" fmla="*/ 34 h 93"/>
                <a:gd name="T38" fmla="*/ 50 w 77"/>
                <a:gd name="T39" fmla="*/ 34 h 93"/>
                <a:gd name="T40" fmla="*/ 50 w 77"/>
                <a:gd name="T41" fmla="*/ 35 h 93"/>
                <a:gd name="T42" fmla="*/ 50 w 77"/>
                <a:gd name="T43" fmla="*/ 35 h 93"/>
                <a:gd name="T44" fmla="*/ 51 w 77"/>
                <a:gd name="T45" fmla="*/ 35 h 93"/>
                <a:gd name="T46" fmla="*/ 51 w 77"/>
                <a:gd name="T47" fmla="*/ 36 h 93"/>
                <a:gd name="T48" fmla="*/ 52 w 77"/>
                <a:gd name="T49" fmla="*/ 36 h 93"/>
                <a:gd name="T50" fmla="*/ 52 w 77"/>
                <a:gd name="T51" fmla="*/ 36 h 93"/>
                <a:gd name="T52" fmla="*/ 53 w 77"/>
                <a:gd name="T53" fmla="*/ 37 h 93"/>
                <a:gd name="T54" fmla="*/ 53 w 77"/>
                <a:gd name="T55" fmla="*/ 37 h 93"/>
                <a:gd name="T56" fmla="*/ 48 w 77"/>
                <a:gd name="T57" fmla="*/ 79 h 93"/>
                <a:gd name="T58" fmla="*/ 7 w 77"/>
                <a:gd name="T59" fmla="*/ 91 h 93"/>
                <a:gd name="T60" fmla="*/ 35 w 77"/>
                <a:gd name="T61" fmla="*/ 64 h 93"/>
                <a:gd name="T62" fmla="*/ 19 w 77"/>
                <a:gd name="T63" fmla="*/ 53 h 93"/>
                <a:gd name="T64" fmla="*/ 3 w 77"/>
                <a:gd name="T65" fmla="*/ 88 h 93"/>
                <a:gd name="T66" fmla="*/ 73 w 77"/>
                <a:gd name="T67" fmla="*/ 93 h 93"/>
                <a:gd name="T68" fmla="*/ 54 w 77"/>
                <a:gd name="T69" fmla="*/ 83 h 93"/>
                <a:gd name="T70" fmla="*/ 69 w 77"/>
                <a:gd name="T71" fmla="*/ 42 h 93"/>
                <a:gd name="T72" fmla="*/ 34 w 77"/>
                <a:gd name="T73" fmla="*/ 0 h 93"/>
                <a:gd name="T74" fmla="*/ 69 w 77"/>
                <a:gd name="T75" fmla="*/ 4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7" h="93">
                  <a:moveTo>
                    <a:pt x="3" y="88"/>
                  </a:moveTo>
                  <a:cubicBezTo>
                    <a:pt x="2" y="87"/>
                    <a:pt x="1" y="86"/>
                    <a:pt x="0" y="85"/>
                  </a:cubicBezTo>
                  <a:cubicBezTo>
                    <a:pt x="0" y="72"/>
                    <a:pt x="0" y="58"/>
                    <a:pt x="0" y="45"/>
                  </a:cubicBezTo>
                  <a:cubicBezTo>
                    <a:pt x="12" y="40"/>
                    <a:pt x="21" y="32"/>
                    <a:pt x="30" y="20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7"/>
                    <a:pt x="38" y="27"/>
                    <a:pt x="38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9"/>
                    <a:pt x="41" y="29"/>
                    <a:pt x="41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9"/>
                    <a:pt x="43" y="29"/>
                    <a:pt x="43" y="29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4" y="30"/>
                    <a:pt x="44" y="30"/>
                    <a:pt x="44" y="30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4"/>
                    <a:pt x="48" y="34"/>
                    <a:pt x="48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50" y="34"/>
                    <a:pt x="50" y="34"/>
                    <a:pt x="50" y="34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6"/>
                    <a:pt x="51" y="36"/>
                    <a:pt x="51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62" y="43"/>
                    <a:pt x="62" y="43"/>
                    <a:pt x="62" y="43"/>
                  </a:cubicBezTo>
                  <a:cubicBezTo>
                    <a:pt x="53" y="55"/>
                    <a:pt x="49" y="67"/>
                    <a:pt x="48" y="79"/>
                  </a:cubicBezTo>
                  <a:cubicBezTo>
                    <a:pt x="36" y="84"/>
                    <a:pt x="23" y="88"/>
                    <a:pt x="11" y="93"/>
                  </a:cubicBezTo>
                  <a:cubicBezTo>
                    <a:pt x="9" y="92"/>
                    <a:pt x="8" y="91"/>
                    <a:pt x="7" y="91"/>
                  </a:cubicBezTo>
                  <a:cubicBezTo>
                    <a:pt x="23" y="68"/>
                    <a:pt x="23" y="68"/>
                    <a:pt x="23" y="68"/>
                  </a:cubicBezTo>
                  <a:cubicBezTo>
                    <a:pt x="27" y="69"/>
                    <a:pt x="32" y="68"/>
                    <a:pt x="35" y="64"/>
                  </a:cubicBezTo>
                  <a:cubicBezTo>
                    <a:pt x="38" y="60"/>
                    <a:pt x="37" y="54"/>
                    <a:pt x="32" y="51"/>
                  </a:cubicBezTo>
                  <a:cubicBezTo>
                    <a:pt x="28" y="47"/>
                    <a:pt x="22" y="49"/>
                    <a:pt x="19" y="53"/>
                  </a:cubicBezTo>
                  <a:cubicBezTo>
                    <a:pt x="16" y="57"/>
                    <a:pt x="16" y="62"/>
                    <a:pt x="19" y="65"/>
                  </a:cubicBezTo>
                  <a:cubicBezTo>
                    <a:pt x="3" y="88"/>
                    <a:pt x="3" y="88"/>
                    <a:pt x="3" y="88"/>
                  </a:cubicBezTo>
                  <a:close/>
                  <a:moveTo>
                    <a:pt x="27" y="93"/>
                  </a:moveTo>
                  <a:cubicBezTo>
                    <a:pt x="73" y="93"/>
                    <a:pt x="73" y="93"/>
                    <a:pt x="73" y="93"/>
                  </a:cubicBezTo>
                  <a:cubicBezTo>
                    <a:pt x="73" y="83"/>
                    <a:pt x="73" y="83"/>
                    <a:pt x="73" y="83"/>
                  </a:cubicBezTo>
                  <a:cubicBezTo>
                    <a:pt x="54" y="83"/>
                    <a:pt x="54" y="83"/>
                    <a:pt x="54" y="83"/>
                  </a:cubicBezTo>
                  <a:cubicBezTo>
                    <a:pt x="27" y="93"/>
                    <a:pt x="27" y="93"/>
                    <a:pt x="27" y="93"/>
                  </a:cubicBezTo>
                  <a:close/>
                  <a:moveTo>
                    <a:pt x="69" y="42"/>
                  </a:moveTo>
                  <a:cubicBezTo>
                    <a:pt x="77" y="31"/>
                    <a:pt x="77" y="31"/>
                    <a:pt x="77" y="31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26" y="12"/>
                    <a:pt x="26" y="12"/>
                    <a:pt x="26" y="12"/>
                  </a:cubicBezTo>
                  <a:lnTo>
                    <a:pt x="69" y="42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3738698" y="2408208"/>
            <a:ext cx="796944" cy="796944"/>
            <a:chOff x="3544559" y="2283399"/>
            <a:chExt cx="755703" cy="755703"/>
          </a:xfrm>
        </p:grpSpPr>
        <p:sp>
          <p:nvSpPr>
            <p:cNvPr id="22" name="Oval 21"/>
            <p:cNvSpPr/>
            <p:nvPr/>
          </p:nvSpPr>
          <p:spPr>
            <a:xfrm flipH="1">
              <a:off x="3544559" y="2283399"/>
              <a:ext cx="755703" cy="75570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Freeform 26"/>
            <p:cNvSpPr>
              <a:spLocks noEditPoints="1"/>
            </p:cNvSpPr>
            <p:nvPr/>
          </p:nvSpPr>
          <p:spPr bwMode="auto">
            <a:xfrm>
              <a:off x="3784059" y="2442750"/>
              <a:ext cx="276702" cy="437000"/>
            </a:xfrm>
            <a:custGeom>
              <a:avLst/>
              <a:gdLst>
                <a:gd name="T0" fmla="*/ 57 w 67"/>
                <a:gd name="T1" fmla="*/ 10 h 106"/>
                <a:gd name="T2" fmla="*/ 62 w 67"/>
                <a:gd name="T3" fmla="*/ 51 h 106"/>
                <a:gd name="T4" fmla="*/ 51 w 67"/>
                <a:gd name="T5" fmla="*/ 66 h 106"/>
                <a:gd name="T6" fmla="*/ 55 w 67"/>
                <a:gd name="T7" fmla="*/ 65 h 106"/>
                <a:gd name="T8" fmla="*/ 57 w 67"/>
                <a:gd name="T9" fmla="*/ 73 h 106"/>
                <a:gd name="T10" fmla="*/ 56 w 67"/>
                <a:gd name="T11" fmla="*/ 80 h 106"/>
                <a:gd name="T12" fmla="*/ 57 w 67"/>
                <a:gd name="T13" fmla="*/ 86 h 106"/>
                <a:gd name="T14" fmla="*/ 55 w 67"/>
                <a:gd name="T15" fmla="*/ 93 h 106"/>
                <a:gd name="T16" fmla="*/ 15 w 67"/>
                <a:gd name="T17" fmla="*/ 97 h 106"/>
                <a:gd name="T18" fmla="*/ 12 w 67"/>
                <a:gd name="T19" fmla="*/ 95 h 106"/>
                <a:gd name="T20" fmla="*/ 12 w 67"/>
                <a:gd name="T21" fmla="*/ 83 h 106"/>
                <a:gd name="T22" fmla="*/ 12 w 67"/>
                <a:gd name="T23" fmla="*/ 82 h 106"/>
                <a:gd name="T24" fmla="*/ 12 w 67"/>
                <a:gd name="T25" fmla="*/ 71 h 106"/>
                <a:gd name="T26" fmla="*/ 15 w 67"/>
                <a:gd name="T27" fmla="*/ 69 h 106"/>
                <a:gd name="T28" fmla="*/ 16 w 67"/>
                <a:gd name="T29" fmla="*/ 63 h 106"/>
                <a:gd name="T30" fmla="*/ 0 w 67"/>
                <a:gd name="T31" fmla="*/ 34 h 106"/>
                <a:gd name="T32" fmla="*/ 33 w 67"/>
                <a:gd name="T33" fmla="*/ 0 h 106"/>
                <a:gd name="T34" fmla="*/ 28 w 67"/>
                <a:gd name="T35" fmla="*/ 41 h 106"/>
                <a:gd name="T36" fmla="*/ 30 w 67"/>
                <a:gd name="T37" fmla="*/ 39 h 106"/>
                <a:gd name="T38" fmla="*/ 33 w 67"/>
                <a:gd name="T39" fmla="*/ 41 h 106"/>
                <a:gd name="T40" fmla="*/ 36 w 67"/>
                <a:gd name="T41" fmla="*/ 39 h 106"/>
                <a:gd name="T42" fmla="*/ 39 w 67"/>
                <a:gd name="T43" fmla="*/ 41 h 106"/>
                <a:gd name="T44" fmla="*/ 43 w 67"/>
                <a:gd name="T45" fmla="*/ 38 h 106"/>
                <a:gd name="T46" fmla="*/ 39 w 67"/>
                <a:gd name="T47" fmla="*/ 52 h 106"/>
                <a:gd name="T48" fmla="*/ 44 w 67"/>
                <a:gd name="T49" fmla="*/ 66 h 106"/>
                <a:gd name="T50" fmla="*/ 44 w 67"/>
                <a:gd name="T51" fmla="*/ 58 h 106"/>
                <a:gd name="T52" fmla="*/ 56 w 67"/>
                <a:gd name="T53" fmla="*/ 47 h 106"/>
                <a:gd name="T54" fmla="*/ 52 w 67"/>
                <a:gd name="T55" fmla="*/ 15 h 106"/>
                <a:gd name="T56" fmla="*/ 15 w 67"/>
                <a:gd name="T57" fmla="*/ 15 h 106"/>
                <a:gd name="T58" fmla="*/ 11 w 67"/>
                <a:gd name="T59" fmla="*/ 48 h 106"/>
                <a:gd name="T60" fmla="*/ 23 w 67"/>
                <a:gd name="T61" fmla="*/ 59 h 106"/>
                <a:gd name="T62" fmla="*/ 23 w 67"/>
                <a:gd name="T63" fmla="*/ 67 h 106"/>
                <a:gd name="T64" fmla="*/ 29 w 67"/>
                <a:gd name="T65" fmla="*/ 52 h 106"/>
                <a:gd name="T66" fmla="*/ 25 w 67"/>
                <a:gd name="T67" fmla="*/ 38 h 106"/>
                <a:gd name="T68" fmla="*/ 40 w 67"/>
                <a:gd name="T69" fmla="*/ 43 h 106"/>
                <a:gd name="T70" fmla="*/ 36 w 67"/>
                <a:gd name="T71" fmla="*/ 42 h 106"/>
                <a:gd name="T72" fmla="*/ 30 w 67"/>
                <a:gd name="T73" fmla="*/ 42 h 106"/>
                <a:gd name="T74" fmla="*/ 27 w 67"/>
                <a:gd name="T75" fmla="*/ 42 h 106"/>
                <a:gd name="T76" fmla="*/ 32 w 67"/>
                <a:gd name="T77" fmla="*/ 51 h 106"/>
                <a:gd name="T78" fmla="*/ 32 w 67"/>
                <a:gd name="T79" fmla="*/ 67 h 106"/>
                <a:gd name="T80" fmla="*/ 35 w 67"/>
                <a:gd name="T81" fmla="*/ 51 h 106"/>
                <a:gd name="T82" fmla="*/ 35 w 67"/>
                <a:gd name="T83" fmla="*/ 50 h 106"/>
                <a:gd name="T84" fmla="*/ 43 w 67"/>
                <a:gd name="T85" fmla="*/ 96 h 106"/>
                <a:gd name="T86" fmla="*/ 34 w 67"/>
                <a:gd name="T87" fmla="*/ 106 h 106"/>
                <a:gd name="T88" fmla="*/ 43 w 67"/>
                <a:gd name="T89" fmla="*/ 96 h 106"/>
                <a:gd name="T90" fmla="*/ 17 w 67"/>
                <a:gd name="T91" fmla="*/ 88 h 106"/>
                <a:gd name="T92" fmla="*/ 17 w 67"/>
                <a:gd name="T93" fmla="*/ 90 h 106"/>
                <a:gd name="T94" fmla="*/ 50 w 67"/>
                <a:gd name="T95" fmla="*/ 86 h 106"/>
                <a:gd name="T96" fmla="*/ 50 w 67"/>
                <a:gd name="T97" fmla="*/ 73 h 106"/>
                <a:gd name="T98" fmla="*/ 17 w 67"/>
                <a:gd name="T99" fmla="*/ 77 h 106"/>
                <a:gd name="T100" fmla="*/ 50 w 67"/>
                <a:gd name="T101" fmla="*/ 74 h 106"/>
                <a:gd name="T102" fmla="*/ 50 w 67"/>
                <a:gd name="T103" fmla="*/ 73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67" h="106">
                  <a:moveTo>
                    <a:pt x="33" y="0"/>
                  </a:moveTo>
                  <a:cubicBezTo>
                    <a:pt x="43" y="0"/>
                    <a:pt x="51" y="4"/>
                    <a:pt x="57" y="10"/>
                  </a:cubicBezTo>
                  <a:cubicBezTo>
                    <a:pt x="63" y="16"/>
                    <a:pt x="67" y="25"/>
                    <a:pt x="67" y="34"/>
                  </a:cubicBezTo>
                  <a:cubicBezTo>
                    <a:pt x="67" y="40"/>
                    <a:pt x="65" y="46"/>
                    <a:pt x="62" y="51"/>
                  </a:cubicBezTo>
                  <a:cubicBezTo>
                    <a:pt x="59" y="56"/>
                    <a:pt x="56" y="59"/>
                    <a:pt x="51" y="62"/>
                  </a:cubicBezTo>
                  <a:cubicBezTo>
                    <a:pt x="51" y="66"/>
                    <a:pt x="51" y="66"/>
                    <a:pt x="51" y="66"/>
                  </a:cubicBezTo>
                  <a:cubicBezTo>
                    <a:pt x="53" y="66"/>
                    <a:pt x="53" y="66"/>
                    <a:pt x="53" y="66"/>
                  </a:cubicBezTo>
                  <a:cubicBezTo>
                    <a:pt x="55" y="65"/>
                    <a:pt x="55" y="65"/>
                    <a:pt x="55" y="65"/>
                  </a:cubicBezTo>
                  <a:cubicBezTo>
                    <a:pt x="56" y="68"/>
                    <a:pt x="56" y="68"/>
                    <a:pt x="56" y="68"/>
                  </a:cubicBezTo>
                  <a:cubicBezTo>
                    <a:pt x="57" y="70"/>
                    <a:pt x="57" y="72"/>
                    <a:pt x="57" y="73"/>
                  </a:cubicBezTo>
                  <a:cubicBezTo>
                    <a:pt x="57" y="75"/>
                    <a:pt x="57" y="77"/>
                    <a:pt x="56" y="79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7" y="82"/>
                    <a:pt x="57" y="84"/>
                    <a:pt x="57" y="86"/>
                  </a:cubicBezTo>
                  <a:cubicBezTo>
                    <a:pt x="57" y="88"/>
                    <a:pt x="57" y="90"/>
                    <a:pt x="56" y="92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3" y="94"/>
                    <a:pt x="53" y="94"/>
                    <a:pt x="53" y="94"/>
                  </a:cubicBezTo>
                  <a:cubicBezTo>
                    <a:pt x="15" y="97"/>
                    <a:pt x="15" y="97"/>
                    <a:pt x="15" y="97"/>
                  </a:cubicBezTo>
                  <a:cubicBezTo>
                    <a:pt x="13" y="97"/>
                    <a:pt x="13" y="97"/>
                    <a:pt x="13" y="97"/>
                  </a:cubicBezTo>
                  <a:cubicBezTo>
                    <a:pt x="12" y="95"/>
                    <a:pt x="12" y="95"/>
                    <a:pt x="12" y="95"/>
                  </a:cubicBezTo>
                  <a:cubicBezTo>
                    <a:pt x="11" y="93"/>
                    <a:pt x="11" y="91"/>
                    <a:pt x="10" y="90"/>
                  </a:cubicBezTo>
                  <a:cubicBezTo>
                    <a:pt x="10" y="88"/>
                    <a:pt x="11" y="86"/>
                    <a:pt x="12" y="83"/>
                  </a:cubicBezTo>
                  <a:cubicBezTo>
                    <a:pt x="12" y="83"/>
                    <a:pt x="12" y="83"/>
                    <a:pt x="12" y="83"/>
                  </a:cubicBezTo>
                  <a:cubicBezTo>
                    <a:pt x="12" y="82"/>
                    <a:pt x="12" y="82"/>
                    <a:pt x="12" y="82"/>
                  </a:cubicBezTo>
                  <a:cubicBezTo>
                    <a:pt x="11" y="81"/>
                    <a:pt x="11" y="79"/>
                    <a:pt x="10" y="77"/>
                  </a:cubicBezTo>
                  <a:cubicBezTo>
                    <a:pt x="10" y="75"/>
                    <a:pt x="11" y="73"/>
                    <a:pt x="12" y="71"/>
                  </a:cubicBezTo>
                  <a:cubicBezTo>
                    <a:pt x="13" y="69"/>
                    <a:pt x="13" y="69"/>
                    <a:pt x="13" y="69"/>
                  </a:cubicBezTo>
                  <a:cubicBezTo>
                    <a:pt x="15" y="69"/>
                    <a:pt x="15" y="69"/>
                    <a:pt x="15" y="69"/>
                  </a:cubicBezTo>
                  <a:cubicBezTo>
                    <a:pt x="16" y="69"/>
                    <a:pt x="16" y="69"/>
                    <a:pt x="16" y="69"/>
                  </a:cubicBezTo>
                  <a:cubicBezTo>
                    <a:pt x="16" y="63"/>
                    <a:pt x="16" y="63"/>
                    <a:pt x="16" y="63"/>
                  </a:cubicBezTo>
                  <a:cubicBezTo>
                    <a:pt x="11" y="60"/>
                    <a:pt x="7" y="56"/>
                    <a:pt x="5" y="51"/>
                  </a:cubicBezTo>
                  <a:cubicBezTo>
                    <a:pt x="2" y="46"/>
                    <a:pt x="0" y="40"/>
                    <a:pt x="0" y="34"/>
                  </a:cubicBezTo>
                  <a:cubicBezTo>
                    <a:pt x="0" y="25"/>
                    <a:pt x="4" y="16"/>
                    <a:pt x="10" y="10"/>
                  </a:cubicBezTo>
                  <a:cubicBezTo>
                    <a:pt x="16" y="4"/>
                    <a:pt x="24" y="0"/>
                    <a:pt x="33" y="0"/>
                  </a:cubicBezTo>
                  <a:close/>
                  <a:moveTo>
                    <a:pt x="26" y="40"/>
                  </a:moveTo>
                  <a:cubicBezTo>
                    <a:pt x="27" y="41"/>
                    <a:pt x="27" y="41"/>
                    <a:pt x="28" y="41"/>
                  </a:cubicBezTo>
                  <a:cubicBezTo>
                    <a:pt x="28" y="41"/>
                    <a:pt x="29" y="41"/>
                    <a:pt x="30" y="40"/>
                  </a:cubicBezTo>
                  <a:cubicBezTo>
                    <a:pt x="30" y="39"/>
                    <a:pt x="30" y="39"/>
                    <a:pt x="30" y="39"/>
                  </a:cubicBezTo>
                  <a:cubicBezTo>
                    <a:pt x="31" y="40"/>
                    <a:pt x="31" y="40"/>
                    <a:pt x="31" y="40"/>
                  </a:cubicBezTo>
                  <a:cubicBezTo>
                    <a:pt x="32" y="41"/>
                    <a:pt x="32" y="41"/>
                    <a:pt x="33" y="41"/>
                  </a:cubicBezTo>
                  <a:cubicBezTo>
                    <a:pt x="34" y="41"/>
                    <a:pt x="35" y="41"/>
                    <a:pt x="35" y="40"/>
                  </a:cubicBezTo>
                  <a:cubicBezTo>
                    <a:pt x="36" y="39"/>
                    <a:pt x="36" y="39"/>
                    <a:pt x="36" y="39"/>
                  </a:cubicBezTo>
                  <a:cubicBezTo>
                    <a:pt x="36" y="40"/>
                    <a:pt x="36" y="40"/>
                    <a:pt x="36" y="40"/>
                  </a:cubicBezTo>
                  <a:cubicBezTo>
                    <a:pt x="37" y="41"/>
                    <a:pt x="38" y="41"/>
                    <a:pt x="39" y="41"/>
                  </a:cubicBezTo>
                  <a:cubicBezTo>
                    <a:pt x="40" y="41"/>
                    <a:pt x="41" y="41"/>
                    <a:pt x="42" y="40"/>
                  </a:cubicBezTo>
                  <a:cubicBezTo>
                    <a:pt x="43" y="38"/>
                    <a:pt x="43" y="38"/>
                    <a:pt x="43" y="38"/>
                  </a:cubicBezTo>
                  <a:cubicBezTo>
                    <a:pt x="46" y="40"/>
                    <a:pt x="46" y="40"/>
                    <a:pt x="46" y="40"/>
                  </a:cubicBezTo>
                  <a:cubicBezTo>
                    <a:pt x="39" y="52"/>
                    <a:pt x="39" y="52"/>
                    <a:pt x="39" y="52"/>
                  </a:cubicBezTo>
                  <a:cubicBezTo>
                    <a:pt x="39" y="67"/>
                    <a:pt x="39" y="67"/>
                    <a:pt x="39" y="67"/>
                  </a:cubicBezTo>
                  <a:cubicBezTo>
                    <a:pt x="44" y="66"/>
                    <a:pt x="44" y="66"/>
                    <a:pt x="44" y="66"/>
                  </a:cubicBezTo>
                  <a:cubicBezTo>
                    <a:pt x="44" y="60"/>
                    <a:pt x="44" y="60"/>
                    <a:pt x="44" y="60"/>
                  </a:cubicBezTo>
                  <a:cubicBezTo>
                    <a:pt x="44" y="58"/>
                    <a:pt x="44" y="58"/>
                    <a:pt x="44" y="58"/>
                  </a:cubicBezTo>
                  <a:cubicBezTo>
                    <a:pt x="46" y="57"/>
                    <a:pt x="46" y="57"/>
                    <a:pt x="46" y="57"/>
                  </a:cubicBezTo>
                  <a:cubicBezTo>
                    <a:pt x="50" y="55"/>
                    <a:pt x="54" y="52"/>
                    <a:pt x="56" y="47"/>
                  </a:cubicBezTo>
                  <a:cubicBezTo>
                    <a:pt x="59" y="44"/>
                    <a:pt x="60" y="39"/>
                    <a:pt x="60" y="34"/>
                  </a:cubicBezTo>
                  <a:cubicBezTo>
                    <a:pt x="60" y="27"/>
                    <a:pt x="57" y="20"/>
                    <a:pt x="52" y="15"/>
                  </a:cubicBezTo>
                  <a:cubicBezTo>
                    <a:pt x="47" y="10"/>
                    <a:pt x="41" y="7"/>
                    <a:pt x="33" y="7"/>
                  </a:cubicBezTo>
                  <a:cubicBezTo>
                    <a:pt x="26" y="7"/>
                    <a:pt x="19" y="10"/>
                    <a:pt x="15" y="15"/>
                  </a:cubicBezTo>
                  <a:cubicBezTo>
                    <a:pt x="10" y="20"/>
                    <a:pt x="7" y="27"/>
                    <a:pt x="7" y="34"/>
                  </a:cubicBezTo>
                  <a:cubicBezTo>
                    <a:pt x="7" y="39"/>
                    <a:pt x="8" y="44"/>
                    <a:pt x="11" y="48"/>
                  </a:cubicBezTo>
                  <a:cubicBezTo>
                    <a:pt x="13" y="52"/>
                    <a:pt x="17" y="55"/>
                    <a:pt x="21" y="58"/>
                  </a:cubicBezTo>
                  <a:cubicBezTo>
                    <a:pt x="23" y="59"/>
                    <a:pt x="23" y="59"/>
                    <a:pt x="23" y="59"/>
                  </a:cubicBezTo>
                  <a:cubicBezTo>
                    <a:pt x="23" y="61"/>
                    <a:pt x="23" y="61"/>
                    <a:pt x="23" y="61"/>
                  </a:cubicBezTo>
                  <a:cubicBezTo>
                    <a:pt x="23" y="67"/>
                    <a:pt x="23" y="67"/>
                    <a:pt x="23" y="67"/>
                  </a:cubicBezTo>
                  <a:cubicBezTo>
                    <a:pt x="29" y="67"/>
                    <a:pt x="29" y="67"/>
                    <a:pt x="29" y="67"/>
                  </a:cubicBezTo>
                  <a:cubicBezTo>
                    <a:pt x="29" y="52"/>
                    <a:pt x="29" y="52"/>
                    <a:pt x="29" y="52"/>
                  </a:cubicBezTo>
                  <a:cubicBezTo>
                    <a:pt x="22" y="40"/>
                    <a:pt x="22" y="40"/>
                    <a:pt x="22" y="40"/>
                  </a:cubicBezTo>
                  <a:cubicBezTo>
                    <a:pt x="25" y="38"/>
                    <a:pt x="25" y="38"/>
                    <a:pt x="25" y="38"/>
                  </a:cubicBezTo>
                  <a:cubicBezTo>
                    <a:pt x="26" y="40"/>
                    <a:pt x="26" y="40"/>
                    <a:pt x="26" y="40"/>
                  </a:cubicBezTo>
                  <a:close/>
                  <a:moveTo>
                    <a:pt x="40" y="43"/>
                  </a:moveTo>
                  <a:cubicBezTo>
                    <a:pt x="40" y="43"/>
                    <a:pt x="40" y="43"/>
                    <a:pt x="39" y="43"/>
                  </a:cubicBezTo>
                  <a:cubicBezTo>
                    <a:pt x="38" y="43"/>
                    <a:pt x="37" y="43"/>
                    <a:pt x="36" y="42"/>
                  </a:cubicBezTo>
                  <a:cubicBezTo>
                    <a:pt x="35" y="42"/>
                    <a:pt x="34" y="43"/>
                    <a:pt x="33" y="43"/>
                  </a:cubicBezTo>
                  <a:cubicBezTo>
                    <a:pt x="32" y="43"/>
                    <a:pt x="31" y="42"/>
                    <a:pt x="30" y="42"/>
                  </a:cubicBezTo>
                  <a:cubicBezTo>
                    <a:pt x="29" y="42"/>
                    <a:pt x="28" y="43"/>
                    <a:pt x="28" y="43"/>
                  </a:cubicBezTo>
                  <a:cubicBezTo>
                    <a:pt x="27" y="43"/>
                    <a:pt x="27" y="43"/>
                    <a:pt x="27" y="42"/>
                  </a:cubicBezTo>
                  <a:cubicBezTo>
                    <a:pt x="32" y="50"/>
                    <a:pt x="32" y="50"/>
                    <a:pt x="32" y="50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67"/>
                    <a:pt x="32" y="67"/>
                    <a:pt x="32" y="67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0"/>
                    <a:pt x="35" y="50"/>
                    <a:pt x="35" y="50"/>
                  </a:cubicBezTo>
                  <a:cubicBezTo>
                    <a:pt x="40" y="43"/>
                    <a:pt x="40" y="43"/>
                    <a:pt x="40" y="43"/>
                  </a:cubicBezTo>
                  <a:close/>
                  <a:moveTo>
                    <a:pt x="43" y="96"/>
                  </a:moveTo>
                  <a:cubicBezTo>
                    <a:pt x="24" y="98"/>
                    <a:pt x="24" y="98"/>
                    <a:pt x="24" y="98"/>
                  </a:cubicBezTo>
                  <a:cubicBezTo>
                    <a:pt x="25" y="103"/>
                    <a:pt x="29" y="106"/>
                    <a:pt x="34" y="106"/>
                  </a:cubicBezTo>
                  <a:cubicBezTo>
                    <a:pt x="39" y="106"/>
                    <a:pt x="43" y="102"/>
                    <a:pt x="43" y="97"/>
                  </a:cubicBezTo>
                  <a:cubicBezTo>
                    <a:pt x="43" y="97"/>
                    <a:pt x="43" y="97"/>
                    <a:pt x="43" y="96"/>
                  </a:cubicBezTo>
                  <a:close/>
                  <a:moveTo>
                    <a:pt x="50" y="85"/>
                  </a:moveTo>
                  <a:cubicBezTo>
                    <a:pt x="17" y="88"/>
                    <a:pt x="17" y="88"/>
                    <a:pt x="17" y="88"/>
                  </a:cubicBezTo>
                  <a:cubicBezTo>
                    <a:pt x="17" y="89"/>
                    <a:pt x="17" y="89"/>
                    <a:pt x="17" y="89"/>
                  </a:cubicBezTo>
                  <a:cubicBezTo>
                    <a:pt x="17" y="89"/>
                    <a:pt x="17" y="90"/>
                    <a:pt x="17" y="90"/>
                  </a:cubicBezTo>
                  <a:cubicBezTo>
                    <a:pt x="50" y="87"/>
                    <a:pt x="50" y="87"/>
                    <a:pt x="50" y="87"/>
                  </a:cubicBezTo>
                  <a:cubicBezTo>
                    <a:pt x="50" y="87"/>
                    <a:pt x="50" y="86"/>
                    <a:pt x="50" y="86"/>
                  </a:cubicBezTo>
                  <a:cubicBezTo>
                    <a:pt x="50" y="86"/>
                    <a:pt x="50" y="86"/>
                    <a:pt x="50" y="85"/>
                  </a:cubicBezTo>
                  <a:close/>
                  <a:moveTo>
                    <a:pt x="50" y="73"/>
                  </a:moveTo>
                  <a:cubicBezTo>
                    <a:pt x="17" y="76"/>
                    <a:pt x="17" y="76"/>
                    <a:pt x="17" y="76"/>
                  </a:cubicBezTo>
                  <a:cubicBezTo>
                    <a:pt x="17" y="76"/>
                    <a:pt x="17" y="76"/>
                    <a:pt x="17" y="77"/>
                  </a:cubicBezTo>
                  <a:cubicBezTo>
                    <a:pt x="17" y="77"/>
                    <a:pt x="17" y="77"/>
                    <a:pt x="17" y="77"/>
                  </a:cubicBezTo>
                  <a:cubicBezTo>
                    <a:pt x="50" y="74"/>
                    <a:pt x="50" y="74"/>
                    <a:pt x="50" y="74"/>
                  </a:cubicBezTo>
                  <a:cubicBezTo>
                    <a:pt x="50" y="74"/>
                    <a:pt x="50" y="74"/>
                    <a:pt x="50" y="73"/>
                  </a:cubicBezTo>
                  <a:cubicBezTo>
                    <a:pt x="50" y="73"/>
                    <a:pt x="50" y="73"/>
                    <a:pt x="50" y="7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1" name="Group 30"/>
          <p:cNvGrpSpPr/>
          <p:nvPr/>
        </p:nvGrpSpPr>
        <p:grpSpPr>
          <a:xfrm>
            <a:off x="9092442" y="2201046"/>
            <a:ext cx="2267184" cy="856864"/>
            <a:chOff x="8590924" y="2306010"/>
            <a:chExt cx="3046760" cy="812521"/>
          </a:xfrm>
        </p:grpSpPr>
        <p:sp>
          <p:nvSpPr>
            <p:cNvPr id="29" name="Rectangle 28"/>
            <p:cNvSpPr/>
            <p:nvPr/>
          </p:nvSpPr>
          <p:spPr>
            <a:xfrm>
              <a:off x="8647438" y="2623603"/>
              <a:ext cx="2990246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8590924" y="2306010"/>
              <a:ext cx="1937055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2" name="Group 31"/>
          <p:cNvGrpSpPr/>
          <p:nvPr/>
        </p:nvGrpSpPr>
        <p:grpSpPr>
          <a:xfrm>
            <a:off x="9092442" y="4650454"/>
            <a:ext cx="2267184" cy="856863"/>
            <a:chOff x="8590924" y="2306010"/>
            <a:chExt cx="3046760" cy="812521"/>
          </a:xfrm>
        </p:grpSpPr>
        <p:sp>
          <p:nvSpPr>
            <p:cNvPr id="33" name="Rectangle 32"/>
            <p:cNvSpPr/>
            <p:nvPr/>
          </p:nvSpPr>
          <p:spPr>
            <a:xfrm>
              <a:off x="8647438" y="2623603"/>
              <a:ext cx="2990246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8590924" y="2306010"/>
              <a:ext cx="1937055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5" name="Group 34"/>
          <p:cNvGrpSpPr/>
          <p:nvPr/>
        </p:nvGrpSpPr>
        <p:grpSpPr>
          <a:xfrm flipH="1">
            <a:off x="1453014" y="4650456"/>
            <a:ext cx="2267180" cy="856864"/>
            <a:chOff x="8590926" y="2306010"/>
            <a:chExt cx="3046758" cy="812521"/>
          </a:xfrm>
        </p:grpSpPr>
        <p:sp>
          <p:nvSpPr>
            <p:cNvPr id="36" name="Rectangle 35"/>
            <p:cNvSpPr/>
            <p:nvPr/>
          </p:nvSpPr>
          <p:spPr>
            <a:xfrm>
              <a:off x="8647438" y="2623603"/>
              <a:ext cx="2990246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8590926" y="2306010"/>
              <a:ext cx="1937057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 flipH="1">
            <a:off x="1453013" y="2201046"/>
            <a:ext cx="2225128" cy="856864"/>
            <a:chOff x="8647438" y="2306010"/>
            <a:chExt cx="2990246" cy="812521"/>
          </a:xfrm>
        </p:grpSpPr>
        <p:sp>
          <p:nvSpPr>
            <p:cNvPr id="39" name="Rectangle 38"/>
            <p:cNvSpPr/>
            <p:nvPr/>
          </p:nvSpPr>
          <p:spPr>
            <a:xfrm>
              <a:off x="8647438" y="2623603"/>
              <a:ext cx="2990246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8679751" y="2306010"/>
              <a:ext cx="1937057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1" name="TextBox 8"/>
          <p:cNvSpPr txBox="1"/>
          <p:nvPr/>
        </p:nvSpPr>
        <p:spPr>
          <a:xfrm>
            <a:off x="784025" y="639307"/>
            <a:ext cx="2092525" cy="369332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r"/>
            <a:r>
              <a:rPr lang="zh-CN" altLang="en-US" sz="2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" name="矩形 41"/>
          <p:cNvSpPr/>
          <p:nvPr/>
        </p:nvSpPr>
        <p:spPr>
          <a:xfrm>
            <a:off x="10483156" y="87933"/>
            <a:ext cx="2108542" cy="22711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r">
              <a:defRPr/>
            </a:pPr>
            <a:r>
              <a:rPr lang="en-US" altLang="zh-CN" sz="1476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www. </a:t>
            </a:r>
            <a:r>
              <a:rPr lang="en-US" altLang="zh-CN" sz="1476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1ppt.com</a:t>
            </a:r>
            <a:endParaRPr lang="zh-CN" altLang="en-US" sz="1476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3" name="TextBox 8"/>
          <p:cNvSpPr txBox="1"/>
          <p:nvPr/>
        </p:nvSpPr>
        <p:spPr>
          <a:xfrm>
            <a:off x="3108125" y="762417"/>
            <a:ext cx="3139134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4" name="矩形 43"/>
          <p:cNvSpPr/>
          <p:nvPr/>
        </p:nvSpPr>
        <p:spPr>
          <a:xfrm>
            <a:off x="353" y="375965"/>
            <a:ext cx="2885467" cy="18983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" name="矩形 44"/>
          <p:cNvSpPr/>
          <p:nvPr/>
        </p:nvSpPr>
        <p:spPr>
          <a:xfrm>
            <a:off x="2885819" y="375965"/>
            <a:ext cx="9972578" cy="18983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732142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000"/>
                            </p:stCondLst>
                            <p:childTnLst>
                              <p:par>
                                <p:cTn id="4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Freeform 68"/>
          <p:cNvSpPr/>
          <p:nvPr/>
        </p:nvSpPr>
        <p:spPr>
          <a:xfrm>
            <a:off x="2385204" y="2088553"/>
            <a:ext cx="3401269" cy="1109677"/>
          </a:xfrm>
          <a:custGeom>
            <a:avLst/>
            <a:gdLst>
              <a:gd name="connsiteX0" fmla="*/ 131527 w 789146"/>
              <a:gd name="connsiteY0" fmla="*/ 0 h 2110763"/>
              <a:gd name="connsiteX1" fmla="*/ 657619 w 789146"/>
              <a:gd name="connsiteY1" fmla="*/ 0 h 2110763"/>
              <a:gd name="connsiteX2" fmla="*/ 750623 w 789146"/>
              <a:gd name="connsiteY2" fmla="*/ 38524 h 2110763"/>
              <a:gd name="connsiteX3" fmla="*/ 789146 w 789146"/>
              <a:gd name="connsiteY3" fmla="*/ 131528 h 2110763"/>
              <a:gd name="connsiteX4" fmla="*/ 789146 w 789146"/>
              <a:gd name="connsiteY4" fmla="*/ 2110763 h 2110763"/>
              <a:gd name="connsiteX5" fmla="*/ 789146 w 789146"/>
              <a:gd name="connsiteY5" fmla="*/ 2110763 h 2110763"/>
              <a:gd name="connsiteX6" fmla="*/ 789146 w 789146"/>
              <a:gd name="connsiteY6" fmla="*/ 2110763 h 2110763"/>
              <a:gd name="connsiteX7" fmla="*/ 0 w 789146"/>
              <a:gd name="connsiteY7" fmla="*/ 2110763 h 2110763"/>
              <a:gd name="connsiteX8" fmla="*/ 0 w 789146"/>
              <a:gd name="connsiteY8" fmla="*/ 2110763 h 2110763"/>
              <a:gd name="connsiteX9" fmla="*/ 0 w 789146"/>
              <a:gd name="connsiteY9" fmla="*/ 2110763 h 2110763"/>
              <a:gd name="connsiteX10" fmla="*/ 0 w 789146"/>
              <a:gd name="connsiteY10" fmla="*/ 131527 h 2110763"/>
              <a:gd name="connsiteX11" fmla="*/ 38524 w 789146"/>
              <a:gd name="connsiteY11" fmla="*/ 38523 h 2110763"/>
              <a:gd name="connsiteX12" fmla="*/ 131528 w 789146"/>
              <a:gd name="connsiteY12" fmla="*/ 0 h 2110763"/>
              <a:gd name="connsiteX13" fmla="*/ 131527 w 789146"/>
              <a:gd name="connsiteY13" fmla="*/ 0 h 2110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89146" h="2110763">
                <a:moveTo>
                  <a:pt x="789146" y="351802"/>
                </a:moveTo>
                <a:lnTo>
                  <a:pt x="789146" y="1758961"/>
                </a:lnTo>
                <a:cubicBezTo>
                  <a:pt x="789146" y="1852264"/>
                  <a:pt x="783965" y="1941748"/>
                  <a:pt x="774743" y="2007723"/>
                </a:cubicBezTo>
                <a:cubicBezTo>
                  <a:pt x="765521" y="2073698"/>
                  <a:pt x="753013" y="2110762"/>
                  <a:pt x="739972" y="2110762"/>
                </a:cubicBezTo>
                <a:lnTo>
                  <a:pt x="0" y="2110762"/>
                </a:lnTo>
                <a:lnTo>
                  <a:pt x="0" y="2110762"/>
                </a:lnTo>
                <a:lnTo>
                  <a:pt x="0" y="2110762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739972" y="1"/>
                </a:lnTo>
                <a:cubicBezTo>
                  <a:pt x="753014" y="1"/>
                  <a:pt x="765522" y="37065"/>
                  <a:pt x="774743" y="103043"/>
                </a:cubicBezTo>
                <a:cubicBezTo>
                  <a:pt x="783965" y="169018"/>
                  <a:pt x="789146" y="258502"/>
                  <a:pt x="789146" y="351805"/>
                </a:cubicBezTo>
                <a:lnTo>
                  <a:pt x="789146" y="351802"/>
                </a:lnTo>
                <a:close/>
              </a:path>
            </a:pathLst>
          </a:custGeom>
          <a:solidFill>
            <a:schemeClr val="tx1">
              <a:lumMod val="10000"/>
              <a:lumOff val="90000"/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0017" tIns="73814" rIns="73814" bIns="73816" numCol="1" spcCol="1270" anchor="ctr" anchorCtr="0">
            <a:noAutofit/>
          </a:bodyPr>
          <a:lstStyle/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1" name="Freeform 70"/>
          <p:cNvSpPr/>
          <p:nvPr/>
        </p:nvSpPr>
        <p:spPr>
          <a:xfrm>
            <a:off x="2385204" y="3513643"/>
            <a:ext cx="3401269" cy="1109677"/>
          </a:xfrm>
          <a:custGeom>
            <a:avLst/>
            <a:gdLst>
              <a:gd name="connsiteX0" fmla="*/ 131527 w 789146"/>
              <a:gd name="connsiteY0" fmla="*/ 0 h 2110763"/>
              <a:gd name="connsiteX1" fmla="*/ 657619 w 789146"/>
              <a:gd name="connsiteY1" fmla="*/ 0 h 2110763"/>
              <a:gd name="connsiteX2" fmla="*/ 750623 w 789146"/>
              <a:gd name="connsiteY2" fmla="*/ 38524 h 2110763"/>
              <a:gd name="connsiteX3" fmla="*/ 789146 w 789146"/>
              <a:gd name="connsiteY3" fmla="*/ 131528 h 2110763"/>
              <a:gd name="connsiteX4" fmla="*/ 789146 w 789146"/>
              <a:gd name="connsiteY4" fmla="*/ 2110763 h 2110763"/>
              <a:gd name="connsiteX5" fmla="*/ 789146 w 789146"/>
              <a:gd name="connsiteY5" fmla="*/ 2110763 h 2110763"/>
              <a:gd name="connsiteX6" fmla="*/ 789146 w 789146"/>
              <a:gd name="connsiteY6" fmla="*/ 2110763 h 2110763"/>
              <a:gd name="connsiteX7" fmla="*/ 0 w 789146"/>
              <a:gd name="connsiteY7" fmla="*/ 2110763 h 2110763"/>
              <a:gd name="connsiteX8" fmla="*/ 0 w 789146"/>
              <a:gd name="connsiteY8" fmla="*/ 2110763 h 2110763"/>
              <a:gd name="connsiteX9" fmla="*/ 0 w 789146"/>
              <a:gd name="connsiteY9" fmla="*/ 2110763 h 2110763"/>
              <a:gd name="connsiteX10" fmla="*/ 0 w 789146"/>
              <a:gd name="connsiteY10" fmla="*/ 131527 h 2110763"/>
              <a:gd name="connsiteX11" fmla="*/ 38524 w 789146"/>
              <a:gd name="connsiteY11" fmla="*/ 38523 h 2110763"/>
              <a:gd name="connsiteX12" fmla="*/ 131528 w 789146"/>
              <a:gd name="connsiteY12" fmla="*/ 0 h 2110763"/>
              <a:gd name="connsiteX13" fmla="*/ 131527 w 789146"/>
              <a:gd name="connsiteY13" fmla="*/ 0 h 2110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89146" h="2110763">
                <a:moveTo>
                  <a:pt x="789146" y="351802"/>
                </a:moveTo>
                <a:lnTo>
                  <a:pt x="789146" y="1758961"/>
                </a:lnTo>
                <a:cubicBezTo>
                  <a:pt x="789146" y="1852264"/>
                  <a:pt x="783965" y="1941748"/>
                  <a:pt x="774743" y="2007723"/>
                </a:cubicBezTo>
                <a:cubicBezTo>
                  <a:pt x="765521" y="2073698"/>
                  <a:pt x="753013" y="2110762"/>
                  <a:pt x="739972" y="2110762"/>
                </a:cubicBezTo>
                <a:lnTo>
                  <a:pt x="0" y="2110762"/>
                </a:lnTo>
                <a:lnTo>
                  <a:pt x="0" y="2110762"/>
                </a:lnTo>
                <a:lnTo>
                  <a:pt x="0" y="2110762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739972" y="1"/>
                </a:lnTo>
                <a:cubicBezTo>
                  <a:pt x="753014" y="1"/>
                  <a:pt x="765522" y="37065"/>
                  <a:pt x="774743" y="103043"/>
                </a:cubicBezTo>
                <a:cubicBezTo>
                  <a:pt x="783965" y="169018"/>
                  <a:pt x="789146" y="258502"/>
                  <a:pt x="789146" y="351805"/>
                </a:cubicBezTo>
                <a:lnTo>
                  <a:pt x="789146" y="351802"/>
                </a:lnTo>
                <a:close/>
              </a:path>
            </a:pathLst>
          </a:custGeom>
          <a:solidFill>
            <a:schemeClr val="tx1">
              <a:lumMod val="10000"/>
              <a:lumOff val="90000"/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0017" tIns="73816" rIns="73814" bIns="73814" numCol="1" spcCol="1270" anchor="ctr" anchorCtr="0">
            <a:noAutofit/>
          </a:bodyPr>
          <a:lstStyle/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3" name="Freeform 72"/>
          <p:cNvSpPr/>
          <p:nvPr/>
        </p:nvSpPr>
        <p:spPr>
          <a:xfrm>
            <a:off x="2385204" y="4938733"/>
            <a:ext cx="3401269" cy="1109677"/>
          </a:xfrm>
          <a:custGeom>
            <a:avLst/>
            <a:gdLst>
              <a:gd name="connsiteX0" fmla="*/ 131527 w 789146"/>
              <a:gd name="connsiteY0" fmla="*/ 0 h 2110763"/>
              <a:gd name="connsiteX1" fmla="*/ 657619 w 789146"/>
              <a:gd name="connsiteY1" fmla="*/ 0 h 2110763"/>
              <a:gd name="connsiteX2" fmla="*/ 750623 w 789146"/>
              <a:gd name="connsiteY2" fmla="*/ 38524 h 2110763"/>
              <a:gd name="connsiteX3" fmla="*/ 789146 w 789146"/>
              <a:gd name="connsiteY3" fmla="*/ 131528 h 2110763"/>
              <a:gd name="connsiteX4" fmla="*/ 789146 w 789146"/>
              <a:gd name="connsiteY4" fmla="*/ 2110763 h 2110763"/>
              <a:gd name="connsiteX5" fmla="*/ 789146 w 789146"/>
              <a:gd name="connsiteY5" fmla="*/ 2110763 h 2110763"/>
              <a:gd name="connsiteX6" fmla="*/ 789146 w 789146"/>
              <a:gd name="connsiteY6" fmla="*/ 2110763 h 2110763"/>
              <a:gd name="connsiteX7" fmla="*/ 0 w 789146"/>
              <a:gd name="connsiteY7" fmla="*/ 2110763 h 2110763"/>
              <a:gd name="connsiteX8" fmla="*/ 0 w 789146"/>
              <a:gd name="connsiteY8" fmla="*/ 2110763 h 2110763"/>
              <a:gd name="connsiteX9" fmla="*/ 0 w 789146"/>
              <a:gd name="connsiteY9" fmla="*/ 2110763 h 2110763"/>
              <a:gd name="connsiteX10" fmla="*/ 0 w 789146"/>
              <a:gd name="connsiteY10" fmla="*/ 131527 h 2110763"/>
              <a:gd name="connsiteX11" fmla="*/ 38524 w 789146"/>
              <a:gd name="connsiteY11" fmla="*/ 38523 h 2110763"/>
              <a:gd name="connsiteX12" fmla="*/ 131528 w 789146"/>
              <a:gd name="connsiteY12" fmla="*/ 0 h 2110763"/>
              <a:gd name="connsiteX13" fmla="*/ 131527 w 789146"/>
              <a:gd name="connsiteY13" fmla="*/ 0 h 2110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89146" h="2110763">
                <a:moveTo>
                  <a:pt x="789146" y="351802"/>
                </a:moveTo>
                <a:lnTo>
                  <a:pt x="789146" y="1758961"/>
                </a:lnTo>
                <a:cubicBezTo>
                  <a:pt x="789146" y="1852264"/>
                  <a:pt x="783965" y="1941748"/>
                  <a:pt x="774743" y="2007723"/>
                </a:cubicBezTo>
                <a:cubicBezTo>
                  <a:pt x="765521" y="2073698"/>
                  <a:pt x="753013" y="2110762"/>
                  <a:pt x="739972" y="2110762"/>
                </a:cubicBezTo>
                <a:lnTo>
                  <a:pt x="0" y="2110762"/>
                </a:lnTo>
                <a:lnTo>
                  <a:pt x="0" y="2110762"/>
                </a:lnTo>
                <a:lnTo>
                  <a:pt x="0" y="2110762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739972" y="1"/>
                </a:lnTo>
                <a:cubicBezTo>
                  <a:pt x="753014" y="1"/>
                  <a:pt x="765522" y="37065"/>
                  <a:pt x="774743" y="103043"/>
                </a:cubicBezTo>
                <a:cubicBezTo>
                  <a:pt x="783965" y="169018"/>
                  <a:pt x="789146" y="258502"/>
                  <a:pt x="789146" y="351805"/>
                </a:cubicBezTo>
                <a:lnTo>
                  <a:pt x="789146" y="351802"/>
                </a:lnTo>
                <a:close/>
              </a:path>
            </a:pathLst>
          </a:custGeom>
          <a:solidFill>
            <a:schemeClr val="tx1">
              <a:lumMod val="10000"/>
              <a:lumOff val="90000"/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0017" tIns="73816" rIns="73814" bIns="73814" numCol="1" spcCol="1270" anchor="ctr" anchorCtr="0">
            <a:noAutofit/>
          </a:bodyPr>
          <a:lstStyle/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Freeform 45"/>
          <p:cNvSpPr/>
          <p:nvPr/>
        </p:nvSpPr>
        <p:spPr>
          <a:xfrm flipH="1">
            <a:off x="7072278" y="2088553"/>
            <a:ext cx="3401269" cy="1109677"/>
          </a:xfrm>
          <a:custGeom>
            <a:avLst/>
            <a:gdLst>
              <a:gd name="connsiteX0" fmla="*/ 131527 w 789146"/>
              <a:gd name="connsiteY0" fmla="*/ 0 h 2110763"/>
              <a:gd name="connsiteX1" fmla="*/ 657619 w 789146"/>
              <a:gd name="connsiteY1" fmla="*/ 0 h 2110763"/>
              <a:gd name="connsiteX2" fmla="*/ 750623 w 789146"/>
              <a:gd name="connsiteY2" fmla="*/ 38524 h 2110763"/>
              <a:gd name="connsiteX3" fmla="*/ 789146 w 789146"/>
              <a:gd name="connsiteY3" fmla="*/ 131528 h 2110763"/>
              <a:gd name="connsiteX4" fmla="*/ 789146 w 789146"/>
              <a:gd name="connsiteY4" fmla="*/ 2110763 h 2110763"/>
              <a:gd name="connsiteX5" fmla="*/ 789146 w 789146"/>
              <a:gd name="connsiteY5" fmla="*/ 2110763 h 2110763"/>
              <a:gd name="connsiteX6" fmla="*/ 789146 w 789146"/>
              <a:gd name="connsiteY6" fmla="*/ 2110763 h 2110763"/>
              <a:gd name="connsiteX7" fmla="*/ 0 w 789146"/>
              <a:gd name="connsiteY7" fmla="*/ 2110763 h 2110763"/>
              <a:gd name="connsiteX8" fmla="*/ 0 w 789146"/>
              <a:gd name="connsiteY8" fmla="*/ 2110763 h 2110763"/>
              <a:gd name="connsiteX9" fmla="*/ 0 w 789146"/>
              <a:gd name="connsiteY9" fmla="*/ 2110763 h 2110763"/>
              <a:gd name="connsiteX10" fmla="*/ 0 w 789146"/>
              <a:gd name="connsiteY10" fmla="*/ 131527 h 2110763"/>
              <a:gd name="connsiteX11" fmla="*/ 38524 w 789146"/>
              <a:gd name="connsiteY11" fmla="*/ 38523 h 2110763"/>
              <a:gd name="connsiteX12" fmla="*/ 131528 w 789146"/>
              <a:gd name="connsiteY12" fmla="*/ 0 h 2110763"/>
              <a:gd name="connsiteX13" fmla="*/ 131527 w 789146"/>
              <a:gd name="connsiteY13" fmla="*/ 0 h 2110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89146" h="2110763">
                <a:moveTo>
                  <a:pt x="789146" y="351802"/>
                </a:moveTo>
                <a:lnTo>
                  <a:pt x="789146" y="1758961"/>
                </a:lnTo>
                <a:cubicBezTo>
                  <a:pt x="789146" y="1852264"/>
                  <a:pt x="783965" y="1941748"/>
                  <a:pt x="774743" y="2007723"/>
                </a:cubicBezTo>
                <a:cubicBezTo>
                  <a:pt x="765521" y="2073698"/>
                  <a:pt x="753013" y="2110762"/>
                  <a:pt x="739972" y="2110762"/>
                </a:cubicBezTo>
                <a:lnTo>
                  <a:pt x="0" y="2110762"/>
                </a:lnTo>
                <a:lnTo>
                  <a:pt x="0" y="2110762"/>
                </a:lnTo>
                <a:lnTo>
                  <a:pt x="0" y="2110762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739972" y="1"/>
                </a:lnTo>
                <a:cubicBezTo>
                  <a:pt x="753014" y="1"/>
                  <a:pt x="765522" y="37065"/>
                  <a:pt x="774743" y="103043"/>
                </a:cubicBezTo>
                <a:cubicBezTo>
                  <a:pt x="783965" y="169018"/>
                  <a:pt x="789146" y="258502"/>
                  <a:pt x="789146" y="351805"/>
                </a:cubicBezTo>
                <a:lnTo>
                  <a:pt x="789146" y="351802"/>
                </a:lnTo>
                <a:close/>
              </a:path>
            </a:pathLst>
          </a:custGeom>
          <a:solidFill>
            <a:schemeClr val="tx1">
              <a:lumMod val="10000"/>
              <a:lumOff val="90000"/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0017" tIns="73814" rIns="73814" bIns="73816" numCol="1" spcCol="1270" anchor="ctr" anchorCtr="0">
            <a:noAutofit/>
          </a:bodyPr>
          <a:lstStyle/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3" name="Freeform 62"/>
          <p:cNvSpPr/>
          <p:nvPr/>
        </p:nvSpPr>
        <p:spPr>
          <a:xfrm flipH="1">
            <a:off x="7072278" y="3513643"/>
            <a:ext cx="3401269" cy="1109677"/>
          </a:xfrm>
          <a:custGeom>
            <a:avLst/>
            <a:gdLst>
              <a:gd name="connsiteX0" fmla="*/ 131527 w 789146"/>
              <a:gd name="connsiteY0" fmla="*/ 0 h 2110763"/>
              <a:gd name="connsiteX1" fmla="*/ 657619 w 789146"/>
              <a:gd name="connsiteY1" fmla="*/ 0 h 2110763"/>
              <a:gd name="connsiteX2" fmla="*/ 750623 w 789146"/>
              <a:gd name="connsiteY2" fmla="*/ 38524 h 2110763"/>
              <a:gd name="connsiteX3" fmla="*/ 789146 w 789146"/>
              <a:gd name="connsiteY3" fmla="*/ 131528 h 2110763"/>
              <a:gd name="connsiteX4" fmla="*/ 789146 w 789146"/>
              <a:gd name="connsiteY4" fmla="*/ 2110763 h 2110763"/>
              <a:gd name="connsiteX5" fmla="*/ 789146 w 789146"/>
              <a:gd name="connsiteY5" fmla="*/ 2110763 h 2110763"/>
              <a:gd name="connsiteX6" fmla="*/ 789146 w 789146"/>
              <a:gd name="connsiteY6" fmla="*/ 2110763 h 2110763"/>
              <a:gd name="connsiteX7" fmla="*/ 0 w 789146"/>
              <a:gd name="connsiteY7" fmla="*/ 2110763 h 2110763"/>
              <a:gd name="connsiteX8" fmla="*/ 0 w 789146"/>
              <a:gd name="connsiteY8" fmla="*/ 2110763 h 2110763"/>
              <a:gd name="connsiteX9" fmla="*/ 0 w 789146"/>
              <a:gd name="connsiteY9" fmla="*/ 2110763 h 2110763"/>
              <a:gd name="connsiteX10" fmla="*/ 0 w 789146"/>
              <a:gd name="connsiteY10" fmla="*/ 131527 h 2110763"/>
              <a:gd name="connsiteX11" fmla="*/ 38524 w 789146"/>
              <a:gd name="connsiteY11" fmla="*/ 38523 h 2110763"/>
              <a:gd name="connsiteX12" fmla="*/ 131528 w 789146"/>
              <a:gd name="connsiteY12" fmla="*/ 0 h 2110763"/>
              <a:gd name="connsiteX13" fmla="*/ 131527 w 789146"/>
              <a:gd name="connsiteY13" fmla="*/ 0 h 2110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89146" h="2110763">
                <a:moveTo>
                  <a:pt x="789146" y="351802"/>
                </a:moveTo>
                <a:lnTo>
                  <a:pt x="789146" y="1758961"/>
                </a:lnTo>
                <a:cubicBezTo>
                  <a:pt x="789146" y="1852264"/>
                  <a:pt x="783965" y="1941748"/>
                  <a:pt x="774743" y="2007723"/>
                </a:cubicBezTo>
                <a:cubicBezTo>
                  <a:pt x="765521" y="2073698"/>
                  <a:pt x="753013" y="2110762"/>
                  <a:pt x="739972" y="2110762"/>
                </a:cubicBezTo>
                <a:lnTo>
                  <a:pt x="0" y="2110762"/>
                </a:lnTo>
                <a:lnTo>
                  <a:pt x="0" y="2110762"/>
                </a:lnTo>
                <a:lnTo>
                  <a:pt x="0" y="2110762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739972" y="1"/>
                </a:lnTo>
                <a:cubicBezTo>
                  <a:pt x="753014" y="1"/>
                  <a:pt x="765522" y="37065"/>
                  <a:pt x="774743" y="103043"/>
                </a:cubicBezTo>
                <a:cubicBezTo>
                  <a:pt x="783965" y="169018"/>
                  <a:pt x="789146" y="258502"/>
                  <a:pt x="789146" y="351805"/>
                </a:cubicBezTo>
                <a:lnTo>
                  <a:pt x="789146" y="351802"/>
                </a:lnTo>
                <a:close/>
              </a:path>
            </a:pathLst>
          </a:custGeom>
          <a:solidFill>
            <a:schemeClr val="tx1">
              <a:lumMod val="10000"/>
              <a:lumOff val="90000"/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0017" tIns="73816" rIns="73814" bIns="73814" numCol="1" spcCol="1270" anchor="ctr" anchorCtr="0">
            <a:noAutofit/>
          </a:bodyPr>
          <a:lstStyle/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5" name="Freeform 64"/>
          <p:cNvSpPr/>
          <p:nvPr/>
        </p:nvSpPr>
        <p:spPr>
          <a:xfrm flipH="1">
            <a:off x="7072278" y="4938733"/>
            <a:ext cx="3401269" cy="1109677"/>
          </a:xfrm>
          <a:custGeom>
            <a:avLst/>
            <a:gdLst>
              <a:gd name="connsiteX0" fmla="*/ 131527 w 789146"/>
              <a:gd name="connsiteY0" fmla="*/ 0 h 2110763"/>
              <a:gd name="connsiteX1" fmla="*/ 657619 w 789146"/>
              <a:gd name="connsiteY1" fmla="*/ 0 h 2110763"/>
              <a:gd name="connsiteX2" fmla="*/ 750623 w 789146"/>
              <a:gd name="connsiteY2" fmla="*/ 38524 h 2110763"/>
              <a:gd name="connsiteX3" fmla="*/ 789146 w 789146"/>
              <a:gd name="connsiteY3" fmla="*/ 131528 h 2110763"/>
              <a:gd name="connsiteX4" fmla="*/ 789146 w 789146"/>
              <a:gd name="connsiteY4" fmla="*/ 2110763 h 2110763"/>
              <a:gd name="connsiteX5" fmla="*/ 789146 w 789146"/>
              <a:gd name="connsiteY5" fmla="*/ 2110763 h 2110763"/>
              <a:gd name="connsiteX6" fmla="*/ 789146 w 789146"/>
              <a:gd name="connsiteY6" fmla="*/ 2110763 h 2110763"/>
              <a:gd name="connsiteX7" fmla="*/ 0 w 789146"/>
              <a:gd name="connsiteY7" fmla="*/ 2110763 h 2110763"/>
              <a:gd name="connsiteX8" fmla="*/ 0 w 789146"/>
              <a:gd name="connsiteY8" fmla="*/ 2110763 h 2110763"/>
              <a:gd name="connsiteX9" fmla="*/ 0 w 789146"/>
              <a:gd name="connsiteY9" fmla="*/ 2110763 h 2110763"/>
              <a:gd name="connsiteX10" fmla="*/ 0 w 789146"/>
              <a:gd name="connsiteY10" fmla="*/ 131527 h 2110763"/>
              <a:gd name="connsiteX11" fmla="*/ 38524 w 789146"/>
              <a:gd name="connsiteY11" fmla="*/ 38523 h 2110763"/>
              <a:gd name="connsiteX12" fmla="*/ 131528 w 789146"/>
              <a:gd name="connsiteY12" fmla="*/ 0 h 2110763"/>
              <a:gd name="connsiteX13" fmla="*/ 131527 w 789146"/>
              <a:gd name="connsiteY13" fmla="*/ 0 h 2110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89146" h="2110763">
                <a:moveTo>
                  <a:pt x="789146" y="351802"/>
                </a:moveTo>
                <a:lnTo>
                  <a:pt x="789146" y="1758961"/>
                </a:lnTo>
                <a:cubicBezTo>
                  <a:pt x="789146" y="1852264"/>
                  <a:pt x="783965" y="1941748"/>
                  <a:pt x="774743" y="2007723"/>
                </a:cubicBezTo>
                <a:cubicBezTo>
                  <a:pt x="765521" y="2073698"/>
                  <a:pt x="753013" y="2110762"/>
                  <a:pt x="739972" y="2110762"/>
                </a:cubicBezTo>
                <a:lnTo>
                  <a:pt x="0" y="2110762"/>
                </a:lnTo>
                <a:lnTo>
                  <a:pt x="0" y="2110762"/>
                </a:lnTo>
                <a:lnTo>
                  <a:pt x="0" y="2110762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739972" y="1"/>
                </a:lnTo>
                <a:cubicBezTo>
                  <a:pt x="753014" y="1"/>
                  <a:pt x="765522" y="37065"/>
                  <a:pt x="774743" y="103043"/>
                </a:cubicBezTo>
                <a:cubicBezTo>
                  <a:pt x="783965" y="169018"/>
                  <a:pt x="789146" y="258502"/>
                  <a:pt x="789146" y="351805"/>
                </a:cubicBezTo>
                <a:lnTo>
                  <a:pt x="789146" y="351802"/>
                </a:lnTo>
                <a:close/>
              </a:path>
            </a:pathLst>
          </a:custGeom>
          <a:solidFill>
            <a:schemeClr val="tx1">
              <a:lumMod val="10000"/>
              <a:lumOff val="90000"/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0017" tIns="73816" rIns="73814" bIns="73814" numCol="1" spcCol="1270" anchor="ctr" anchorCtr="0">
            <a:noAutofit/>
          </a:bodyPr>
          <a:lstStyle/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2" name="Left-Right Arrow 61"/>
          <p:cNvSpPr/>
          <p:nvPr/>
        </p:nvSpPr>
        <p:spPr>
          <a:xfrm>
            <a:off x="5948333" y="2441774"/>
            <a:ext cx="1018682" cy="403231"/>
          </a:xfrm>
          <a:prstGeom prst="leftRightArrow">
            <a:avLst>
              <a:gd name="adj1" fmla="val 50000"/>
              <a:gd name="adj2" fmla="val 6508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6" name="Left-Right Arrow 65"/>
          <p:cNvSpPr/>
          <p:nvPr/>
        </p:nvSpPr>
        <p:spPr>
          <a:xfrm>
            <a:off x="5948333" y="3866864"/>
            <a:ext cx="1018682" cy="403231"/>
          </a:xfrm>
          <a:prstGeom prst="leftRightArrow">
            <a:avLst>
              <a:gd name="adj1" fmla="val 50000"/>
              <a:gd name="adj2" fmla="val 65081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7" name="Left-Right Arrow 66"/>
          <p:cNvSpPr/>
          <p:nvPr/>
        </p:nvSpPr>
        <p:spPr>
          <a:xfrm>
            <a:off x="5948333" y="5291954"/>
            <a:ext cx="1018682" cy="403231"/>
          </a:xfrm>
          <a:prstGeom prst="leftRightArrow">
            <a:avLst>
              <a:gd name="adj1" fmla="val 50000"/>
              <a:gd name="adj2" fmla="val 65081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4" name="Text Placeholder 3"/>
          <p:cNvSpPr txBox="1">
            <a:spLocks/>
          </p:cNvSpPr>
          <p:nvPr/>
        </p:nvSpPr>
        <p:spPr>
          <a:xfrm>
            <a:off x="3102230" y="2293119"/>
            <a:ext cx="2362794" cy="701731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/>
            </a:r>
            <a:br>
              <a: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</a:b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5" name="Freeform 45"/>
          <p:cNvSpPr>
            <a:spLocks noEditPoints="1"/>
          </p:cNvSpPr>
          <p:nvPr/>
        </p:nvSpPr>
        <p:spPr bwMode="auto">
          <a:xfrm>
            <a:off x="2545177" y="2460506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8" name="Text Placeholder 3"/>
          <p:cNvSpPr txBox="1">
            <a:spLocks/>
          </p:cNvSpPr>
          <p:nvPr/>
        </p:nvSpPr>
        <p:spPr>
          <a:xfrm>
            <a:off x="3102230" y="3713592"/>
            <a:ext cx="2362794" cy="701731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/>
            </a:r>
            <a:br>
              <a: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</a:b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 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9" name="Freeform 45"/>
          <p:cNvSpPr>
            <a:spLocks noEditPoints="1"/>
          </p:cNvSpPr>
          <p:nvPr/>
        </p:nvSpPr>
        <p:spPr bwMode="auto">
          <a:xfrm>
            <a:off x="2545177" y="3880979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0" name="Text Placeholder 3"/>
          <p:cNvSpPr txBox="1">
            <a:spLocks/>
          </p:cNvSpPr>
          <p:nvPr/>
        </p:nvSpPr>
        <p:spPr>
          <a:xfrm>
            <a:off x="3102230" y="5150844"/>
            <a:ext cx="2362794" cy="701731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/>
            </a:r>
            <a:br>
              <a: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</a:b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 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1" name="Freeform 45"/>
          <p:cNvSpPr>
            <a:spLocks noEditPoints="1"/>
          </p:cNvSpPr>
          <p:nvPr/>
        </p:nvSpPr>
        <p:spPr bwMode="auto">
          <a:xfrm>
            <a:off x="2545177" y="5318231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4" name="Freeform 45"/>
          <p:cNvSpPr>
            <a:spLocks noEditPoints="1"/>
          </p:cNvSpPr>
          <p:nvPr/>
        </p:nvSpPr>
        <p:spPr bwMode="auto">
          <a:xfrm>
            <a:off x="9849513" y="2460506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7" name="Text Placeholder 3"/>
          <p:cNvSpPr txBox="1">
            <a:spLocks/>
          </p:cNvSpPr>
          <p:nvPr/>
        </p:nvSpPr>
        <p:spPr>
          <a:xfrm>
            <a:off x="7388243" y="2293119"/>
            <a:ext cx="2362794" cy="701731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r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/>
            </a:r>
            <a:br>
              <a: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</a:b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 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0" name="Freeform 45"/>
          <p:cNvSpPr>
            <a:spLocks noEditPoints="1"/>
          </p:cNvSpPr>
          <p:nvPr/>
        </p:nvSpPr>
        <p:spPr bwMode="auto">
          <a:xfrm>
            <a:off x="9849513" y="3880979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5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1" name="Text Placeholder 3"/>
          <p:cNvSpPr txBox="1">
            <a:spLocks/>
          </p:cNvSpPr>
          <p:nvPr/>
        </p:nvSpPr>
        <p:spPr>
          <a:xfrm>
            <a:off x="7388243" y="3713592"/>
            <a:ext cx="2362794" cy="701731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r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/>
            </a:r>
            <a:br>
              <a: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</a:b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 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2" name="Freeform 45"/>
          <p:cNvSpPr>
            <a:spLocks noEditPoints="1"/>
          </p:cNvSpPr>
          <p:nvPr/>
        </p:nvSpPr>
        <p:spPr bwMode="auto">
          <a:xfrm>
            <a:off x="9849513" y="5331043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6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3" name="Text Placeholder 3"/>
          <p:cNvSpPr txBox="1">
            <a:spLocks/>
          </p:cNvSpPr>
          <p:nvPr/>
        </p:nvSpPr>
        <p:spPr>
          <a:xfrm>
            <a:off x="7388243" y="5163656"/>
            <a:ext cx="2362794" cy="701731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r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/>
            </a:r>
            <a:br>
              <a: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</a:b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 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8" name="Rounded Rectangle 67"/>
          <p:cNvSpPr/>
          <p:nvPr/>
        </p:nvSpPr>
        <p:spPr>
          <a:xfrm>
            <a:off x="964706" y="2009070"/>
            <a:ext cx="1431664" cy="1276830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algn="ctr" defTabSz="1437629">
              <a:lnSpc>
                <a:spcPct val="120000"/>
              </a:lnSpc>
              <a:spcAft>
                <a:spcPct val="35000"/>
              </a:spcAft>
            </a:pPr>
            <a:r>
              <a:rPr lang="en-US" sz="2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70" name="Rounded Rectangle 69"/>
          <p:cNvSpPr/>
          <p:nvPr/>
        </p:nvSpPr>
        <p:spPr>
          <a:xfrm>
            <a:off x="964706" y="3434163"/>
            <a:ext cx="1431664" cy="1276827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algn="ctr" defTabSz="1437629">
              <a:lnSpc>
                <a:spcPct val="120000"/>
              </a:lnSpc>
              <a:spcAft>
                <a:spcPct val="35000"/>
              </a:spcAft>
            </a:pPr>
            <a:r>
              <a:rPr lang="en-US" sz="2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72" name="Rounded Rectangle 71"/>
          <p:cNvSpPr/>
          <p:nvPr/>
        </p:nvSpPr>
        <p:spPr>
          <a:xfrm>
            <a:off x="964706" y="4859254"/>
            <a:ext cx="1431664" cy="1276827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algn="ctr" defTabSz="1437629">
              <a:lnSpc>
                <a:spcPct val="120000"/>
              </a:lnSpc>
              <a:spcAft>
                <a:spcPct val="35000"/>
              </a:spcAft>
            </a:pPr>
            <a:r>
              <a:rPr lang="en-US" sz="2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45" name="Rounded Rectangle 44"/>
          <p:cNvSpPr/>
          <p:nvPr/>
        </p:nvSpPr>
        <p:spPr>
          <a:xfrm flipH="1">
            <a:off x="10462380" y="2009070"/>
            <a:ext cx="1431664" cy="1276830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algn="ctr" defTabSz="1437629">
              <a:lnSpc>
                <a:spcPct val="120000"/>
              </a:lnSpc>
              <a:spcAft>
                <a:spcPct val="35000"/>
              </a:spcAft>
            </a:pPr>
            <a:r>
              <a:rPr lang="en-US" sz="2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04</a:t>
            </a:r>
          </a:p>
        </p:txBody>
      </p:sp>
      <p:sp>
        <p:nvSpPr>
          <p:cNvPr id="48" name="Rounded Rectangle 47"/>
          <p:cNvSpPr/>
          <p:nvPr/>
        </p:nvSpPr>
        <p:spPr>
          <a:xfrm flipH="1">
            <a:off x="10462380" y="3434163"/>
            <a:ext cx="1431664" cy="1276827"/>
          </a:xfrm>
          <a:prstGeom prst="round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algn="ctr" defTabSz="1437629">
              <a:lnSpc>
                <a:spcPct val="120000"/>
              </a:lnSpc>
              <a:spcAft>
                <a:spcPct val="35000"/>
              </a:spcAft>
            </a:pPr>
            <a:r>
              <a:rPr lang="en-US" sz="2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05</a:t>
            </a:r>
          </a:p>
        </p:txBody>
      </p:sp>
      <p:sp>
        <p:nvSpPr>
          <p:cNvPr id="64" name="Rounded Rectangle 63"/>
          <p:cNvSpPr/>
          <p:nvPr/>
        </p:nvSpPr>
        <p:spPr>
          <a:xfrm flipH="1">
            <a:off x="10462380" y="4859254"/>
            <a:ext cx="1431664" cy="1276827"/>
          </a:xfrm>
          <a:prstGeom prst="round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algn="ctr" defTabSz="1437629">
              <a:lnSpc>
                <a:spcPct val="120000"/>
              </a:lnSpc>
              <a:spcAft>
                <a:spcPct val="35000"/>
              </a:spcAft>
            </a:pPr>
            <a:r>
              <a:rPr lang="en-US" sz="2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06</a:t>
            </a:r>
          </a:p>
        </p:txBody>
      </p:sp>
      <p:sp>
        <p:nvSpPr>
          <p:cNvPr id="29" name="TextBox 8"/>
          <p:cNvSpPr txBox="1"/>
          <p:nvPr/>
        </p:nvSpPr>
        <p:spPr>
          <a:xfrm>
            <a:off x="784025" y="639307"/>
            <a:ext cx="2092525" cy="369332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r"/>
            <a:r>
              <a:rPr lang="zh-CN" altLang="en-US" sz="2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10483156" y="87933"/>
            <a:ext cx="2108542" cy="22711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r">
              <a:defRPr/>
            </a:pPr>
            <a:r>
              <a:rPr lang="en-US" altLang="zh-CN" sz="1476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www. </a:t>
            </a:r>
            <a:r>
              <a:rPr lang="en-US" altLang="zh-CN" sz="1476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1ppt.com</a:t>
            </a:r>
            <a:endParaRPr lang="zh-CN" altLang="en-US" sz="1476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TextBox 8"/>
          <p:cNvSpPr txBox="1"/>
          <p:nvPr/>
        </p:nvSpPr>
        <p:spPr>
          <a:xfrm>
            <a:off x="3108125" y="762417"/>
            <a:ext cx="3139134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353" y="375965"/>
            <a:ext cx="2885467" cy="18983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2885819" y="375965"/>
            <a:ext cx="9972578" cy="18983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03451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6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5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0"/>
                            </p:stCondLst>
                            <p:childTnLst>
                              <p:par>
                                <p:cTn id="5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500"/>
                            </p:stCondLst>
                            <p:childTnLst>
                              <p:par>
                                <p:cTn id="56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000"/>
                            </p:stCondLst>
                            <p:childTnLst>
                              <p:par>
                                <p:cTn id="6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6500"/>
                            </p:stCondLst>
                            <p:childTnLst>
                              <p:par>
                                <p:cTn id="66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68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7000"/>
                            </p:stCondLst>
                            <p:childTnLst>
                              <p:par>
                                <p:cTn id="70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500"/>
                            </p:stCondLst>
                            <p:childTnLst>
                              <p:par>
                                <p:cTn id="7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7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8000"/>
                            </p:stCondLst>
                            <p:childTnLst>
                              <p:par>
                                <p:cTn id="7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8500"/>
                            </p:stCondLst>
                            <p:childTnLst>
                              <p:par>
                                <p:cTn id="8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7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9000"/>
                            </p:stCondLst>
                            <p:childTnLst>
                              <p:par>
                                <p:cTn id="89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9500"/>
                            </p:stCondLst>
                            <p:childTnLst>
                              <p:par>
                                <p:cTn id="9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6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10000"/>
                            </p:stCondLst>
                            <p:childTnLst>
                              <p:par>
                                <p:cTn id="98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10500"/>
                            </p:stCondLst>
                            <p:childTnLst>
                              <p:par>
                                <p:cTn id="10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6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11000"/>
                            </p:stCondLst>
                            <p:childTnLst>
                              <p:par>
                                <p:cTn id="108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10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11500"/>
                            </p:stCondLst>
                            <p:childTnLst>
                              <p:par>
                                <p:cTn id="112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12000"/>
                            </p:stCondLst>
                            <p:childTnLst>
                              <p:par>
                                <p:cTn id="11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9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2500"/>
                            </p:stCondLst>
                            <p:childTnLst>
                              <p:par>
                                <p:cTn id="12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13000"/>
                            </p:stCondLst>
                            <p:childTnLst>
                              <p:par>
                                <p:cTn id="12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9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" grpId="0" animBg="1"/>
      <p:bldP spid="71" grpId="0" animBg="1"/>
      <p:bldP spid="73" grpId="0" animBg="1"/>
      <p:bldP spid="46" grpId="0" animBg="1"/>
      <p:bldP spid="63" grpId="0" animBg="1"/>
      <p:bldP spid="65" grpId="0" animBg="1"/>
      <p:bldP spid="62" grpId="0" animBg="1"/>
      <p:bldP spid="66" grpId="0" animBg="1"/>
      <p:bldP spid="67" grpId="0" animBg="1"/>
      <p:bldP spid="74" grpId="0"/>
      <p:bldP spid="75" grpId="0" animBg="1"/>
      <p:bldP spid="78" grpId="0"/>
      <p:bldP spid="79" grpId="0" animBg="1"/>
      <p:bldP spid="80" grpId="0"/>
      <p:bldP spid="81" grpId="0" animBg="1"/>
      <p:bldP spid="84" grpId="0" animBg="1"/>
      <p:bldP spid="87" grpId="0"/>
      <p:bldP spid="90" grpId="0" animBg="1"/>
      <p:bldP spid="91" grpId="0"/>
      <p:bldP spid="92" grpId="0" animBg="1"/>
      <p:bldP spid="93" grpId="0"/>
      <p:bldP spid="68" grpId="0" animBg="1"/>
      <p:bldP spid="70" grpId="0" animBg="1"/>
      <p:bldP spid="72" grpId="0" animBg="1"/>
      <p:bldP spid="45" grpId="0" animBg="1"/>
      <p:bldP spid="48" grpId="0" animBg="1"/>
      <p:bldP spid="64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Chart 12"/>
          <p:cNvGraphicFramePr/>
          <p:nvPr>
            <p:extLst/>
          </p:nvPr>
        </p:nvGraphicFramePr>
        <p:xfrm>
          <a:off x="1141458" y="2405487"/>
          <a:ext cx="5447574" cy="36614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4" name="Oval 13"/>
          <p:cNvSpPr/>
          <p:nvPr/>
        </p:nvSpPr>
        <p:spPr>
          <a:xfrm>
            <a:off x="6949469" y="2793361"/>
            <a:ext cx="571172" cy="57444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Text Box 10"/>
          <p:cNvSpPr txBox="1">
            <a:spLocks noChangeArrowheads="1"/>
          </p:cNvSpPr>
          <p:nvPr/>
        </p:nvSpPr>
        <p:spPr bwMode="auto">
          <a:xfrm>
            <a:off x="7652227" y="2840989"/>
            <a:ext cx="3450035" cy="3441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8218" tIns="24109" rIns="48218" bIns="24109">
            <a:spAutoFit/>
          </a:bodyPr>
          <a:lstStyle/>
          <a:p>
            <a:pPr algn="just" defTabSz="1147649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Oval 15"/>
          <p:cNvSpPr/>
          <p:nvPr/>
        </p:nvSpPr>
        <p:spPr>
          <a:xfrm>
            <a:off x="6949469" y="3593378"/>
            <a:ext cx="571172" cy="57444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Text Box 10"/>
          <p:cNvSpPr txBox="1">
            <a:spLocks noChangeArrowheads="1"/>
          </p:cNvSpPr>
          <p:nvPr/>
        </p:nvSpPr>
        <p:spPr bwMode="auto">
          <a:xfrm>
            <a:off x="7652227" y="3637025"/>
            <a:ext cx="3450035" cy="3441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8218" tIns="24109" rIns="48218" bIns="24109">
            <a:spAutoFit/>
          </a:bodyPr>
          <a:lstStyle/>
          <a:p>
            <a:pPr algn="just" defTabSz="1147649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Oval 17"/>
          <p:cNvSpPr/>
          <p:nvPr/>
        </p:nvSpPr>
        <p:spPr>
          <a:xfrm>
            <a:off x="6949469" y="4388708"/>
            <a:ext cx="571172" cy="5744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Text Box 10"/>
          <p:cNvSpPr txBox="1">
            <a:spLocks noChangeArrowheads="1"/>
          </p:cNvSpPr>
          <p:nvPr/>
        </p:nvSpPr>
        <p:spPr bwMode="auto">
          <a:xfrm>
            <a:off x="7699090" y="4433061"/>
            <a:ext cx="3450035" cy="3441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8218" tIns="24109" rIns="48218" bIns="24109">
            <a:spAutoFit/>
          </a:bodyPr>
          <a:lstStyle/>
          <a:p>
            <a:pPr algn="just" defTabSz="1147649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Oval 19"/>
          <p:cNvSpPr/>
          <p:nvPr/>
        </p:nvSpPr>
        <p:spPr>
          <a:xfrm>
            <a:off x="6949469" y="5148493"/>
            <a:ext cx="571172" cy="5744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Text Box 10"/>
          <p:cNvSpPr txBox="1">
            <a:spLocks noChangeArrowheads="1"/>
          </p:cNvSpPr>
          <p:nvPr/>
        </p:nvSpPr>
        <p:spPr bwMode="auto">
          <a:xfrm>
            <a:off x="7699090" y="5229097"/>
            <a:ext cx="3403172" cy="3441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8218" tIns="24109" rIns="48218" bIns="24109">
            <a:spAutoFit/>
          </a:bodyPr>
          <a:lstStyle/>
          <a:p>
            <a:pPr algn="just" defTabSz="1147649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Freeform 35"/>
          <p:cNvSpPr>
            <a:spLocks noEditPoints="1"/>
          </p:cNvSpPr>
          <p:nvPr/>
        </p:nvSpPr>
        <p:spPr bwMode="auto">
          <a:xfrm>
            <a:off x="7025791" y="2939407"/>
            <a:ext cx="418529" cy="282357"/>
          </a:xfrm>
          <a:custGeom>
            <a:avLst/>
            <a:gdLst>
              <a:gd name="T0" fmla="*/ 135 w 157"/>
              <a:gd name="T1" fmla="*/ 46 h 106"/>
              <a:gd name="T2" fmla="*/ 136 w 157"/>
              <a:gd name="T3" fmla="*/ 37 h 106"/>
              <a:gd name="T4" fmla="*/ 99 w 157"/>
              <a:gd name="T5" fmla="*/ 0 h 106"/>
              <a:gd name="T6" fmla="*/ 73 w 157"/>
              <a:gd name="T7" fmla="*/ 18 h 106"/>
              <a:gd name="T8" fmla="*/ 45 w 157"/>
              <a:gd name="T9" fmla="*/ 8 h 106"/>
              <a:gd name="T10" fmla="*/ 19 w 157"/>
              <a:gd name="T11" fmla="*/ 39 h 106"/>
              <a:gd name="T12" fmla="*/ 20 w 157"/>
              <a:gd name="T13" fmla="*/ 47 h 106"/>
              <a:gd name="T14" fmla="*/ 0 w 157"/>
              <a:gd name="T15" fmla="*/ 75 h 106"/>
              <a:gd name="T16" fmla="*/ 31 w 157"/>
              <a:gd name="T17" fmla="*/ 106 h 106"/>
              <a:gd name="T18" fmla="*/ 126 w 157"/>
              <a:gd name="T19" fmla="*/ 106 h 106"/>
              <a:gd name="T20" fmla="*/ 157 w 157"/>
              <a:gd name="T21" fmla="*/ 75 h 106"/>
              <a:gd name="T22" fmla="*/ 135 w 157"/>
              <a:gd name="T23" fmla="*/ 46 h 106"/>
              <a:gd name="T24" fmla="*/ 120 w 157"/>
              <a:gd name="T25" fmla="*/ 100 h 106"/>
              <a:gd name="T26" fmla="*/ 79 w 157"/>
              <a:gd name="T27" fmla="*/ 100 h 106"/>
              <a:gd name="T28" fmla="*/ 103 w 157"/>
              <a:gd name="T29" fmla="*/ 75 h 106"/>
              <a:gd name="T30" fmla="*/ 102 w 157"/>
              <a:gd name="T31" fmla="*/ 72 h 106"/>
              <a:gd name="T32" fmla="*/ 92 w 157"/>
              <a:gd name="T33" fmla="*/ 72 h 106"/>
              <a:gd name="T34" fmla="*/ 92 w 157"/>
              <a:gd name="T35" fmla="*/ 68 h 106"/>
              <a:gd name="T36" fmla="*/ 92 w 157"/>
              <a:gd name="T37" fmla="*/ 37 h 106"/>
              <a:gd name="T38" fmla="*/ 90 w 157"/>
              <a:gd name="T39" fmla="*/ 35 h 106"/>
              <a:gd name="T40" fmla="*/ 64 w 157"/>
              <a:gd name="T41" fmla="*/ 35 h 106"/>
              <a:gd name="T42" fmla="*/ 62 w 157"/>
              <a:gd name="T43" fmla="*/ 37 h 106"/>
              <a:gd name="T44" fmla="*/ 62 w 157"/>
              <a:gd name="T45" fmla="*/ 68 h 106"/>
              <a:gd name="T46" fmla="*/ 62 w 157"/>
              <a:gd name="T47" fmla="*/ 73 h 106"/>
              <a:gd name="T48" fmla="*/ 51 w 157"/>
              <a:gd name="T49" fmla="*/ 73 h 106"/>
              <a:gd name="T50" fmla="*/ 50 w 157"/>
              <a:gd name="T51" fmla="*/ 76 h 106"/>
              <a:gd name="T52" fmla="*/ 75 w 157"/>
              <a:gd name="T53" fmla="*/ 100 h 106"/>
              <a:gd name="T54" fmla="*/ 38 w 157"/>
              <a:gd name="T55" fmla="*/ 100 h 106"/>
              <a:gd name="T56" fmla="*/ 11 w 157"/>
              <a:gd name="T57" fmla="*/ 74 h 106"/>
              <a:gd name="T58" fmla="*/ 29 w 157"/>
              <a:gd name="T59" fmla="*/ 50 h 106"/>
              <a:gd name="T60" fmla="*/ 28 w 157"/>
              <a:gd name="T61" fmla="*/ 44 h 106"/>
              <a:gd name="T62" fmla="*/ 50 w 157"/>
              <a:gd name="T63" fmla="*/ 17 h 106"/>
              <a:gd name="T64" fmla="*/ 74 w 157"/>
              <a:gd name="T65" fmla="*/ 29 h 106"/>
              <a:gd name="T66" fmla="*/ 97 w 157"/>
              <a:gd name="T67" fmla="*/ 10 h 106"/>
              <a:gd name="T68" fmla="*/ 128 w 157"/>
              <a:gd name="T69" fmla="*/ 42 h 106"/>
              <a:gd name="T70" fmla="*/ 127 w 157"/>
              <a:gd name="T71" fmla="*/ 49 h 106"/>
              <a:gd name="T72" fmla="*/ 147 w 157"/>
              <a:gd name="T73" fmla="*/ 74 h 106"/>
              <a:gd name="T74" fmla="*/ 120 w 157"/>
              <a:gd name="T75" fmla="*/ 100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57" h="106">
                <a:moveTo>
                  <a:pt x="135" y="46"/>
                </a:moveTo>
                <a:cubicBezTo>
                  <a:pt x="136" y="43"/>
                  <a:pt x="136" y="40"/>
                  <a:pt x="136" y="37"/>
                </a:cubicBezTo>
                <a:cubicBezTo>
                  <a:pt x="136" y="16"/>
                  <a:pt x="120" y="0"/>
                  <a:pt x="99" y="0"/>
                </a:cubicBezTo>
                <a:cubicBezTo>
                  <a:pt x="76" y="0"/>
                  <a:pt x="73" y="18"/>
                  <a:pt x="73" y="18"/>
                </a:cubicBezTo>
                <a:cubicBezTo>
                  <a:pt x="73" y="18"/>
                  <a:pt x="63" y="6"/>
                  <a:pt x="45" y="8"/>
                </a:cubicBezTo>
                <a:cubicBezTo>
                  <a:pt x="30" y="11"/>
                  <a:pt x="19" y="25"/>
                  <a:pt x="19" y="39"/>
                </a:cubicBezTo>
                <a:cubicBezTo>
                  <a:pt x="19" y="42"/>
                  <a:pt x="20" y="44"/>
                  <a:pt x="20" y="47"/>
                </a:cubicBezTo>
                <a:cubicBezTo>
                  <a:pt x="9" y="51"/>
                  <a:pt x="0" y="62"/>
                  <a:pt x="0" y="75"/>
                </a:cubicBezTo>
                <a:cubicBezTo>
                  <a:pt x="0" y="92"/>
                  <a:pt x="14" y="106"/>
                  <a:pt x="31" y="106"/>
                </a:cubicBezTo>
                <a:cubicBezTo>
                  <a:pt x="126" y="106"/>
                  <a:pt x="126" y="106"/>
                  <a:pt x="126" y="106"/>
                </a:cubicBezTo>
                <a:cubicBezTo>
                  <a:pt x="143" y="106"/>
                  <a:pt x="157" y="92"/>
                  <a:pt x="157" y="75"/>
                </a:cubicBezTo>
                <a:cubicBezTo>
                  <a:pt x="157" y="62"/>
                  <a:pt x="148" y="50"/>
                  <a:pt x="135" y="46"/>
                </a:cubicBezTo>
                <a:close/>
                <a:moveTo>
                  <a:pt x="120" y="100"/>
                </a:moveTo>
                <a:cubicBezTo>
                  <a:pt x="79" y="100"/>
                  <a:pt x="79" y="100"/>
                  <a:pt x="79" y="100"/>
                </a:cubicBezTo>
                <a:cubicBezTo>
                  <a:pt x="82" y="97"/>
                  <a:pt x="103" y="75"/>
                  <a:pt x="103" y="75"/>
                </a:cubicBezTo>
                <a:cubicBezTo>
                  <a:pt x="103" y="75"/>
                  <a:pt x="106" y="72"/>
                  <a:pt x="102" y="72"/>
                </a:cubicBezTo>
                <a:cubicBezTo>
                  <a:pt x="98" y="72"/>
                  <a:pt x="92" y="72"/>
                  <a:pt x="92" y="72"/>
                </a:cubicBezTo>
                <a:cubicBezTo>
                  <a:pt x="92" y="72"/>
                  <a:pt x="92" y="70"/>
                  <a:pt x="92" y="68"/>
                </a:cubicBezTo>
                <a:cubicBezTo>
                  <a:pt x="92" y="59"/>
                  <a:pt x="92" y="43"/>
                  <a:pt x="92" y="37"/>
                </a:cubicBezTo>
                <a:cubicBezTo>
                  <a:pt x="92" y="37"/>
                  <a:pt x="92" y="35"/>
                  <a:pt x="90" y="35"/>
                </a:cubicBezTo>
                <a:cubicBezTo>
                  <a:pt x="88" y="35"/>
                  <a:pt x="67" y="35"/>
                  <a:pt x="64" y="35"/>
                </a:cubicBezTo>
                <a:cubicBezTo>
                  <a:pt x="61" y="35"/>
                  <a:pt x="62" y="37"/>
                  <a:pt x="62" y="37"/>
                </a:cubicBezTo>
                <a:cubicBezTo>
                  <a:pt x="62" y="44"/>
                  <a:pt x="62" y="59"/>
                  <a:pt x="62" y="68"/>
                </a:cubicBezTo>
                <a:cubicBezTo>
                  <a:pt x="62" y="71"/>
                  <a:pt x="62" y="73"/>
                  <a:pt x="62" y="73"/>
                </a:cubicBezTo>
                <a:cubicBezTo>
                  <a:pt x="62" y="73"/>
                  <a:pt x="54" y="73"/>
                  <a:pt x="51" y="73"/>
                </a:cubicBezTo>
                <a:cubicBezTo>
                  <a:pt x="47" y="73"/>
                  <a:pt x="50" y="76"/>
                  <a:pt x="50" y="76"/>
                </a:cubicBezTo>
                <a:cubicBezTo>
                  <a:pt x="75" y="100"/>
                  <a:pt x="75" y="100"/>
                  <a:pt x="75" y="100"/>
                </a:cubicBezTo>
                <a:cubicBezTo>
                  <a:pt x="38" y="100"/>
                  <a:pt x="38" y="100"/>
                  <a:pt x="38" y="100"/>
                </a:cubicBezTo>
                <a:cubicBezTo>
                  <a:pt x="23" y="100"/>
                  <a:pt x="11" y="88"/>
                  <a:pt x="11" y="74"/>
                </a:cubicBezTo>
                <a:cubicBezTo>
                  <a:pt x="11" y="63"/>
                  <a:pt x="18" y="53"/>
                  <a:pt x="29" y="50"/>
                </a:cubicBezTo>
                <a:cubicBezTo>
                  <a:pt x="28" y="48"/>
                  <a:pt x="28" y="46"/>
                  <a:pt x="28" y="44"/>
                </a:cubicBezTo>
                <a:cubicBezTo>
                  <a:pt x="28" y="31"/>
                  <a:pt x="37" y="19"/>
                  <a:pt x="50" y="17"/>
                </a:cubicBezTo>
                <a:cubicBezTo>
                  <a:pt x="65" y="15"/>
                  <a:pt x="74" y="29"/>
                  <a:pt x="74" y="29"/>
                </a:cubicBezTo>
                <a:cubicBezTo>
                  <a:pt x="74" y="29"/>
                  <a:pt x="77" y="10"/>
                  <a:pt x="97" y="10"/>
                </a:cubicBezTo>
                <a:cubicBezTo>
                  <a:pt x="115" y="10"/>
                  <a:pt x="128" y="24"/>
                  <a:pt x="128" y="42"/>
                </a:cubicBezTo>
                <a:cubicBezTo>
                  <a:pt x="128" y="44"/>
                  <a:pt x="127" y="47"/>
                  <a:pt x="127" y="49"/>
                </a:cubicBezTo>
                <a:cubicBezTo>
                  <a:pt x="138" y="53"/>
                  <a:pt x="147" y="62"/>
                  <a:pt x="147" y="74"/>
                </a:cubicBezTo>
                <a:cubicBezTo>
                  <a:pt x="147" y="88"/>
                  <a:pt x="135" y="100"/>
                  <a:pt x="120" y="10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6435" tIns="48218" rIns="96435" bIns="48218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Freeform 106"/>
          <p:cNvSpPr>
            <a:spLocks noEditPoints="1"/>
          </p:cNvSpPr>
          <p:nvPr/>
        </p:nvSpPr>
        <p:spPr bwMode="auto">
          <a:xfrm>
            <a:off x="7127919" y="4515087"/>
            <a:ext cx="214271" cy="288364"/>
          </a:xfrm>
          <a:custGeom>
            <a:avLst/>
            <a:gdLst>
              <a:gd name="T0" fmla="*/ 0 w 107"/>
              <a:gd name="T1" fmla="*/ 0 h 144"/>
              <a:gd name="T2" fmla="*/ 0 w 107"/>
              <a:gd name="T3" fmla="*/ 144 h 144"/>
              <a:gd name="T4" fmla="*/ 80 w 107"/>
              <a:gd name="T5" fmla="*/ 144 h 144"/>
              <a:gd name="T6" fmla="*/ 107 w 107"/>
              <a:gd name="T7" fmla="*/ 113 h 144"/>
              <a:gd name="T8" fmla="*/ 107 w 107"/>
              <a:gd name="T9" fmla="*/ 0 h 144"/>
              <a:gd name="T10" fmla="*/ 0 w 107"/>
              <a:gd name="T11" fmla="*/ 0 h 144"/>
              <a:gd name="T12" fmla="*/ 9 w 107"/>
              <a:gd name="T13" fmla="*/ 134 h 144"/>
              <a:gd name="T14" fmla="*/ 9 w 107"/>
              <a:gd name="T15" fmla="*/ 9 h 144"/>
              <a:gd name="T16" fmla="*/ 99 w 107"/>
              <a:gd name="T17" fmla="*/ 9 h 144"/>
              <a:gd name="T18" fmla="*/ 99 w 107"/>
              <a:gd name="T19" fmla="*/ 102 h 144"/>
              <a:gd name="T20" fmla="*/ 72 w 107"/>
              <a:gd name="T21" fmla="*/ 102 h 144"/>
              <a:gd name="T22" fmla="*/ 72 w 107"/>
              <a:gd name="T23" fmla="*/ 134 h 144"/>
              <a:gd name="T24" fmla="*/ 9 w 107"/>
              <a:gd name="T25" fmla="*/ 134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7" h="144">
                <a:moveTo>
                  <a:pt x="0" y="0"/>
                </a:moveTo>
                <a:lnTo>
                  <a:pt x="0" y="144"/>
                </a:lnTo>
                <a:lnTo>
                  <a:pt x="80" y="144"/>
                </a:lnTo>
                <a:lnTo>
                  <a:pt x="107" y="113"/>
                </a:lnTo>
                <a:lnTo>
                  <a:pt x="107" y="0"/>
                </a:lnTo>
                <a:lnTo>
                  <a:pt x="0" y="0"/>
                </a:lnTo>
                <a:close/>
                <a:moveTo>
                  <a:pt x="9" y="134"/>
                </a:moveTo>
                <a:lnTo>
                  <a:pt x="9" y="9"/>
                </a:lnTo>
                <a:lnTo>
                  <a:pt x="99" y="9"/>
                </a:lnTo>
                <a:lnTo>
                  <a:pt x="99" y="102"/>
                </a:lnTo>
                <a:lnTo>
                  <a:pt x="72" y="102"/>
                </a:lnTo>
                <a:lnTo>
                  <a:pt x="72" y="134"/>
                </a:lnTo>
                <a:lnTo>
                  <a:pt x="9" y="1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6435" tIns="48218" rIns="96435" bIns="48218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4" name="Group 23"/>
          <p:cNvGrpSpPr/>
          <p:nvPr/>
        </p:nvGrpSpPr>
        <p:grpSpPr>
          <a:xfrm>
            <a:off x="7122914" y="3713390"/>
            <a:ext cx="224283" cy="334423"/>
            <a:chOff x="4669866" y="3800264"/>
            <a:chExt cx="279527" cy="416797"/>
          </a:xfrm>
          <a:solidFill>
            <a:schemeClr val="bg1"/>
          </a:solidFill>
        </p:grpSpPr>
        <p:sp>
          <p:nvSpPr>
            <p:cNvPr id="25" name="Freeform 141"/>
            <p:cNvSpPr>
              <a:spLocks noEditPoints="1"/>
            </p:cNvSpPr>
            <p:nvPr/>
          </p:nvSpPr>
          <p:spPr bwMode="auto">
            <a:xfrm>
              <a:off x="4669866" y="3800264"/>
              <a:ext cx="279527" cy="316965"/>
            </a:xfrm>
            <a:custGeom>
              <a:avLst/>
              <a:gdLst>
                <a:gd name="T0" fmla="*/ 84 w 84"/>
                <a:gd name="T1" fmla="*/ 42 h 95"/>
                <a:gd name="T2" fmla="*/ 42 w 84"/>
                <a:gd name="T3" fmla="*/ 0 h 95"/>
                <a:gd name="T4" fmla="*/ 0 w 84"/>
                <a:gd name="T5" fmla="*/ 42 h 95"/>
                <a:gd name="T6" fmla="*/ 28 w 84"/>
                <a:gd name="T7" fmla="*/ 81 h 95"/>
                <a:gd name="T8" fmla="*/ 25 w 84"/>
                <a:gd name="T9" fmla="*/ 81 h 95"/>
                <a:gd name="T10" fmla="*/ 25 w 84"/>
                <a:gd name="T11" fmla="*/ 95 h 95"/>
                <a:gd name="T12" fmla="*/ 60 w 84"/>
                <a:gd name="T13" fmla="*/ 95 h 95"/>
                <a:gd name="T14" fmla="*/ 60 w 84"/>
                <a:gd name="T15" fmla="*/ 81 h 95"/>
                <a:gd name="T16" fmla="*/ 57 w 84"/>
                <a:gd name="T17" fmla="*/ 81 h 95"/>
                <a:gd name="T18" fmla="*/ 84 w 84"/>
                <a:gd name="T19" fmla="*/ 42 h 95"/>
                <a:gd name="T20" fmla="*/ 42 w 84"/>
                <a:gd name="T21" fmla="*/ 77 h 95"/>
                <a:gd name="T22" fmla="*/ 7 w 84"/>
                <a:gd name="T23" fmla="*/ 42 h 95"/>
                <a:gd name="T24" fmla="*/ 42 w 84"/>
                <a:gd name="T25" fmla="*/ 7 h 95"/>
                <a:gd name="T26" fmla="*/ 77 w 84"/>
                <a:gd name="T27" fmla="*/ 42 h 95"/>
                <a:gd name="T28" fmla="*/ 42 w 84"/>
                <a:gd name="T29" fmla="*/ 77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84" h="95">
                  <a:moveTo>
                    <a:pt x="84" y="42"/>
                  </a:moveTo>
                  <a:cubicBezTo>
                    <a:pt x="84" y="19"/>
                    <a:pt x="65" y="0"/>
                    <a:pt x="42" y="0"/>
                  </a:cubicBezTo>
                  <a:cubicBezTo>
                    <a:pt x="19" y="0"/>
                    <a:pt x="0" y="19"/>
                    <a:pt x="0" y="42"/>
                  </a:cubicBezTo>
                  <a:cubicBezTo>
                    <a:pt x="0" y="60"/>
                    <a:pt x="12" y="75"/>
                    <a:pt x="28" y="81"/>
                  </a:cubicBezTo>
                  <a:cubicBezTo>
                    <a:pt x="25" y="81"/>
                    <a:pt x="25" y="81"/>
                    <a:pt x="25" y="81"/>
                  </a:cubicBezTo>
                  <a:cubicBezTo>
                    <a:pt x="25" y="95"/>
                    <a:pt x="25" y="95"/>
                    <a:pt x="25" y="95"/>
                  </a:cubicBezTo>
                  <a:cubicBezTo>
                    <a:pt x="60" y="95"/>
                    <a:pt x="60" y="95"/>
                    <a:pt x="60" y="95"/>
                  </a:cubicBezTo>
                  <a:cubicBezTo>
                    <a:pt x="60" y="81"/>
                    <a:pt x="60" y="81"/>
                    <a:pt x="60" y="81"/>
                  </a:cubicBezTo>
                  <a:cubicBezTo>
                    <a:pt x="57" y="81"/>
                    <a:pt x="57" y="81"/>
                    <a:pt x="57" y="81"/>
                  </a:cubicBezTo>
                  <a:cubicBezTo>
                    <a:pt x="73" y="75"/>
                    <a:pt x="84" y="60"/>
                    <a:pt x="84" y="42"/>
                  </a:cubicBezTo>
                  <a:close/>
                  <a:moveTo>
                    <a:pt x="42" y="77"/>
                  </a:moveTo>
                  <a:cubicBezTo>
                    <a:pt x="23" y="77"/>
                    <a:pt x="7" y="61"/>
                    <a:pt x="7" y="42"/>
                  </a:cubicBezTo>
                  <a:cubicBezTo>
                    <a:pt x="7" y="23"/>
                    <a:pt x="23" y="7"/>
                    <a:pt x="42" y="7"/>
                  </a:cubicBezTo>
                  <a:cubicBezTo>
                    <a:pt x="62" y="7"/>
                    <a:pt x="77" y="23"/>
                    <a:pt x="77" y="42"/>
                  </a:cubicBezTo>
                  <a:cubicBezTo>
                    <a:pt x="77" y="61"/>
                    <a:pt x="62" y="77"/>
                    <a:pt x="42" y="7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Rectangle 142"/>
            <p:cNvSpPr>
              <a:spLocks noChangeArrowheads="1"/>
            </p:cNvSpPr>
            <p:nvPr/>
          </p:nvSpPr>
          <p:spPr bwMode="auto">
            <a:xfrm>
              <a:off x="4752226" y="4127210"/>
              <a:ext cx="117302" cy="4242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Freeform 143"/>
            <p:cNvSpPr>
              <a:spLocks/>
            </p:cNvSpPr>
            <p:nvPr/>
          </p:nvSpPr>
          <p:spPr bwMode="auto">
            <a:xfrm>
              <a:off x="4752226" y="4179623"/>
              <a:ext cx="117302" cy="37438"/>
            </a:xfrm>
            <a:custGeom>
              <a:avLst/>
              <a:gdLst>
                <a:gd name="T0" fmla="*/ 0 w 47"/>
                <a:gd name="T1" fmla="*/ 9 h 15"/>
                <a:gd name="T2" fmla="*/ 16 w 47"/>
                <a:gd name="T3" fmla="*/ 9 h 15"/>
                <a:gd name="T4" fmla="*/ 16 w 47"/>
                <a:gd name="T5" fmla="*/ 15 h 15"/>
                <a:gd name="T6" fmla="*/ 31 w 47"/>
                <a:gd name="T7" fmla="*/ 15 h 15"/>
                <a:gd name="T8" fmla="*/ 31 w 47"/>
                <a:gd name="T9" fmla="*/ 9 h 15"/>
                <a:gd name="T10" fmla="*/ 47 w 47"/>
                <a:gd name="T11" fmla="*/ 9 h 15"/>
                <a:gd name="T12" fmla="*/ 47 w 47"/>
                <a:gd name="T13" fmla="*/ 0 h 15"/>
                <a:gd name="T14" fmla="*/ 0 w 47"/>
                <a:gd name="T15" fmla="*/ 0 h 15"/>
                <a:gd name="T16" fmla="*/ 0 w 47"/>
                <a:gd name="T17" fmla="*/ 9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7" h="15">
                  <a:moveTo>
                    <a:pt x="0" y="9"/>
                  </a:moveTo>
                  <a:lnTo>
                    <a:pt x="16" y="9"/>
                  </a:lnTo>
                  <a:lnTo>
                    <a:pt x="16" y="15"/>
                  </a:lnTo>
                  <a:lnTo>
                    <a:pt x="31" y="15"/>
                  </a:lnTo>
                  <a:lnTo>
                    <a:pt x="31" y="9"/>
                  </a:lnTo>
                  <a:lnTo>
                    <a:pt x="47" y="9"/>
                  </a:lnTo>
                  <a:lnTo>
                    <a:pt x="47" y="0"/>
                  </a:lnTo>
                  <a:lnTo>
                    <a:pt x="0" y="0"/>
                  </a:lnTo>
                  <a:lnTo>
                    <a:pt x="0" y="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Freeform 144"/>
            <p:cNvSpPr>
              <a:spLocks noEditPoints="1"/>
            </p:cNvSpPr>
            <p:nvPr/>
          </p:nvSpPr>
          <p:spPr bwMode="auto">
            <a:xfrm>
              <a:off x="4769697" y="3890112"/>
              <a:ext cx="82362" cy="162227"/>
            </a:xfrm>
            <a:custGeom>
              <a:avLst/>
              <a:gdLst>
                <a:gd name="T0" fmla="*/ 32 w 33"/>
                <a:gd name="T1" fmla="*/ 3 h 65"/>
                <a:gd name="T2" fmla="*/ 28 w 33"/>
                <a:gd name="T3" fmla="*/ 0 h 65"/>
                <a:gd name="T4" fmla="*/ 16 w 33"/>
                <a:gd name="T5" fmla="*/ 5 h 65"/>
                <a:gd name="T6" fmla="*/ 4 w 33"/>
                <a:gd name="T7" fmla="*/ 0 h 65"/>
                <a:gd name="T8" fmla="*/ 0 w 33"/>
                <a:gd name="T9" fmla="*/ 3 h 65"/>
                <a:gd name="T10" fmla="*/ 0 w 33"/>
                <a:gd name="T11" fmla="*/ 3 h 65"/>
                <a:gd name="T12" fmla="*/ 0 w 33"/>
                <a:gd name="T13" fmla="*/ 3 h 65"/>
                <a:gd name="T14" fmla="*/ 15 w 33"/>
                <a:gd name="T15" fmla="*/ 65 h 65"/>
                <a:gd name="T16" fmla="*/ 19 w 33"/>
                <a:gd name="T17" fmla="*/ 65 h 65"/>
                <a:gd name="T18" fmla="*/ 33 w 33"/>
                <a:gd name="T19" fmla="*/ 3 h 65"/>
                <a:gd name="T20" fmla="*/ 33 w 33"/>
                <a:gd name="T21" fmla="*/ 3 h 65"/>
                <a:gd name="T22" fmla="*/ 33 w 33"/>
                <a:gd name="T23" fmla="*/ 3 h 65"/>
                <a:gd name="T24" fmla="*/ 33 w 33"/>
                <a:gd name="T25" fmla="*/ 3 h 65"/>
                <a:gd name="T26" fmla="*/ 32 w 33"/>
                <a:gd name="T27" fmla="*/ 3 h 65"/>
                <a:gd name="T28" fmla="*/ 16 w 33"/>
                <a:gd name="T29" fmla="*/ 57 h 65"/>
                <a:gd name="T30" fmla="*/ 4 w 33"/>
                <a:gd name="T31" fmla="*/ 4 h 65"/>
                <a:gd name="T32" fmla="*/ 16 w 33"/>
                <a:gd name="T33" fmla="*/ 8 h 65"/>
                <a:gd name="T34" fmla="*/ 29 w 33"/>
                <a:gd name="T35" fmla="*/ 4 h 65"/>
                <a:gd name="T36" fmla="*/ 16 w 33"/>
                <a:gd name="T37" fmla="*/ 57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3" h="65">
                  <a:moveTo>
                    <a:pt x="32" y="3"/>
                  </a:moveTo>
                  <a:lnTo>
                    <a:pt x="28" y="0"/>
                  </a:lnTo>
                  <a:lnTo>
                    <a:pt x="16" y="5"/>
                  </a:lnTo>
                  <a:lnTo>
                    <a:pt x="4" y="0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15" y="65"/>
                  </a:lnTo>
                  <a:lnTo>
                    <a:pt x="19" y="65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2" y="3"/>
                  </a:lnTo>
                  <a:close/>
                  <a:moveTo>
                    <a:pt x="16" y="57"/>
                  </a:moveTo>
                  <a:lnTo>
                    <a:pt x="4" y="4"/>
                  </a:lnTo>
                  <a:lnTo>
                    <a:pt x="16" y="8"/>
                  </a:lnTo>
                  <a:lnTo>
                    <a:pt x="29" y="4"/>
                  </a:lnTo>
                  <a:lnTo>
                    <a:pt x="16" y="5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7114902" y="5279520"/>
            <a:ext cx="240304" cy="312395"/>
            <a:chOff x="6421904" y="4798576"/>
            <a:chExt cx="299494" cy="389342"/>
          </a:xfrm>
          <a:solidFill>
            <a:schemeClr val="bg1"/>
          </a:solidFill>
        </p:grpSpPr>
        <p:sp>
          <p:nvSpPr>
            <p:cNvPr id="30" name="Freeform 170"/>
            <p:cNvSpPr>
              <a:spLocks/>
            </p:cNvSpPr>
            <p:nvPr/>
          </p:nvSpPr>
          <p:spPr bwMode="auto">
            <a:xfrm>
              <a:off x="6421904" y="4910886"/>
              <a:ext cx="299494" cy="277032"/>
            </a:xfrm>
            <a:custGeom>
              <a:avLst/>
              <a:gdLst>
                <a:gd name="T0" fmla="*/ 45 w 90"/>
                <a:gd name="T1" fmla="*/ 83 h 83"/>
                <a:gd name="T2" fmla="*/ 90 w 90"/>
                <a:gd name="T3" fmla="*/ 0 h 83"/>
                <a:gd name="T4" fmla="*/ 0 w 90"/>
                <a:gd name="T5" fmla="*/ 0 h 83"/>
                <a:gd name="T6" fmla="*/ 45 w 90"/>
                <a:gd name="T7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0" h="83">
                  <a:moveTo>
                    <a:pt x="45" y="83"/>
                  </a:moveTo>
                  <a:cubicBezTo>
                    <a:pt x="90" y="59"/>
                    <a:pt x="90" y="0"/>
                    <a:pt x="9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59"/>
                    <a:pt x="45" y="8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Freeform 171"/>
            <p:cNvSpPr>
              <a:spLocks/>
            </p:cNvSpPr>
            <p:nvPr/>
          </p:nvSpPr>
          <p:spPr bwMode="auto">
            <a:xfrm>
              <a:off x="6421904" y="4798576"/>
              <a:ext cx="299494" cy="94840"/>
            </a:xfrm>
            <a:custGeom>
              <a:avLst/>
              <a:gdLst>
                <a:gd name="T0" fmla="*/ 84 w 90"/>
                <a:gd name="T1" fmla="*/ 0 h 29"/>
                <a:gd name="T2" fmla="*/ 68 w 90"/>
                <a:gd name="T3" fmla="*/ 16 h 29"/>
                <a:gd name="T4" fmla="*/ 52 w 90"/>
                <a:gd name="T5" fmla="*/ 0 h 29"/>
                <a:gd name="T6" fmla="*/ 39 w 90"/>
                <a:gd name="T7" fmla="*/ 0 h 29"/>
                <a:gd name="T8" fmla="*/ 23 w 90"/>
                <a:gd name="T9" fmla="*/ 16 h 29"/>
                <a:gd name="T10" fmla="*/ 7 w 90"/>
                <a:gd name="T11" fmla="*/ 0 h 29"/>
                <a:gd name="T12" fmla="*/ 0 w 90"/>
                <a:gd name="T13" fmla="*/ 0 h 29"/>
                <a:gd name="T14" fmla="*/ 0 w 90"/>
                <a:gd name="T15" fmla="*/ 29 h 29"/>
                <a:gd name="T16" fmla="*/ 90 w 90"/>
                <a:gd name="T17" fmla="*/ 29 h 29"/>
                <a:gd name="T18" fmla="*/ 90 w 90"/>
                <a:gd name="T19" fmla="*/ 0 h 29"/>
                <a:gd name="T20" fmla="*/ 84 w 90"/>
                <a:gd name="T21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0" h="29">
                  <a:moveTo>
                    <a:pt x="84" y="0"/>
                  </a:moveTo>
                  <a:cubicBezTo>
                    <a:pt x="84" y="9"/>
                    <a:pt x="77" y="16"/>
                    <a:pt x="68" y="16"/>
                  </a:cubicBezTo>
                  <a:cubicBezTo>
                    <a:pt x="59" y="16"/>
                    <a:pt x="52" y="9"/>
                    <a:pt x="52" y="0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39" y="9"/>
                    <a:pt x="32" y="16"/>
                    <a:pt x="23" y="16"/>
                  </a:cubicBezTo>
                  <a:cubicBezTo>
                    <a:pt x="14" y="16"/>
                    <a:pt x="7" y="9"/>
                    <a:pt x="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90" y="29"/>
                    <a:pt x="90" y="29"/>
                    <a:pt x="90" y="29"/>
                  </a:cubicBezTo>
                  <a:cubicBezTo>
                    <a:pt x="90" y="0"/>
                    <a:pt x="90" y="0"/>
                    <a:pt x="90" y="0"/>
                  </a:cubicBezTo>
                  <a:lnTo>
                    <a:pt x="8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2" name="TextBox 8"/>
          <p:cNvSpPr txBox="1"/>
          <p:nvPr/>
        </p:nvSpPr>
        <p:spPr>
          <a:xfrm>
            <a:off x="784025" y="639307"/>
            <a:ext cx="2092525" cy="369332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r"/>
            <a:r>
              <a:rPr lang="zh-CN" altLang="en-US" sz="2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10483156" y="87933"/>
            <a:ext cx="2108542" cy="22711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r">
              <a:defRPr/>
            </a:pPr>
            <a:r>
              <a:rPr lang="en-US" altLang="zh-CN" sz="1476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www. </a:t>
            </a:r>
            <a:r>
              <a:rPr lang="en-US" altLang="zh-CN" sz="1476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1ppt.com</a:t>
            </a:r>
            <a:endParaRPr lang="zh-CN" altLang="en-US" sz="1476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TextBox 8"/>
          <p:cNvSpPr txBox="1"/>
          <p:nvPr/>
        </p:nvSpPr>
        <p:spPr>
          <a:xfrm>
            <a:off x="3108125" y="762417"/>
            <a:ext cx="3139134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353" y="375965"/>
            <a:ext cx="2885467" cy="18983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2885819" y="375965"/>
            <a:ext cx="9972578" cy="18983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557393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250"/>
                            </p:stCondLst>
                            <p:childTnLst>
                              <p:par>
                                <p:cTn id="1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750"/>
                            </p:stCondLst>
                            <p:childTnLst>
                              <p:par>
                                <p:cTn id="2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250"/>
                            </p:stCondLst>
                            <p:childTnLst>
                              <p:par>
                                <p:cTn id="3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500"/>
                            </p:stCondLst>
                            <p:childTnLst>
                              <p:par>
                                <p:cTn id="3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750"/>
                            </p:stCondLst>
                            <p:childTnLst>
                              <p:par>
                                <p:cTn id="4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000"/>
                            </p:stCondLst>
                            <p:childTnLst>
                              <p:par>
                                <p:cTn id="4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3250"/>
                            </p:stCondLst>
                            <p:childTnLst>
                              <p:par>
                                <p:cTn id="5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3500"/>
                            </p:stCondLst>
                            <p:childTnLst>
                              <p:par>
                                <p:cTn id="5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3750"/>
                            </p:stCondLst>
                            <p:childTnLst>
                              <p:par>
                                <p:cTn id="6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3" grpId="0">
        <p:bldAsOne/>
      </p:bldGraphic>
      <p:bldP spid="14" grpId="0" animBg="1"/>
      <p:bldP spid="15" grpId="0"/>
      <p:bldP spid="16" grpId="0" animBg="1"/>
      <p:bldP spid="17" grpId="0"/>
      <p:bldP spid="18" grpId="0" animBg="1"/>
      <p:bldP spid="19" grpId="0"/>
      <p:bldP spid="20" grpId="0" animBg="1"/>
      <p:bldP spid="21" grpId="0"/>
      <p:bldP spid="22" grpId="0" animBg="1"/>
      <p:bldP spid="23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196464" y="1615712"/>
            <a:ext cx="77513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www.1ppt.com/moban/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www.1ppt.com/hangye/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www.1ppt.com/jieri/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素材下载：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背景图片：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www.1ppt.com/beijing/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图表下载：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优秀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www.1ppt.com/xiazai/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Word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www.1ppt.com/word/              Excel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www.1ppt.com/excel/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www.1ppt.com/ziliao/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课件下载：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www.1ppt.com/fanwen/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www.1ppt.com/shiti/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www.1ppt.com/jiaoan/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论坛：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www.1ppt.cn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 </a:t>
            </a:r>
            <a:endParaRPr kumimoji="0" lang="zh-CN" altLang="en-US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0" y="400050"/>
            <a:ext cx="12858395" cy="6432550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0" y="3328293"/>
            <a:ext cx="12858750" cy="2481216"/>
          </a:xfrm>
          <a:prstGeom prst="rect">
            <a:avLst/>
          </a:prstGeom>
          <a:solidFill>
            <a:schemeClr val="accent1">
              <a:alpha val="89804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259"/>
          <p:cNvSpPr>
            <a:spLocks noChangeArrowheads="1"/>
          </p:cNvSpPr>
          <p:nvPr/>
        </p:nvSpPr>
        <p:spPr bwMode="auto">
          <a:xfrm>
            <a:off x="3219450" y="3541616"/>
            <a:ext cx="6419850" cy="17697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11500" b="1" cap="all" dirty="0" smtClean="0">
                <a:solidFill>
                  <a:schemeClr val="bg1"/>
                </a:solidFill>
                <a:cs typeface="Arial" panose="020B0604020202020204" pitchFamily="34" charset="0"/>
              </a:rPr>
              <a:t>THANKS</a:t>
            </a:r>
            <a:endParaRPr lang="zh-CN" altLang="en-US" sz="11500" b="1" cap="all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9" name="矩形 259"/>
          <p:cNvSpPr>
            <a:spLocks noChangeArrowheads="1"/>
          </p:cNvSpPr>
          <p:nvPr/>
        </p:nvSpPr>
        <p:spPr bwMode="auto">
          <a:xfrm>
            <a:off x="3219450" y="5119655"/>
            <a:ext cx="6419850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2800" dirty="0">
                <a:solidFill>
                  <a:schemeClr val="bg1"/>
                </a:solidFill>
                <a:cs typeface="Arial" panose="020B0604020202020204" pitchFamily="34" charset="0"/>
              </a:rPr>
              <a:t>感谢聆听，批评指导</a:t>
            </a:r>
          </a:p>
        </p:txBody>
      </p:sp>
    </p:spTree>
    <p:extLst>
      <p:ext uri="{BB962C8B-B14F-4D97-AF65-F5344CB8AC3E}">
        <p14:creationId xmlns:p14="http://schemas.microsoft.com/office/powerpoint/2010/main" val="41994772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:dissolve/>
      </p:transition>
    </mc:Choice>
    <mc:Fallback xmlns="">
      <p:transition spd="slow" advTm="0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 tmFilter="0,0; .5, 1; 1, 1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250"/>
                            </p:stCondLst>
                            <p:childTnLst>
                              <p:par>
                                <p:cTn id="20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1" dur="5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2" dur="25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750"/>
                            </p:stCondLst>
                            <p:childTnLst>
                              <p:par>
                                <p:cTn id="24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 tmFilter="0,0; .5, 1; 1, 1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650"/>
                            </p:stCondLst>
                            <p:childTnLst>
                              <p:par>
                                <p:cTn id="32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3" dur="5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4" dur="25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3" grpId="0" animBg="1"/>
      <p:bldP spid="6" grpId="0"/>
      <p:bldP spid="6" grpId="1"/>
      <p:bldP spid="9" grpId="0"/>
      <p:bldP spid="9" grpId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6403" y="4679512"/>
            <a:ext cx="9078158" cy="17852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789" tIns="57394" rIns="114789" bIns="57394" rtlCol="0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论坛：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www.1ppt.cn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162070"/>
            <a:ext cx="12858750" cy="144149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4789" tIns="57394" rIns="114789" bIns="57394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254" y="332398"/>
            <a:ext cx="10844491" cy="282827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58567" y="3266553"/>
            <a:ext cx="5770810" cy="1707107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429375" y="3266553"/>
            <a:ext cx="5770811" cy="163116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366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2815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49318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0"/>
            <a:ext cx="4701183" cy="7232650"/>
          </a:xfrm>
          <a:prstGeom prst="rect">
            <a:avLst/>
          </a:prstGeom>
          <a:blipFill dpi="0" rotWithShape="1">
            <a:blip r:embed="rId3" cstate="screen">
              <a:grayscl/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rightnessContrast bright="40000" contras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5" name="五边形 4"/>
          <p:cNvSpPr/>
          <p:nvPr/>
        </p:nvSpPr>
        <p:spPr>
          <a:xfrm flipH="1">
            <a:off x="2972991" y="1904284"/>
            <a:ext cx="9897455" cy="3424081"/>
          </a:xfrm>
          <a:prstGeom prst="homePlate">
            <a:avLst/>
          </a:prstGeom>
          <a:solidFill>
            <a:schemeClr val="accent2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6" name="矩形 5"/>
          <p:cNvSpPr/>
          <p:nvPr/>
        </p:nvSpPr>
        <p:spPr>
          <a:xfrm rot="2700000">
            <a:off x="3777774" y="2692915"/>
            <a:ext cx="1846819" cy="1846819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3989447" y="3034626"/>
            <a:ext cx="1423472" cy="1163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6960" dirty="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01</a:t>
            </a:r>
            <a:endParaRPr lang="zh-CN" altLang="en-US" sz="6960" dirty="0">
              <a:solidFill>
                <a:schemeClr val="bg1"/>
              </a:solidFill>
              <a:latin typeface="Agency FB" panose="020B0503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6429376" y="3034626"/>
            <a:ext cx="3184408" cy="5539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/>
            <a:r>
              <a:rPr lang="zh-CN" altLang="en-US" sz="3600" dirty="0">
                <a:solidFill>
                  <a:schemeClr val="bg1"/>
                </a:solidFill>
                <a:ea typeface="微软雅黑" panose="020B0503020204020204" pitchFamily="34" charset="-122"/>
                <a:cs typeface="+mn-ea"/>
                <a:sym typeface="+mn-lt"/>
              </a:rPr>
              <a:t>年度工作概述</a:t>
            </a:r>
          </a:p>
        </p:txBody>
      </p:sp>
      <p:sp>
        <p:nvSpPr>
          <p:cNvPr id="22" name="TextBox 11"/>
          <p:cNvSpPr txBox="1"/>
          <p:nvPr/>
        </p:nvSpPr>
        <p:spPr>
          <a:xfrm>
            <a:off x="6475640" y="3627077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1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</a:t>
            </a:r>
            <a:r>
              <a:rPr lang="zh-CN" altLang="en-US" sz="1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相关标题文字</a:t>
            </a:r>
            <a:endParaRPr lang="en-US" altLang="zh-CN" sz="11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TextBox 11"/>
          <p:cNvSpPr txBox="1"/>
          <p:nvPr/>
        </p:nvSpPr>
        <p:spPr>
          <a:xfrm>
            <a:off x="8188233" y="3627077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1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</a:t>
            </a:r>
            <a:r>
              <a:rPr lang="zh-CN" altLang="en-US" sz="1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相关标题文字</a:t>
            </a:r>
            <a:endParaRPr lang="en-US" altLang="zh-CN" sz="11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TextBox 11"/>
          <p:cNvSpPr txBox="1"/>
          <p:nvPr/>
        </p:nvSpPr>
        <p:spPr>
          <a:xfrm>
            <a:off x="6475640" y="3899908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1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</a:t>
            </a:r>
            <a:r>
              <a:rPr lang="zh-CN" altLang="en-US" sz="1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相关标题文字</a:t>
            </a:r>
            <a:endParaRPr lang="en-US" altLang="zh-CN" sz="11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TextBox 11"/>
          <p:cNvSpPr txBox="1"/>
          <p:nvPr/>
        </p:nvSpPr>
        <p:spPr>
          <a:xfrm>
            <a:off x="8188233" y="3899908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1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</a:t>
            </a:r>
            <a:r>
              <a:rPr lang="zh-CN" altLang="en-US" sz="1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相关标题文字</a:t>
            </a:r>
            <a:endParaRPr lang="en-US" altLang="zh-CN" sz="11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36561486"/>
      </p:ext>
    </p:extLst>
  </p:cSld>
  <p:clrMapOvr>
    <a:masterClrMapping/>
  </p:clrMapOvr>
  <p:transition spd="slow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"/>
                            </p:stCondLst>
                            <p:childTnLst>
                              <p:par>
                                <p:cTn id="34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000"/>
                            </p:stCondLst>
                            <p:childTnLst>
                              <p:par>
                                <p:cTn id="39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500"/>
                            </p:stCondLst>
                            <p:childTnLst>
                              <p:par>
                                <p:cTn id="44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000"/>
                            </p:stCondLst>
                            <p:childTnLst>
                              <p:par>
                                <p:cTn id="49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13" grpId="0"/>
      <p:bldP spid="21" grpId="0"/>
      <p:bldP spid="22" grpId="0"/>
      <p:bldP spid="23" grpId="0"/>
      <p:bldP spid="24" grpId="0"/>
      <p:bldP spid="2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" name="Group 34"/>
          <p:cNvGrpSpPr/>
          <p:nvPr/>
        </p:nvGrpSpPr>
        <p:grpSpPr>
          <a:xfrm>
            <a:off x="7378377" y="2726055"/>
            <a:ext cx="949167" cy="512551"/>
            <a:chOff x="7166383" y="2666161"/>
            <a:chExt cx="900000" cy="486001"/>
          </a:xfrm>
        </p:grpSpPr>
        <p:sp>
          <p:nvSpPr>
            <p:cNvPr id="21" name="Freeform 95"/>
            <p:cNvSpPr>
              <a:spLocks noEditPoints="1"/>
            </p:cNvSpPr>
            <p:nvPr/>
          </p:nvSpPr>
          <p:spPr bwMode="auto">
            <a:xfrm>
              <a:off x="7166383" y="2666161"/>
              <a:ext cx="900000" cy="486001"/>
            </a:xfrm>
            <a:custGeom>
              <a:avLst/>
              <a:gdLst>
                <a:gd name="T0" fmla="*/ 113 w 125"/>
                <a:gd name="T1" fmla="*/ 18 h 78"/>
                <a:gd name="T2" fmla="*/ 113 w 125"/>
                <a:gd name="T3" fmla="*/ 0 h 78"/>
                <a:gd name="T4" fmla="*/ 0 w 125"/>
                <a:gd name="T5" fmla="*/ 0 h 78"/>
                <a:gd name="T6" fmla="*/ 0 w 125"/>
                <a:gd name="T7" fmla="*/ 78 h 78"/>
                <a:gd name="T8" fmla="*/ 113 w 125"/>
                <a:gd name="T9" fmla="*/ 78 h 78"/>
                <a:gd name="T10" fmla="*/ 113 w 125"/>
                <a:gd name="T11" fmla="*/ 60 h 78"/>
                <a:gd name="T12" fmla="*/ 125 w 125"/>
                <a:gd name="T13" fmla="*/ 54 h 78"/>
                <a:gd name="T14" fmla="*/ 125 w 125"/>
                <a:gd name="T15" fmla="*/ 25 h 78"/>
                <a:gd name="T16" fmla="*/ 113 w 125"/>
                <a:gd name="T17" fmla="*/ 18 h 78"/>
                <a:gd name="T18" fmla="*/ 104 w 125"/>
                <a:gd name="T19" fmla="*/ 68 h 78"/>
                <a:gd name="T20" fmla="*/ 10 w 125"/>
                <a:gd name="T21" fmla="*/ 68 h 78"/>
                <a:gd name="T22" fmla="*/ 10 w 125"/>
                <a:gd name="T23" fmla="*/ 9 h 78"/>
                <a:gd name="T24" fmla="*/ 104 w 125"/>
                <a:gd name="T25" fmla="*/ 9 h 78"/>
                <a:gd name="T26" fmla="*/ 104 w 125"/>
                <a:gd name="T27" fmla="*/ 68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5" h="78">
                  <a:moveTo>
                    <a:pt x="113" y="18"/>
                  </a:moveTo>
                  <a:cubicBezTo>
                    <a:pt x="113" y="0"/>
                    <a:pt x="113" y="0"/>
                    <a:pt x="11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113" y="78"/>
                    <a:pt x="113" y="78"/>
                    <a:pt x="113" y="78"/>
                  </a:cubicBezTo>
                  <a:cubicBezTo>
                    <a:pt x="113" y="60"/>
                    <a:pt x="113" y="60"/>
                    <a:pt x="113" y="60"/>
                  </a:cubicBezTo>
                  <a:cubicBezTo>
                    <a:pt x="117" y="60"/>
                    <a:pt x="125" y="61"/>
                    <a:pt x="125" y="54"/>
                  </a:cubicBezTo>
                  <a:cubicBezTo>
                    <a:pt x="125" y="25"/>
                    <a:pt x="125" y="25"/>
                    <a:pt x="125" y="25"/>
                  </a:cubicBezTo>
                  <a:cubicBezTo>
                    <a:pt x="125" y="17"/>
                    <a:pt x="116" y="18"/>
                    <a:pt x="113" y="18"/>
                  </a:cubicBezTo>
                  <a:close/>
                  <a:moveTo>
                    <a:pt x="104" y="68"/>
                  </a:moveTo>
                  <a:cubicBezTo>
                    <a:pt x="10" y="68"/>
                    <a:pt x="10" y="68"/>
                    <a:pt x="10" y="68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04" y="9"/>
                    <a:pt x="104" y="9"/>
                    <a:pt x="104" y="9"/>
                  </a:cubicBezTo>
                  <a:lnTo>
                    <a:pt x="104" y="68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Rectangle 96"/>
            <p:cNvSpPr>
              <a:spLocks noChangeArrowheads="1"/>
            </p:cNvSpPr>
            <p:nvPr/>
          </p:nvSpPr>
          <p:spPr bwMode="auto">
            <a:xfrm>
              <a:off x="7261305" y="2738737"/>
              <a:ext cx="144000" cy="342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Rectangle 96"/>
            <p:cNvSpPr>
              <a:spLocks noChangeArrowheads="1"/>
            </p:cNvSpPr>
            <p:nvPr/>
          </p:nvSpPr>
          <p:spPr bwMode="auto">
            <a:xfrm>
              <a:off x="7420592" y="2738737"/>
              <a:ext cx="144000" cy="342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" name="Rectangle 96"/>
            <p:cNvSpPr>
              <a:spLocks noChangeArrowheads="1"/>
            </p:cNvSpPr>
            <p:nvPr/>
          </p:nvSpPr>
          <p:spPr bwMode="auto">
            <a:xfrm>
              <a:off x="7586442" y="2738684"/>
              <a:ext cx="144000" cy="342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0" name="Group 39"/>
          <p:cNvGrpSpPr/>
          <p:nvPr/>
        </p:nvGrpSpPr>
        <p:grpSpPr>
          <a:xfrm>
            <a:off x="4653381" y="2727230"/>
            <a:ext cx="949167" cy="512551"/>
            <a:chOff x="4605752" y="2667275"/>
            <a:chExt cx="900000" cy="486001"/>
          </a:xfrm>
        </p:grpSpPr>
        <p:sp>
          <p:nvSpPr>
            <p:cNvPr id="16" name="Freeform 95"/>
            <p:cNvSpPr>
              <a:spLocks noEditPoints="1"/>
            </p:cNvSpPr>
            <p:nvPr/>
          </p:nvSpPr>
          <p:spPr bwMode="auto">
            <a:xfrm>
              <a:off x="4605752" y="2667275"/>
              <a:ext cx="900000" cy="486001"/>
            </a:xfrm>
            <a:custGeom>
              <a:avLst/>
              <a:gdLst>
                <a:gd name="T0" fmla="*/ 113 w 125"/>
                <a:gd name="T1" fmla="*/ 18 h 78"/>
                <a:gd name="T2" fmla="*/ 113 w 125"/>
                <a:gd name="T3" fmla="*/ 0 h 78"/>
                <a:gd name="T4" fmla="*/ 0 w 125"/>
                <a:gd name="T5" fmla="*/ 0 h 78"/>
                <a:gd name="T6" fmla="*/ 0 w 125"/>
                <a:gd name="T7" fmla="*/ 78 h 78"/>
                <a:gd name="T8" fmla="*/ 113 w 125"/>
                <a:gd name="T9" fmla="*/ 78 h 78"/>
                <a:gd name="T10" fmla="*/ 113 w 125"/>
                <a:gd name="T11" fmla="*/ 60 h 78"/>
                <a:gd name="T12" fmla="*/ 125 w 125"/>
                <a:gd name="T13" fmla="*/ 54 h 78"/>
                <a:gd name="T14" fmla="*/ 125 w 125"/>
                <a:gd name="T15" fmla="*/ 25 h 78"/>
                <a:gd name="T16" fmla="*/ 113 w 125"/>
                <a:gd name="T17" fmla="*/ 18 h 78"/>
                <a:gd name="T18" fmla="*/ 104 w 125"/>
                <a:gd name="T19" fmla="*/ 68 h 78"/>
                <a:gd name="T20" fmla="*/ 10 w 125"/>
                <a:gd name="T21" fmla="*/ 68 h 78"/>
                <a:gd name="T22" fmla="*/ 10 w 125"/>
                <a:gd name="T23" fmla="*/ 9 h 78"/>
                <a:gd name="T24" fmla="*/ 104 w 125"/>
                <a:gd name="T25" fmla="*/ 9 h 78"/>
                <a:gd name="T26" fmla="*/ 104 w 125"/>
                <a:gd name="T27" fmla="*/ 68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5" h="78">
                  <a:moveTo>
                    <a:pt x="113" y="18"/>
                  </a:moveTo>
                  <a:cubicBezTo>
                    <a:pt x="113" y="0"/>
                    <a:pt x="113" y="0"/>
                    <a:pt x="11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113" y="78"/>
                    <a:pt x="113" y="78"/>
                    <a:pt x="113" y="78"/>
                  </a:cubicBezTo>
                  <a:cubicBezTo>
                    <a:pt x="113" y="60"/>
                    <a:pt x="113" y="60"/>
                    <a:pt x="113" y="60"/>
                  </a:cubicBezTo>
                  <a:cubicBezTo>
                    <a:pt x="117" y="60"/>
                    <a:pt x="125" y="61"/>
                    <a:pt x="125" y="54"/>
                  </a:cubicBezTo>
                  <a:cubicBezTo>
                    <a:pt x="125" y="25"/>
                    <a:pt x="125" y="25"/>
                    <a:pt x="125" y="25"/>
                  </a:cubicBezTo>
                  <a:cubicBezTo>
                    <a:pt x="125" y="17"/>
                    <a:pt x="116" y="18"/>
                    <a:pt x="113" y="18"/>
                  </a:cubicBezTo>
                  <a:close/>
                  <a:moveTo>
                    <a:pt x="104" y="68"/>
                  </a:moveTo>
                  <a:cubicBezTo>
                    <a:pt x="10" y="68"/>
                    <a:pt x="10" y="68"/>
                    <a:pt x="10" y="68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04" y="9"/>
                    <a:pt x="104" y="9"/>
                    <a:pt x="104" y="9"/>
                  </a:cubicBezTo>
                  <a:lnTo>
                    <a:pt x="104" y="68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6" name="Rectangle 96"/>
            <p:cNvSpPr>
              <a:spLocks noChangeArrowheads="1"/>
            </p:cNvSpPr>
            <p:nvPr/>
          </p:nvSpPr>
          <p:spPr bwMode="auto">
            <a:xfrm>
              <a:off x="4699080" y="2738737"/>
              <a:ext cx="144000" cy="3420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7" name="Rectangle 96"/>
            <p:cNvSpPr>
              <a:spLocks noChangeArrowheads="1"/>
            </p:cNvSpPr>
            <p:nvPr/>
          </p:nvSpPr>
          <p:spPr bwMode="auto">
            <a:xfrm>
              <a:off x="4858367" y="2738737"/>
              <a:ext cx="144000" cy="3420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5" name="Group 44"/>
          <p:cNvGrpSpPr/>
          <p:nvPr/>
        </p:nvGrpSpPr>
        <p:grpSpPr>
          <a:xfrm>
            <a:off x="1928385" y="2726055"/>
            <a:ext cx="949167" cy="512551"/>
            <a:chOff x="2006307" y="2666161"/>
            <a:chExt cx="900000" cy="486001"/>
          </a:xfrm>
        </p:grpSpPr>
        <p:sp>
          <p:nvSpPr>
            <p:cNvPr id="11" name="Freeform 95"/>
            <p:cNvSpPr>
              <a:spLocks noEditPoints="1"/>
            </p:cNvSpPr>
            <p:nvPr/>
          </p:nvSpPr>
          <p:spPr bwMode="auto">
            <a:xfrm>
              <a:off x="2006307" y="2666161"/>
              <a:ext cx="900000" cy="486001"/>
            </a:xfrm>
            <a:custGeom>
              <a:avLst/>
              <a:gdLst>
                <a:gd name="T0" fmla="*/ 113 w 125"/>
                <a:gd name="T1" fmla="*/ 18 h 78"/>
                <a:gd name="T2" fmla="*/ 113 w 125"/>
                <a:gd name="T3" fmla="*/ 0 h 78"/>
                <a:gd name="T4" fmla="*/ 0 w 125"/>
                <a:gd name="T5" fmla="*/ 0 h 78"/>
                <a:gd name="T6" fmla="*/ 0 w 125"/>
                <a:gd name="T7" fmla="*/ 78 h 78"/>
                <a:gd name="T8" fmla="*/ 113 w 125"/>
                <a:gd name="T9" fmla="*/ 78 h 78"/>
                <a:gd name="T10" fmla="*/ 113 w 125"/>
                <a:gd name="T11" fmla="*/ 60 h 78"/>
                <a:gd name="T12" fmla="*/ 125 w 125"/>
                <a:gd name="T13" fmla="*/ 54 h 78"/>
                <a:gd name="T14" fmla="*/ 125 w 125"/>
                <a:gd name="T15" fmla="*/ 25 h 78"/>
                <a:gd name="T16" fmla="*/ 113 w 125"/>
                <a:gd name="T17" fmla="*/ 18 h 78"/>
                <a:gd name="T18" fmla="*/ 104 w 125"/>
                <a:gd name="T19" fmla="*/ 68 h 78"/>
                <a:gd name="T20" fmla="*/ 10 w 125"/>
                <a:gd name="T21" fmla="*/ 68 h 78"/>
                <a:gd name="T22" fmla="*/ 10 w 125"/>
                <a:gd name="T23" fmla="*/ 9 h 78"/>
                <a:gd name="T24" fmla="*/ 104 w 125"/>
                <a:gd name="T25" fmla="*/ 9 h 78"/>
                <a:gd name="T26" fmla="*/ 104 w 125"/>
                <a:gd name="T27" fmla="*/ 68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5" h="78">
                  <a:moveTo>
                    <a:pt x="113" y="18"/>
                  </a:moveTo>
                  <a:cubicBezTo>
                    <a:pt x="113" y="0"/>
                    <a:pt x="113" y="0"/>
                    <a:pt x="11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113" y="78"/>
                    <a:pt x="113" y="78"/>
                    <a:pt x="113" y="78"/>
                  </a:cubicBezTo>
                  <a:cubicBezTo>
                    <a:pt x="113" y="60"/>
                    <a:pt x="113" y="60"/>
                    <a:pt x="113" y="60"/>
                  </a:cubicBezTo>
                  <a:cubicBezTo>
                    <a:pt x="117" y="60"/>
                    <a:pt x="125" y="61"/>
                    <a:pt x="125" y="54"/>
                  </a:cubicBezTo>
                  <a:cubicBezTo>
                    <a:pt x="125" y="25"/>
                    <a:pt x="125" y="25"/>
                    <a:pt x="125" y="25"/>
                  </a:cubicBezTo>
                  <a:cubicBezTo>
                    <a:pt x="125" y="17"/>
                    <a:pt x="116" y="18"/>
                    <a:pt x="113" y="18"/>
                  </a:cubicBezTo>
                  <a:close/>
                  <a:moveTo>
                    <a:pt x="104" y="68"/>
                  </a:moveTo>
                  <a:cubicBezTo>
                    <a:pt x="10" y="68"/>
                    <a:pt x="10" y="68"/>
                    <a:pt x="10" y="68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04" y="9"/>
                    <a:pt x="104" y="9"/>
                    <a:pt x="104" y="9"/>
                  </a:cubicBezTo>
                  <a:lnTo>
                    <a:pt x="104" y="68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Rectangle 96"/>
            <p:cNvSpPr>
              <a:spLocks noChangeArrowheads="1"/>
            </p:cNvSpPr>
            <p:nvPr/>
          </p:nvSpPr>
          <p:spPr bwMode="auto">
            <a:xfrm>
              <a:off x="2098755" y="2738737"/>
              <a:ext cx="144000" cy="3420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0" name="Group 49"/>
          <p:cNvGrpSpPr/>
          <p:nvPr/>
        </p:nvGrpSpPr>
        <p:grpSpPr>
          <a:xfrm>
            <a:off x="10103372" y="2726055"/>
            <a:ext cx="949167" cy="512551"/>
            <a:chOff x="9913617" y="2666161"/>
            <a:chExt cx="900000" cy="486001"/>
          </a:xfrm>
        </p:grpSpPr>
        <p:sp>
          <p:nvSpPr>
            <p:cNvPr id="26" name="Freeform 95"/>
            <p:cNvSpPr>
              <a:spLocks noEditPoints="1"/>
            </p:cNvSpPr>
            <p:nvPr/>
          </p:nvSpPr>
          <p:spPr bwMode="auto">
            <a:xfrm>
              <a:off x="9913617" y="2666161"/>
              <a:ext cx="900000" cy="486001"/>
            </a:xfrm>
            <a:custGeom>
              <a:avLst/>
              <a:gdLst>
                <a:gd name="T0" fmla="*/ 113 w 125"/>
                <a:gd name="T1" fmla="*/ 18 h 78"/>
                <a:gd name="T2" fmla="*/ 113 w 125"/>
                <a:gd name="T3" fmla="*/ 0 h 78"/>
                <a:gd name="T4" fmla="*/ 0 w 125"/>
                <a:gd name="T5" fmla="*/ 0 h 78"/>
                <a:gd name="T6" fmla="*/ 0 w 125"/>
                <a:gd name="T7" fmla="*/ 78 h 78"/>
                <a:gd name="T8" fmla="*/ 113 w 125"/>
                <a:gd name="T9" fmla="*/ 78 h 78"/>
                <a:gd name="T10" fmla="*/ 113 w 125"/>
                <a:gd name="T11" fmla="*/ 60 h 78"/>
                <a:gd name="T12" fmla="*/ 125 w 125"/>
                <a:gd name="T13" fmla="*/ 54 h 78"/>
                <a:gd name="T14" fmla="*/ 125 w 125"/>
                <a:gd name="T15" fmla="*/ 25 h 78"/>
                <a:gd name="T16" fmla="*/ 113 w 125"/>
                <a:gd name="T17" fmla="*/ 18 h 78"/>
                <a:gd name="T18" fmla="*/ 104 w 125"/>
                <a:gd name="T19" fmla="*/ 68 h 78"/>
                <a:gd name="T20" fmla="*/ 10 w 125"/>
                <a:gd name="T21" fmla="*/ 68 h 78"/>
                <a:gd name="T22" fmla="*/ 10 w 125"/>
                <a:gd name="T23" fmla="*/ 9 h 78"/>
                <a:gd name="T24" fmla="*/ 104 w 125"/>
                <a:gd name="T25" fmla="*/ 9 h 78"/>
                <a:gd name="T26" fmla="*/ 104 w 125"/>
                <a:gd name="T27" fmla="*/ 68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5" h="78">
                  <a:moveTo>
                    <a:pt x="113" y="18"/>
                  </a:moveTo>
                  <a:cubicBezTo>
                    <a:pt x="113" y="0"/>
                    <a:pt x="113" y="0"/>
                    <a:pt x="11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113" y="78"/>
                    <a:pt x="113" y="78"/>
                    <a:pt x="113" y="78"/>
                  </a:cubicBezTo>
                  <a:cubicBezTo>
                    <a:pt x="113" y="60"/>
                    <a:pt x="113" y="60"/>
                    <a:pt x="113" y="60"/>
                  </a:cubicBezTo>
                  <a:cubicBezTo>
                    <a:pt x="117" y="60"/>
                    <a:pt x="125" y="61"/>
                    <a:pt x="125" y="54"/>
                  </a:cubicBezTo>
                  <a:cubicBezTo>
                    <a:pt x="125" y="25"/>
                    <a:pt x="125" y="25"/>
                    <a:pt x="125" y="25"/>
                  </a:cubicBezTo>
                  <a:cubicBezTo>
                    <a:pt x="125" y="17"/>
                    <a:pt x="116" y="18"/>
                    <a:pt x="113" y="18"/>
                  </a:cubicBezTo>
                  <a:close/>
                  <a:moveTo>
                    <a:pt x="104" y="68"/>
                  </a:moveTo>
                  <a:cubicBezTo>
                    <a:pt x="10" y="68"/>
                    <a:pt x="10" y="68"/>
                    <a:pt x="10" y="68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04" y="9"/>
                    <a:pt x="104" y="9"/>
                    <a:pt x="104" y="9"/>
                  </a:cubicBezTo>
                  <a:lnTo>
                    <a:pt x="104" y="68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6" name="Rectangle 96"/>
            <p:cNvSpPr>
              <a:spLocks noChangeArrowheads="1"/>
            </p:cNvSpPr>
            <p:nvPr/>
          </p:nvSpPr>
          <p:spPr bwMode="auto">
            <a:xfrm>
              <a:off x="10004505" y="2738737"/>
              <a:ext cx="144000" cy="3420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7" name="Rectangle 96"/>
            <p:cNvSpPr>
              <a:spLocks noChangeArrowheads="1"/>
            </p:cNvSpPr>
            <p:nvPr/>
          </p:nvSpPr>
          <p:spPr bwMode="auto">
            <a:xfrm>
              <a:off x="10163792" y="2738737"/>
              <a:ext cx="144000" cy="3420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8" name="Rectangle 96"/>
            <p:cNvSpPr>
              <a:spLocks noChangeArrowheads="1"/>
            </p:cNvSpPr>
            <p:nvPr/>
          </p:nvSpPr>
          <p:spPr bwMode="auto">
            <a:xfrm>
              <a:off x="10329642" y="2738684"/>
              <a:ext cx="144000" cy="3420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9" name="Rectangle 96"/>
            <p:cNvSpPr>
              <a:spLocks noChangeArrowheads="1"/>
            </p:cNvSpPr>
            <p:nvPr/>
          </p:nvSpPr>
          <p:spPr bwMode="auto">
            <a:xfrm>
              <a:off x="10496212" y="2738684"/>
              <a:ext cx="144000" cy="3420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5" name="Group 74"/>
          <p:cNvGrpSpPr/>
          <p:nvPr/>
        </p:nvGrpSpPr>
        <p:grpSpPr>
          <a:xfrm>
            <a:off x="2028069" y="4958220"/>
            <a:ext cx="749799" cy="749797"/>
            <a:chOff x="821491" y="4182919"/>
            <a:chExt cx="710960" cy="710958"/>
          </a:xfrm>
        </p:grpSpPr>
        <p:sp>
          <p:nvSpPr>
            <p:cNvPr id="52" name="Oval 51"/>
            <p:cNvSpPr/>
            <p:nvPr/>
          </p:nvSpPr>
          <p:spPr>
            <a:xfrm>
              <a:off x="821491" y="4182919"/>
              <a:ext cx="710960" cy="710958"/>
            </a:xfrm>
            <a:prstGeom prst="ellipse">
              <a:avLst/>
            </a:prstGeom>
            <a:noFill/>
            <a:ln>
              <a:solidFill>
                <a:schemeClr val="accent2"/>
              </a:solidFill>
            </a:ln>
          </p:spPr>
          <p:style>
            <a:lnRef idx="2">
              <a:schemeClr val="accent3">
                <a:hueOff val="552171"/>
                <a:satOff val="28263"/>
                <a:lumOff val="11872"/>
                <a:alphaOff val="0"/>
              </a:schemeClr>
            </a:lnRef>
            <a:fillRef idx="1">
              <a:schemeClr val="accent3">
                <a:hueOff val="552171"/>
                <a:satOff val="28263"/>
                <a:lumOff val="11872"/>
                <a:alphaOff val="0"/>
              </a:schemeClr>
            </a:fillRef>
            <a:effectRef idx="0">
              <a:schemeClr val="accent3">
                <a:hueOff val="552171"/>
                <a:satOff val="28263"/>
                <a:lumOff val="11872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zh-CN" alt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53" name="Group 52"/>
            <p:cNvGrpSpPr>
              <a:grpSpLocks noChangeAspect="1"/>
            </p:cNvGrpSpPr>
            <p:nvPr/>
          </p:nvGrpSpPr>
          <p:grpSpPr>
            <a:xfrm>
              <a:off x="1004854" y="4369560"/>
              <a:ext cx="344222" cy="351018"/>
              <a:chOff x="7160655" y="2178006"/>
              <a:chExt cx="379359" cy="386846"/>
            </a:xfrm>
            <a:solidFill>
              <a:schemeClr val="accent2"/>
            </a:solidFill>
          </p:grpSpPr>
          <p:sp>
            <p:nvSpPr>
              <p:cNvPr id="54" name="Freeform 36"/>
              <p:cNvSpPr>
                <a:spLocks noEditPoints="1"/>
              </p:cNvSpPr>
              <p:nvPr/>
            </p:nvSpPr>
            <p:spPr bwMode="auto">
              <a:xfrm>
                <a:off x="7277956" y="2178006"/>
                <a:ext cx="262058" cy="262058"/>
              </a:xfrm>
              <a:custGeom>
                <a:avLst/>
                <a:gdLst>
                  <a:gd name="T0" fmla="*/ 65 w 79"/>
                  <a:gd name="T1" fmla="*/ 14 h 79"/>
                  <a:gd name="T2" fmla="*/ 14 w 79"/>
                  <a:gd name="T3" fmla="*/ 14 h 79"/>
                  <a:gd name="T4" fmla="*/ 11 w 79"/>
                  <a:gd name="T5" fmla="*/ 63 h 79"/>
                  <a:gd name="T6" fmla="*/ 11 w 79"/>
                  <a:gd name="T7" fmla="*/ 63 h 79"/>
                  <a:gd name="T8" fmla="*/ 17 w 79"/>
                  <a:gd name="T9" fmla="*/ 68 h 79"/>
                  <a:gd name="T10" fmla="*/ 64 w 79"/>
                  <a:gd name="T11" fmla="*/ 65 h 79"/>
                  <a:gd name="T12" fmla="*/ 65 w 79"/>
                  <a:gd name="T13" fmla="*/ 14 h 79"/>
                  <a:gd name="T14" fmla="*/ 58 w 79"/>
                  <a:gd name="T15" fmla="*/ 59 h 79"/>
                  <a:gd name="T16" fmla="*/ 20 w 79"/>
                  <a:gd name="T17" fmla="*/ 59 h 79"/>
                  <a:gd name="T18" fmla="*/ 20 w 79"/>
                  <a:gd name="T19" fmla="*/ 21 h 79"/>
                  <a:gd name="T20" fmla="*/ 58 w 79"/>
                  <a:gd name="T21" fmla="*/ 21 h 79"/>
                  <a:gd name="T22" fmla="*/ 58 w 79"/>
                  <a:gd name="T23" fmla="*/ 59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79" h="79">
                    <a:moveTo>
                      <a:pt x="65" y="14"/>
                    </a:moveTo>
                    <a:cubicBezTo>
                      <a:pt x="51" y="0"/>
                      <a:pt x="28" y="0"/>
                      <a:pt x="14" y="14"/>
                    </a:cubicBezTo>
                    <a:cubicBezTo>
                      <a:pt x="0" y="28"/>
                      <a:pt x="0" y="49"/>
                      <a:pt x="11" y="63"/>
                    </a:cubicBezTo>
                    <a:cubicBezTo>
                      <a:pt x="11" y="63"/>
                      <a:pt x="11" y="63"/>
                      <a:pt x="11" y="63"/>
                    </a:cubicBezTo>
                    <a:cubicBezTo>
                      <a:pt x="14" y="66"/>
                      <a:pt x="15" y="67"/>
                      <a:pt x="17" y="68"/>
                    </a:cubicBezTo>
                    <a:cubicBezTo>
                      <a:pt x="31" y="79"/>
                      <a:pt x="51" y="78"/>
                      <a:pt x="64" y="65"/>
                    </a:cubicBezTo>
                    <a:cubicBezTo>
                      <a:pt x="78" y="51"/>
                      <a:pt x="79" y="29"/>
                      <a:pt x="65" y="14"/>
                    </a:cubicBezTo>
                    <a:close/>
                    <a:moveTo>
                      <a:pt x="58" y="59"/>
                    </a:moveTo>
                    <a:cubicBezTo>
                      <a:pt x="47" y="69"/>
                      <a:pt x="30" y="69"/>
                      <a:pt x="20" y="59"/>
                    </a:cubicBezTo>
                    <a:cubicBezTo>
                      <a:pt x="9" y="48"/>
                      <a:pt x="9" y="31"/>
                      <a:pt x="20" y="21"/>
                    </a:cubicBezTo>
                    <a:cubicBezTo>
                      <a:pt x="31" y="10"/>
                      <a:pt x="48" y="10"/>
                      <a:pt x="58" y="21"/>
                    </a:cubicBezTo>
                    <a:cubicBezTo>
                      <a:pt x="69" y="31"/>
                      <a:pt x="69" y="48"/>
                      <a:pt x="58" y="5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9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5" name="Freeform 37"/>
              <p:cNvSpPr>
                <a:spLocks/>
              </p:cNvSpPr>
              <p:nvPr/>
            </p:nvSpPr>
            <p:spPr bwMode="auto">
              <a:xfrm>
                <a:off x="7160655" y="2400130"/>
                <a:ext cx="159730" cy="164722"/>
              </a:xfrm>
              <a:custGeom>
                <a:avLst/>
                <a:gdLst>
                  <a:gd name="T0" fmla="*/ 0 w 64"/>
                  <a:gd name="T1" fmla="*/ 52 h 66"/>
                  <a:gd name="T2" fmla="*/ 12 w 64"/>
                  <a:gd name="T3" fmla="*/ 66 h 66"/>
                  <a:gd name="T4" fmla="*/ 64 w 64"/>
                  <a:gd name="T5" fmla="*/ 8 h 66"/>
                  <a:gd name="T6" fmla="*/ 55 w 64"/>
                  <a:gd name="T7" fmla="*/ 0 h 66"/>
                  <a:gd name="T8" fmla="*/ 0 w 64"/>
                  <a:gd name="T9" fmla="*/ 52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4" h="66">
                    <a:moveTo>
                      <a:pt x="0" y="52"/>
                    </a:moveTo>
                    <a:lnTo>
                      <a:pt x="12" y="66"/>
                    </a:lnTo>
                    <a:lnTo>
                      <a:pt x="64" y="8"/>
                    </a:lnTo>
                    <a:lnTo>
                      <a:pt x="55" y="0"/>
                    </a:lnTo>
                    <a:lnTo>
                      <a:pt x="0" y="5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9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6" name="Freeform 38"/>
              <p:cNvSpPr>
                <a:spLocks/>
              </p:cNvSpPr>
              <p:nvPr/>
            </p:nvSpPr>
            <p:spPr bwMode="auto">
              <a:xfrm>
                <a:off x="7412728" y="2265358"/>
                <a:ext cx="99831" cy="119797"/>
              </a:xfrm>
              <a:custGeom>
                <a:avLst/>
                <a:gdLst>
                  <a:gd name="T0" fmla="*/ 16 w 30"/>
                  <a:gd name="T1" fmla="*/ 0 h 36"/>
                  <a:gd name="T2" fmla="*/ 0 w 30"/>
                  <a:gd name="T3" fmla="*/ 34 h 36"/>
                  <a:gd name="T4" fmla="*/ 6 w 30"/>
                  <a:gd name="T5" fmla="*/ 36 h 36"/>
                  <a:gd name="T6" fmla="*/ 16 w 30"/>
                  <a:gd name="T7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0" h="36">
                    <a:moveTo>
                      <a:pt x="16" y="0"/>
                    </a:moveTo>
                    <a:cubicBezTo>
                      <a:pt x="20" y="26"/>
                      <a:pt x="0" y="34"/>
                      <a:pt x="0" y="34"/>
                    </a:cubicBezTo>
                    <a:cubicBezTo>
                      <a:pt x="6" y="36"/>
                      <a:pt x="6" y="36"/>
                      <a:pt x="6" y="36"/>
                    </a:cubicBezTo>
                    <a:cubicBezTo>
                      <a:pt x="30" y="21"/>
                      <a:pt x="16" y="0"/>
                      <a:pt x="16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9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77" name="Group 76"/>
          <p:cNvGrpSpPr/>
          <p:nvPr/>
        </p:nvGrpSpPr>
        <p:grpSpPr>
          <a:xfrm>
            <a:off x="7478061" y="4954110"/>
            <a:ext cx="749799" cy="749797"/>
            <a:chOff x="6038386" y="4179022"/>
            <a:chExt cx="710960" cy="710958"/>
          </a:xfrm>
        </p:grpSpPr>
        <p:sp>
          <p:nvSpPr>
            <p:cNvPr id="58" name="Oval 57"/>
            <p:cNvSpPr/>
            <p:nvPr/>
          </p:nvSpPr>
          <p:spPr>
            <a:xfrm>
              <a:off x="6038386" y="4179022"/>
              <a:ext cx="710960" cy="710958"/>
            </a:xfrm>
            <a:prstGeom prst="ellipse">
              <a:avLst/>
            </a:prstGeom>
            <a:noFill/>
            <a:ln>
              <a:solidFill>
                <a:schemeClr val="accent4"/>
              </a:solidFill>
            </a:ln>
          </p:spPr>
          <p:style>
            <a:lnRef idx="2">
              <a:schemeClr val="accent3">
                <a:hueOff val="552171"/>
                <a:satOff val="28263"/>
                <a:lumOff val="11872"/>
                <a:alphaOff val="0"/>
              </a:schemeClr>
            </a:lnRef>
            <a:fillRef idx="1">
              <a:schemeClr val="accent3">
                <a:hueOff val="552171"/>
                <a:satOff val="28263"/>
                <a:lumOff val="11872"/>
                <a:alphaOff val="0"/>
              </a:schemeClr>
            </a:fillRef>
            <a:effectRef idx="0">
              <a:schemeClr val="accent3">
                <a:hueOff val="552171"/>
                <a:satOff val="28263"/>
                <a:lumOff val="11872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zh-CN" alt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59" name="Group 58"/>
            <p:cNvGrpSpPr>
              <a:grpSpLocks noChangeAspect="1"/>
            </p:cNvGrpSpPr>
            <p:nvPr/>
          </p:nvGrpSpPr>
          <p:grpSpPr>
            <a:xfrm>
              <a:off x="6214075" y="4376217"/>
              <a:ext cx="359577" cy="316566"/>
              <a:chOff x="6040049" y="4182118"/>
              <a:chExt cx="521619" cy="459224"/>
            </a:xfrm>
            <a:solidFill>
              <a:schemeClr val="accent4"/>
            </a:solidFill>
          </p:grpSpPr>
          <p:sp>
            <p:nvSpPr>
              <p:cNvPr id="60" name="Freeform 84"/>
              <p:cNvSpPr>
                <a:spLocks/>
              </p:cNvSpPr>
              <p:nvPr/>
            </p:nvSpPr>
            <p:spPr bwMode="auto">
              <a:xfrm>
                <a:off x="6087469" y="4202084"/>
                <a:ext cx="194671" cy="419291"/>
              </a:xfrm>
              <a:custGeom>
                <a:avLst/>
                <a:gdLst>
                  <a:gd name="T0" fmla="*/ 52 w 59"/>
                  <a:gd name="T1" fmla="*/ 5 h 126"/>
                  <a:gd name="T2" fmla="*/ 9 w 59"/>
                  <a:gd name="T3" fmla="*/ 38 h 126"/>
                  <a:gd name="T4" fmla="*/ 0 w 59"/>
                  <a:gd name="T5" fmla="*/ 39 h 126"/>
                  <a:gd name="T6" fmla="*/ 0 w 59"/>
                  <a:gd name="T7" fmla="*/ 86 h 126"/>
                  <a:gd name="T8" fmla="*/ 9 w 59"/>
                  <a:gd name="T9" fmla="*/ 88 h 126"/>
                  <a:gd name="T10" fmla="*/ 51 w 59"/>
                  <a:gd name="T11" fmla="*/ 119 h 126"/>
                  <a:gd name="T12" fmla="*/ 59 w 59"/>
                  <a:gd name="T13" fmla="*/ 119 h 126"/>
                  <a:gd name="T14" fmla="*/ 59 w 59"/>
                  <a:gd name="T15" fmla="*/ 5 h 126"/>
                  <a:gd name="T16" fmla="*/ 52 w 59"/>
                  <a:gd name="T17" fmla="*/ 5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9" h="126">
                    <a:moveTo>
                      <a:pt x="52" y="5"/>
                    </a:moveTo>
                    <a:cubicBezTo>
                      <a:pt x="9" y="38"/>
                      <a:pt x="9" y="38"/>
                      <a:pt x="9" y="38"/>
                    </a:cubicBezTo>
                    <a:cubicBezTo>
                      <a:pt x="9" y="38"/>
                      <a:pt x="5" y="38"/>
                      <a:pt x="0" y="39"/>
                    </a:cubicBezTo>
                    <a:cubicBezTo>
                      <a:pt x="0" y="86"/>
                      <a:pt x="0" y="86"/>
                      <a:pt x="0" y="86"/>
                    </a:cubicBezTo>
                    <a:cubicBezTo>
                      <a:pt x="5" y="87"/>
                      <a:pt x="9" y="88"/>
                      <a:pt x="9" y="88"/>
                    </a:cubicBezTo>
                    <a:cubicBezTo>
                      <a:pt x="51" y="119"/>
                      <a:pt x="51" y="119"/>
                      <a:pt x="51" y="119"/>
                    </a:cubicBezTo>
                    <a:cubicBezTo>
                      <a:pt x="51" y="119"/>
                      <a:pt x="59" y="126"/>
                      <a:pt x="59" y="119"/>
                    </a:cubicBezTo>
                    <a:cubicBezTo>
                      <a:pt x="59" y="112"/>
                      <a:pt x="59" y="11"/>
                      <a:pt x="59" y="5"/>
                    </a:cubicBezTo>
                    <a:cubicBezTo>
                      <a:pt x="59" y="0"/>
                      <a:pt x="52" y="5"/>
                      <a:pt x="52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9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1" name="Freeform 85"/>
              <p:cNvSpPr>
                <a:spLocks/>
              </p:cNvSpPr>
              <p:nvPr/>
            </p:nvSpPr>
            <p:spPr bwMode="auto">
              <a:xfrm>
                <a:off x="6040049" y="4339353"/>
                <a:ext cx="27454" cy="147252"/>
              </a:xfrm>
              <a:custGeom>
                <a:avLst/>
                <a:gdLst>
                  <a:gd name="T0" fmla="*/ 0 w 8"/>
                  <a:gd name="T1" fmla="*/ 8 h 44"/>
                  <a:gd name="T2" fmla="*/ 0 w 8"/>
                  <a:gd name="T3" fmla="*/ 38 h 44"/>
                  <a:gd name="T4" fmla="*/ 8 w 8"/>
                  <a:gd name="T5" fmla="*/ 44 h 44"/>
                  <a:gd name="T6" fmla="*/ 8 w 8"/>
                  <a:gd name="T7" fmla="*/ 0 h 44"/>
                  <a:gd name="T8" fmla="*/ 0 w 8"/>
                  <a:gd name="T9" fmla="*/ 8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" h="44">
                    <a:moveTo>
                      <a:pt x="0" y="8"/>
                    </a:moveTo>
                    <a:cubicBezTo>
                      <a:pt x="0" y="16"/>
                      <a:pt x="0" y="32"/>
                      <a:pt x="0" y="38"/>
                    </a:cubicBezTo>
                    <a:cubicBezTo>
                      <a:pt x="0" y="40"/>
                      <a:pt x="4" y="42"/>
                      <a:pt x="8" y="44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4" y="2"/>
                      <a:pt x="0" y="4"/>
                      <a:pt x="0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9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2" name="Freeform 86"/>
              <p:cNvSpPr>
                <a:spLocks/>
              </p:cNvSpPr>
              <p:nvPr/>
            </p:nvSpPr>
            <p:spPr bwMode="auto">
              <a:xfrm>
                <a:off x="6329559" y="4296924"/>
                <a:ext cx="77370" cy="229612"/>
              </a:xfrm>
              <a:custGeom>
                <a:avLst/>
                <a:gdLst>
                  <a:gd name="T0" fmla="*/ 10 w 23"/>
                  <a:gd name="T1" fmla="*/ 2 h 69"/>
                  <a:gd name="T2" fmla="*/ 2 w 23"/>
                  <a:gd name="T3" fmla="*/ 2 h 69"/>
                  <a:gd name="T4" fmla="*/ 2 w 23"/>
                  <a:gd name="T5" fmla="*/ 10 h 69"/>
                  <a:gd name="T6" fmla="*/ 12 w 23"/>
                  <a:gd name="T7" fmla="*/ 35 h 69"/>
                  <a:gd name="T8" fmla="*/ 2 w 23"/>
                  <a:gd name="T9" fmla="*/ 60 h 69"/>
                  <a:gd name="T10" fmla="*/ 2 w 23"/>
                  <a:gd name="T11" fmla="*/ 67 h 69"/>
                  <a:gd name="T12" fmla="*/ 6 w 23"/>
                  <a:gd name="T13" fmla="*/ 69 h 69"/>
                  <a:gd name="T14" fmla="*/ 10 w 23"/>
                  <a:gd name="T15" fmla="*/ 67 h 69"/>
                  <a:gd name="T16" fmla="*/ 23 w 23"/>
                  <a:gd name="T17" fmla="*/ 35 h 69"/>
                  <a:gd name="T18" fmla="*/ 10 w 23"/>
                  <a:gd name="T19" fmla="*/ 2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3" h="69">
                    <a:moveTo>
                      <a:pt x="10" y="2"/>
                    </a:moveTo>
                    <a:cubicBezTo>
                      <a:pt x="7" y="0"/>
                      <a:pt x="4" y="0"/>
                      <a:pt x="2" y="2"/>
                    </a:cubicBezTo>
                    <a:cubicBezTo>
                      <a:pt x="0" y="4"/>
                      <a:pt x="0" y="8"/>
                      <a:pt x="2" y="10"/>
                    </a:cubicBezTo>
                    <a:cubicBezTo>
                      <a:pt x="9" y="17"/>
                      <a:pt x="12" y="26"/>
                      <a:pt x="12" y="35"/>
                    </a:cubicBezTo>
                    <a:cubicBezTo>
                      <a:pt x="12" y="44"/>
                      <a:pt x="9" y="53"/>
                      <a:pt x="2" y="60"/>
                    </a:cubicBezTo>
                    <a:cubicBezTo>
                      <a:pt x="0" y="62"/>
                      <a:pt x="0" y="65"/>
                      <a:pt x="2" y="67"/>
                    </a:cubicBezTo>
                    <a:cubicBezTo>
                      <a:pt x="3" y="68"/>
                      <a:pt x="4" y="69"/>
                      <a:pt x="6" y="69"/>
                    </a:cubicBezTo>
                    <a:cubicBezTo>
                      <a:pt x="7" y="69"/>
                      <a:pt x="9" y="68"/>
                      <a:pt x="10" y="67"/>
                    </a:cubicBezTo>
                    <a:cubicBezTo>
                      <a:pt x="19" y="58"/>
                      <a:pt x="23" y="47"/>
                      <a:pt x="23" y="35"/>
                    </a:cubicBezTo>
                    <a:cubicBezTo>
                      <a:pt x="23" y="23"/>
                      <a:pt x="19" y="11"/>
                      <a:pt x="1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9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3" name="Freeform 87"/>
              <p:cNvSpPr>
                <a:spLocks/>
              </p:cNvSpPr>
              <p:nvPr/>
            </p:nvSpPr>
            <p:spPr bwMode="auto">
              <a:xfrm>
                <a:off x="6376980" y="4239521"/>
                <a:ext cx="102328" cy="341923"/>
              </a:xfrm>
              <a:custGeom>
                <a:avLst/>
                <a:gdLst>
                  <a:gd name="T0" fmla="*/ 10 w 31"/>
                  <a:gd name="T1" fmla="*/ 2 h 103"/>
                  <a:gd name="T2" fmla="*/ 3 w 31"/>
                  <a:gd name="T3" fmla="*/ 2 h 103"/>
                  <a:gd name="T4" fmla="*/ 3 w 31"/>
                  <a:gd name="T5" fmla="*/ 10 h 103"/>
                  <a:gd name="T6" fmla="*/ 20 w 31"/>
                  <a:gd name="T7" fmla="*/ 52 h 103"/>
                  <a:gd name="T8" fmla="*/ 3 w 31"/>
                  <a:gd name="T9" fmla="*/ 94 h 103"/>
                  <a:gd name="T10" fmla="*/ 3 w 31"/>
                  <a:gd name="T11" fmla="*/ 102 h 103"/>
                  <a:gd name="T12" fmla="*/ 6 w 31"/>
                  <a:gd name="T13" fmla="*/ 103 h 103"/>
                  <a:gd name="T14" fmla="*/ 10 w 31"/>
                  <a:gd name="T15" fmla="*/ 102 h 103"/>
                  <a:gd name="T16" fmla="*/ 31 w 31"/>
                  <a:gd name="T17" fmla="*/ 52 h 103"/>
                  <a:gd name="T18" fmla="*/ 10 w 31"/>
                  <a:gd name="T19" fmla="*/ 2 h 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1" h="103">
                    <a:moveTo>
                      <a:pt x="10" y="2"/>
                    </a:moveTo>
                    <a:cubicBezTo>
                      <a:pt x="8" y="0"/>
                      <a:pt x="5" y="0"/>
                      <a:pt x="3" y="2"/>
                    </a:cubicBezTo>
                    <a:cubicBezTo>
                      <a:pt x="0" y="4"/>
                      <a:pt x="0" y="8"/>
                      <a:pt x="3" y="10"/>
                    </a:cubicBezTo>
                    <a:cubicBezTo>
                      <a:pt x="14" y="21"/>
                      <a:pt x="20" y="37"/>
                      <a:pt x="20" y="52"/>
                    </a:cubicBezTo>
                    <a:cubicBezTo>
                      <a:pt x="20" y="67"/>
                      <a:pt x="14" y="82"/>
                      <a:pt x="3" y="94"/>
                    </a:cubicBezTo>
                    <a:cubicBezTo>
                      <a:pt x="0" y="96"/>
                      <a:pt x="0" y="100"/>
                      <a:pt x="3" y="102"/>
                    </a:cubicBezTo>
                    <a:cubicBezTo>
                      <a:pt x="4" y="103"/>
                      <a:pt x="5" y="103"/>
                      <a:pt x="6" y="103"/>
                    </a:cubicBezTo>
                    <a:cubicBezTo>
                      <a:pt x="8" y="103"/>
                      <a:pt x="9" y="103"/>
                      <a:pt x="10" y="102"/>
                    </a:cubicBezTo>
                    <a:cubicBezTo>
                      <a:pt x="24" y="88"/>
                      <a:pt x="31" y="70"/>
                      <a:pt x="31" y="52"/>
                    </a:cubicBezTo>
                    <a:cubicBezTo>
                      <a:pt x="31" y="34"/>
                      <a:pt x="24" y="16"/>
                      <a:pt x="1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9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4" name="Freeform 88"/>
              <p:cNvSpPr>
                <a:spLocks/>
              </p:cNvSpPr>
              <p:nvPr/>
            </p:nvSpPr>
            <p:spPr bwMode="auto">
              <a:xfrm>
                <a:off x="6436879" y="4182118"/>
                <a:ext cx="124789" cy="459224"/>
              </a:xfrm>
              <a:custGeom>
                <a:avLst/>
                <a:gdLst>
                  <a:gd name="T0" fmla="*/ 10 w 38"/>
                  <a:gd name="T1" fmla="*/ 2 h 138"/>
                  <a:gd name="T2" fmla="*/ 2 w 38"/>
                  <a:gd name="T3" fmla="*/ 2 h 138"/>
                  <a:gd name="T4" fmla="*/ 2 w 38"/>
                  <a:gd name="T5" fmla="*/ 9 h 138"/>
                  <a:gd name="T6" fmla="*/ 27 w 38"/>
                  <a:gd name="T7" fmla="*/ 69 h 138"/>
                  <a:gd name="T8" fmla="*/ 2 w 38"/>
                  <a:gd name="T9" fmla="*/ 128 h 138"/>
                  <a:gd name="T10" fmla="*/ 2 w 38"/>
                  <a:gd name="T11" fmla="*/ 136 h 138"/>
                  <a:gd name="T12" fmla="*/ 6 w 38"/>
                  <a:gd name="T13" fmla="*/ 138 h 138"/>
                  <a:gd name="T14" fmla="*/ 10 w 38"/>
                  <a:gd name="T15" fmla="*/ 136 h 138"/>
                  <a:gd name="T16" fmla="*/ 38 w 38"/>
                  <a:gd name="T17" fmla="*/ 69 h 138"/>
                  <a:gd name="T18" fmla="*/ 10 w 38"/>
                  <a:gd name="T19" fmla="*/ 2 h 1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8" h="138">
                    <a:moveTo>
                      <a:pt x="10" y="2"/>
                    </a:moveTo>
                    <a:cubicBezTo>
                      <a:pt x="8" y="0"/>
                      <a:pt x="5" y="0"/>
                      <a:pt x="2" y="2"/>
                    </a:cubicBezTo>
                    <a:cubicBezTo>
                      <a:pt x="0" y="4"/>
                      <a:pt x="0" y="7"/>
                      <a:pt x="2" y="9"/>
                    </a:cubicBezTo>
                    <a:cubicBezTo>
                      <a:pt x="19" y="26"/>
                      <a:pt x="27" y="47"/>
                      <a:pt x="27" y="69"/>
                    </a:cubicBezTo>
                    <a:cubicBezTo>
                      <a:pt x="27" y="90"/>
                      <a:pt x="19" y="112"/>
                      <a:pt x="2" y="128"/>
                    </a:cubicBezTo>
                    <a:cubicBezTo>
                      <a:pt x="0" y="130"/>
                      <a:pt x="0" y="134"/>
                      <a:pt x="2" y="136"/>
                    </a:cubicBezTo>
                    <a:cubicBezTo>
                      <a:pt x="4" y="137"/>
                      <a:pt x="5" y="138"/>
                      <a:pt x="6" y="138"/>
                    </a:cubicBezTo>
                    <a:cubicBezTo>
                      <a:pt x="8" y="138"/>
                      <a:pt x="9" y="137"/>
                      <a:pt x="10" y="136"/>
                    </a:cubicBezTo>
                    <a:cubicBezTo>
                      <a:pt x="29" y="117"/>
                      <a:pt x="38" y="93"/>
                      <a:pt x="38" y="69"/>
                    </a:cubicBezTo>
                    <a:cubicBezTo>
                      <a:pt x="38" y="45"/>
                      <a:pt x="29" y="20"/>
                      <a:pt x="1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9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78" name="Group 77"/>
          <p:cNvGrpSpPr/>
          <p:nvPr/>
        </p:nvGrpSpPr>
        <p:grpSpPr>
          <a:xfrm>
            <a:off x="10203056" y="4947838"/>
            <a:ext cx="749799" cy="749797"/>
            <a:chOff x="8613835" y="4173075"/>
            <a:chExt cx="710960" cy="710958"/>
          </a:xfrm>
        </p:grpSpPr>
        <p:sp>
          <p:nvSpPr>
            <p:cNvPr id="66" name="Oval 65"/>
            <p:cNvSpPr/>
            <p:nvPr/>
          </p:nvSpPr>
          <p:spPr>
            <a:xfrm>
              <a:off x="8613835" y="4173075"/>
              <a:ext cx="710960" cy="710958"/>
            </a:xfrm>
            <a:prstGeom prst="ellipse">
              <a:avLst/>
            </a:prstGeom>
            <a:noFill/>
            <a:ln>
              <a:solidFill>
                <a:schemeClr val="accent5"/>
              </a:solidFill>
            </a:ln>
          </p:spPr>
          <p:style>
            <a:lnRef idx="2">
              <a:schemeClr val="accent3">
                <a:hueOff val="552171"/>
                <a:satOff val="28263"/>
                <a:lumOff val="11872"/>
                <a:alphaOff val="0"/>
              </a:schemeClr>
            </a:lnRef>
            <a:fillRef idx="1">
              <a:schemeClr val="accent3">
                <a:hueOff val="552171"/>
                <a:satOff val="28263"/>
                <a:lumOff val="11872"/>
                <a:alphaOff val="0"/>
              </a:schemeClr>
            </a:fillRef>
            <a:effectRef idx="0">
              <a:schemeClr val="accent3">
                <a:hueOff val="552171"/>
                <a:satOff val="28263"/>
                <a:lumOff val="11872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zh-CN" alt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7" name="Freeform 16"/>
            <p:cNvSpPr>
              <a:spLocks noChangeAspect="1" noEditPoints="1"/>
            </p:cNvSpPr>
            <p:nvPr/>
          </p:nvSpPr>
          <p:spPr bwMode="auto">
            <a:xfrm>
              <a:off x="8807774" y="4323051"/>
              <a:ext cx="310685" cy="360000"/>
            </a:xfrm>
            <a:custGeom>
              <a:avLst/>
              <a:gdLst>
                <a:gd name="T0" fmla="*/ 233 w 320"/>
                <a:gd name="T1" fmla="*/ 138 h 371"/>
                <a:gd name="T2" fmla="*/ 261 w 320"/>
                <a:gd name="T3" fmla="*/ 12 h 371"/>
                <a:gd name="T4" fmla="*/ 168 w 320"/>
                <a:gd name="T5" fmla="*/ 104 h 371"/>
                <a:gd name="T6" fmla="*/ 80 w 320"/>
                <a:gd name="T7" fmla="*/ 182 h 371"/>
                <a:gd name="T8" fmla="*/ 80 w 320"/>
                <a:gd name="T9" fmla="*/ 319 h 371"/>
                <a:gd name="T10" fmla="*/ 253 w 320"/>
                <a:gd name="T11" fmla="*/ 371 h 371"/>
                <a:gd name="T12" fmla="*/ 320 w 320"/>
                <a:gd name="T13" fmla="*/ 172 h 371"/>
                <a:gd name="T14" fmla="*/ 233 w 320"/>
                <a:gd name="T15" fmla="*/ 138 h 371"/>
                <a:gd name="T16" fmla="*/ 60 w 320"/>
                <a:gd name="T17" fmla="*/ 140 h 371"/>
                <a:gd name="T18" fmla="*/ 0 w 320"/>
                <a:gd name="T19" fmla="*/ 202 h 371"/>
                <a:gd name="T20" fmla="*/ 0 w 320"/>
                <a:gd name="T21" fmla="*/ 299 h 371"/>
                <a:gd name="T22" fmla="*/ 60 w 320"/>
                <a:gd name="T23" fmla="*/ 360 h 371"/>
                <a:gd name="T24" fmla="*/ 40 w 320"/>
                <a:gd name="T25" fmla="*/ 315 h 371"/>
                <a:gd name="T26" fmla="*/ 40 w 320"/>
                <a:gd name="T27" fmla="*/ 187 h 371"/>
                <a:gd name="T28" fmla="*/ 60 w 320"/>
                <a:gd name="T29" fmla="*/ 140 h 3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20" h="371">
                  <a:moveTo>
                    <a:pt x="233" y="138"/>
                  </a:moveTo>
                  <a:cubicBezTo>
                    <a:pt x="230" y="131"/>
                    <a:pt x="304" y="65"/>
                    <a:pt x="261" y="12"/>
                  </a:cubicBezTo>
                  <a:cubicBezTo>
                    <a:pt x="251" y="0"/>
                    <a:pt x="217" y="72"/>
                    <a:pt x="168" y="104"/>
                  </a:cubicBezTo>
                  <a:cubicBezTo>
                    <a:pt x="142" y="122"/>
                    <a:pt x="80" y="161"/>
                    <a:pt x="80" y="182"/>
                  </a:cubicBezTo>
                  <a:cubicBezTo>
                    <a:pt x="80" y="319"/>
                    <a:pt x="80" y="319"/>
                    <a:pt x="80" y="319"/>
                  </a:cubicBezTo>
                  <a:cubicBezTo>
                    <a:pt x="80" y="344"/>
                    <a:pt x="178" y="371"/>
                    <a:pt x="253" y="371"/>
                  </a:cubicBezTo>
                  <a:cubicBezTo>
                    <a:pt x="280" y="371"/>
                    <a:pt x="320" y="199"/>
                    <a:pt x="320" y="172"/>
                  </a:cubicBezTo>
                  <a:cubicBezTo>
                    <a:pt x="320" y="145"/>
                    <a:pt x="235" y="145"/>
                    <a:pt x="233" y="138"/>
                  </a:cubicBezTo>
                  <a:close/>
                  <a:moveTo>
                    <a:pt x="60" y="140"/>
                  </a:moveTo>
                  <a:cubicBezTo>
                    <a:pt x="47" y="140"/>
                    <a:pt x="0" y="148"/>
                    <a:pt x="0" y="202"/>
                  </a:cubicBezTo>
                  <a:cubicBezTo>
                    <a:pt x="0" y="299"/>
                    <a:pt x="0" y="299"/>
                    <a:pt x="0" y="299"/>
                  </a:cubicBezTo>
                  <a:cubicBezTo>
                    <a:pt x="0" y="354"/>
                    <a:pt x="47" y="360"/>
                    <a:pt x="60" y="360"/>
                  </a:cubicBezTo>
                  <a:cubicBezTo>
                    <a:pt x="73" y="360"/>
                    <a:pt x="40" y="348"/>
                    <a:pt x="40" y="315"/>
                  </a:cubicBezTo>
                  <a:cubicBezTo>
                    <a:pt x="40" y="187"/>
                    <a:pt x="40" y="187"/>
                    <a:pt x="40" y="187"/>
                  </a:cubicBezTo>
                  <a:cubicBezTo>
                    <a:pt x="40" y="152"/>
                    <a:pt x="73" y="140"/>
                    <a:pt x="60" y="14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6" name="Group 75"/>
          <p:cNvGrpSpPr/>
          <p:nvPr/>
        </p:nvGrpSpPr>
        <p:grpSpPr>
          <a:xfrm>
            <a:off x="4753065" y="4947838"/>
            <a:ext cx="749799" cy="749797"/>
            <a:chOff x="3445843" y="4173075"/>
            <a:chExt cx="710960" cy="710958"/>
          </a:xfrm>
        </p:grpSpPr>
        <p:sp>
          <p:nvSpPr>
            <p:cNvPr id="69" name="Oval 68"/>
            <p:cNvSpPr/>
            <p:nvPr/>
          </p:nvSpPr>
          <p:spPr>
            <a:xfrm>
              <a:off x="3445843" y="4173075"/>
              <a:ext cx="710960" cy="710958"/>
            </a:xfrm>
            <a:prstGeom prst="ellipse">
              <a:avLst/>
            </a:prstGeom>
            <a:noFill/>
            <a:ln>
              <a:solidFill>
                <a:schemeClr val="accent3"/>
              </a:solidFill>
            </a:ln>
          </p:spPr>
          <p:style>
            <a:lnRef idx="2">
              <a:schemeClr val="accent3">
                <a:hueOff val="552171"/>
                <a:satOff val="28263"/>
                <a:lumOff val="11872"/>
                <a:alphaOff val="0"/>
              </a:schemeClr>
            </a:lnRef>
            <a:fillRef idx="1">
              <a:schemeClr val="accent3">
                <a:hueOff val="552171"/>
                <a:satOff val="28263"/>
                <a:lumOff val="11872"/>
                <a:alphaOff val="0"/>
              </a:schemeClr>
            </a:fillRef>
            <a:effectRef idx="0">
              <a:schemeClr val="accent3">
                <a:hueOff val="552171"/>
                <a:satOff val="28263"/>
                <a:lumOff val="11872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zh-CN" alt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0" name="Freeform 6"/>
            <p:cNvSpPr>
              <a:spLocks noEditPoints="1"/>
            </p:cNvSpPr>
            <p:nvPr/>
          </p:nvSpPr>
          <p:spPr bwMode="auto">
            <a:xfrm>
              <a:off x="3636568" y="4374006"/>
              <a:ext cx="330025" cy="289905"/>
            </a:xfrm>
            <a:custGeom>
              <a:avLst/>
              <a:gdLst>
                <a:gd name="T0" fmla="*/ 400 w 400"/>
                <a:gd name="T1" fmla="*/ 352 h 352"/>
                <a:gd name="T2" fmla="*/ 394 w 400"/>
                <a:gd name="T3" fmla="*/ 268 h 352"/>
                <a:gd name="T4" fmla="*/ 342 w 400"/>
                <a:gd name="T5" fmla="*/ 236 h 352"/>
                <a:gd name="T6" fmla="*/ 303 w 400"/>
                <a:gd name="T7" fmla="*/ 191 h 352"/>
                <a:gd name="T8" fmla="*/ 316 w 400"/>
                <a:gd name="T9" fmla="*/ 157 h 352"/>
                <a:gd name="T10" fmla="*/ 327 w 400"/>
                <a:gd name="T11" fmla="*/ 134 h 352"/>
                <a:gd name="T12" fmla="*/ 322 w 400"/>
                <a:gd name="T13" fmla="*/ 122 h 352"/>
                <a:gd name="T14" fmla="*/ 325 w 400"/>
                <a:gd name="T15" fmla="*/ 98 h 352"/>
                <a:gd name="T16" fmla="*/ 278 w 400"/>
                <a:gd name="T17" fmla="*/ 51 h 352"/>
                <a:gd name="T18" fmla="*/ 230 w 400"/>
                <a:gd name="T19" fmla="*/ 98 h 352"/>
                <a:gd name="T20" fmla="*/ 233 w 400"/>
                <a:gd name="T21" fmla="*/ 122 h 352"/>
                <a:gd name="T22" fmla="*/ 229 w 400"/>
                <a:gd name="T23" fmla="*/ 134 h 352"/>
                <a:gd name="T24" fmla="*/ 240 w 400"/>
                <a:gd name="T25" fmla="*/ 157 h 352"/>
                <a:gd name="T26" fmla="*/ 253 w 400"/>
                <a:gd name="T27" fmla="*/ 191 h 352"/>
                <a:gd name="T28" fmla="*/ 236 w 400"/>
                <a:gd name="T29" fmla="*/ 224 h 352"/>
                <a:gd name="T30" fmla="*/ 310 w 400"/>
                <a:gd name="T31" fmla="*/ 292 h 352"/>
                <a:gd name="T32" fmla="*/ 310 w 400"/>
                <a:gd name="T33" fmla="*/ 352 h 352"/>
                <a:gd name="T34" fmla="*/ 400 w 400"/>
                <a:gd name="T35" fmla="*/ 352 h 352"/>
                <a:gd name="T36" fmla="*/ 204 w 400"/>
                <a:gd name="T37" fmla="*/ 247 h 352"/>
                <a:gd name="T38" fmla="*/ 152 w 400"/>
                <a:gd name="T39" fmla="*/ 187 h 352"/>
                <a:gd name="T40" fmla="*/ 169 w 400"/>
                <a:gd name="T41" fmla="*/ 142 h 352"/>
                <a:gd name="T42" fmla="*/ 184 w 400"/>
                <a:gd name="T43" fmla="*/ 111 h 352"/>
                <a:gd name="T44" fmla="*/ 179 w 400"/>
                <a:gd name="T45" fmla="*/ 95 h 352"/>
                <a:gd name="T46" fmla="*/ 183 w 400"/>
                <a:gd name="T47" fmla="*/ 63 h 352"/>
                <a:gd name="T48" fmla="*/ 119 w 400"/>
                <a:gd name="T49" fmla="*/ 0 h 352"/>
                <a:gd name="T50" fmla="*/ 55 w 400"/>
                <a:gd name="T51" fmla="*/ 63 h 352"/>
                <a:gd name="T52" fmla="*/ 59 w 400"/>
                <a:gd name="T53" fmla="*/ 95 h 352"/>
                <a:gd name="T54" fmla="*/ 53 w 400"/>
                <a:gd name="T55" fmla="*/ 111 h 352"/>
                <a:gd name="T56" fmla="*/ 68 w 400"/>
                <a:gd name="T57" fmla="*/ 142 h 352"/>
                <a:gd name="T58" fmla="*/ 86 w 400"/>
                <a:gd name="T59" fmla="*/ 187 h 352"/>
                <a:gd name="T60" fmla="*/ 33 w 400"/>
                <a:gd name="T61" fmla="*/ 247 h 352"/>
                <a:gd name="T62" fmla="*/ 0 w 400"/>
                <a:gd name="T63" fmla="*/ 279 h 352"/>
                <a:gd name="T64" fmla="*/ 0 w 400"/>
                <a:gd name="T65" fmla="*/ 352 h 352"/>
                <a:gd name="T66" fmla="*/ 278 w 400"/>
                <a:gd name="T67" fmla="*/ 352 h 352"/>
                <a:gd name="T68" fmla="*/ 278 w 400"/>
                <a:gd name="T69" fmla="*/ 297 h 352"/>
                <a:gd name="T70" fmla="*/ 204 w 400"/>
                <a:gd name="T71" fmla="*/ 247 h 3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400" h="352">
                  <a:moveTo>
                    <a:pt x="400" y="352"/>
                  </a:moveTo>
                  <a:cubicBezTo>
                    <a:pt x="400" y="352"/>
                    <a:pt x="399" y="276"/>
                    <a:pt x="394" y="268"/>
                  </a:cubicBezTo>
                  <a:cubicBezTo>
                    <a:pt x="387" y="257"/>
                    <a:pt x="371" y="249"/>
                    <a:pt x="342" y="236"/>
                  </a:cubicBezTo>
                  <a:cubicBezTo>
                    <a:pt x="312" y="224"/>
                    <a:pt x="303" y="213"/>
                    <a:pt x="303" y="191"/>
                  </a:cubicBezTo>
                  <a:cubicBezTo>
                    <a:pt x="303" y="177"/>
                    <a:pt x="312" y="182"/>
                    <a:pt x="316" y="157"/>
                  </a:cubicBezTo>
                  <a:cubicBezTo>
                    <a:pt x="317" y="147"/>
                    <a:pt x="325" y="157"/>
                    <a:pt x="327" y="134"/>
                  </a:cubicBezTo>
                  <a:cubicBezTo>
                    <a:pt x="327" y="124"/>
                    <a:pt x="322" y="122"/>
                    <a:pt x="322" y="122"/>
                  </a:cubicBezTo>
                  <a:cubicBezTo>
                    <a:pt x="322" y="122"/>
                    <a:pt x="325" y="108"/>
                    <a:pt x="325" y="98"/>
                  </a:cubicBezTo>
                  <a:cubicBezTo>
                    <a:pt x="327" y="85"/>
                    <a:pt x="319" y="51"/>
                    <a:pt x="278" y="51"/>
                  </a:cubicBezTo>
                  <a:cubicBezTo>
                    <a:pt x="236" y="51"/>
                    <a:pt x="229" y="85"/>
                    <a:pt x="230" y="98"/>
                  </a:cubicBezTo>
                  <a:cubicBezTo>
                    <a:pt x="231" y="108"/>
                    <a:pt x="233" y="122"/>
                    <a:pt x="233" y="122"/>
                  </a:cubicBezTo>
                  <a:cubicBezTo>
                    <a:pt x="233" y="122"/>
                    <a:pt x="229" y="124"/>
                    <a:pt x="229" y="134"/>
                  </a:cubicBezTo>
                  <a:cubicBezTo>
                    <a:pt x="230" y="157"/>
                    <a:pt x="238" y="147"/>
                    <a:pt x="240" y="157"/>
                  </a:cubicBezTo>
                  <a:cubicBezTo>
                    <a:pt x="244" y="182"/>
                    <a:pt x="253" y="177"/>
                    <a:pt x="253" y="191"/>
                  </a:cubicBezTo>
                  <a:cubicBezTo>
                    <a:pt x="253" y="206"/>
                    <a:pt x="248" y="216"/>
                    <a:pt x="236" y="224"/>
                  </a:cubicBezTo>
                  <a:cubicBezTo>
                    <a:pt x="301" y="257"/>
                    <a:pt x="310" y="263"/>
                    <a:pt x="310" y="292"/>
                  </a:cubicBezTo>
                  <a:cubicBezTo>
                    <a:pt x="310" y="352"/>
                    <a:pt x="310" y="352"/>
                    <a:pt x="310" y="352"/>
                  </a:cubicBezTo>
                  <a:lnTo>
                    <a:pt x="400" y="352"/>
                  </a:lnTo>
                  <a:close/>
                  <a:moveTo>
                    <a:pt x="204" y="247"/>
                  </a:moveTo>
                  <a:cubicBezTo>
                    <a:pt x="165" y="231"/>
                    <a:pt x="152" y="217"/>
                    <a:pt x="152" y="187"/>
                  </a:cubicBezTo>
                  <a:cubicBezTo>
                    <a:pt x="152" y="169"/>
                    <a:pt x="164" y="175"/>
                    <a:pt x="169" y="142"/>
                  </a:cubicBezTo>
                  <a:cubicBezTo>
                    <a:pt x="172" y="129"/>
                    <a:pt x="182" y="142"/>
                    <a:pt x="184" y="111"/>
                  </a:cubicBezTo>
                  <a:cubicBezTo>
                    <a:pt x="184" y="98"/>
                    <a:pt x="179" y="95"/>
                    <a:pt x="179" y="95"/>
                  </a:cubicBezTo>
                  <a:cubicBezTo>
                    <a:pt x="179" y="95"/>
                    <a:pt x="181" y="77"/>
                    <a:pt x="183" y="63"/>
                  </a:cubicBezTo>
                  <a:cubicBezTo>
                    <a:pt x="184" y="45"/>
                    <a:pt x="174" y="0"/>
                    <a:pt x="119" y="0"/>
                  </a:cubicBezTo>
                  <a:cubicBezTo>
                    <a:pt x="64" y="0"/>
                    <a:pt x="54" y="45"/>
                    <a:pt x="55" y="63"/>
                  </a:cubicBezTo>
                  <a:cubicBezTo>
                    <a:pt x="56" y="77"/>
                    <a:pt x="59" y="95"/>
                    <a:pt x="59" y="95"/>
                  </a:cubicBezTo>
                  <a:cubicBezTo>
                    <a:pt x="59" y="95"/>
                    <a:pt x="53" y="98"/>
                    <a:pt x="53" y="111"/>
                  </a:cubicBezTo>
                  <a:cubicBezTo>
                    <a:pt x="55" y="142"/>
                    <a:pt x="66" y="129"/>
                    <a:pt x="68" y="142"/>
                  </a:cubicBezTo>
                  <a:cubicBezTo>
                    <a:pt x="74" y="175"/>
                    <a:pt x="86" y="169"/>
                    <a:pt x="86" y="187"/>
                  </a:cubicBezTo>
                  <a:cubicBezTo>
                    <a:pt x="86" y="217"/>
                    <a:pt x="73" y="231"/>
                    <a:pt x="33" y="247"/>
                  </a:cubicBezTo>
                  <a:cubicBezTo>
                    <a:pt x="21" y="252"/>
                    <a:pt x="0" y="260"/>
                    <a:pt x="0" y="279"/>
                  </a:cubicBezTo>
                  <a:cubicBezTo>
                    <a:pt x="0" y="352"/>
                    <a:pt x="0" y="352"/>
                    <a:pt x="0" y="352"/>
                  </a:cubicBezTo>
                  <a:cubicBezTo>
                    <a:pt x="278" y="352"/>
                    <a:pt x="278" y="352"/>
                    <a:pt x="278" y="352"/>
                  </a:cubicBezTo>
                  <a:cubicBezTo>
                    <a:pt x="278" y="352"/>
                    <a:pt x="278" y="309"/>
                    <a:pt x="278" y="297"/>
                  </a:cubicBezTo>
                  <a:cubicBezTo>
                    <a:pt x="278" y="280"/>
                    <a:pt x="244" y="264"/>
                    <a:pt x="204" y="247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51" name="Content Placeholder 2"/>
          <p:cNvSpPr txBox="1">
            <a:spLocks/>
          </p:cNvSpPr>
          <p:nvPr/>
        </p:nvSpPr>
        <p:spPr>
          <a:xfrm>
            <a:off x="1312799" y="3421372"/>
            <a:ext cx="2180339" cy="3577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7" name="Content Placeholder 2"/>
          <p:cNvSpPr txBox="1">
            <a:spLocks/>
          </p:cNvSpPr>
          <p:nvPr/>
        </p:nvSpPr>
        <p:spPr>
          <a:xfrm>
            <a:off x="1312799" y="3725697"/>
            <a:ext cx="2180339" cy="796927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5" name="Content Placeholder 2"/>
          <p:cNvSpPr txBox="1">
            <a:spLocks/>
          </p:cNvSpPr>
          <p:nvPr/>
        </p:nvSpPr>
        <p:spPr>
          <a:xfrm>
            <a:off x="4037795" y="3421372"/>
            <a:ext cx="2180339" cy="3577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8" name="Content Placeholder 2"/>
          <p:cNvSpPr txBox="1">
            <a:spLocks/>
          </p:cNvSpPr>
          <p:nvPr/>
        </p:nvSpPr>
        <p:spPr>
          <a:xfrm>
            <a:off x="4037795" y="3725697"/>
            <a:ext cx="2180339" cy="796927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9" name="Content Placeholder 2"/>
          <p:cNvSpPr txBox="1">
            <a:spLocks/>
          </p:cNvSpPr>
          <p:nvPr/>
        </p:nvSpPr>
        <p:spPr>
          <a:xfrm>
            <a:off x="6762791" y="3421372"/>
            <a:ext cx="2180339" cy="3577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0" name="Content Placeholder 2"/>
          <p:cNvSpPr txBox="1">
            <a:spLocks/>
          </p:cNvSpPr>
          <p:nvPr/>
        </p:nvSpPr>
        <p:spPr>
          <a:xfrm>
            <a:off x="6762791" y="3725697"/>
            <a:ext cx="2180339" cy="796928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1" name="Content Placeholder 2"/>
          <p:cNvSpPr txBox="1">
            <a:spLocks/>
          </p:cNvSpPr>
          <p:nvPr/>
        </p:nvSpPr>
        <p:spPr>
          <a:xfrm>
            <a:off x="9487786" y="3421372"/>
            <a:ext cx="2180339" cy="3577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2" name="Content Placeholder 2"/>
          <p:cNvSpPr txBox="1">
            <a:spLocks/>
          </p:cNvSpPr>
          <p:nvPr/>
        </p:nvSpPr>
        <p:spPr>
          <a:xfrm>
            <a:off x="9487786" y="3725697"/>
            <a:ext cx="2180339" cy="796927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1" name="TextBox 8"/>
          <p:cNvSpPr txBox="1"/>
          <p:nvPr/>
        </p:nvSpPr>
        <p:spPr>
          <a:xfrm>
            <a:off x="784025" y="639307"/>
            <a:ext cx="2092525" cy="369332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r"/>
            <a:r>
              <a:rPr lang="zh-CN" altLang="en-US" sz="2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2" name="矩形 71"/>
          <p:cNvSpPr/>
          <p:nvPr/>
        </p:nvSpPr>
        <p:spPr>
          <a:xfrm>
            <a:off x="10483156" y="87933"/>
            <a:ext cx="2108542" cy="22711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r">
              <a:defRPr/>
            </a:pPr>
            <a:r>
              <a:rPr lang="en-US" altLang="zh-CN" sz="1476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www. </a:t>
            </a:r>
            <a:r>
              <a:rPr lang="en-US" altLang="zh-CN" sz="1476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1ppt.com</a:t>
            </a:r>
            <a:endParaRPr lang="zh-CN" altLang="en-US" sz="1476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3" name="TextBox 8"/>
          <p:cNvSpPr txBox="1"/>
          <p:nvPr/>
        </p:nvSpPr>
        <p:spPr>
          <a:xfrm>
            <a:off x="3108125" y="762417"/>
            <a:ext cx="3139134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4" name="矩形 73"/>
          <p:cNvSpPr/>
          <p:nvPr/>
        </p:nvSpPr>
        <p:spPr>
          <a:xfrm>
            <a:off x="353" y="375965"/>
            <a:ext cx="2885467" cy="18983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3" name="矩形 82"/>
          <p:cNvSpPr/>
          <p:nvPr/>
        </p:nvSpPr>
        <p:spPr>
          <a:xfrm>
            <a:off x="2885819" y="375965"/>
            <a:ext cx="9972578" cy="18983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089634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7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75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7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500"/>
                            </p:stCondLst>
                            <p:childTnLst>
                              <p:par>
                                <p:cTn id="3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75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75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7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500"/>
                            </p:stCondLst>
                            <p:childTnLst>
                              <p:par>
                                <p:cTn id="4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75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750"/>
                            </p:stCondLst>
                            <p:childTnLst>
                              <p:par>
                                <p:cTn id="5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75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500"/>
                            </p:stCondLst>
                            <p:childTnLst>
                              <p:par>
                                <p:cTn id="6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75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50"/>
                            </p:stCondLst>
                            <p:childTnLst>
                              <p:par>
                                <p:cTn id="7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75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1500"/>
                            </p:stCondLst>
                            <p:childTnLst>
                              <p:par>
                                <p:cTn id="7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" grpId="0"/>
      <p:bldP spid="57" grpId="0"/>
      <p:bldP spid="65" grpId="0"/>
      <p:bldP spid="68" grpId="0"/>
      <p:bldP spid="79" grpId="0"/>
      <p:bldP spid="80" grpId="0"/>
      <p:bldP spid="81" grpId="0"/>
      <p:bldP spid="8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up 13"/>
          <p:cNvGrpSpPr/>
          <p:nvPr/>
        </p:nvGrpSpPr>
        <p:grpSpPr>
          <a:xfrm>
            <a:off x="226467" y="2392189"/>
            <a:ext cx="12639904" cy="2835162"/>
            <a:chOff x="-92647" y="1563638"/>
            <a:chExt cx="8988871" cy="2016226"/>
          </a:xfrm>
          <a:solidFill>
            <a:schemeClr val="bg1">
              <a:lumMod val="75000"/>
            </a:schemeClr>
          </a:solidFill>
        </p:grpSpPr>
        <p:sp>
          <p:nvSpPr>
            <p:cNvPr id="30" name="Yarım Çerçeve 10"/>
            <p:cNvSpPr/>
            <p:nvPr/>
          </p:nvSpPr>
          <p:spPr>
            <a:xfrm>
              <a:off x="5148064" y="1563638"/>
              <a:ext cx="2016224" cy="1944216"/>
            </a:xfrm>
            <a:custGeom>
              <a:avLst/>
              <a:gdLst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344156 w 2016224"/>
                <a:gd name="connsiteY2" fmla="*/ 648066 h 1944216"/>
                <a:gd name="connsiteX3" fmla="*/ 648066 w 2016224"/>
                <a:gd name="connsiteY3" fmla="*/ 648066 h 1944216"/>
                <a:gd name="connsiteX4" fmla="*/ 648066 w 2016224"/>
                <a:gd name="connsiteY4" fmla="*/ 13192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344156 w 2016224"/>
                <a:gd name="connsiteY2" fmla="*/ 648066 h 1944216"/>
                <a:gd name="connsiteX3" fmla="*/ 305943 w 2016224"/>
                <a:gd name="connsiteY3" fmla="*/ 212637 h 1944216"/>
                <a:gd name="connsiteX4" fmla="*/ 648066 w 2016224"/>
                <a:gd name="connsiteY4" fmla="*/ 13192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344156 w 2016224"/>
                <a:gd name="connsiteY2" fmla="*/ 648066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984858 w 2016224"/>
                <a:gd name="connsiteY2" fmla="*/ 187756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09739 w 2016224"/>
                <a:gd name="connsiteY2" fmla="*/ 212637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40841"/>
                <a:gd name="connsiteY0" fmla="*/ 0 h 1944216"/>
                <a:gd name="connsiteX1" fmla="*/ 2016224 w 2040841"/>
                <a:gd name="connsiteY1" fmla="*/ 0 h 1944216"/>
                <a:gd name="connsiteX2" fmla="*/ 2040841 w 2040841"/>
                <a:gd name="connsiteY2" fmla="*/ 200196 h 1944216"/>
                <a:gd name="connsiteX3" fmla="*/ 305943 w 2040841"/>
                <a:gd name="connsiteY3" fmla="*/ 212637 h 1944216"/>
                <a:gd name="connsiteX4" fmla="*/ 324604 w 2040841"/>
                <a:gd name="connsiteY4" fmla="*/ 1928896 h 1944216"/>
                <a:gd name="connsiteX5" fmla="*/ 0 w 2040841"/>
                <a:gd name="connsiteY5" fmla="*/ 1944216 h 1944216"/>
                <a:gd name="connsiteX6" fmla="*/ 0 w 2040841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281061 w 2016224"/>
                <a:gd name="connsiteY4" fmla="*/ 1941337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312163 w 2016224"/>
                <a:gd name="connsiteY4" fmla="*/ 192267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53778"/>
                <a:gd name="connsiteX1" fmla="*/ 2016224 w 2016224"/>
                <a:gd name="connsiteY1" fmla="*/ 0 h 1953778"/>
                <a:gd name="connsiteX2" fmla="*/ 2015959 w 2016224"/>
                <a:gd name="connsiteY2" fmla="*/ 212637 h 1953778"/>
                <a:gd name="connsiteX3" fmla="*/ 305943 w 2016224"/>
                <a:gd name="connsiteY3" fmla="*/ 212637 h 1953778"/>
                <a:gd name="connsiteX4" fmla="*/ 312163 w 2016224"/>
                <a:gd name="connsiteY4" fmla="*/ 1953778 h 1953778"/>
                <a:gd name="connsiteX5" fmla="*/ 0 w 2016224"/>
                <a:gd name="connsiteY5" fmla="*/ 1944216 h 1953778"/>
                <a:gd name="connsiteX6" fmla="*/ 0 w 2016224"/>
                <a:gd name="connsiteY6" fmla="*/ 0 h 1953778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305942 w 2016224"/>
                <a:gd name="connsiteY4" fmla="*/ 1935117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225078 w 2016224"/>
                <a:gd name="connsiteY3" fmla="*/ 212637 h 1944216"/>
                <a:gd name="connsiteX4" fmla="*/ 305942 w 2016224"/>
                <a:gd name="connsiteY4" fmla="*/ 1935117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225078 w 2016224"/>
                <a:gd name="connsiteY3" fmla="*/ 212637 h 1944216"/>
                <a:gd name="connsiteX4" fmla="*/ 225076 w 2016224"/>
                <a:gd name="connsiteY4" fmla="*/ 1941338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16224" h="1944216">
                  <a:moveTo>
                    <a:pt x="0" y="0"/>
                  </a:moveTo>
                  <a:lnTo>
                    <a:pt x="2016224" y="0"/>
                  </a:lnTo>
                  <a:cubicBezTo>
                    <a:pt x="2016136" y="70879"/>
                    <a:pt x="2016047" y="141758"/>
                    <a:pt x="2015959" y="212637"/>
                  </a:cubicBezTo>
                  <a:lnTo>
                    <a:pt x="225078" y="212637"/>
                  </a:lnTo>
                  <a:cubicBezTo>
                    <a:pt x="227151" y="782650"/>
                    <a:pt x="223003" y="1371325"/>
                    <a:pt x="225076" y="1941338"/>
                  </a:cubicBezTo>
                  <a:lnTo>
                    <a:pt x="0" y="194421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tr-TR" sz="9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Yarım Çerçeve 10"/>
            <p:cNvSpPr/>
            <p:nvPr/>
          </p:nvSpPr>
          <p:spPr>
            <a:xfrm>
              <a:off x="1619672" y="1563638"/>
              <a:ext cx="2016224" cy="1944216"/>
            </a:xfrm>
            <a:custGeom>
              <a:avLst/>
              <a:gdLst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344156 w 2016224"/>
                <a:gd name="connsiteY2" fmla="*/ 648066 h 1944216"/>
                <a:gd name="connsiteX3" fmla="*/ 648066 w 2016224"/>
                <a:gd name="connsiteY3" fmla="*/ 648066 h 1944216"/>
                <a:gd name="connsiteX4" fmla="*/ 648066 w 2016224"/>
                <a:gd name="connsiteY4" fmla="*/ 13192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344156 w 2016224"/>
                <a:gd name="connsiteY2" fmla="*/ 648066 h 1944216"/>
                <a:gd name="connsiteX3" fmla="*/ 305943 w 2016224"/>
                <a:gd name="connsiteY3" fmla="*/ 212637 h 1944216"/>
                <a:gd name="connsiteX4" fmla="*/ 648066 w 2016224"/>
                <a:gd name="connsiteY4" fmla="*/ 13192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344156 w 2016224"/>
                <a:gd name="connsiteY2" fmla="*/ 648066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984858 w 2016224"/>
                <a:gd name="connsiteY2" fmla="*/ 187756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09739 w 2016224"/>
                <a:gd name="connsiteY2" fmla="*/ 212637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40841"/>
                <a:gd name="connsiteY0" fmla="*/ 0 h 1944216"/>
                <a:gd name="connsiteX1" fmla="*/ 2016224 w 2040841"/>
                <a:gd name="connsiteY1" fmla="*/ 0 h 1944216"/>
                <a:gd name="connsiteX2" fmla="*/ 2040841 w 2040841"/>
                <a:gd name="connsiteY2" fmla="*/ 200196 h 1944216"/>
                <a:gd name="connsiteX3" fmla="*/ 305943 w 2040841"/>
                <a:gd name="connsiteY3" fmla="*/ 212637 h 1944216"/>
                <a:gd name="connsiteX4" fmla="*/ 324604 w 2040841"/>
                <a:gd name="connsiteY4" fmla="*/ 1928896 h 1944216"/>
                <a:gd name="connsiteX5" fmla="*/ 0 w 2040841"/>
                <a:gd name="connsiteY5" fmla="*/ 1944216 h 1944216"/>
                <a:gd name="connsiteX6" fmla="*/ 0 w 2040841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281061 w 2016224"/>
                <a:gd name="connsiteY4" fmla="*/ 1941337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312163 w 2016224"/>
                <a:gd name="connsiteY4" fmla="*/ 192267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53778"/>
                <a:gd name="connsiteX1" fmla="*/ 2016224 w 2016224"/>
                <a:gd name="connsiteY1" fmla="*/ 0 h 1953778"/>
                <a:gd name="connsiteX2" fmla="*/ 2015959 w 2016224"/>
                <a:gd name="connsiteY2" fmla="*/ 212637 h 1953778"/>
                <a:gd name="connsiteX3" fmla="*/ 305943 w 2016224"/>
                <a:gd name="connsiteY3" fmla="*/ 212637 h 1953778"/>
                <a:gd name="connsiteX4" fmla="*/ 312163 w 2016224"/>
                <a:gd name="connsiteY4" fmla="*/ 1953778 h 1953778"/>
                <a:gd name="connsiteX5" fmla="*/ 0 w 2016224"/>
                <a:gd name="connsiteY5" fmla="*/ 1944216 h 1953778"/>
                <a:gd name="connsiteX6" fmla="*/ 0 w 2016224"/>
                <a:gd name="connsiteY6" fmla="*/ 0 h 1953778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305942 w 2016224"/>
                <a:gd name="connsiteY4" fmla="*/ 1935117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225078 w 2016224"/>
                <a:gd name="connsiteY3" fmla="*/ 212637 h 1944216"/>
                <a:gd name="connsiteX4" fmla="*/ 305942 w 2016224"/>
                <a:gd name="connsiteY4" fmla="*/ 1935117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225078 w 2016224"/>
                <a:gd name="connsiteY3" fmla="*/ 212637 h 1944216"/>
                <a:gd name="connsiteX4" fmla="*/ 225076 w 2016224"/>
                <a:gd name="connsiteY4" fmla="*/ 1941338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16224" h="1944216">
                  <a:moveTo>
                    <a:pt x="0" y="0"/>
                  </a:moveTo>
                  <a:lnTo>
                    <a:pt x="2016224" y="0"/>
                  </a:lnTo>
                  <a:cubicBezTo>
                    <a:pt x="2016136" y="70879"/>
                    <a:pt x="2016047" y="141758"/>
                    <a:pt x="2015959" y="212637"/>
                  </a:cubicBezTo>
                  <a:lnTo>
                    <a:pt x="225078" y="212637"/>
                  </a:lnTo>
                  <a:cubicBezTo>
                    <a:pt x="227151" y="782650"/>
                    <a:pt x="223003" y="1371325"/>
                    <a:pt x="225076" y="1941338"/>
                  </a:cubicBezTo>
                  <a:lnTo>
                    <a:pt x="0" y="194421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tr-TR" sz="9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Yarım Çerçeve 10"/>
            <p:cNvSpPr/>
            <p:nvPr/>
          </p:nvSpPr>
          <p:spPr>
            <a:xfrm rot="16200000">
              <a:off x="3393677" y="1599643"/>
              <a:ext cx="2016224" cy="1944216"/>
            </a:xfrm>
            <a:custGeom>
              <a:avLst/>
              <a:gdLst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344156 w 2016224"/>
                <a:gd name="connsiteY2" fmla="*/ 648066 h 1944216"/>
                <a:gd name="connsiteX3" fmla="*/ 648066 w 2016224"/>
                <a:gd name="connsiteY3" fmla="*/ 648066 h 1944216"/>
                <a:gd name="connsiteX4" fmla="*/ 648066 w 2016224"/>
                <a:gd name="connsiteY4" fmla="*/ 13192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344156 w 2016224"/>
                <a:gd name="connsiteY2" fmla="*/ 648066 h 1944216"/>
                <a:gd name="connsiteX3" fmla="*/ 305943 w 2016224"/>
                <a:gd name="connsiteY3" fmla="*/ 212637 h 1944216"/>
                <a:gd name="connsiteX4" fmla="*/ 648066 w 2016224"/>
                <a:gd name="connsiteY4" fmla="*/ 13192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344156 w 2016224"/>
                <a:gd name="connsiteY2" fmla="*/ 648066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984858 w 2016224"/>
                <a:gd name="connsiteY2" fmla="*/ 187756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09739 w 2016224"/>
                <a:gd name="connsiteY2" fmla="*/ 212637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40841"/>
                <a:gd name="connsiteY0" fmla="*/ 0 h 1944216"/>
                <a:gd name="connsiteX1" fmla="*/ 2016224 w 2040841"/>
                <a:gd name="connsiteY1" fmla="*/ 0 h 1944216"/>
                <a:gd name="connsiteX2" fmla="*/ 2040841 w 2040841"/>
                <a:gd name="connsiteY2" fmla="*/ 200196 h 1944216"/>
                <a:gd name="connsiteX3" fmla="*/ 305943 w 2040841"/>
                <a:gd name="connsiteY3" fmla="*/ 212637 h 1944216"/>
                <a:gd name="connsiteX4" fmla="*/ 324604 w 2040841"/>
                <a:gd name="connsiteY4" fmla="*/ 1928896 h 1944216"/>
                <a:gd name="connsiteX5" fmla="*/ 0 w 2040841"/>
                <a:gd name="connsiteY5" fmla="*/ 1944216 h 1944216"/>
                <a:gd name="connsiteX6" fmla="*/ 0 w 2040841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281061 w 2016224"/>
                <a:gd name="connsiteY4" fmla="*/ 1941337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312163 w 2016224"/>
                <a:gd name="connsiteY4" fmla="*/ 192267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53778"/>
                <a:gd name="connsiteX1" fmla="*/ 2016224 w 2016224"/>
                <a:gd name="connsiteY1" fmla="*/ 0 h 1953778"/>
                <a:gd name="connsiteX2" fmla="*/ 2015959 w 2016224"/>
                <a:gd name="connsiteY2" fmla="*/ 212637 h 1953778"/>
                <a:gd name="connsiteX3" fmla="*/ 305943 w 2016224"/>
                <a:gd name="connsiteY3" fmla="*/ 212637 h 1953778"/>
                <a:gd name="connsiteX4" fmla="*/ 312163 w 2016224"/>
                <a:gd name="connsiteY4" fmla="*/ 1953778 h 1953778"/>
                <a:gd name="connsiteX5" fmla="*/ 0 w 2016224"/>
                <a:gd name="connsiteY5" fmla="*/ 1944216 h 1953778"/>
                <a:gd name="connsiteX6" fmla="*/ 0 w 2016224"/>
                <a:gd name="connsiteY6" fmla="*/ 0 h 1953778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305942 w 2016224"/>
                <a:gd name="connsiteY4" fmla="*/ 1935117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225078 w 2016224"/>
                <a:gd name="connsiteY3" fmla="*/ 212637 h 1944216"/>
                <a:gd name="connsiteX4" fmla="*/ 305942 w 2016224"/>
                <a:gd name="connsiteY4" fmla="*/ 1935117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225078 w 2016224"/>
                <a:gd name="connsiteY3" fmla="*/ 212637 h 1944216"/>
                <a:gd name="connsiteX4" fmla="*/ 225076 w 2016224"/>
                <a:gd name="connsiteY4" fmla="*/ 1941338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16224" h="1944216">
                  <a:moveTo>
                    <a:pt x="0" y="0"/>
                  </a:moveTo>
                  <a:lnTo>
                    <a:pt x="2016224" y="0"/>
                  </a:lnTo>
                  <a:cubicBezTo>
                    <a:pt x="2016136" y="70879"/>
                    <a:pt x="2016047" y="141758"/>
                    <a:pt x="2015959" y="212637"/>
                  </a:cubicBezTo>
                  <a:lnTo>
                    <a:pt x="225078" y="212637"/>
                  </a:lnTo>
                  <a:cubicBezTo>
                    <a:pt x="227151" y="782650"/>
                    <a:pt x="223003" y="1371325"/>
                    <a:pt x="225076" y="1941338"/>
                  </a:cubicBezTo>
                  <a:lnTo>
                    <a:pt x="0" y="194421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tr-TR" sz="9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Yarım Çerçeve 10"/>
            <p:cNvSpPr/>
            <p:nvPr/>
          </p:nvSpPr>
          <p:spPr>
            <a:xfrm rot="16200000">
              <a:off x="-128651" y="1599643"/>
              <a:ext cx="2016224" cy="1944216"/>
            </a:xfrm>
            <a:custGeom>
              <a:avLst/>
              <a:gdLst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344156 w 2016224"/>
                <a:gd name="connsiteY2" fmla="*/ 648066 h 1944216"/>
                <a:gd name="connsiteX3" fmla="*/ 648066 w 2016224"/>
                <a:gd name="connsiteY3" fmla="*/ 648066 h 1944216"/>
                <a:gd name="connsiteX4" fmla="*/ 648066 w 2016224"/>
                <a:gd name="connsiteY4" fmla="*/ 13192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344156 w 2016224"/>
                <a:gd name="connsiteY2" fmla="*/ 648066 h 1944216"/>
                <a:gd name="connsiteX3" fmla="*/ 305943 w 2016224"/>
                <a:gd name="connsiteY3" fmla="*/ 212637 h 1944216"/>
                <a:gd name="connsiteX4" fmla="*/ 648066 w 2016224"/>
                <a:gd name="connsiteY4" fmla="*/ 13192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344156 w 2016224"/>
                <a:gd name="connsiteY2" fmla="*/ 648066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984858 w 2016224"/>
                <a:gd name="connsiteY2" fmla="*/ 187756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09739 w 2016224"/>
                <a:gd name="connsiteY2" fmla="*/ 212637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40841"/>
                <a:gd name="connsiteY0" fmla="*/ 0 h 1944216"/>
                <a:gd name="connsiteX1" fmla="*/ 2016224 w 2040841"/>
                <a:gd name="connsiteY1" fmla="*/ 0 h 1944216"/>
                <a:gd name="connsiteX2" fmla="*/ 2040841 w 2040841"/>
                <a:gd name="connsiteY2" fmla="*/ 200196 h 1944216"/>
                <a:gd name="connsiteX3" fmla="*/ 305943 w 2040841"/>
                <a:gd name="connsiteY3" fmla="*/ 212637 h 1944216"/>
                <a:gd name="connsiteX4" fmla="*/ 324604 w 2040841"/>
                <a:gd name="connsiteY4" fmla="*/ 1928896 h 1944216"/>
                <a:gd name="connsiteX5" fmla="*/ 0 w 2040841"/>
                <a:gd name="connsiteY5" fmla="*/ 1944216 h 1944216"/>
                <a:gd name="connsiteX6" fmla="*/ 0 w 2040841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281061 w 2016224"/>
                <a:gd name="connsiteY4" fmla="*/ 1941337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312163 w 2016224"/>
                <a:gd name="connsiteY4" fmla="*/ 192267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53778"/>
                <a:gd name="connsiteX1" fmla="*/ 2016224 w 2016224"/>
                <a:gd name="connsiteY1" fmla="*/ 0 h 1953778"/>
                <a:gd name="connsiteX2" fmla="*/ 2015959 w 2016224"/>
                <a:gd name="connsiteY2" fmla="*/ 212637 h 1953778"/>
                <a:gd name="connsiteX3" fmla="*/ 305943 w 2016224"/>
                <a:gd name="connsiteY3" fmla="*/ 212637 h 1953778"/>
                <a:gd name="connsiteX4" fmla="*/ 312163 w 2016224"/>
                <a:gd name="connsiteY4" fmla="*/ 1953778 h 1953778"/>
                <a:gd name="connsiteX5" fmla="*/ 0 w 2016224"/>
                <a:gd name="connsiteY5" fmla="*/ 1944216 h 1953778"/>
                <a:gd name="connsiteX6" fmla="*/ 0 w 2016224"/>
                <a:gd name="connsiteY6" fmla="*/ 0 h 1953778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305942 w 2016224"/>
                <a:gd name="connsiteY4" fmla="*/ 1935117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225078 w 2016224"/>
                <a:gd name="connsiteY3" fmla="*/ 212637 h 1944216"/>
                <a:gd name="connsiteX4" fmla="*/ 305942 w 2016224"/>
                <a:gd name="connsiteY4" fmla="*/ 1935117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225078 w 2016224"/>
                <a:gd name="connsiteY3" fmla="*/ 212637 h 1944216"/>
                <a:gd name="connsiteX4" fmla="*/ 225076 w 2016224"/>
                <a:gd name="connsiteY4" fmla="*/ 1941338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16224" h="1944216">
                  <a:moveTo>
                    <a:pt x="0" y="0"/>
                  </a:moveTo>
                  <a:lnTo>
                    <a:pt x="2016224" y="0"/>
                  </a:lnTo>
                  <a:cubicBezTo>
                    <a:pt x="2016136" y="70879"/>
                    <a:pt x="2016047" y="141758"/>
                    <a:pt x="2015959" y="212637"/>
                  </a:cubicBezTo>
                  <a:lnTo>
                    <a:pt x="225078" y="212637"/>
                  </a:lnTo>
                  <a:cubicBezTo>
                    <a:pt x="227151" y="782650"/>
                    <a:pt x="223003" y="1371325"/>
                    <a:pt x="225076" y="1941338"/>
                  </a:cubicBezTo>
                  <a:lnTo>
                    <a:pt x="0" y="194421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tr-TR" sz="9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" name="Yarım Çerçeve 10"/>
            <p:cNvSpPr/>
            <p:nvPr/>
          </p:nvSpPr>
          <p:spPr>
            <a:xfrm rot="16200000">
              <a:off x="6916004" y="1599644"/>
              <a:ext cx="2016224" cy="1944216"/>
            </a:xfrm>
            <a:custGeom>
              <a:avLst/>
              <a:gdLst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344156 w 2016224"/>
                <a:gd name="connsiteY2" fmla="*/ 648066 h 1944216"/>
                <a:gd name="connsiteX3" fmla="*/ 648066 w 2016224"/>
                <a:gd name="connsiteY3" fmla="*/ 648066 h 1944216"/>
                <a:gd name="connsiteX4" fmla="*/ 648066 w 2016224"/>
                <a:gd name="connsiteY4" fmla="*/ 13192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344156 w 2016224"/>
                <a:gd name="connsiteY2" fmla="*/ 648066 h 1944216"/>
                <a:gd name="connsiteX3" fmla="*/ 305943 w 2016224"/>
                <a:gd name="connsiteY3" fmla="*/ 212637 h 1944216"/>
                <a:gd name="connsiteX4" fmla="*/ 648066 w 2016224"/>
                <a:gd name="connsiteY4" fmla="*/ 13192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344156 w 2016224"/>
                <a:gd name="connsiteY2" fmla="*/ 648066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984858 w 2016224"/>
                <a:gd name="connsiteY2" fmla="*/ 187756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09739 w 2016224"/>
                <a:gd name="connsiteY2" fmla="*/ 212637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40841"/>
                <a:gd name="connsiteY0" fmla="*/ 0 h 1944216"/>
                <a:gd name="connsiteX1" fmla="*/ 2016224 w 2040841"/>
                <a:gd name="connsiteY1" fmla="*/ 0 h 1944216"/>
                <a:gd name="connsiteX2" fmla="*/ 2040841 w 2040841"/>
                <a:gd name="connsiteY2" fmla="*/ 200196 h 1944216"/>
                <a:gd name="connsiteX3" fmla="*/ 305943 w 2040841"/>
                <a:gd name="connsiteY3" fmla="*/ 212637 h 1944216"/>
                <a:gd name="connsiteX4" fmla="*/ 324604 w 2040841"/>
                <a:gd name="connsiteY4" fmla="*/ 1928896 h 1944216"/>
                <a:gd name="connsiteX5" fmla="*/ 0 w 2040841"/>
                <a:gd name="connsiteY5" fmla="*/ 1944216 h 1944216"/>
                <a:gd name="connsiteX6" fmla="*/ 0 w 2040841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281061 w 2016224"/>
                <a:gd name="connsiteY4" fmla="*/ 1941337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312163 w 2016224"/>
                <a:gd name="connsiteY4" fmla="*/ 192267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53778"/>
                <a:gd name="connsiteX1" fmla="*/ 2016224 w 2016224"/>
                <a:gd name="connsiteY1" fmla="*/ 0 h 1953778"/>
                <a:gd name="connsiteX2" fmla="*/ 2015959 w 2016224"/>
                <a:gd name="connsiteY2" fmla="*/ 212637 h 1953778"/>
                <a:gd name="connsiteX3" fmla="*/ 305943 w 2016224"/>
                <a:gd name="connsiteY3" fmla="*/ 212637 h 1953778"/>
                <a:gd name="connsiteX4" fmla="*/ 312163 w 2016224"/>
                <a:gd name="connsiteY4" fmla="*/ 1953778 h 1953778"/>
                <a:gd name="connsiteX5" fmla="*/ 0 w 2016224"/>
                <a:gd name="connsiteY5" fmla="*/ 1944216 h 1953778"/>
                <a:gd name="connsiteX6" fmla="*/ 0 w 2016224"/>
                <a:gd name="connsiteY6" fmla="*/ 0 h 1953778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305942 w 2016224"/>
                <a:gd name="connsiteY4" fmla="*/ 1935117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225078 w 2016224"/>
                <a:gd name="connsiteY3" fmla="*/ 212637 h 1944216"/>
                <a:gd name="connsiteX4" fmla="*/ 305942 w 2016224"/>
                <a:gd name="connsiteY4" fmla="*/ 1935117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225078 w 2016224"/>
                <a:gd name="connsiteY3" fmla="*/ 212637 h 1944216"/>
                <a:gd name="connsiteX4" fmla="*/ 225076 w 2016224"/>
                <a:gd name="connsiteY4" fmla="*/ 1941338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16224" h="1944216">
                  <a:moveTo>
                    <a:pt x="0" y="0"/>
                  </a:moveTo>
                  <a:lnTo>
                    <a:pt x="2016224" y="0"/>
                  </a:lnTo>
                  <a:cubicBezTo>
                    <a:pt x="2016136" y="70879"/>
                    <a:pt x="2016047" y="141758"/>
                    <a:pt x="2015959" y="212637"/>
                  </a:cubicBezTo>
                  <a:lnTo>
                    <a:pt x="225078" y="212637"/>
                  </a:lnTo>
                  <a:cubicBezTo>
                    <a:pt x="227151" y="782650"/>
                    <a:pt x="223003" y="1371325"/>
                    <a:pt x="225076" y="1941338"/>
                  </a:cubicBezTo>
                  <a:lnTo>
                    <a:pt x="0" y="194421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tr-TR" sz="9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6" name="Gözyaşı Damlası 15"/>
          <p:cNvSpPr/>
          <p:nvPr/>
        </p:nvSpPr>
        <p:spPr>
          <a:xfrm>
            <a:off x="1089701" y="2992038"/>
            <a:ext cx="791180" cy="810046"/>
          </a:xfrm>
          <a:prstGeom prst="teardrop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tr-TR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AutoShape 29"/>
          <p:cNvSpPr>
            <a:spLocks/>
          </p:cNvSpPr>
          <p:nvPr/>
        </p:nvSpPr>
        <p:spPr bwMode="auto">
          <a:xfrm>
            <a:off x="1320104" y="3249358"/>
            <a:ext cx="330379" cy="29540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3598" y="2167"/>
                </a:moveTo>
                <a:cubicBezTo>
                  <a:pt x="3598" y="2549"/>
                  <a:pt x="3517" y="2902"/>
                  <a:pt x="3358" y="3213"/>
                </a:cubicBezTo>
                <a:cubicBezTo>
                  <a:pt x="3197" y="3525"/>
                  <a:pt x="2981" y="3792"/>
                  <a:pt x="2707" y="4006"/>
                </a:cubicBezTo>
                <a:lnTo>
                  <a:pt x="2707" y="21050"/>
                </a:lnTo>
                <a:cubicBezTo>
                  <a:pt x="2707" y="21203"/>
                  <a:pt x="2663" y="21329"/>
                  <a:pt x="2580" y="21438"/>
                </a:cubicBezTo>
                <a:cubicBezTo>
                  <a:pt x="2492" y="21547"/>
                  <a:pt x="2386" y="21599"/>
                  <a:pt x="2262" y="21599"/>
                </a:cubicBezTo>
                <a:lnTo>
                  <a:pt x="1348" y="21599"/>
                </a:lnTo>
                <a:cubicBezTo>
                  <a:pt x="1221" y="21599"/>
                  <a:pt x="1118" y="21544"/>
                  <a:pt x="1038" y="21438"/>
                </a:cubicBezTo>
                <a:cubicBezTo>
                  <a:pt x="954" y="21329"/>
                  <a:pt x="913" y="21203"/>
                  <a:pt x="913" y="21050"/>
                </a:cubicBezTo>
                <a:lnTo>
                  <a:pt x="913" y="4006"/>
                </a:lnTo>
                <a:cubicBezTo>
                  <a:pt x="641" y="3792"/>
                  <a:pt x="421" y="3525"/>
                  <a:pt x="252" y="3213"/>
                </a:cubicBezTo>
                <a:cubicBezTo>
                  <a:pt x="83" y="2902"/>
                  <a:pt x="0" y="2549"/>
                  <a:pt x="0" y="2167"/>
                </a:cubicBezTo>
                <a:cubicBezTo>
                  <a:pt x="0" y="1574"/>
                  <a:pt x="176" y="1069"/>
                  <a:pt x="528" y="640"/>
                </a:cubicBezTo>
                <a:cubicBezTo>
                  <a:pt x="878" y="211"/>
                  <a:pt x="1304" y="0"/>
                  <a:pt x="1804" y="0"/>
                </a:cubicBezTo>
                <a:cubicBezTo>
                  <a:pt x="2296" y="0"/>
                  <a:pt x="2719" y="211"/>
                  <a:pt x="3069" y="640"/>
                </a:cubicBezTo>
                <a:cubicBezTo>
                  <a:pt x="3422" y="1069"/>
                  <a:pt x="3598" y="1571"/>
                  <a:pt x="3598" y="2167"/>
                </a:cubicBezTo>
                <a:moveTo>
                  <a:pt x="20838" y="2476"/>
                </a:moveTo>
                <a:cubicBezTo>
                  <a:pt x="21063" y="2323"/>
                  <a:pt x="21247" y="2297"/>
                  <a:pt x="21389" y="2391"/>
                </a:cubicBezTo>
                <a:cubicBezTo>
                  <a:pt x="21529" y="2485"/>
                  <a:pt x="21599" y="2684"/>
                  <a:pt x="21599" y="2996"/>
                </a:cubicBezTo>
                <a:lnTo>
                  <a:pt x="21599" y="13515"/>
                </a:lnTo>
                <a:cubicBezTo>
                  <a:pt x="21599" y="13803"/>
                  <a:pt x="21526" y="14106"/>
                  <a:pt x="21382" y="14420"/>
                </a:cubicBezTo>
                <a:cubicBezTo>
                  <a:pt x="21237" y="14737"/>
                  <a:pt x="21056" y="14966"/>
                  <a:pt x="20838" y="15119"/>
                </a:cubicBezTo>
                <a:cubicBezTo>
                  <a:pt x="19954" y="15757"/>
                  <a:pt x="19146" y="16165"/>
                  <a:pt x="18412" y="16350"/>
                </a:cubicBezTo>
                <a:cubicBezTo>
                  <a:pt x="17678" y="16529"/>
                  <a:pt x="17036" y="16606"/>
                  <a:pt x="16490" y="16567"/>
                </a:cubicBezTo>
                <a:cubicBezTo>
                  <a:pt x="15849" y="16526"/>
                  <a:pt x="15281" y="16371"/>
                  <a:pt x="14791" y="16103"/>
                </a:cubicBezTo>
                <a:cubicBezTo>
                  <a:pt x="14392" y="15851"/>
                  <a:pt x="14003" y="15607"/>
                  <a:pt x="13623" y="15378"/>
                </a:cubicBezTo>
                <a:cubicBezTo>
                  <a:pt x="13244" y="15146"/>
                  <a:pt x="12857" y="14946"/>
                  <a:pt x="12458" y="14773"/>
                </a:cubicBezTo>
                <a:cubicBezTo>
                  <a:pt x="12059" y="14599"/>
                  <a:pt x="11640" y="14461"/>
                  <a:pt x="11197" y="14358"/>
                </a:cubicBezTo>
                <a:cubicBezTo>
                  <a:pt x="10757" y="14256"/>
                  <a:pt x="10269" y="14203"/>
                  <a:pt x="9738" y="14203"/>
                </a:cubicBezTo>
                <a:cubicBezTo>
                  <a:pt x="9310" y="14220"/>
                  <a:pt x="8825" y="14306"/>
                  <a:pt x="8286" y="14455"/>
                </a:cubicBezTo>
                <a:cubicBezTo>
                  <a:pt x="7824" y="14588"/>
                  <a:pt x="7266" y="14799"/>
                  <a:pt x="6605" y="15090"/>
                </a:cubicBezTo>
                <a:cubicBezTo>
                  <a:pt x="5944" y="15381"/>
                  <a:pt x="5207" y="15792"/>
                  <a:pt x="4394" y="16327"/>
                </a:cubicBezTo>
                <a:cubicBezTo>
                  <a:pt x="4169" y="16476"/>
                  <a:pt x="3978" y="16494"/>
                  <a:pt x="3826" y="16382"/>
                </a:cubicBezTo>
                <a:cubicBezTo>
                  <a:pt x="3674" y="16268"/>
                  <a:pt x="3598" y="16059"/>
                  <a:pt x="3598" y="15751"/>
                </a:cubicBezTo>
                <a:lnTo>
                  <a:pt x="3598" y="5273"/>
                </a:lnTo>
                <a:cubicBezTo>
                  <a:pt x="3598" y="4964"/>
                  <a:pt x="3674" y="4653"/>
                  <a:pt x="3826" y="4347"/>
                </a:cubicBezTo>
                <a:cubicBezTo>
                  <a:pt x="3978" y="4036"/>
                  <a:pt x="4169" y="3807"/>
                  <a:pt x="4394" y="3654"/>
                </a:cubicBezTo>
                <a:cubicBezTo>
                  <a:pt x="5207" y="3143"/>
                  <a:pt x="5941" y="2737"/>
                  <a:pt x="6597" y="2447"/>
                </a:cubicBezTo>
                <a:cubicBezTo>
                  <a:pt x="7253" y="2156"/>
                  <a:pt x="7816" y="1944"/>
                  <a:pt x="8286" y="1812"/>
                </a:cubicBezTo>
                <a:cubicBezTo>
                  <a:pt x="8832" y="1665"/>
                  <a:pt x="9317" y="1580"/>
                  <a:pt x="9738" y="1559"/>
                </a:cubicBezTo>
                <a:cubicBezTo>
                  <a:pt x="10269" y="1559"/>
                  <a:pt x="10757" y="1612"/>
                  <a:pt x="11197" y="1715"/>
                </a:cubicBezTo>
                <a:cubicBezTo>
                  <a:pt x="11640" y="1818"/>
                  <a:pt x="12059" y="1956"/>
                  <a:pt x="12458" y="2135"/>
                </a:cubicBezTo>
                <a:cubicBezTo>
                  <a:pt x="12857" y="2306"/>
                  <a:pt x="13242" y="2508"/>
                  <a:pt x="13619" y="2737"/>
                </a:cubicBezTo>
                <a:cubicBezTo>
                  <a:pt x="13993" y="2967"/>
                  <a:pt x="14385" y="3207"/>
                  <a:pt x="14791" y="3463"/>
                </a:cubicBezTo>
                <a:cubicBezTo>
                  <a:pt x="15281" y="3736"/>
                  <a:pt x="15849" y="3889"/>
                  <a:pt x="16490" y="3924"/>
                </a:cubicBezTo>
                <a:cubicBezTo>
                  <a:pt x="17036" y="3965"/>
                  <a:pt x="17678" y="3889"/>
                  <a:pt x="18412" y="3707"/>
                </a:cubicBezTo>
                <a:cubicBezTo>
                  <a:pt x="19146" y="3522"/>
                  <a:pt x="19957" y="3113"/>
                  <a:pt x="20838" y="2476"/>
                </a:cubicBezTo>
              </a:path>
            </a:pathLst>
          </a:custGeom>
          <a:solidFill>
            <a:schemeClr val="bg1"/>
          </a:solidFill>
          <a:ln>
            <a:noFill/>
          </a:ln>
          <a:effectLst/>
          <a:extLst/>
        </p:spPr>
        <p:txBody>
          <a:bodyPr lIns="142836" tIns="142836" rIns="142836" bIns="142836" anchor="ctr"/>
          <a:lstStyle/>
          <a:p>
            <a:pPr algn="just" defTabSz="128554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s-ES" sz="900" dirty="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7" name="Gözyaşı Damlası 36"/>
          <p:cNvSpPr/>
          <p:nvPr/>
        </p:nvSpPr>
        <p:spPr>
          <a:xfrm>
            <a:off x="3656272" y="2943545"/>
            <a:ext cx="791180" cy="810046"/>
          </a:xfrm>
          <a:prstGeom prst="teardrop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tr-TR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" name="Gözyaşı Damlası 40"/>
          <p:cNvSpPr/>
          <p:nvPr/>
        </p:nvSpPr>
        <p:spPr>
          <a:xfrm>
            <a:off x="6183400" y="2923375"/>
            <a:ext cx="791180" cy="810046"/>
          </a:xfrm>
          <a:prstGeom prst="teardrop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tr-TR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" name="Gözyaşı Damlası 42"/>
          <p:cNvSpPr/>
          <p:nvPr/>
        </p:nvSpPr>
        <p:spPr>
          <a:xfrm>
            <a:off x="8823697" y="2943545"/>
            <a:ext cx="791180" cy="810046"/>
          </a:xfrm>
          <a:prstGeom prst="teardrop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tr-TR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Gözyaşı Damlası 44"/>
          <p:cNvSpPr/>
          <p:nvPr/>
        </p:nvSpPr>
        <p:spPr>
          <a:xfrm>
            <a:off x="11223958" y="2943545"/>
            <a:ext cx="791180" cy="810046"/>
          </a:xfrm>
          <a:prstGeom prst="teardrop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tr-TR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AutoShape 115"/>
          <p:cNvSpPr>
            <a:spLocks/>
          </p:cNvSpPr>
          <p:nvPr/>
        </p:nvSpPr>
        <p:spPr bwMode="auto">
          <a:xfrm>
            <a:off x="3915621" y="3196685"/>
            <a:ext cx="303767" cy="30376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357" y="18801"/>
                </a:moveTo>
                <a:cubicBezTo>
                  <a:pt x="21518" y="18965"/>
                  <a:pt x="21599" y="19177"/>
                  <a:pt x="21599" y="19436"/>
                </a:cubicBezTo>
                <a:cubicBezTo>
                  <a:pt x="21599" y="19580"/>
                  <a:pt x="21518" y="19775"/>
                  <a:pt x="21357" y="20018"/>
                </a:cubicBezTo>
                <a:cubicBezTo>
                  <a:pt x="21193" y="20261"/>
                  <a:pt x="20989" y="20504"/>
                  <a:pt x="20746" y="20741"/>
                </a:cubicBezTo>
                <a:cubicBezTo>
                  <a:pt x="20503" y="20978"/>
                  <a:pt x="20260" y="21184"/>
                  <a:pt x="20023" y="21348"/>
                </a:cubicBezTo>
                <a:cubicBezTo>
                  <a:pt x="19783" y="21518"/>
                  <a:pt x="19593" y="21599"/>
                  <a:pt x="19447" y="21599"/>
                </a:cubicBezTo>
                <a:cubicBezTo>
                  <a:pt x="19189" y="21599"/>
                  <a:pt x="18975" y="21515"/>
                  <a:pt x="18811" y="21343"/>
                </a:cubicBezTo>
                <a:lnTo>
                  <a:pt x="13957" y="16502"/>
                </a:lnTo>
                <a:cubicBezTo>
                  <a:pt x="13217" y="16980"/>
                  <a:pt x="12428" y="17350"/>
                  <a:pt x="11589" y="17604"/>
                </a:cubicBezTo>
                <a:cubicBezTo>
                  <a:pt x="10750" y="17864"/>
                  <a:pt x="9891" y="17991"/>
                  <a:pt x="9007" y="17991"/>
                </a:cubicBezTo>
                <a:cubicBezTo>
                  <a:pt x="7769" y="17991"/>
                  <a:pt x="6608" y="17759"/>
                  <a:pt x="5517" y="17290"/>
                </a:cubicBezTo>
                <a:cubicBezTo>
                  <a:pt x="4427" y="16822"/>
                  <a:pt x="3469" y="16175"/>
                  <a:pt x="2644" y="15353"/>
                </a:cubicBezTo>
                <a:cubicBezTo>
                  <a:pt x="1816" y="14534"/>
                  <a:pt x="1172" y="13580"/>
                  <a:pt x="700" y="12487"/>
                </a:cubicBezTo>
                <a:cubicBezTo>
                  <a:pt x="231" y="11400"/>
                  <a:pt x="0" y="10236"/>
                  <a:pt x="0" y="8999"/>
                </a:cubicBezTo>
                <a:cubicBezTo>
                  <a:pt x="0" y="7768"/>
                  <a:pt x="231" y="6602"/>
                  <a:pt x="700" y="5515"/>
                </a:cubicBezTo>
                <a:cubicBezTo>
                  <a:pt x="1169" y="4422"/>
                  <a:pt x="1816" y="3467"/>
                  <a:pt x="2644" y="2645"/>
                </a:cubicBezTo>
                <a:cubicBezTo>
                  <a:pt x="3469" y="1827"/>
                  <a:pt x="4424" y="1180"/>
                  <a:pt x="5512" y="708"/>
                </a:cubicBezTo>
                <a:cubicBezTo>
                  <a:pt x="6600" y="237"/>
                  <a:pt x="7764" y="0"/>
                  <a:pt x="9007" y="0"/>
                </a:cubicBezTo>
                <a:cubicBezTo>
                  <a:pt x="10244" y="0"/>
                  <a:pt x="11403" y="237"/>
                  <a:pt x="12488" y="708"/>
                </a:cubicBezTo>
                <a:cubicBezTo>
                  <a:pt x="13573" y="1180"/>
                  <a:pt x="14530" y="1827"/>
                  <a:pt x="15358" y="2645"/>
                </a:cubicBezTo>
                <a:cubicBezTo>
                  <a:pt x="16183" y="3467"/>
                  <a:pt x="16830" y="4422"/>
                  <a:pt x="17299" y="5515"/>
                </a:cubicBezTo>
                <a:cubicBezTo>
                  <a:pt x="17768" y="6602"/>
                  <a:pt x="18003" y="7768"/>
                  <a:pt x="18003" y="8999"/>
                </a:cubicBezTo>
                <a:cubicBezTo>
                  <a:pt x="18003" y="9886"/>
                  <a:pt x="17873" y="10747"/>
                  <a:pt x="17616" y="11589"/>
                </a:cubicBezTo>
                <a:cubicBezTo>
                  <a:pt x="17359" y="12433"/>
                  <a:pt x="16991" y="13218"/>
                  <a:pt x="16514" y="13947"/>
                </a:cubicBezTo>
                <a:lnTo>
                  <a:pt x="21357" y="18801"/>
                </a:lnTo>
                <a:close/>
                <a:moveTo>
                  <a:pt x="3596" y="8999"/>
                </a:moveTo>
                <a:cubicBezTo>
                  <a:pt x="3596" y="9759"/>
                  <a:pt x="3740" y="10465"/>
                  <a:pt x="4028" y="11117"/>
                </a:cubicBezTo>
                <a:cubicBezTo>
                  <a:pt x="4317" y="11770"/>
                  <a:pt x="4707" y="12337"/>
                  <a:pt x="5193" y="12820"/>
                </a:cubicBezTo>
                <a:cubicBezTo>
                  <a:pt x="5679" y="13300"/>
                  <a:pt x="6252" y="13684"/>
                  <a:pt x="6908" y="13969"/>
                </a:cubicBezTo>
                <a:cubicBezTo>
                  <a:pt x="7566" y="14252"/>
                  <a:pt x="8264" y="14393"/>
                  <a:pt x="9004" y="14393"/>
                </a:cubicBezTo>
                <a:cubicBezTo>
                  <a:pt x="9744" y="14393"/>
                  <a:pt x="10439" y="14252"/>
                  <a:pt x="11092" y="13969"/>
                </a:cubicBezTo>
                <a:cubicBezTo>
                  <a:pt x="11745" y="13684"/>
                  <a:pt x="12318" y="13300"/>
                  <a:pt x="12801" y="12820"/>
                </a:cubicBezTo>
                <a:cubicBezTo>
                  <a:pt x="13290" y="12337"/>
                  <a:pt x="13677" y="11770"/>
                  <a:pt x="13965" y="11117"/>
                </a:cubicBezTo>
                <a:cubicBezTo>
                  <a:pt x="14254" y="10465"/>
                  <a:pt x="14398" y="9759"/>
                  <a:pt x="14398" y="8999"/>
                </a:cubicBezTo>
                <a:cubicBezTo>
                  <a:pt x="14398" y="8259"/>
                  <a:pt x="14254" y="7565"/>
                  <a:pt x="13965" y="6912"/>
                </a:cubicBezTo>
                <a:cubicBezTo>
                  <a:pt x="13674" y="6257"/>
                  <a:pt x="13290" y="5684"/>
                  <a:pt x="12801" y="5192"/>
                </a:cubicBezTo>
                <a:cubicBezTo>
                  <a:pt x="12315" y="4704"/>
                  <a:pt x="11745" y="4317"/>
                  <a:pt x="11092" y="4032"/>
                </a:cubicBezTo>
                <a:cubicBezTo>
                  <a:pt x="10439" y="3749"/>
                  <a:pt x="9741" y="3605"/>
                  <a:pt x="9004" y="3605"/>
                </a:cubicBezTo>
                <a:cubicBezTo>
                  <a:pt x="8267" y="3605"/>
                  <a:pt x="7566" y="3749"/>
                  <a:pt x="6908" y="4032"/>
                </a:cubicBezTo>
                <a:cubicBezTo>
                  <a:pt x="6252" y="4317"/>
                  <a:pt x="5676" y="4704"/>
                  <a:pt x="5193" y="5192"/>
                </a:cubicBezTo>
                <a:cubicBezTo>
                  <a:pt x="4707" y="5684"/>
                  <a:pt x="4317" y="6257"/>
                  <a:pt x="4028" y="6912"/>
                </a:cubicBezTo>
                <a:cubicBezTo>
                  <a:pt x="3740" y="7565"/>
                  <a:pt x="3596" y="8256"/>
                  <a:pt x="3596" y="8999"/>
                </a:cubicBezTo>
                <a:moveTo>
                  <a:pt x="9007" y="5591"/>
                </a:moveTo>
                <a:cubicBezTo>
                  <a:pt x="9185" y="5591"/>
                  <a:pt x="9343" y="5656"/>
                  <a:pt x="9473" y="5785"/>
                </a:cubicBezTo>
                <a:cubicBezTo>
                  <a:pt x="9603" y="5918"/>
                  <a:pt x="9668" y="6082"/>
                  <a:pt x="9668" y="6279"/>
                </a:cubicBezTo>
                <a:cubicBezTo>
                  <a:pt x="9668" y="6460"/>
                  <a:pt x="9603" y="6616"/>
                  <a:pt x="9473" y="6745"/>
                </a:cubicBezTo>
                <a:cubicBezTo>
                  <a:pt x="9343" y="6878"/>
                  <a:pt x="9185" y="6943"/>
                  <a:pt x="9007" y="6943"/>
                </a:cubicBezTo>
                <a:cubicBezTo>
                  <a:pt x="8439" y="6943"/>
                  <a:pt x="7953" y="7144"/>
                  <a:pt x="7552" y="7536"/>
                </a:cubicBezTo>
                <a:cubicBezTo>
                  <a:pt x="7151" y="7934"/>
                  <a:pt x="6950" y="8423"/>
                  <a:pt x="6950" y="8996"/>
                </a:cubicBezTo>
                <a:cubicBezTo>
                  <a:pt x="6950" y="9180"/>
                  <a:pt x="6885" y="9332"/>
                  <a:pt x="6755" y="9465"/>
                </a:cubicBezTo>
                <a:cubicBezTo>
                  <a:pt x="6622" y="9595"/>
                  <a:pt x="6467" y="9657"/>
                  <a:pt x="6289" y="9657"/>
                </a:cubicBezTo>
                <a:cubicBezTo>
                  <a:pt x="6080" y="9657"/>
                  <a:pt x="5913" y="9595"/>
                  <a:pt x="5786" y="9465"/>
                </a:cubicBezTo>
                <a:cubicBezTo>
                  <a:pt x="5659" y="9332"/>
                  <a:pt x="5599" y="9180"/>
                  <a:pt x="5599" y="8996"/>
                </a:cubicBezTo>
                <a:cubicBezTo>
                  <a:pt x="5599" y="8539"/>
                  <a:pt x="5684" y="8104"/>
                  <a:pt x="5862" y="7686"/>
                </a:cubicBezTo>
                <a:cubicBezTo>
                  <a:pt x="6037" y="7271"/>
                  <a:pt x="6280" y="6907"/>
                  <a:pt x="6597" y="6590"/>
                </a:cubicBezTo>
                <a:cubicBezTo>
                  <a:pt x="6905" y="6277"/>
                  <a:pt x="7264" y="6028"/>
                  <a:pt x="7676" y="5856"/>
                </a:cubicBezTo>
                <a:cubicBezTo>
                  <a:pt x="8086" y="5681"/>
                  <a:pt x="8529" y="5591"/>
                  <a:pt x="9007" y="5591"/>
                </a:cubicBezTo>
              </a:path>
            </a:pathLst>
          </a:custGeom>
          <a:solidFill>
            <a:schemeClr val="bg1"/>
          </a:solidFill>
          <a:ln>
            <a:noFill/>
          </a:ln>
          <a:effectLst/>
          <a:extLst/>
        </p:spPr>
        <p:txBody>
          <a:bodyPr lIns="142836" tIns="142836" rIns="142836" bIns="142836" anchor="ctr"/>
          <a:lstStyle/>
          <a:p>
            <a:pPr algn="just" defTabSz="128554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s-ES" sz="900" dirty="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Freeform 78"/>
          <p:cNvSpPr>
            <a:spLocks noEditPoints="1"/>
          </p:cNvSpPr>
          <p:nvPr/>
        </p:nvSpPr>
        <p:spPr bwMode="auto">
          <a:xfrm>
            <a:off x="6410440" y="3164144"/>
            <a:ext cx="337100" cy="328509"/>
          </a:xfrm>
          <a:custGeom>
            <a:avLst/>
            <a:gdLst>
              <a:gd name="T0" fmla="*/ 172 w 241"/>
              <a:gd name="T1" fmla="*/ 0 h 234"/>
              <a:gd name="T2" fmla="*/ 102 w 241"/>
              <a:gd name="T3" fmla="*/ 50 h 234"/>
              <a:gd name="T4" fmla="*/ 102 w 241"/>
              <a:gd name="T5" fmla="*/ 50 h 234"/>
              <a:gd name="T6" fmla="*/ 26 w 241"/>
              <a:gd name="T7" fmla="*/ 126 h 234"/>
              <a:gd name="T8" fmla="*/ 2 w 241"/>
              <a:gd name="T9" fmla="*/ 201 h 234"/>
              <a:gd name="T10" fmla="*/ 26 w 241"/>
              <a:gd name="T11" fmla="*/ 234 h 234"/>
              <a:gd name="T12" fmla="*/ 96 w 241"/>
              <a:gd name="T13" fmla="*/ 216 h 234"/>
              <a:gd name="T14" fmla="*/ 220 w 241"/>
              <a:gd name="T15" fmla="*/ 97 h 234"/>
              <a:gd name="T16" fmla="*/ 117 w 241"/>
              <a:gd name="T17" fmla="*/ 174 h 234"/>
              <a:gd name="T18" fmla="*/ 181 w 241"/>
              <a:gd name="T19" fmla="*/ 86 h 234"/>
              <a:gd name="T20" fmla="*/ 174 w 241"/>
              <a:gd name="T21" fmla="*/ 123 h 234"/>
              <a:gd name="T22" fmla="*/ 117 w 241"/>
              <a:gd name="T23" fmla="*/ 180 h 234"/>
              <a:gd name="T24" fmla="*/ 108 w 241"/>
              <a:gd name="T25" fmla="*/ 148 h 234"/>
              <a:gd name="T26" fmla="*/ 84 w 241"/>
              <a:gd name="T27" fmla="*/ 125 h 234"/>
              <a:gd name="T28" fmla="*/ 169 w 241"/>
              <a:gd name="T29" fmla="*/ 66 h 234"/>
              <a:gd name="T30" fmla="*/ 108 w 241"/>
              <a:gd name="T31" fmla="*/ 148 h 234"/>
              <a:gd name="T32" fmla="*/ 56 w 241"/>
              <a:gd name="T33" fmla="*/ 117 h 234"/>
              <a:gd name="T34" fmla="*/ 146 w 241"/>
              <a:gd name="T35" fmla="*/ 53 h 234"/>
              <a:gd name="T36" fmla="*/ 31 w 241"/>
              <a:gd name="T37" fmla="*/ 219 h 234"/>
              <a:gd name="T38" fmla="*/ 15 w 241"/>
              <a:gd name="T39" fmla="*/ 209 h 234"/>
              <a:gd name="T40" fmla="*/ 23 w 241"/>
              <a:gd name="T41" fmla="*/ 177 h 234"/>
              <a:gd name="T42" fmla="*/ 58 w 241"/>
              <a:gd name="T43" fmla="*/ 211 h 234"/>
              <a:gd name="T44" fmla="*/ 65 w 241"/>
              <a:gd name="T45" fmla="*/ 210 h 234"/>
              <a:gd name="T46" fmla="*/ 26 w 241"/>
              <a:gd name="T47" fmla="*/ 169 h 234"/>
              <a:gd name="T48" fmla="*/ 36 w 241"/>
              <a:gd name="T49" fmla="*/ 138 h 234"/>
              <a:gd name="T50" fmla="*/ 95 w 241"/>
              <a:gd name="T51" fmla="*/ 201 h 234"/>
              <a:gd name="T52" fmla="*/ 65 w 241"/>
              <a:gd name="T53" fmla="*/ 210 h 234"/>
              <a:gd name="T54" fmla="*/ 198 w 241"/>
              <a:gd name="T55" fmla="*/ 99 h 234"/>
              <a:gd name="T56" fmla="*/ 179 w 241"/>
              <a:gd name="T57" fmla="*/ 55 h 234"/>
              <a:gd name="T58" fmla="*/ 148 w 241"/>
              <a:gd name="T59" fmla="*/ 24 h 234"/>
              <a:gd name="T60" fmla="*/ 205 w 241"/>
              <a:gd name="T61" fmla="*/ 30 h 234"/>
              <a:gd name="T62" fmla="*/ 210 w 241"/>
              <a:gd name="T63" fmla="*/ 86 h 2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241" h="234">
                <a:moveTo>
                  <a:pt x="215" y="19"/>
                </a:moveTo>
                <a:cubicBezTo>
                  <a:pt x="203" y="7"/>
                  <a:pt x="187" y="0"/>
                  <a:pt x="172" y="0"/>
                </a:cubicBezTo>
                <a:cubicBezTo>
                  <a:pt x="159" y="0"/>
                  <a:pt x="146" y="5"/>
                  <a:pt x="138" y="14"/>
                </a:cubicBezTo>
                <a:cubicBezTo>
                  <a:pt x="102" y="50"/>
                  <a:pt x="102" y="50"/>
                  <a:pt x="102" y="50"/>
                </a:cubicBezTo>
                <a:cubicBezTo>
                  <a:pt x="102" y="50"/>
                  <a:pt x="102" y="50"/>
                  <a:pt x="102" y="50"/>
                </a:cubicBezTo>
                <a:cubicBezTo>
                  <a:pt x="102" y="50"/>
                  <a:pt x="102" y="50"/>
                  <a:pt x="102" y="50"/>
                </a:cubicBezTo>
                <a:cubicBezTo>
                  <a:pt x="102" y="50"/>
                  <a:pt x="102" y="50"/>
                  <a:pt x="102" y="50"/>
                </a:cubicBezTo>
                <a:cubicBezTo>
                  <a:pt x="26" y="126"/>
                  <a:pt x="26" y="126"/>
                  <a:pt x="26" y="126"/>
                </a:cubicBezTo>
                <a:cubicBezTo>
                  <a:pt x="23" y="130"/>
                  <a:pt x="20" y="134"/>
                  <a:pt x="19" y="139"/>
                </a:cubicBezTo>
                <a:cubicBezTo>
                  <a:pt x="2" y="201"/>
                  <a:pt x="2" y="201"/>
                  <a:pt x="2" y="201"/>
                </a:cubicBezTo>
                <a:cubicBezTo>
                  <a:pt x="2" y="201"/>
                  <a:pt x="0" y="206"/>
                  <a:pt x="0" y="209"/>
                </a:cubicBezTo>
                <a:cubicBezTo>
                  <a:pt x="0" y="223"/>
                  <a:pt x="12" y="234"/>
                  <a:pt x="26" y="234"/>
                </a:cubicBezTo>
                <a:cubicBezTo>
                  <a:pt x="29" y="234"/>
                  <a:pt x="34" y="233"/>
                  <a:pt x="34" y="233"/>
                </a:cubicBezTo>
                <a:cubicBezTo>
                  <a:pt x="96" y="216"/>
                  <a:pt x="96" y="216"/>
                  <a:pt x="96" y="216"/>
                </a:cubicBezTo>
                <a:cubicBezTo>
                  <a:pt x="101" y="215"/>
                  <a:pt x="105" y="213"/>
                  <a:pt x="109" y="209"/>
                </a:cubicBezTo>
                <a:cubicBezTo>
                  <a:pt x="220" y="97"/>
                  <a:pt x="220" y="97"/>
                  <a:pt x="220" y="97"/>
                </a:cubicBezTo>
                <a:cubicBezTo>
                  <a:pt x="241" y="76"/>
                  <a:pt x="238" y="42"/>
                  <a:pt x="215" y="19"/>
                </a:cubicBezTo>
                <a:close/>
                <a:moveTo>
                  <a:pt x="117" y="174"/>
                </a:moveTo>
                <a:cubicBezTo>
                  <a:pt x="117" y="168"/>
                  <a:pt x="115" y="161"/>
                  <a:pt x="112" y="155"/>
                </a:cubicBezTo>
                <a:cubicBezTo>
                  <a:pt x="181" y="86"/>
                  <a:pt x="181" y="86"/>
                  <a:pt x="181" y="86"/>
                </a:cubicBezTo>
                <a:cubicBezTo>
                  <a:pt x="185" y="99"/>
                  <a:pt x="183" y="113"/>
                  <a:pt x="174" y="123"/>
                </a:cubicBezTo>
                <a:cubicBezTo>
                  <a:pt x="174" y="123"/>
                  <a:pt x="174" y="123"/>
                  <a:pt x="174" y="123"/>
                </a:cubicBezTo>
                <a:cubicBezTo>
                  <a:pt x="174" y="123"/>
                  <a:pt x="174" y="123"/>
                  <a:pt x="174" y="123"/>
                </a:cubicBezTo>
                <a:cubicBezTo>
                  <a:pt x="117" y="180"/>
                  <a:pt x="117" y="180"/>
                  <a:pt x="117" y="180"/>
                </a:cubicBezTo>
                <a:cubicBezTo>
                  <a:pt x="117" y="178"/>
                  <a:pt x="118" y="176"/>
                  <a:pt x="117" y="174"/>
                </a:cubicBezTo>
                <a:close/>
                <a:moveTo>
                  <a:pt x="108" y="148"/>
                </a:moveTo>
                <a:cubicBezTo>
                  <a:pt x="106" y="144"/>
                  <a:pt x="103" y="140"/>
                  <a:pt x="99" y="136"/>
                </a:cubicBezTo>
                <a:cubicBezTo>
                  <a:pt x="94" y="131"/>
                  <a:pt x="89" y="128"/>
                  <a:pt x="84" y="125"/>
                </a:cubicBezTo>
                <a:cubicBezTo>
                  <a:pt x="154" y="55"/>
                  <a:pt x="154" y="55"/>
                  <a:pt x="154" y="55"/>
                </a:cubicBezTo>
                <a:cubicBezTo>
                  <a:pt x="159" y="58"/>
                  <a:pt x="164" y="61"/>
                  <a:pt x="169" y="66"/>
                </a:cubicBezTo>
                <a:cubicBezTo>
                  <a:pt x="173" y="70"/>
                  <a:pt x="176" y="74"/>
                  <a:pt x="178" y="79"/>
                </a:cubicBezTo>
                <a:lnTo>
                  <a:pt x="108" y="148"/>
                </a:lnTo>
                <a:close/>
                <a:moveTo>
                  <a:pt x="77" y="121"/>
                </a:moveTo>
                <a:cubicBezTo>
                  <a:pt x="70" y="119"/>
                  <a:pt x="63" y="117"/>
                  <a:pt x="56" y="117"/>
                </a:cubicBezTo>
                <a:cubicBezTo>
                  <a:pt x="112" y="60"/>
                  <a:pt x="112" y="60"/>
                  <a:pt x="112" y="60"/>
                </a:cubicBezTo>
                <a:cubicBezTo>
                  <a:pt x="121" y="52"/>
                  <a:pt x="133" y="50"/>
                  <a:pt x="146" y="53"/>
                </a:cubicBezTo>
                <a:lnTo>
                  <a:pt x="77" y="121"/>
                </a:lnTo>
                <a:close/>
                <a:moveTo>
                  <a:pt x="31" y="219"/>
                </a:moveTo>
                <a:cubicBezTo>
                  <a:pt x="30" y="219"/>
                  <a:pt x="28" y="219"/>
                  <a:pt x="26" y="220"/>
                </a:cubicBezTo>
                <a:cubicBezTo>
                  <a:pt x="20" y="219"/>
                  <a:pt x="15" y="215"/>
                  <a:pt x="15" y="209"/>
                </a:cubicBezTo>
                <a:cubicBezTo>
                  <a:pt x="15" y="207"/>
                  <a:pt x="16" y="205"/>
                  <a:pt x="16" y="204"/>
                </a:cubicBezTo>
                <a:cubicBezTo>
                  <a:pt x="23" y="177"/>
                  <a:pt x="23" y="177"/>
                  <a:pt x="23" y="177"/>
                </a:cubicBezTo>
                <a:cubicBezTo>
                  <a:pt x="32" y="176"/>
                  <a:pt x="41" y="180"/>
                  <a:pt x="48" y="187"/>
                </a:cubicBezTo>
                <a:cubicBezTo>
                  <a:pt x="55" y="194"/>
                  <a:pt x="58" y="203"/>
                  <a:pt x="58" y="211"/>
                </a:cubicBezTo>
                <a:lnTo>
                  <a:pt x="31" y="219"/>
                </a:lnTo>
                <a:close/>
                <a:moveTo>
                  <a:pt x="65" y="210"/>
                </a:moveTo>
                <a:cubicBezTo>
                  <a:pt x="65" y="200"/>
                  <a:pt x="61" y="190"/>
                  <a:pt x="53" y="182"/>
                </a:cubicBezTo>
                <a:cubicBezTo>
                  <a:pt x="45" y="174"/>
                  <a:pt x="35" y="170"/>
                  <a:pt x="26" y="169"/>
                </a:cubicBezTo>
                <a:cubicBezTo>
                  <a:pt x="33" y="143"/>
                  <a:pt x="33" y="143"/>
                  <a:pt x="33" y="143"/>
                </a:cubicBezTo>
                <a:cubicBezTo>
                  <a:pt x="33" y="141"/>
                  <a:pt x="34" y="139"/>
                  <a:pt x="36" y="138"/>
                </a:cubicBezTo>
                <a:cubicBezTo>
                  <a:pt x="50" y="127"/>
                  <a:pt x="73" y="130"/>
                  <a:pt x="88" y="146"/>
                </a:cubicBezTo>
                <a:cubicBezTo>
                  <a:pt x="105" y="163"/>
                  <a:pt x="108" y="187"/>
                  <a:pt x="95" y="201"/>
                </a:cubicBezTo>
                <a:cubicBezTo>
                  <a:pt x="94" y="202"/>
                  <a:pt x="93" y="202"/>
                  <a:pt x="92" y="202"/>
                </a:cubicBezTo>
                <a:lnTo>
                  <a:pt x="65" y="210"/>
                </a:lnTo>
                <a:close/>
                <a:moveTo>
                  <a:pt x="210" y="86"/>
                </a:moveTo>
                <a:cubicBezTo>
                  <a:pt x="198" y="99"/>
                  <a:pt x="198" y="99"/>
                  <a:pt x="198" y="99"/>
                </a:cubicBezTo>
                <a:cubicBezTo>
                  <a:pt x="198" y="97"/>
                  <a:pt x="198" y="96"/>
                  <a:pt x="198" y="94"/>
                </a:cubicBezTo>
                <a:cubicBezTo>
                  <a:pt x="196" y="80"/>
                  <a:pt x="190" y="66"/>
                  <a:pt x="179" y="55"/>
                </a:cubicBezTo>
                <a:cubicBezTo>
                  <a:pt x="167" y="44"/>
                  <a:pt x="151" y="37"/>
                  <a:pt x="136" y="37"/>
                </a:cubicBezTo>
                <a:cubicBezTo>
                  <a:pt x="148" y="24"/>
                  <a:pt x="148" y="24"/>
                  <a:pt x="148" y="24"/>
                </a:cubicBezTo>
                <a:cubicBezTo>
                  <a:pt x="154" y="18"/>
                  <a:pt x="162" y="15"/>
                  <a:pt x="172" y="15"/>
                </a:cubicBezTo>
                <a:cubicBezTo>
                  <a:pt x="183" y="15"/>
                  <a:pt x="196" y="20"/>
                  <a:pt x="205" y="30"/>
                </a:cubicBezTo>
                <a:cubicBezTo>
                  <a:pt x="214" y="38"/>
                  <a:pt x="219" y="49"/>
                  <a:pt x="219" y="60"/>
                </a:cubicBezTo>
                <a:cubicBezTo>
                  <a:pt x="220" y="70"/>
                  <a:pt x="217" y="80"/>
                  <a:pt x="210" y="8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257109" tIns="128555" rIns="257109" bIns="128555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id-ID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50" name="Group 55"/>
          <p:cNvGrpSpPr/>
          <p:nvPr/>
        </p:nvGrpSpPr>
        <p:grpSpPr>
          <a:xfrm>
            <a:off x="9071160" y="3194918"/>
            <a:ext cx="296254" cy="307301"/>
            <a:chOff x="998489" y="2241774"/>
            <a:chExt cx="256404" cy="239742"/>
          </a:xfrm>
          <a:solidFill>
            <a:schemeClr val="bg1"/>
          </a:solidFill>
        </p:grpSpPr>
        <p:sp>
          <p:nvSpPr>
            <p:cNvPr id="51" name="Freeform 58"/>
            <p:cNvSpPr>
              <a:spLocks noEditPoints="1"/>
            </p:cNvSpPr>
            <p:nvPr/>
          </p:nvSpPr>
          <p:spPr bwMode="auto">
            <a:xfrm>
              <a:off x="998489" y="2241774"/>
              <a:ext cx="256404" cy="239742"/>
            </a:xfrm>
            <a:custGeom>
              <a:avLst/>
              <a:gdLst>
                <a:gd name="T0" fmla="*/ 230 w 234"/>
                <a:gd name="T1" fmla="*/ 48 h 219"/>
                <a:gd name="T2" fmla="*/ 186 w 234"/>
                <a:gd name="T3" fmla="*/ 5 h 219"/>
                <a:gd name="T4" fmla="*/ 176 w 234"/>
                <a:gd name="T5" fmla="*/ 0 h 219"/>
                <a:gd name="T6" fmla="*/ 22 w 234"/>
                <a:gd name="T7" fmla="*/ 0 h 219"/>
                <a:gd name="T8" fmla="*/ 0 w 234"/>
                <a:gd name="T9" fmla="*/ 22 h 219"/>
                <a:gd name="T10" fmla="*/ 0 w 234"/>
                <a:gd name="T11" fmla="*/ 197 h 219"/>
                <a:gd name="T12" fmla="*/ 22 w 234"/>
                <a:gd name="T13" fmla="*/ 219 h 219"/>
                <a:gd name="T14" fmla="*/ 212 w 234"/>
                <a:gd name="T15" fmla="*/ 219 h 219"/>
                <a:gd name="T16" fmla="*/ 234 w 234"/>
                <a:gd name="T17" fmla="*/ 197 h 219"/>
                <a:gd name="T18" fmla="*/ 234 w 234"/>
                <a:gd name="T19" fmla="*/ 59 h 219"/>
                <a:gd name="T20" fmla="*/ 230 w 234"/>
                <a:gd name="T21" fmla="*/ 48 h 219"/>
                <a:gd name="T22" fmla="*/ 220 w 234"/>
                <a:gd name="T23" fmla="*/ 197 h 219"/>
                <a:gd name="T24" fmla="*/ 212 w 234"/>
                <a:gd name="T25" fmla="*/ 205 h 219"/>
                <a:gd name="T26" fmla="*/ 22 w 234"/>
                <a:gd name="T27" fmla="*/ 205 h 219"/>
                <a:gd name="T28" fmla="*/ 15 w 234"/>
                <a:gd name="T29" fmla="*/ 197 h 219"/>
                <a:gd name="T30" fmla="*/ 15 w 234"/>
                <a:gd name="T31" fmla="*/ 22 h 219"/>
                <a:gd name="T32" fmla="*/ 22 w 234"/>
                <a:gd name="T33" fmla="*/ 15 h 219"/>
                <a:gd name="T34" fmla="*/ 168 w 234"/>
                <a:gd name="T35" fmla="*/ 15 h 219"/>
                <a:gd name="T36" fmla="*/ 168 w 234"/>
                <a:gd name="T37" fmla="*/ 44 h 219"/>
                <a:gd name="T38" fmla="*/ 168 w 234"/>
                <a:gd name="T39" fmla="*/ 44 h 219"/>
                <a:gd name="T40" fmla="*/ 190 w 234"/>
                <a:gd name="T41" fmla="*/ 66 h 219"/>
                <a:gd name="T42" fmla="*/ 198 w 234"/>
                <a:gd name="T43" fmla="*/ 66 h 219"/>
                <a:gd name="T44" fmla="*/ 220 w 234"/>
                <a:gd name="T45" fmla="*/ 66 h 219"/>
                <a:gd name="T46" fmla="*/ 220 w 234"/>
                <a:gd name="T47" fmla="*/ 197 h 219"/>
                <a:gd name="T48" fmla="*/ 198 w 234"/>
                <a:gd name="T49" fmla="*/ 59 h 219"/>
                <a:gd name="T50" fmla="*/ 190 w 234"/>
                <a:gd name="T51" fmla="*/ 59 h 219"/>
                <a:gd name="T52" fmla="*/ 176 w 234"/>
                <a:gd name="T53" fmla="*/ 44 h 219"/>
                <a:gd name="T54" fmla="*/ 176 w 234"/>
                <a:gd name="T55" fmla="*/ 44 h 219"/>
                <a:gd name="T56" fmla="*/ 176 w 234"/>
                <a:gd name="T57" fmla="*/ 15 h 219"/>
                <a:gd name="T58" fmla="*/ 220 w 234"/>
                <a:gd name="T59" fmla="*/ 59 h 219"/>
                <a:gd name="T60" fmla="*/ 198 w 234"/>
                <a:gd name="T61" fmla="*/ 59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34" h="219">
                  <a:moveTo>
                    <a:pt x="230" y="48"/>
                  </a:moveTo>
                  <a:cubicBezTo>
                    <a:pt x="186" y="5"/>
                    <a:pt x="186" y="5"/>
                    <a:pt x="186" y="5"/>
                  </a:cubicBezTo>
                  <a:cubicBezTo>
                    <a:pt x="183" y="2"/>
                    <a:pt x="180" y="0"/>
                    <a:pt x="176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10" y="0"/>
                    <a:pt x="0" y="10"/>
                    <a:pt x="0" y="22"/>
                  </a:cubicBezTo>
                  <a:cubicBezTo>
                    <a:pt x="0" y="197"/>
                    <a:pt x="0" y="197"/>
                    <a:pt x="0" y="197"/>
                  </a:cubicBezTo>
                  <a:cubicBezTo>
                    <a:pt x="0" y="210"/>
                    <a:pt x="10" y="219"/>
                    <a:pt x="22" y="219"/>
                  </a:cubicBezTo>
                  <a:cubicBezTo>
                    <a:pt x="212" y="219"/>
                    <a:pt x="212" y="219"/>
                    <a:pt x="212" y="219"/>
                  </a:cubicBezTo>
                  <a:cubicBezTo>
                    <a:pt x="224" y="219"/>
                    <a:pt x="234" y="210"/>
                    <a:pt x="234" y="197"/>
                  </a:cubicBezTo>
                  <a:cubicBezTo>
                    <a:pt x="234" y="59"/>
                    <a:pt x="234" y="59"/>
                    <a:pt x="234" y="59"/>
                  </a:cubicBezTo>
                  <a:cubicBezTo>
                    <a:pt x="234" y="55"/>
                    <a:pt x="233" y="51"/>
                    <a:pt x="230" y="48"/>
                  </a:cubicBezTo>
                  <a:close/>
                  <a:moveTo>
                    <a:pt x="220" y="197"/>
                  </a:moveTo>
                  <a:cubicBezTo>
                    <a:pt x="220" y="202"/>
                    <a:pt x="216" y="205"/>
                    <a:pt x="212" y="205"/>
                  </a:cubicBezTo>
                  <a:cubicBezTo>
                    <a:pt x="22" y="205"/>
                    <a:pt x="22" y="205"/>
                    <a:pt x="22" y="205"/>
                  </a:cubicBezTo>
                  <a:cubicBezTo>
                    <a:pt x="18" y="205"/>
                    <a:pt x="15" y="202"/>
                    <a:pt x="15" y="197"/>
                  </a:cubicBezTo>
                  <a:cubicBezTo>
                    <a:pt x="15" y="22"/>
                    <a:pt x="15" y="22"/>
                    <a:pt x="15" y="22"/>
                  </a:cubicBezTo>
                  <a:cubicBezTo>
                    <a:pt x="15" y="18"/>
                    <a:pt x="18" y="15"/>
                    <a:pt x="22" y="15"/>
                  </a:cubicBezTo>
                  <a:cubicBezTo>
                    <a:pt x="168" y="15"/>
                    <a:pt x="168" y="15"/>
                    <a:pt x="168" y="15"/>
                  </a:cubicBezTo>
                  <a:cubicBezTo>
                    <a:pt x="168" y="44"/>
                    <a:pt x="168" y="44"/>
                    <a:pt x="168" y="44"/>
                  </a:cubicBezTo>
                  <a:cubicBezTo>
                    <a:pt x="168" y="44"/>
                    <a:pt x="168" y="44"/>
                    <a:pt x="168" y="44"/>
                  </a:cubicBezTo>
                  <a:cubicBezTo>
                    <a:pt x="168" y="56"/>
                    <a:pt x="178" y="66"/>
                    <a:pt x="190" y="66"/>
                  </a:cubicBezTo>
                  <a:cubicBezTo>
                    <a:pt x="198" y="66"/>
                    <a:pt x="198" y="66"/>
                    <a:pt x="198" y="66"/>
                  </a:cubicBezTo>
                  <a:cubicBezTo>
                    <a:pt x="220" y="66"/>
                    <a:pt x="220" y="66"/>
                    <a:pt x="220" y="66"/>
                  </a:cubicBezTo>
                  <a:lnTo>
                    <a:pt x="220" y="197"/>
                  </a:lnTo>
                  <a:close/>
                  <a:moveTo>
                    <a:pt x="198" y="59"/>
                  </a:moveTo>
                  <a:cubicBezTo>
                    <a:pt x="190" y="59"/>
                    <a:pt x="190" y="59"/>
                    <a:pt x="190" y="59"/>
                  </a:cubicBezTo>
                  <a:cubicBezTo>
                    <a:pt x="182" y="59"/>
                    <a:pt x="176" y="52"/>
                    <a:pt x="176" y="44"/>
                  </a:cubicBezTo>
                  <a:cubicBezTo>
                    <a:pt x="176" y="44"/>
                    <a:pt x="176" y="44"/>
                    <a:pt x="176" y="44"/>
                  </a:cubicBezTo>
                  <a:cubicBezTo>
                    <a:pt x="176" y="15"/>
                    <a:pt x="176" y="15"/>
                    <a:pt x="176" y="15"/>
                  </a:cubicBezTo>
                  <a:cubicBezTo>
                    <a:pt x="220" y="59"/>
                    <a:pt x="220" y="59"/>
                    <a:pt x="220" y="59"/>
                  </a:cubicBezTo>
                  <a:lnTo>
                    <a:pt x="198" y="5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2" name="Freeform 59"/>
            <p:cNvSpPr>
              <a:spLocks/>
            </p:cNvSpPr>
            <p:nvPr/>
          </p:nvSpPr>
          <p:spPr bwMode="auto">
            <a:xfrm>
              <a:off x="1118823" y="2289908"/>
              <a:ext cx="48597" cy="7868"/>
            </a:xfrm>
            <a:custGeom>
              <a:avLst/>
              <a:gdLst>
                <a:gd name="T0" fmla="*/ 4 w 44"/>
                <a:gd name="T1" fmla="*/ 7 h 7"/>
                <a:gd name="T2" fmla="*/ 40 w 44"/>
                <a:gd name="T3" fmla="*/ 7 h 7"/>
                <a:gd name="T4" fmla="*/ 44 w 44"/>
                <a:gd name="T5" fmla="*/ 4 h 7"/>
                <a:gd name="T6" fmla="*/ 40 w 44"/>
                <a:gd name="T7" fmla="*/ 0 h 7"/>
                <a:gd name="T8" fmla="*/ 4 w 44"/>
                <a:gd name="T9" fmla="*/ 0 h 7"/>
                <a:gd name="T10" fmla="*/ 0 w 44"/>
                <a:gd name="T11" fmla="*/ 4 h 7"/>
                <a:gd name="T12" fmla="*/ 4 w 44"/>
                <a:gd name="T13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" h="7">
                  <a:moveTo>
                    <a:pt x="4" y="7"/>
                  </a:moveTo>
                  <a:cubicBezTo>
                    <a:pt x="40" y="7"/>
                    <a:pt x="40" y="7"/>
                    <a:pt x="40" y="7"/>
                  </a:cubicBezTo>
                  <a:cubicBezTo>
                    <a:pt x="42" y="7"/>
                    <a:pt x="44" y="6"/>
                    <a:pt x="44" y="4"/>
                  </a:cubicBezTo>
                  <a:cubicBezTo>
                    <a:pt x="44" y="2"/>
                    <a:pt x="42" y="0"/>
                    <a:pt x="40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6"/>
                    <a:pt x="2" y="7"/>
                    <a:pt x="4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Freeform 60"/>
            <p:cNvSpPr>
              <a:spLocks/>
            </p:cNvSpPr>
            <p:nvPr/>
          </p:nvSpPr>
          <p:spPr bwMode="auto">
            <a:xfrm>
              <a:off x="1118823" y="2313975"/>
              <a:ext cx="48597" cy="7868"/>
            </a:xfrm>
            <a:custGeom>
              <a:avLst/>
              <a:gdLst>
                <a:gd name="T0" fmla="*/ 4 w 44"/>
                <a:gd name="T1" fmla="*/ 7 h 7"/>
                <a:gd name="T2" fmla="*/ 40 w 44"/>
                <a:gd name="T3" fmla="*/ 7 h 7"/>
                <a:gd name="T4" fmla="*/ 44 w 44"/>
                <a:gd name="T5" fmla="*/ 4 h 7"/>
                <a:gd name="T6" fmla="*/ 40 w 44"/>
                <a:gd name="T7" fmla="*/ 0 h 7"/>
                <a:gd name="T8" fmla="*/ 4 w 44"/>
                <a:gd name="T9" fmla="*/ 0 h 7"/>
                <a:gd name="T10" fmla="*/ 0 w 44"/>
                <a:gd name="T11" fmla="*/ 4 h 7"/>
                <a:gd name="T12" fmla="*/ 4 w 44"/>
                <a:gd name="T13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" h="7">
                  <a:moveTo>
                    <a:pt x="4" y="7"/>
                  </a:moveTo>
                  <a:cubicBezTo>
                    <a:pt x="40" y="7"/>
                    <a:pt x="40" y="7"/>
                    <a:pt x="40" y="7"/>
                  </a:cubicBezTo>
                  <a:cubicBezTo>
                    <a:pt x="42" y="7"/>
                    <a:pt x="44" y="6"/>
                    <a:pt x="44" y="4"/>
                  </a:cubicBezTo>
                  <a:cubicBezTo>
                    <a:pt x="44" y="2"/>
                    <a:pt x="42" y="0"/>
                    <a:pt x="40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6"/>
                    <a:pt x="2" y="7"/>
                    <a:pt x="4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4" name="Freeform 61"/>
            <p:cNvSpPr>
              <a:spLocks/>
            </p:cNvSpPr>
            <p:nvPr/>
          </p:nvSpPr>
          <p:spPr bwMode="auto">
            <a:xfrm>
              <a:off x="1118823" y="2338041"/>
              <a:ext cx="104135" cy="7868"/>
            </a:xfrm>
            <a:custGeom>
              <a:avLst/>
              <a:gdLst>
                <a:gd name="T0" fmla="*/ 0 w 95"/>
                <a:gd name="T1" fmla="*/ 4 h 7"/>
                <a:gd name="T2" fmla="*/ 4 w 95"/>
                <a:gd name="T3" fmla="*/ 7 h 7"/>
                <a:gd name="T4" fmla="*/ 91 w 95"/>
                <a:gd name="T5" fmla="*/ 7 h 7"/>
                <a:gd name="T6" fmla="*/ 95 w 95"/>
                <a:gd name="T7" fmla="*/ 4 h 7"/>
                <a:gd name="T8" fmla="*/ 91 w 95"/>
                <a:gd name="T9" fmla="*/ 0 h 7"/>
                <a:gd name="T10" fmla="*/ 4 w 95"/>
                <a:gd name="T11" fmla="*/ 0 h 7"/>
                <a:gd name="T12" fmla="*/ 0 w 95"/>
                <a:gd name="T13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5" h="7">
                  <a:moveTo>
                    <a:pt x="0" y="4"/>
                  </a:moveTo>
                  <a:cubicBezTo>
                    <a:pt x="0" y="6"/>
                    <a:pt x="2" y="7"/>
                    <a:pt x="4" y="7"/>
                  </a:cubicBezTo>
                  <a:cubicBezTo>
                    <a:pt x="91" y="7"/>
                    <a:pt x="91" y="7"/>
                    <a:pt x="91" y="7"/>
                  </a:cubicBezTo>
                  <a:cubicBezTo>
                    <a:pt x="93" y="7"/>
                    <a:pt x="95" y="6"/>
                    <a:pt x="95" y="4"/>
                  </a:cubicBezTo>
                  <a:cubicBezTo>
                    <a:pt x="95" y="2"/>
                    <a:pt x="93" y="0"/>
                    <a:pt x="91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5" name="Freeform 62"/>
            <p:cNvSpPr>
              <a:spLocks/>
            </p:cNvSpPr>
            <p:nvPr/>
          </p:nvSpPr>
          <p:spPr bwMode="auto">
            <a:xfrm>
              <a:off x="1031349" y="2386175"/>
              <a:ext cx="191609" cy="7868"/>
            </a:xfrm>
            <a:custGeom>
              <a:avLst/>
              <a:gdLst>
                <a:gd name="T0" fmla="*/ 171 w 175"/>
                <a:gd name="T1" fmla="*/ 0 h 7"/>
                <a:gd name="T2" fmla="*/ 3 w 175"/>
                <a:gd name="T3" fmla="*/ 0 h 7"/>
                <a:gd name="T4" fmla="*/ 0 w 175"/>
                <a:gd name="T5" fmla="*/ 3 h 7"/>
                <a:gd name="T6" fmla="*/ 3 w 175"/>
                <a:gd name="T7" fmla="*/ 7 h 7"/>
                <a:gd name="T8" fmla="*/ 171 w 175"/>
                <a:gd name="T9" fmla="*/ 7 h 7"/>
                <a:gd name="T10" fmla="*/ 175 w 175"/>
                <a:gd name="T11" fmla="*/ 3 h 7"/>
                <a:gd name="T12" fmla="*/ 171 w 175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5" h="7">
                  <a:moveTo>
                    <a:pt x="171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5"/>
                    <a:pt x="1" y="7"/>
                    <a:pt x="3" y="7"/>
                  </a:cubicBezTo>
                  <a:cubicBezTo>
                    <a:pt x="171" y="7"/>
                    <a:pt x="171" y="7"/>
                    <a:pt x="171" y="7"/>
                  </a:cubicBezTo>
                  <a:cubicBezTo>
                    <a:pt x="173" y="7"/>
                    <a:pt x="175" y="5"/>
                    <a:pt x="175" y="3"/>
                  </a:cubicBezTo>
                  <a:cubicBezTo>
                    <a:pt x="175" y="1"/>
                    <a:pt x="173" y="0"/>
                    <a:pt x="17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6" name="Freeform 63"/>
            <p:cNvSpPr>
              <a:spLocks/>
            </p:cNvSpPr>
            <p:nvPr/>
          </p:nvSpPr>
          <p:spPr bwMode="auto">
            <a:xfrm>
              <a:off x="1031349" y="2410242"/>
              <a:ext cx="191609" cy="7868"/>
            </a:xfrm>
            <a:custGeom>
              <a:avLst/>
              <a:gdLst>
                <a:gd name="T0" fmla="*/ 171 w 175"/>
                <a:gd name="T1" fmla="*/ 0 h 7"/>
                <a:gd name="T2" fmla="*/ 3 w 175"/>
                <a:gd name="T3" fmla="*/ 0 h 7"/>
                <a:gd name="T4" fmla="*/ 0 w 175"/>
                <a:gd name="T5" fmla="*/ 3 h 7"/>
                <a:gd name="T6" fmla="*/ 3 w 175"/>
                <a:gd name="T7" fmla="*/ 7 h 7"/>
                <a:gd name="T8" fmla="*/ 171 w 175"/>
                <a:gd name="T9" fmla="*/ 7 h 7"/>
                <a:gd name="T10" fmla="*/ 175 w 175"/>
                <a:gd name="T11" fmla="*/ 3 h 7"/>
                <a:gd name="T12" fmla="*/ 171 w 175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5" h="7">
                  <a:moveTo>
                    <a:pt x="171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5"/>
                    <a:pt x="1" y="7"/>
                    <a:pt x="3" y="7"/>
                  </a:cubicBezTo>
                  <a:cubicBezTo>
                    <a:pt x="171" y="7"/>
                    <a:pt x="171" y="7"/>
                    <a:pt x="171" y="7"/>
                  </a:cubicBezTo>
                  <a:cubicBezTo>
                    <a:pt x="173" y="7"/>
                    <a:pt x="175" y="5"/>
                    <a:pt x="175" y="3"/>
                  </a:cubicBezTo>
                  <a:cubicBezTo>
                    <a:pt x="175" y="1"/>
                    <a:pt x="173" y="0"/>
                    <a:pt x="17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7" name="Freeform 64"/>
            <p:cNvSpPr>
              <a:spLocks/>
            </p:cNvSpPr>
            <p:nvPr/>
          </p:nvSpPr>
          <p:spPr bwMode="auto">
            <a:xfrm>
              <a:off x="1031349" y="2434308"/>
              <a:ext cx="191609" cy="7868"/>
            </a:xfrm>
            <a:custGeom>
              <a:avLst/>
              <a:gdLst>
                <a:gd name="T0" fmla="*/ 171 w 175"/>
                <a:gd name="T1" fmla="*/ 0 h 7"/>
                <a:gd name="T2" fmla="*/ 3 w 175"/>
                <a:gd name="T3" fmla="*/ 0 h 7"/>
                <a:gd name="T4" fmla="*/ 0 w 175"/>
                <a:gd name="T5" fmla="*/ 3 h 7"/>
                <a:gd name="T6" fmla="*/ 3 w 175"/>
                <a:gd name="T7" fmla="*/ 7 h 7"/>
                <a:gd name="T8" fmla="*/ 171 w 175"/>
                <a:gd name="T9" fmla="*/ 7 h 7"/>
                <a:gd name="T10" fmla="*/ 175 w 175"/>
                <a:gd name="T11" fmla="*/ 3 h 7"/>
                <a:gd name="T12" fmla="*/ 171 w 175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5" h="7">
                  <a:moveTo>
                    <a:pt x="171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5"/>
                    <a:pt x="1" y="7"/>
                    <a:pt x="3" y="7"/>
                  </a:cubicBezTo>
                  <a:cubicBezTo>
                    <a:pt x="171" y="7"/>
                    <a:pt x="171" y="7"/>
                    <a:pt x="171" y="7"/>
                  </a:cubicBezTo>
                  <a:cubicBezTo>
                    <a:pt x="173" y="7"/>
                    <a:pt x="175" y="5"/>
                    <a:pt x="175" y="3"/>
                  </a:cubicBezTo>
                  <a:cubicBezTo>
                    <a:pt x="175" y="1"/>
                    <a:pt x="173" y="0"/>
                    <a:pt x="17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8" name="Freeform 65"/>
            <p:cNvSpPr>
              <a:spLocks/>
            </p:cNvSpPr>
            <p:nvPr/>
          </p:nvSpPr>
          <p:spPr bwMode="auto">
            <a:xfrm>
              <a:off x="1031349" y="2362108"/>
              <a:ext cx="191609" cy="7868"/>
            </a:xfrm>
            <a:custGeom>
              <a:avLst/>
              <a:gdLst>
                <a:gd name="T0" fmla="*/ 171 w 175"/>
                <a:gd name="T1" fmla="*/ 0 h 7"/>
                <a:gd name="T2" fmla="*/ 3 w 175"/>
                <a:gd name="T3" fmla="*/ 0 h 7"/>
                <a:gd name="T4" fmla="*/ 0 w 175"/>
                <a:gd name="T5" fmla="*/ 3 h 7"/>
                <a:gd name="T6" fmla="*/ 3 w 175"/>
                <a:gd name="T7" fmla="*/ 7 h 7"/>
                <a:gd name="T8" fmla="*/ 171 w 175"/>
                <a:gd name="T9" fmla="*/ 7 h 7"/>
                <a:gd name="T10" fmla="*/ 175 w 175"/>
                <a:gd name="T11" fmla="*/ 3 h 7"/>
                <a:gd name="T12" fmla="*/ 171 w 175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5" h="7">
                  <a:moveTo>
                    <a:pt x="171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6"/>
                    <a:pt x="1" y="7"/>
                    <a:pt x="3" y="7"/>
                  </a:cubicBezTo>
                  <a:cubicBezTo>
                    <a:pt x="171" y="7"/>
                    <a:pt x="171" y="7"/>
                    <a:pt x="171" y="7"/>
                  </a:cubicBezTo>
                  <a:cubicBezTo>
                    <a:pt x="173" y="7"/>
                    <a:pt x="175" y="6"/>
                    <a:pt x="175" y="3"/>
                  </a:cubicBezTo>
                  <a:cubicBezTo>
                    <a:pt x="175" y="1"/>
                    <a:pt x="173" y="0"/>
                    <a:pt x="17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9" name="Freeform 66"/>
            <p:cNvSpPr>
              <a:spLocks noEditPoints="1"/>
            </p:cNvSpPr>
            <p:nvPr/>
          </p:nvSpPr>
          <p:spPr bwMode="auto">
            <a:xfrm>
              <a:off x="1031349" y="2282040"/>
              <a:ext cx="71275" cy="63870"/>
            </a:xfrm>
            <a:custGeom>
              <a:avLst/>
              <a:gdLst>
                <a:gd name="T0" fmla="*/ 7 w 65"/>
                <a:gd name="T1" fmla="*/ 58 h 58"/>
                <a:gd name="T2" fmla="*/ 58 w 65"/>
                <a:gd name="T3" fmla="*/ 58 h 58"/>
                <a:gd name="T4" fmla="*/ 65 w 65"/>
                <a:gd name="T5" fmla="*/ 51 h 58"/>
                <a:gd name="T6" fmla="*/ 65 w 65"/>
                <a:gd name="T7" fmla="*/ 7 h 58"/>
                <a:gd name="T8" fmla="*/ 58 w 65"/>
                <a:gd name="T9" fmla="*/ 0 h 58"/>
                <a:gd name="T10" fmla="*/ 7 w 65"/>
                <a:gd name="T11" fmla="*/ 0 h 58"/>
                <a:gd name="T12" fmla="*/ 0 w 65"/>
                <a:gd name="T13" fmla="*/ 7 h 58"/>
                <a:gd name="T14" fmla="*/ 0 w 65"/>
                <a:gd name="T15" fmla="*/ 51 h 58"/>
                <a:gd name="T16" fmla="*/ 7 w 65"/>
                <a:gd name="T17" fmla="*/ 58 h 58"/>
                <a:gd name="T18" fmla="*/ 14 w 65"/>
                <a:gd name="T19" fmla="*/ 14 h 58"/>
                <a:gd name="T20" fmla="*/ 51 w 65"/>
                <a:gd name="T21" fmla="*/ 14 h 58"/>
                <a:gd name="T22" fmla="*/ 51 w 65"/>
                <a:gd name="T23" fmla="*/ 44 h 58"/>
                <a:gd name="T24" fmla="*/ 14 w 65"/>
                <a:gd name="T25" fmla="*/ 44 h 58"/>
                <a:gd name="T26" fmla="*/ 14 w 65"/>
                <a:gd name="T27" fmla="*/ 14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5" h="58">
                  <a:moveTo>
                    <a:pt x="7" y="58"/>
                  </a:moveTo>
                  <a:cubicBezTo>
                    <a:pt x="58" y="58"/>
                    <a:pt x="58" y="58"/>
                    <a:pt x="58" y="58"/>
                  </a:cubicBezTo>
                  <a:cubicBezTo>
                    <a:pt x="62" y="58"/>
                    <a:pt x="65" y="55"/>
                    <a:pt x="65" y="51"/>
                  </a:cubicBezTo>
                  <a:cubicBezTo>
                    <a:pt x="65" y="7"/>
                    <a:pt x="65" y="7"/>
                    <a:pt x="65" y="7"/>
                  </a:cubicBezTo>
                  <a:cubicBezTo>
                    <a:pt x="65" y="3"/>
                    <a:pt x="62" y="0"/>
                    <a:pt x="58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0" y="55"/>
                    <a:pt x="3" y="58"/>
                    <a:pt x="7" y="58"/>
                  </a:cubicBezTo>
                  <a:close/>
                  <a:moveTo>
                    <a:pt x="14" y="14"/>
                  </a:moveTo>
                  <a:cubicBezTo>
                    <a:pt x="51" y="14"/>
                    <a:pt x="51" y="14"/>
                    <a:pt x="51" y="14"/>
                  </a:cubicBezTo>
                  <a:cubicBezTo>
                    <a:pt x="51" y="44"/>
                    <a:pt x="51" y="44"/>
                    <a:pt x="51" y="44"/>
                  </a:cubicBezTo>
                  <a:cubicBezTo>
                    <a:pt x="14" y="44"/>
                    <a:pt x="14" y="44"/>
                    <a:pt x="14" y="44"/>
                  </a:cubicBezTo>
                  <a:lnTo>
                    <a:pt x="14" y="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60" name="AutoShape 66"/>
          <p:cNvSpPr>
            <a:spLocks/>
          </p:cNvSpPr>
          <p:nvPr/>
        </p:nvSpPr>
        <p:spPr bwMode="auto">
          <a:xfrm>
            <a:off x="11431911" y="3167147"/>
            <a:ext cx="375275" cy="362842"/>
          </a:xfrm>
          <a:custGeom>
            <a:avLst/>
            <a:gdLst>
              <a:gd name="T0" fmla="*/ 10799 w 21598"/>
              <a:gd name="T1" fmla="*/ 10800 h 21600"/>
              <a:gd name="T2" fmla="*/ 10799 w 21598"/>
              <a:gd name="T3" fmla="*/ 10800 h 21600"/>
              <a:gd name="T4" fmla="*/ 10799 w 21598"/>
              <a:gd name="T5" fmla="*/ 10800 h 21600"/>
              <a:gd name="T6" fmla="*/ 10799 w 21598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598" h="21600">
                <a:moveTo>
                  <a:pt x="17537" y="12697"/>
                </a:moveTo>
                <a:lnTo>
                  <a:pt x="19798" y="9997"/>
                </a:lnTo>
                <a:lnTo>
                  <a:pt x="19798" y="17284"/>
                </a:lnTo>
                <a:cubicBezTo>
                  <a:pt x="19798" y="17874"/>
                  <a:pt x="19700" y="18429"/>
                  <a:pt x="19505" y="18949"/>
                </a:cubicBezTo>
                <a:cubicBezTo>
                  <a:pt x="19309" y="19469"/>
                  <a:pt x="19049" y="19928"/>
                  <a:pt x="18721" y="20321"/>
                </a:cubicBezTo>
                <a:cubicBezTo>
                  <a:pt x="18394" y="20715"/>
                  <a:pt x="18014" y="21027"/>
                  <a:pt x="17583" y="21256"/>
                </a:cubicBezTo>
                <a:cubicBezTo>
                  <a:pt x="17153" y="21485"/>
                  <a:pt x="16690" y="21599"/>
                  <a:pt x="16188" y="21599"/>
                </a:cubicBezTo>
                <a:lnTo>
                  <a:pt x="3595" y="21599"/>
                </a:lnTo>
                <a:cubicBezTo>
                  <a:pt x="3103" y="21599"/>
                  <a:pt x="2635" y="21485"/>
                  <a:pt x="2195" y="21256"/>
                </a:cubicBezTo>
                <a:cubicBezTo>
                  <a:pt x="1754" y="21027"/>
                  <a:pt x="1372" y="20715"/>
                  <a:pt x="1052" y="20321"/>
                </a:cubicBezTo>
                <a:cubicBezTo>
                  <a:pt x="734" y="19928"/>
                  <a:pt x="477" y="19469"/>
                  <a:pt x="286" y="18949"/>
                </a:cubicBezTo>
                <a:cubicBezTo>
                  <a:pt x="95" y="18429"/>
                  <a:pt x="0" y="17874"/>
                  <a:pt x="0" y="17284"/>
                </a:cubicBezTo>
                <a:lnTo>
                  <a:pt x="0" y="4315"/>
                </a:lnTo>
                <a:cubicBezTo>
                  <a:pt x="0" y="3722"/>
                  <a:pt x="95" y="3164"/>
                  <a:pt x="286" y="2632"/>
                </a:cubicBezTo>
                <a:cubicBezTo>
                  <a:pt x="477" y="2106"/>
                  <a:pt x="734" y="1645"/>
                  <a:pt x="1052" y="1263"/>
                </a:cubicBezTo>
                <a:cubicBezTo>
                  <a:pt x="1372" y="878"/>
                  <a:pt x="1754" y="572"/>
                  <a:pt x="2195" y="343"/>
                </a:cubicBezTo>
                <a:cubicBezTo>
                  <a:pt x="2635" y="114"/>
                  <a:pt x="3103" y="0"/>
                  <a:pt x="3595" y="0"/>
                </a:cubicBezTo>
                <a:lnTo>
                  <a:pt x="16188" y="0"/>
                </a:lnTo>
                <a:cubicBezTo>
                  <a:pt x="16401" y="0"/>
                  <a:pt x="16605" y="26"/>
                  <a:pt x="16798" y="82"/>
                </a:cubicBezTo>
                <a:lnTo>
                  <a:pt x="14608" y="2714"/>
                </a:lnTo>
                <a:lnTo>
                  <a:pt x="3595" y="2714"/>
                </a:lnTo>
                <a:cubicBezTo>
                  <a:pt x="3228" y="2714"/>
                  <a:pt x="2914" y="2867"/>
                  <a:pt x="2652" y="3184"/>
                </a:cubicBezTo>
                <a:cubicBezTo>
                  <a:pt x="2391" y="3496"/>
                  <a:pt x="2261" y="3875"/>
                  <a:pt x="2261" y="4315"/>
                </a:cubicBezTo>
                <a:lnTo>
                  <a:pt x="2261" y="17284"/>
                </a:lnTo>
                <a:cubicBezTo>
                  <a:pt x="2261" y="17724"/>
                  <a:pt x="2391" y="18101"/>
                  <a:pt x="2652" y="18412"/>
                </a:cubicBezTo>
                <a:cubicBezTo>
                  <a:pt x="2914" y="18729"/>
                  <a:pt x="3228" y="18888"/>
                  <a:pt x="3595" y="18888"/>
                </a:cubicBezTo>
                <a:lnTo>
                  <a:pt x="16188" y="18888"/>
                </a:lnTo>
                <a:cubicBezTo>
                  <a:pt x="16556" y="18888"/>
                  <a:pt x="16874" y="18729"/>
                  <a:pt x="17138" y="18412"/>
                </a:cubicBezTo>
                <a:cubicBezTo>
                  <a:pt x="17405" y="18101"/>
                  <a:pt x="17537" y="17724"/>
                  <a:pt x="17537" y="17284"/>
                </a:cubicBezTo>
                <a:lnTo>
                  <a:pt x="17537" y="12697"/>
                </a:lnTo>
                <a:close/>
                <a:moveTo>
                  <a:pt x="21333" y="2796"/>
                </a:moveTo>
                <a:cubicBezTo>
                  <a:pt x="21514" y="3011"/>
                  <a:pt x="21599" y="3272"/>
                  <a:pt x="21597" y="3578"/>
                </a:cubicBezTo>
                <a:cubicBezTo>
                  <a:pt x="21592" y="3881"/>
                  <a:pt x="21504" y="4136"/>
                  <a:pt x="21333" y="4342"/>
                </a:cubicBezTo>
                <a:lnTo>
                  <a:pt x="13005" y="14346"/>
                </a:lnTo>
                <a:lnTo>
                  <a:pt x="11854" y="15721"/>
                </a:lnTo>
                <a:cubicBezTo>
                  <a:pt x="11676" y="15938"/>
                  <a:pt x="11458" y="16044"/>
                  <a:pt x="11206" y="16044"/>
                </a:cubicBezTo>
                <a:cubicBezTo>
                  <a:pt x="10951" y="16044"/>
                  <a:pt x="10733" y="15938"/>
                  <a:pt x="10555" y="15721"/>
                </a:cubicBezTo>
                <a:lnTo>
                  <a:pt x="9383" y="14346"/>
                </a:lnTo>
                <a:lnTo>
                  <a:pt x="4779" y="8787"/>
                </a:lnTo>
                <a:cubicBezTo>
                  <a:pt x="4600" y="8573"/>
                  <a:pt x="4507" y="8314"/>
                  <a:pt x="4507" y="8006"/>
                </a:cubicBezTo>
                <a:cubicBezTo>
                  <a:pt x="4507" y="7703"/>
                  <a:pt x="4600" y="7441"/>
                  <a:pt x="4779" y="7227"/>
                </a:cubicBezTo>
                <a:lnTo>
                  <a:pt x="5927" y="5846"/>
                </a:lnTo>
                <a:cubicBezTo>
                  <a:pt x="6106" y="5635"/>
                  <a:pt x="6323" y="5526"/>
                  <a:pt x="6578" y="5526"/>
                </a:cubicBezTo>
                <a:cubicBezTo>
                  <a:pt x="6830" y="5526"/>
                  <a:pt x="7043" y="5634"/>
                  <a:pt x="7214" y="5846"/>
                </a:cubicBezTo>
                <a:lnTo>
                  <a:pt x="11198" y="10632"/>
                </a:lnTo>
                <a:lnTo>
                  <a:pt x="18861" y="1404"/>
                </a:lnTo>
                <a:cubicBezTo>
                  <a:pt x="19040" y="1186"/>
                  <a:pt x="19262" y="1084"/>
                  <a:pt x="19524" y="1087"/>
                </a:cubicBezTo>
                <a:cubicBezTo>
                  <a:pt x="19786" y="1092"/>
                  <a:pt x="20001" y="1198"/>
                  <a:pt x="20173" y="1404"/>
                </a:cubicBezTo>
                <a:lnTo>
                  <a:pt x="21333" y="279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/>
        </p:spPr>
        <p:txBody>
          <a:bodyPr lIns="142836" tIns="142836" rIns="142836" bIns="142836" anchor="ctr"/>
          <a:lstStyle/>
          <a:p>
            <a:pPr algn="just" defTabSz="128554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s-ES" sz="900" dirty="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Metin kutusu 17"/>
          <p:cNvSpPr txBox="1"/>
          <p:nvPr/>
        </p:nvSpPr>
        <p:spPr>
          <a:xfrm>
            <a:off x="744359" y="4007437"/>
            <a:ext cx="1721347" cy="6832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1" name="Metin kutusu 60"/>
          <p:cNvSpPr txBox="1"/>
          <p:nvPr/>
        </p:nvSpPr>
        <p:spPr>
          <a:xfrm>
            <a:off x="3158338" y="4042215"/>
            <a:ext cx="1721347" cy="6832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2" name="Metin kutusu 61"/>
          <p:cNvSpPr txBox="1"/>
          <p:nvPr/>
        </p:nvSpPr>
        <p:spPr>
          <a:xfrm>
            <a:off x="5750340" y="3974190"/>
            <a:ext cx="1721347" cy="6832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3" name="Metin kutusu 62"/>
          <p:cNvSpPr txBox="1"/>
          <p:nvPr/>
        </p:nvSpPr>
        <p:spPr>
          <a:xfrm>
            <a:off x="8358614" y="4053179"/>
            <a:ext cx="1721347" cy="6832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4" name="Metin kutusu 63"/>
          <p:cNvSpPr txBox="1"/>
          <p:nvPr/>
        </p:nvSpPr>
        <p:spPr>
          <a:xfrm>
            <a:off x="10792348" y="4042215"/>
            <a:ext cx="1654401" cy="6832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TextBox 8"/>
          <p:cNvSpPr txBox="1"/>
          <p:nvPr/>
        </p:nvSpPr>
        <p:spPr>
          <a:xfrm>
            <a:off x="784025" y="639307"/>
            <a:ext cx="2092525" cy="369332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r"/>
            <a:r>
              <a:rPr lang="zh-CN" altLang="en-US" sz="2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10483156" y="87933"/>
            <a:ext cx="2108542" cy="22711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r">
              <a:defRPr/>
            </a:pPr>
            <a:r>
              <a:rPr lang="en-US" altLang="zh-CN" sz="1476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www. </a:t>
            </a:r>
            <a:r>
              <a:rPr lang="en-US" altLang="zh-CN" sz="1476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1ppt.com</a:t>
            </a:r>
            <a:endParaRPr lang="zh-CN" altLang="en-US" sz="1476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8" name="TextBox 8"/>
          <p:cNvSpPr txBox="1"/>
          <p:nvPr/>
        </p:nvSpPr>
        <p:spPr>
          <a:xfrm>
            <a:off x="3108125" y="762417"/>
            <a:ext cx="3139134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9" name="矩形 38"/>
          <p:cNvSpPr/>
          <p:nvPr/>
        </p:nvSpPr>
        <p:spPr>
          <a:xfrm>
            <a:off x="353" y="375965"/>
            <a:ext cx="2885467" cy="18983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0" name="矩形 39"/>
          <p:cNvSpPr/>
          <p:nvPr/>
        </p:nvSpPr>
        <p:spPr>
          <a:xfrm>
            <a:off x="2885819" y="375965"/>
            <a:ext cx="9972578" cy="18983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9451919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36" grpId="0" animBg="1"/>
      <p:bldP spid="37" grpId="0" animBg="1"/>
      <p:bldP spid="41" grpId="0" animBg="1"/>
      <p:bldP spid="43" grpId="0" animBg="1"/>
      <p:bldP spid="45" grpId="0" animBg="1"/>
      <p:bldP spid="48" grpId="0" animBg="1"/>
      <p:bldP spid="49" grpId="0" animBg="1"/>
      <p:bldP spid="60" grpId="0" animBg="1"/>
      <p:bldP spid="18" grpId="0"/>
      <p:bldP spid="61" grpId="0"/>
      <p:bldP spid="62" grpId="0"/>
      <p:bldP spid="63" grpId="0"/>
      <p:bldP spid="6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3883"/>
          <p:cNvSpPr/>
          <p:nvPr/>
        </p:nvSpPr>
        <p:spPr>
          <a:xfrm>
            <a:off x="1499957" y="1591323"/>
            <a:ext cx="9847458" cy="635416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0090" tIns="20090" rIns="20090" bIns="20090" numCol="1" anchor="ctr">
            <a:noAutofit/>
          </a:bodyPr>
          <a:lstStyle/>
          <a:p>
            <a:pPr lvl="0">
              <a:lnSpc>
                <a:spcPct val="120000"/>
              </a:lnSpc>
            </a:pPr>
            <a:endParaRPr sz="1828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" name="Shape 3885"/>
          <p:cNvSpPr/>
          <p:nvPr/>
        </p:nvSpPr>
        <p:spPr>
          <a:xfrm>
            <a:off x="2510301" y="2399169"/>
            <a:ext cx="7851547" cy="28187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 numCol="1" anchor="t">
            <a:spAutoFit/>
          </a:bodyPr>
          <a:lstStyle>
            <a:lvl1pPr>
              <a:lnSpc>
                <a:spcPct val="120000"/>
              </a:lnSpc>
              <a:spcBef>
                <a:spcPts val="4500"/>
              </a:spcBef>
              <a:defRPr sz="2000">
                <a:solidFill>
                  <a:srgbClr val="53585F"/>
                </a:solidFill>
              </a:defRPr>
            </a:lvl1pPr>
          </a:lstStyle>
          <a:p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" name="Shape 3886"/>
          <p:cNvSpPr/>
          <p:nvPr/>
        </p:nvSpPr>
        <p:spPr>
          <a:xfrm>
            <a:off x="1499957" y="3322002"/>
            <a:ext cx="9847458" cy="635416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 w="12700" cap="flat">
            <a:noFill/>
            <a:miter lim="400000"/>
          </a:ln>
          <a:effectLst/>
        </p:spPr>
        <p:txBody>
          <a:bodyPr wrap="square" lIns="20090" tIns="20090" rIns="20090" bIns="20090" numCol="1" anchor="ctr">
            <a:noAutofit/>
          </a:bodyPr>
          <a:lstStyle/>
          <a:p>
            <a:pPr lvl="0">
              <a:lnSpc>
                <a:spcPct val="120000"/>
              </a:lnSpc>
            </a:pPr>
            <a:endParaRPr sz="1828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" name="Shape 3888"/>
          <p:cNvSpPr/>
          <p:nvPr/>
        </p:nvSpPr>
        <p:spPr>
          <a:xfrm>
            <a:off x="2510301" y="4129847"/>
            <a:ext cx="7851547" cy="28187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 numCol="1" anchor="t">
            <a:spAutoFit/>
          </a:bodyPr>
          <a:lstStyle>
            <a:lvl1pPr>
              <a:lnSpc>
                <a:spcPct val="120000"/>
              </a:lnSpc>
              <a:spcBef>
                <a:spcPts val="4500"/>
              </a:spcBef>
              <a:defRPr sz="2000">
                <a:solidFill>
                  <a:srgbClr val="53585F"/>
                </a:solidFill>
              </a:defRPr>
            </a:lvl1pPr>
          </a:lstStyle>
          <a:p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" name="Shape 3889"/>
          <p:cNvSpPr/>
          <p:nvPr/>
        </p:nvSpPr>
        <p:spPr>
          <a:xfrm>
            <a:off x="1499957" y="5007066"/>
            <a:ext cx="9847458" cy="635416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 w="12700" cap="flat">
            <a:noFill/>
            <a:miter lim="400000"/>
          </a:ln>
          <a:effectLst/>
        </p:spPr>
        <p:txBody>
          <a:bodyPr wrap="square" lIns="20090" tIns="20090" rIns="20090" bIns="20090" numCol="1" anchor="ctr">
            <a:noAutofit/>
          </a:bodyPr>
          <a:lstStyle/>
          <a:p>
            <a:pPr lvl="0">
              <a:lnSpc>
                <a:spcPct val="120000"/>
              </a:lnSpc>
            </a:pPr>
            <a:endParaRPr sz="1828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Shape 3891"/>
          <p:cNvSpPr/>
          <p:nvPr/>
        </p:nvSpPr>
        <p:spPr>
          <a:xfrm>
            <a:off x="2510301" y="5814911"/>
            <a:ext cx="7851547" cy="28187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 numCol="1" anchor="t">
            <a:spAutoFit/>
          </a:bodyPr>
          <a:lstStyle>
            <a:lvl1pPr>
              <a:lnSpc>
                <a:spcPct val="120000"/>
              </a:lnSpc>
              <a:spcBef>
                <a:spcPts val="4500"/>
              </a:spcBef>
              <a:defRPr sz="2000">
                <a:solidFill>
                  <a:srgbClr val="53585F"/>
                </a:solidFill>
              </a:defRPr>
            </a:lvl1pPr>
          </a:lstStyle>
          <a:p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Text Placeholder 5"/>
          <p:cNvSpPr txBox="1">
            <a:spLocks/>
          </p:cNvSpPr>
          <p:nvPr/>
        </p:nvSpPr>
        <p:spPr>
          <a:xfrm>
            <a:off x="4308489" y="1693507"/>
            <a:ext cx="4255168" cy="431051"/>
          </a:xfrm>
          <a:prstGeom prst="rect">
            <a:avLst/>
          </a:prstGeom>
        </p:spPr>
        <p:txBody>
          <a:bodyPr anchor="ctr">
            <a:normAutofit fontScale="925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30000"/>
              </a:lnSpc>
              <a:buNone/>
            </a:pPr>
            <a:r>
              <a:rPr lang="en-US" altLang="zh-CN" sz="1600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Q1       </a:t>
            </a:r>
            <a:r>
              <a:rPr lang="zh-CN" altLang="en-US" sz="1600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点击输入您的</a:t>
            </a:r>
            <a:r>
              <a:rPr lang="zh-CN" altLang="en-US" sz="1600" dirty="0" smtClean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问题请替换文字内容内容</a:t>
            </a:r>
            <a:r>
              <a:rPr lang="en-US" sz="1600" dirty="0" smtClean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r>
              <a:rPr lang="en-US" sz="1600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?</a:t>
            </a:r>
          </a:p>
        </p:txBody>
      </p:sp>
      <p:sp>
        <p:nvSpPr>
          <p:cNvPr id="9" name="Text Placeholder 5"/>
          <p:cNvSpPr txBox="1">
            <a:spLocks/>
          </p:cNvSpPr>
          <p:nvPr/>
        </p:nvSpPr>
        <p:spPr>
          <a:xfrm>
            <a:off x="4308489" y="5109249"/>
            <a:ext cx="4255168" cy="431051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en-US" altLang="zh-CN" sz="1600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Q3       </a:t>
            </a:r>
            <a:r>
              <a:rPr lang="zh-CN" altLang="en-US" sz="1600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点击输入您的</a:t>
            </a:r>
            <a:r>
              <a:rPr lang="zh-CN" altLang="en-US" sz="1600" dirty="0" smtClean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问题请替换文字内容内容</a:t>
            </a:r>
            <a:r>
              <a:rPr lang="en-US" altLang="zh-CN" sz="1600" dirty="0" smtClean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r>
              <a:rPr lang="en-US" altLang="zh-CN" sz="1600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?</a:t>
            </a:r>
          </a:p>
        </p:txBody>
      </p:sp>
      <p:sp>
        <p:nvSpPr>
          <p:cNvPr id="11" name="Text Placeholder 5"/>
          <p:cNvSpPr txBox="1">
            <a:spLocks/>
          </p:cNvSpPr>
          <p:nvPr/>
        </p:nvSpPr>
        <p:spPr>
          <a:xfrm>
            <a:off x="4308489" y="3424186"/>
            <a:ext cx="4255168" cy="431051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en-US" altLang="zh-CN" sz="1600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Q2       </a:t>
            </a:r>
            <a:r>
              <a:rPr lang="zh-CN" altLang="en-US" sz="1600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点击输入您的</a:t>
            </a:r>
            <a:r>
              <a:rPr lang="zh-CN" altLang="en-US" sz="1600" dirty="0" smtClean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问题请替换文字内容内容</a:t>
            </a:r>
            <a:r>
              <a:rPr lang="en-US" altLang="zh-CN" sz="1600" dirty="0" smtClean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r>
              <a:rPr lang="en-US" altLang="zh-CN" sz="1600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?</a:t>
            </a:r>
          </a:p>
        </p:txBody>
      </p:sp>
      <p:sp>
        <p:nvSpPr>
          <p:cNvPr id="12" name="TextBox 8"/>
          <p:cNvSpPr txBox="1"/>
          <p:nvPr/>
        </p:nvSpPr>
        <p:spPr>
          <a:xfrm>
            <a:off x="784025" y="639307"/>
            <a:ext cx="2092525" cy="369332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r"/>
            <a:r>
              <a:rPr lang="zh-CN" altLang="en-US" sz="2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10483156" y="87933"/>
            <a:ext cx="2108542" cy="22711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r">
              <a:defRPr/>
            </a:pPr>
            <a:r>
              <a:rPr lang="en-US" altLang="zh-CN" sz="1476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www. </a:t>
            </a:r>
            <a:r>
              <a:rPr lang="en-US" altLang="zh-CN" sz="1476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1ppt.com</a:t>
            </a:r>
            <a:endParaRPr lang="zh-CN" altLang="en-US" sz="1476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TextBox 8"/>
          <p:cNvSpPr txBox="1"/>
          <p:nvPr/>
        </p:nvSpPr>
        <p:spPr>
          <a:xfrm>
            <a:off x="3108125" y="762417"/>
            <a:ext cx="3139134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353" y="375965"/>
            <a:ext cx="2885467" cy="18983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2885819" y="375965"/>
            <a:ext cx="9972578" cy="18983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435985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4" grpId="0" animBg="1"/>
      <p:bldP spid="5" grpId="0"/>
      <p:bldP spid="6" grpId="0" animBg="1"/>
      <p:bldP spid="7" grpId="0"/>
      <p:bldP spid="8" grpId="0" build="p"/>
      <p:bldP spid="9" grpId="0"/>
      <p:bldP spid="1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3" name="图片 2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5016" r="16077"/>
          <a:stretch>
            <a:fillRect/>
          </a:stretch>
        </p:blipFill>
        <p:spPr>
          <a:xfrm>
            <a:off x="5115992" y="1427086"/>
            <a:ext cx="2626768" cy="5029981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5363302" y="1997137"/>
            <a:ext cx="2161389" cy="3760305"/>
          </a:xfrm>
          <a:prstGeom prst="rect">
            <a:avLst/>
          </a:prstGeom>
          <a:blipFill dpi="0" rotWithShape="1">
            <a:blip r:embed="rId4" cstate="screen">
              <a:duotone>
                <a:schemeClr val="accent3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t="264" b="264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4" name="Rectangle 7"/>
          <p:cNvSpPr/>
          <p:nvPr/>
        </p:nvSpPr>
        <p:spPr>
          <a:xfrm>
            <a:off x="707" y="5267872"/>
            <a:ext cx="12858043" cy="196477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30" tIns="48216" rIns="96430" bIns="48216" rtlCol="0" anchor="ctr"/>
          <a:lstStyle/>
          <a:p>
            <a:pPr algn="ctr">
              <a:lnSpc>
                <a:spcPct val="120000"/>
              </a:lnSpc>
            </a:pPr>
            <a:endParaRPr lang="en-GB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5384538" y="5668134"/>
            <a:ext cx="1631034" cy="367384"/>
          </a:xfrm>
          <a:prstGeom prst="rect">
            <a:avLst/>
          </a:prstGeom>
          <a:noFill/>
        </p:spPr>
        <p:txBody>
          <a:bodyPr wrap="none" lIns="96430" tIns="48216" rIns="96430" bIns="48216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6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6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6" name="Rectangle 9"/>
          <p:cNvSpPr/>
          <p:nvPr/>
        </p:nvSpPr>
        <p:spPr>
          <a:xfrm>
            <a:off x="1465037" y="6065784"/>
            <a:ext cx="9928678" cy="443198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 directly.</a:t>
            </a:r>
            <a:r>
              <a: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 </a:t>
            </a:r>
            <a:r>
              <a:rPr lang="en-US" altLang="zh-CN" sz="800" dirty="0" err="1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 directly.</a:t>
            </a:r>
            <a:r>
              <a: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 directly.</a:t>
            </a:r>
            <a:endParaRPr lang="en-GB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87" name="Group 41"/>
          <p:cNvGrpSpPr/>
          <p:nvPr/>
        </p:nvGrpSpPr>
        <p:grpSpPr>
          <a:xfrm>
            <a:off x="8559182" y="1822425"/>
            <a:ext cx="876637" cy="876637"/>
            <a:chOff x="8115591" y="1727927"/>
            <a:chExt cx="831273" cy="831273"/>
          </a:xfrm>
          <a:solidFill>
            <a:schemeClr val="bg1"/>
          </a:solidFill>
        </p:grpSpPr>
        <p:sp>
          <p:nvSpPr>
            <p:cNvPr id="88" name="Oval 12"/>
            <p:cNvSpPr/>
            <p:nvPr/>
          </p:nvSpPr>
          <p:spPr>
            <a:xfrm>
              <a:off x="8115591" y="1727927"/>
              <a:ext cx="831273" cy="831273"/>
            </a:xfrm>
            <a:prstGeom prst="ellipse">
              <a:avLst/>
            </a:prstGeom>
            <a:solidFill>
              <a:schemeClr val="accent5"/>
            </a:solidFill>
            <a:ln w="285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89" name="Group 14"/>
            <p:cNvGrpSpPr/>
            <p:nvPr/>
          </p:nvGrpSpPr>
          <p:grpSpPr>
            <a:xfrm>
              <a:off x="8338661" y="1951357"/>
              <a:ext cx="383755" cy="384412"/>
              <a:chOff x="9145588" y="4435475"/>
              <a:chExt cx="464344" cy="465138"/>
            </a:xfrm>
            <a:grpFill/>
          </p:grpSpPr>
          <p:sp>
            <p:nvSpPr>
              <p:cNvPr id="90" name="AutoShape 7"/>
              <p:cNvSpPr/>
              <p:nvPr/>
            </p:nvSpPr>
            <p:spPr bwMode="auto">
              <a:xfrm>
                <a:off x="9145588" y="4435475"/>
                <a:ext cx="464344" cy="465138"/>
              </a:xfrm>
              <a:custGeom>
                <a:avLst/>
                <a:gdLst>
                  <a:gd name="T0" fmla="+- 0 10800 1271"/>
                  <a:gd name="T1" fmla="*/ T0 w 19058"/>
                  <a:gd name="T2" fmla="+- 0 10799 1270"/>
                  <a:gd name="T3" fmla="*/ 10799 h 19059"/>
                  <a:gd name="T4" fmla="+- 0 10800 1271"/>
                  <a:gd name="T5" fmla="*/ T4 w 19058"/>
                  <a:gd name="T6" fmla="+- 0 10799 1270"/>
                  <a:gd name="T7" fmla="*/ 10799 h 19059"/>
                  <a:gd name="T8" fmla="+- 0 10800 1271"/>
                  <a:gd name="T9" fmla="*/ T8 w 19058"/>
                  <a:gd name="T10" fmla="+- 0 10799 1270"/>
                  <a:gd name="T11" fmla="*/ 10799 h 19059"/>
                  <a:gd name="T12" fmla="+- 0 10800 1271"/>
                  <a:gd name="T13" fmla="*/ T12 w 19058"/>
                  <a:gd name="T14" fmla="+- 0 10799 1270"/>
                  <a:gd name="T15" fmla="*/ 10799 h 1905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8" h="19059">
                    <a:moveTo>
                      <a:pt x="6430" y="17268"/>
                    </a:moveTo>
                    <a:cubicBezTo>
                      <a:pt x="2162" y="15559"/>
                      <a:pt x="82" y="10698"/>
                      <a:pt x="1790" y="6431"/>
                    </a:cubicBezTo>
                    <a:cubicBezTo>
                      <a:pt x="3499" y="2164"/>
                      <a:pt x="8360" y="81"/>
                      <a:pt x="12627" y="1791"/>
                    </a:cubicBezTo>
                    <a:cubicBezTo>
                      <a:pt x="16894" y="3499"/>
                      <a:pt x="18975" y="8361"/>
                      <a:pt x="17267" y="12628"/>
                    </a:cubicBezTo>
                    <a:cubicBezTo>
                      <a:pt x="15558" y="16895"/>
                      <a:pt x="10696" y="18976"/>
                      <a:pt x="6430" y="17268"/>
                    </a:cubicBezTo>
                    <a:moveTo>
                      <a:pt x="13070" y="685"/>
                    </a:moveTo>
                    <a:cubicBezTo>
                      <a:pt x="8186" y="-1270"/>
                      <a:pt x="2641" y="1103"/>
                      <a:pt x="685" y="5987"/>
                    </a:cubicBezTo>
                    <a:cubicBezTo>
                      <a:pt x="-1271" y="10872"/>
                      <a:pt x="1103" y="16418"/>
                      <a:pt x="5987" y="18373"/>
                    </a:cubicBezTo>
                    <a:cubicBezTo>
                      <a:pt x="10871" y="20330"/>
                      <a:pt x="16416" y="17955"/>
                      <a:pt x="18373" y="13071"/>
                    </a:cubicBezTo>
                    <a:cubicBezTo>
                      <a:pt x="20329" y="8186"/>
                      <a:pt x="17954" y="2641"/>
                      <a:pt x="13070" y="685"/>
                    </a:cubicBezTo>
                  </a:path>
                </a:pathLst>
              </a:custGeom>
              <a:grpFill/>
              <a:ln w="12700">
                <a:noFill/>
                <a:prstDash val="solid"/>
                <a:miter lim="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7" tIns="26787" rIns="26787" bIns="26787" anchor="ctr"/>
              <a:lstStyle/>
              <a:p>
                <a:pPr algn="ctr" defTabSz="241060" hangingPunct="0">
                  <a:lnSpc>
                    <a:spcPct val="120000"/>
                  </a:lnSpc>
                </a:pPr>
                <a:endParaRPr lang="en-US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91" name="AutoShape 8"/>
              <p:cNvSpPr/>
              <p:nvPr/>
            </p:nvSpPr>
            <p:spPr bwMode="auto">
              <a:xfrm>
                <a:off x="9348788" y="4638675"/>
                <a:ext cx="57944" cy="57944"/>
              </a:xfrm>
              <a:custGeom>
                <a:avLst/>
                <a:gdLst>
                  <a:gd name="T0" fmla="+- 0 10801 1272"/>
                  <a:gd name="T1" fmla="*/ T0 w 19059"/>
                  <a:gd name="T2" fmla="+- 0 10800 1272"/>
                  <a:gd name="T3" fmla="*/ 10800 h 19056"/>
                  <a:gd name="T4" fmla="+- 0 10801 1272"/>
                  <a:gd name="T5" fmla="*/ T4 w 19059"/>
                  <a:gd name="T6" fmla="+- 0 10800 1272"/>
                  <a:gd name="T7" fmla="*/ 10800 h 19056"/>
                  <a:gd name="T8" fmla="+- 0 10801 1272"/>
                  <a:gd name="T9" fmla="*/ T8 w 19059"/>
                  <a:gd name="T10" fmla="+- 0 10800 1272"/>
                  <a:gd name="T11" fmla="*/ 10800 h 19056"/>
                  <a:gd name="T12" fmla="+- 0 10801 1272"/>
                  <a:gd name="T13" fmla="*/ T12 w 19059"/>
                  <a:gd name="T14" fmla="+- 0 10800 1272"/>
                  <a:gd name="T15" fmla="*/ 10800 h 19056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9" h="19056">
                    <a:moveTo>
                      <a:pt x="7753" y="13951"/>
                    </a:moveTo>
                    <a:cubicBezTo>
                      <a:pt x="5315" y="12969"/>
                      <a:pt x="4129" y="10197"/>
                      <a:pt x="5101" y="7755"/>
                    </a:cubicBezTo>
                    <a:cubicBezTo>
                      <a:pt x="6083" y="5323"/>
                      <a:pt x="8860" y="4132"/>
                      <a:pt x="11298" y="5104"/>
                    </a:cubicBezTo>
                    <a:cubicBezTo>
                      <a:pt x="13735" y="6081"/>
                      <a:pt x="14926" y="8858"/>
                      <a:pt x="13949" y="11300"/>
                    </a:cubicBezTo>
                    <a:cubicBezTo>
                      <a:pt x="12972" y="13737"/>
                      <a:pt x="10195" y="14923"/>
                      <a:pt x="7753" y="13951"/>
                    </a:cubicBezTo>
                    <a:moveTo>
                      <a:pt x="13070" y="686"/>
                    </a:moveTo>
                    <a:cubicBezTo>
                      <a:pt x="8190" y="-1272"/>
                      <a:pt x="2640" y="1104"/>
                      <a:pt x="686" y="5988"/>
                    </a:cubicBezTo>
                    <a:cubicBezTo>
                      <a:pt x="-1272" y="10872"/>
                      <a:pt x="1105" y="16416"/>
                      <a:pt x="5985" y="18369"/>
                    </a:cubicBezTo>
                    <a:cubicBezTo>
                      <a:pt x="10870" y="20328"/>
                      <a:pt x="16415" y="17951"/>
                      <a:pt x="18374" y="13072"/>
                    </a:cubicBezTo>
                    <a:cubicBezTo>
                      <a:pt x="20328" y="8188"/>
                      <a:pt x="17960" y="2644"/>
                      <a:pt x="13070" y="686"/>
                    </a:cubicBezTo>
                  </a:path>
                </a:pathLst>
              </a:custGeom>
              <a:grpFill/>
              <a:ln w="12700">
                <a:noFill/>
                <a:prstDash val="solid"/>
                <a:miter lim="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7" tIns="26787" rIns="26787" bIns="26787" anchor="ctr"/>
              <a:lstStyle/>
              <a:p>
                <a:pPr algn="ctr" defTabSz="241060" hangingPunct="0">
                  <a:lnSpc>
                    <a:spcPct val="120000"/>
                  </a:lnSpc>
                </a:pPr>
                <a:endParaRPr lang="en-US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92" name="AutoShape 9"/>
              <p:cNvSpPr/>
              <p:nvPr/>
            </p:nvSpPr>
            <p:spPr bwMode="auto">
              <a:xfrm>
                <a:off x="9290050" y="4580732"/>
                <a:ext cx="174625" cy="174625"/>
              </a:xfrm>
              <a:custGeom>
                <a:avLst/>
                <a:gdLst>
                  <a:gd name="T0" fmla="+- 0 10800 1271"/>
                  <a:gd name="T1" fmla="*/ T0 w 19059"/>
                  <a:gd name="T2" fmla="+- 0 10800 1271"/>
                  <a:gd name="T3" fmla="*/ 10800 h 19058"/>
                  <a:gd name="T4" fmla="+- 0 10800 1271"/>
                  <a:gd name="T5" fmla="*/ T4 w 19059"/>
                  <a:gd name="T6" fmla="+- 0 10800 1271"/>
                  <a:gd name="T7" fmla="*/ 10800 h 19058"/>
                  <a:gd name="T8" fmla="+- 0 10800 1271"/>
                  <a:gd name="T9" fmla="*/ T8 w 19059"/>
                  <a:gd name="T10" fmla="+- 0 10800 1271"/>
                  <a:gd name="T11" fmla="*/ 10800 h 19058"/>
                  <a:gd name="T12" fmla="+- 0 10800 1271"/>
                  <a:gd name="T13" fmla="*/ T12 w 19059"/>
                  <a:gd name="T14" fmla="+- 0 10800 1271"/>
                  <a:gd name="T15" fmla="*/ 10800 h 19058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9" h="19058">
                    <a:moveTo>
                      <a:pt x="7169" y="15424"/>
                    </a:moveTo>
                    <a:cubicBezTo>
                      <a:pt x="3916" y="14123"/>
                      <a:pt x="2331" y="10417"/>
                      <a:pt x="3632" y="7167"/>
                    </a:cubicBezTo>
                    <a:cubicBezTo>
                      <a:pt x="4934" y="3917"/>
                      <a:pt x="8638" y="2331"/>
                      <a:pt x="11889" y="3632"/>
                    </a:cubicBezTo>
                    <a:cubicBezTo>
                      <a:pt x="15141" y="4934"/>
                      <a:pt x="16728" y="8640"/>
                      <a:pt x="15425" y="11890"/>
                    </a:cubicBezTo>
                    <a:cubicBezTo>
                      <a:pt x="14124" y="15140"/>
                      <a:pt x="10419" y="16728"/>
                      <a:pt x="7169" y="15424"/>
                    </a:cubicBezTo>
                    <a:moveTo>
                      <a:pt x="13071" y="685"/>
                    </a:moveTo>
                    <a:cubicBezTo>
                      <a:pt x="8186" y="-1271"/>
                      <a:pt x="2639" y="1104"/>
                      <a:pt x="686" y="5987"/>
                    </a:cubicBezTo>
                    <a:cubicBezTo>
                      <a:pt x="-1271" y="10871"/>
                      <a:pt x="1104" y="16416"/>
                      <a:pt x="5987" y="18372"/>
                    </a:cubicBezTo>
                    <a:cubicBezTo>
                      <a:pt x="10874" y="20329"/>
                      <a:pt x="16418" y="17955"/>
                      <a:pt x="18375" y="13070"/>
                    </a:cubicBezTo>
                    <a:cubicBezTo>
                      <a:pt x="20328" y="8186"/>
                      <a:pt x="17956" y="2641"/>
                      <a:pt x="13071" y="685"/>
                    </a:cubicBezTo>
                  </a:path>
                </a:pathLst>
              </a:custGeom>
              <a:grpFill/>
              <a:ln w="12700">
                <a:noFill/>
                <a:prstDash val="solid"/>
                <a:miter lim="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7" tIns="26787" rIns="26787" bIns="26787" anchor="ctr"/>
              <a:lstStyle/>
              <a:p>
                <a:pPr algn="ctr" defTabSz="241060" hangingPunct="0">
                  <a:lnSpc>
                    <a:spcPct val="120000"/>
                  </a:lnSpc>
                </a:pPr>
                <a:endParaRPr lang="en-US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93" name="AutoShape 10"/>
              <p:cNvSpPr/>
              <p:nvPr/>
            </p:nvSpPr>
            <p:spPr bwMode="auto">
              <a:xfrm>
                <a:off x="9406732" y="4696619"/>
                <a:ext cx="72231" cy="74613"/>
              </a:xfrm>
              <a:custGeom>
                <a:avLst/>
                <a:gdLst>
                  <a:gd name="T0" fmla="+- 0 10804 288"/>
                  <a:gd name="T1" fmla="*/ T0 w 21033"/>
                  <a:gd name="T2" fmla="+- 0 10798 277"/>
                  <a:gd name="T3" fmla="*/ 10798 h 21043"/>
                  <a:gd name="T4" fmla="+- 0 10804 288"/>
                  <a:gd name="T5" fmla="*/ T4 w 21033"/>
                  <a:gd name="T6" fmla="+- 0 10798 277"/>
                  <a:gd name="T7" fmla="*/ 10798 h 21043"/>
                  <a:gd name="T8" fmla="+- 0 10804 288"/>
                  <a:gd name="T9" fmla="*/ T8 w 21033"/>
                  <a:gd name="T10" fmla="+- 0 10798 277"/>
                  <a:gd name="T11" fmla="*/ 10798 h 21043"/>
                  <a:gd name="T12" fmla="+- 0 10804 288"/>
                  <a:gd name="T13" fmla="*/ T12 w 21033"/>
                  <a:gd name="T14" fmla="+- 0 10798 277"/>
                  <a:gd name="T15" fmla="*/ 10798 h 21043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033" h="21043">
                    <a:moveTo>
                      <a:pt x="20881" y="2825"/>
                    </a:moveTo>
                    <a:cubicBezTo>
                      <a:pt x="21312" y="1771"/>
                      <a:pt x="20787" y="572"/>
                      <a:pt x="19713" y="149"/>
                    </a:cubicBezTo>
                    <a:cubicBezTo>
                      <a:pt x="18636" y="-277"/>
                      <a:pt x="17414" y="238"/>
                      <a:pt x="16984" y="1296"/>
                    </a:cubicBezTo>
                    <a:lnTo>
                      <a:pt x="16980" y="1292"/>
                    </a:lnTo>
                    <a:cubicBezTo>
                      <a:pt x="13964" y="8692"/>
                      <a:pt x="8182" y="14184"/>
                      <a:pt x="1269" y="17089"/>
                    </a:cubicBezTo>
                    <a:cubicBezTo>
                      <a:pt x="207" y="17536"/>
                      <a:pt x="-288" y="18747"/>
                      <a:pt x="170" y="19789"/>
                    </a:cubicBezTo>
                    <a:cubicBezTo>
                      <a:pt x="629" y="20840"/>
                      <a:pt x="1863" y="21323"/>
                      <a:pt x="2924" y="20876"/>
                    </a:cubicBezTo>
                    <a:cubicBezTo>
                      <a:pt x="2961" y="20860"/>
                      <a:pt x="2982" y="20828"/>
                      <a:pt x="3014" y="20815"/>
                    </a:cubicBezTo>
                    <a:cubicBezTo>
                      <a:pt x="10874" y="17480"/>
                      <a:pt x="17451" y="11227"/>
                      <a:pt x="20877" y="2825"/>
                    </a:cubicBezTo>
                    <a:cubicBezTo>
                      <a:pt x="20877" y="2825"/>
                      <a:pt x="20881" y="2825"/>
                      <a:pt x="20881" y="2825"/>
                    </a:cubicBezTo>
                    <a:close/>
                  </a:path>
                </a:pathLst>
              </a:custGeom>
              <a:grpFill/>
              <a:ln w="12700">
                <a:noFill/>
                <a:prstDash val="solid"/>
                <a:miter lim="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7" tIns="26787" rIns="26787" bIns="26787" anchor="ctr"/>
              <a:lstStyle/>
              <a:p>
                <a:pPr algn="ctr" defTabSz="241060" hangingPunct="0">
                  <a:lnSpc>
                    <a:spcPct val="120000"/>
                  </a:lnSpc>
                </a:pPr>
                <a:endParaRPr lang="en-US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94" name="AutoShape 11"/>
              <p:cNvSpPr/>
              <p:nvPr/>
            </p:nvSpPr>
            <p:spPr bwMode="auto">
              <a:xfrm>
                <a:off x="9435307" y="4725988"/>
                <a:ext cx="103981" cy="106363"/>
              </a:xfrm>
              <a:custGeom>
                <a:avLst/>
                <a:gdLst>
                  <a:gd name="T0" fmla="+- 0 10803 203"/>
                  <a:gd name="T1" fmla="*/ T0 w 21201"/>
                  <a:gd name="T2" fmla="+- 0 10798 194"/>
                  <a:gd name="T3" fmla="*/ 10798 h 21209"/>
                  <a:gd name="T4" fmla="+- 0 10803 203"/>
                  <a:gd name="T5" fmla="*/ T4 w 21201"/>
                  <a:gd name="T6" fmla="+- 0 10798 194"/>
                  <a:gd name="T7" fmla="*/ 10798 h 21209"/>
                  <a:gd name="T8" fmla="+- 0 10803 203"/>
                  <a:gd name="T9" fmla="*/ T8 w 21201"/>
                  <a:gd name="T10" fmla="+- 0 10798 194"/>
                  <a:gd name="T11" fmla="*/ 10798 h 21209"/>
                  <a:gd name="T12" fmla="+- 0 10803 203"/>
                  <a:gd name="T13" fmla="*/ T12 w 21201"/>
                  <a:gd name="T14" fmla="+- 0 10798 194"/>
                  <a:gd name="T15" fmla="*/ 10798 h 2120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201" h="21209">
                    <a:moveTo>
                      <a:pt x="20267" y="104"/>
                    </a:moveTo>
                    <a:cubicBezTo>
                      <a:pt x="19508" y="-194"/>
                      <a:pt x="18645" y="169"/>
                      <a:pt x="18339" y="912"/>
                    </a:cubicBezTo>
                    <a:cubicBezTo>
                      <a:pt x="14991" y="9110"/>
                      <a:pt x="8568" y="15198"/>
                      <a:pt x="894" y="18420"/>
                    </a:cubicBezTo>
                    <a:cubicBezTo>
                      <a:pt x="144" y="18735"/>
                      <a:pt x="-203" y="19589"/>
                      <a:pt x="121" y="20327"/>
                    </a:cubicBezTo>
                    <a:cubicBezTo>
                      <a:pt x="442" y="21068"/>
                      <a:pt x="1314" y="21406"/>
                      <a:pt x="2067" y="21090"/>
                    </a:cubicBezTo>
                    <a:cubicBezTo>
                      <a:pt x="2102" y="21073"/>
                      <a:pt x="2125" y="21042"/>
                      <a:pt x="2159" y="21025"/>
                    </a:cubicBezTo>
                    <a:cubicBezTo>
                      <a:pt x="10491" y="17500"/>
                      <a:pt x="17461" y="10881"/>
                      <a:pt x="21095" y="1994"/>
                    </a:cubicBezTo>
                    <a:cubicBezTo>
                      <a:pt x="21397" y="1250"/>
                      <a:pt x="21026" y="404"/>
                      <a:pt x="20267" y="104"/>
                    </a:cubicBezTo>
                  </a:path>
                </a:pathLst>
              </a:custGeom>
              <a:grpFill/>
              <a:ln w="12700">
                <a:noFill/>
                <a:prstDash val="solid"/>
                <a:miter lim="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7" tIns="26787" rIns="26787" bIns="26787" anchor="ctr"/>
              <a:lstStyle/>
              <a:p>
                <a:pPr algn="ctr" defTabSz="241060" hangingPunct="0">
                  <a:lnSpc>
                    <a:spcPct val="120000"/>
                  </a:lnSpc>
                </a:pPr>
                <a:endParaRPr lang="en-US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95" name="AutoShape 12"/>
              <p:cNvSpPr/>
              <p:nvPr/>
            </p:nvSpPr>
            <p:spPr bwMode="auto">
              <a:xfrm>
                <a:off x="9421019" y="4711700"/>
                <a:ext cx="88106" cy="89694"/>
              </a:xfrm>
              <a:custGeom>
                <a:avLst/>
                <a:gdLst>
                  <a:gd name="T0" fmla="+- 0 10802 238"/>
                  <a:gd name="T1" fmla="*/ T0 w 21128"/>
                  <a:gd name="T2" fmla="+- 0 10797 227"/>
                  <a:gd name="T3" fmla="*/ 10797 h 21141"/>
                  <a:gd name="T4" fmla="+- 0 10802 238"/>
                  <a:gd name="T5" fmla="*/ T4 w 21128"/>
                  <a:gd name="T6" fmla="+- 0 10797 227"/>
                  <a:gd name="T7" fmla="*/ 10797 h 21141"/>
                  <a:gd name="T8" fmla="+- 0 10802 238"/>
                  <a:gd name="T9" fmla="*/ T8 w 21128"/>
                  <a:gd name="T10" fmla="+- 0 10797 227"/>
                  <a:gd name="T11" fmla="*/ 10797 h 21141"/>
                  <a:gd name="T12" fmla="+- 0 10802 238"/>
                  <a:gd name="T13" fmla="*/ T12 w 21128"/>
                  <a:gd name="T14" fmla="+- 0 10797 227"/>
                  <a:gd name="T15" fmla="*/ 10797 h 21141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28" h="21141">
                    <a:moveTo>
                      <a:pt x="20035" y="122"/>
                    </a:moveTo>
                    <a:cubicBezTo>
                      <a:pt x="19142" y="-227"/>
                      <a:pt x="18134" y="195"/>
                      <a:pt x="17778" y="1071"/>
                    </a:cubicBezTo>
                    <a:cubicBezTo>
                      <a:pt x="14571" y="8936"/>
                      <a:pt x="8412" y="14778"/>
                      <a:pt x="1051" y="17867"/>
                    </a:cubicBezTo>
                    <a:lnTo>
                      <a:pt x="1054" y="17867"/>
                    </a:lnTo>
                    <a:cubicBezTo>
                      <a:pt x="172" y="18240"/>
                      <a:pt x="-238" y="19242"/>
                      <a:pt x="142" y="20108"/>
                    </a:cubicBezTo>
                    <a:cubicBezTo>
                      <a:pt x="522" y="20973"/>
                      <a:pt x="1543" y="21372"/>
                      <a:pt x="2425" y="21003"/>
                    </a:cubicBezTo>
                    <a:cubicBezTo>
                      <a:pt x="2459" y="20986"/>
                      <a:pt x="2476" y="20956"/>
                      <a:pt x="2514" y="20936"/>
                    </a:cubicBezTo>
                    <a:cubicBezTo>
                      <a:pt x="10651" y="17491"/>
                      <a:pt x="17459" y="11027"/>
                      <a:pt x="21002" y="2339"/>
                    </a:cubicBezTo>
                    <a:cubicBezTo>
                      <a:pt x="21361" y="1463"/>
                      <a:pt x="20927" y="472"/>
                      <a:pt x="20035" y="122"/>
                    </a:cubicBezTo>
                  </a:path>
                </a:pathLst>
              </a:custGeom>
              <a:grpFill/>
              <a:ln w="12700">
                <a:noFill/>
                <a:prstDash val="solid"/>
                <a:miter lim="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7" tIns="26787" rIns="26787" bIns="26787" anchor="ctr"/>
              <a:lstStyle/>
              <a:p>
                <a:pPr algn="ctr" defTabSz="241060" hangingPunct="0">
                  <a:lnSpc>
                    <a:spcPct val="120000"/>
                  </a:lnSpc>
                </a:pPr>
                <a:endParaRPr lang="en-US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96" name="AutoShape 13"/>
              <p:cNvSpPr/>
              <p:nvPr/>
            </p:nvSpPr>
            <p:spPr bwMode="auto">
              <a:xfrm>
                <a:off x="9275763" y="4566444"/>
                <a:ext cx="73025" cy="73819"/>
              </a:xfrm>
              <a:custGeom>
                <a:avLst/>
                <a:gdLst>
                  <a:gd name="T0" fmla="+- 0 10797 278"/>
                  <a:gd name="T1" fmla="*/ T0 w 21039"/>
                  <a:gd name="T2" fmla="+- 0 10803 281"/>
                  <a:gd name="T3" fmla="*/ 10803 h 21044"/>
                  <a:gd name="T4" fmla="+- 0 10797 278"/>
                  <a:gd name="T5" fmla="*/ T4 w 21039"/>
                  <a:gd name="T6" fmla="+- 0 10803 281"/>
                  <a:gd name="T7" fmla="*/ 10803 h 21044"/>
                  <a:gd name="T8" fmla="+- 0 10797 278"/>
                  <a:gd name="T9" fmla="*/ T8 w 21039"/>
                  <a:gd name="T10" fmla="+- 0 10803 281"/>
                  <a:gd name="T11" fmla="*/ 10803 h 21044"/>
                  <a:gd name="T12" fmla="+- 0 10797 278"/>
                  <a:gd name="T13" fmla="*/ T12 w 21039"/>
                  <a:gd name="T14" fmla="+- 0 10803 281"/>
                  <a:gd name="T15" fmla="*/ 10803 h 21044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039" h="21044">
                    <a:moveTo>
                      <a:pt x="20871" y="1248"/>
                    </a:moveTo>
                    <a:cubicBezTo>
                      <a:pt x="20411" y="197"/>
                      <a:pt x="19177" y="-281"/>
                      <a:pt x="18112" y="169"/>
                    </a:cubicBezTo>
                    <a:cubicBezTo>
                      <a:pt x="18075" y="181"/>
                      <a:pt x="18050" y="214"/>
                      <a:pt x="18021" y="226"/>
                    </a:cubicBezTo>
                    <a:cubicBezTo>
                      <a:pt x="10159" y="3562"/>
                      <a:pt x="3583" y="9820"/>
                      <a:pt x="152" y="18220"/>
                    </a:cubicBezTo>
                    <a:lnTo>
                      <a:pt x="148" y="18220"/>
                    </a:lnTo>
                    <a:cubicBezTo>
                      <a:pt x="-278" y="19278"/>
                      <a:pt x="242" y="20473"/>
                      <a:pt x="1320" y="20896"/>
                    </a:cubicBezTo>
                    <a:cubicBezTo>
                      <a:pt x="2398" y="21318"/>
                      <a:pt x="3620" y="20803"/>
                      <a:pt x="4046" y="19749"/>
                    </a:cubicBezTo>
                    <a:lnTo>
                      <a:pt x="4051" y="19749"/>
                    </a:lnTo>
                    <a:cubicBezTo>
                      <a:pt x="7068" y="12356"/>
                      <a:pt x="12856" y="6858"/>
                      <a:pt x="19764" y="3956"/>
                    </a:cubicBezTo>
                    <a:cubicBezTo>
                      <a:pt x="20830" y="3506"/>
                      <a:pt x="21322" y="2298"/>
                      <a:pt x="20871" y="1248"/>
                    </a:cubicBezTo>
                  </a:path>
                </a:pathLst>
              </a:custGeom>
              <a:grpFill/>
              <a:ln w="12700">
                <a:noFill/>
                <a:prstDash val="solid"/>
                <a:miter lim="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7" tIns="26787" rIns="26787" bIns="26787" anchor="ctr"/>
              <a:lstStyle/>
              <a:p>
                <a:pPr algn="ctr" defTabSz="241060" hangingPunct="0">
                  <a:lnSpc>
                    <a:spcPct val="120000"/>
                  </a:lnSpc>
                </a:pPr>
                <a:endParaRPr lang="en-US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97" name="AutoShape 14"/>
              <p:cNvSpPr/>
              <p:nvPr/>
            </p:nvSpPr>
            <p:spPr bwMode="auto">
              <a:xfrm>
                <a:off x="9217819" y="4508500"/>
                <a:ext cx="103981" cy="105569"/>
              </a:xfrm>
              <a:custGeom>
                <a:avLst/>
                <a:gdLst>
                  <a:gd name="T0" fmla="+- 0 10797 198"/>
                  <a:gd name="T1" fmla="*/ T0 w 21199"/>
                  <a:gd name="T2" fmla="+- 0 10802 198"/>
                  <a:gd name="T3" fmla="*/ 10802 h 21208"/>
                  <a:gd name="T4" fmla="+- 0 10797 198"/>
                  <a:gd name="T5" fmla="*/ T4 w 21199"/>
                  <a:gd name="T6" fmla="+- 0 10802 198"/>
                  <a:gd name="T7" fmla="*/ 10802 h 21208"/>
                  <a:gd name="T8" fmla="+- 0 10797 198"/>
                  <a:gd name="T9" fmla="*/ T8 w 21199"/>
                  <a:gd name="T10" fmla="+- 0 10802 198"/>
                  <a:gd name="T11" fmla="*/ 10802 h 21208"/>
                  <a:gd name="T12" fmla="+- 0 10797 198"/>
                  <a:gd name="T13" fmla="*/ T12 w 21199"/>
                  <a:gd name="T14" fmla="+- 0 10802 198"/>
                  <a:gd name="T15" fmla="*/ 10802 h 21208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99" h="21208">
                    <a:moveTo>
                      <a:pt x="21077" y="880"/>
                    </a:moveTo>
                    <a:cubicBezTo>
                      <a:pt x="20753" y="142"/>
                      <a:pt x="19881" y="-198"/>
                      <a:pt x="19129" y="117"/>
                    </a:cubicBezTo>
                    <a:cubicBezTo>
                      <a:pt x="19097" y="131"/>
                      <a:pt x="19071" y="162"/>
                      <a:pt x="19039" y="179"/>
                    </a:cubicBezTo>
                    <a:cubicBezTo>
                      <a:pt x="10706" y="3707"/>
                      <a:pt x="3739" y="10322"/>
                      <a:pt x="106" y="19208"/>
                    </a:cubicBezTo>
                    <a:cubicBezTo>
                      <a:pt x="-198" y="19957"/>
                      <a:pt x="172" y="20803"/>
                      <a:pt x="934" y="21101"/>
                    </a:cubicBezTo>
                    <a:cubicBezTo>
                      <a:pt x="1689" y="21401"/>
                      <a:pt x="2552" y="21041"/>
                      <a:pt x="2859" y="20292"/>
                    </a:cubicBezTo>
                    <a:cubicBezTo>
                      <a:pt x="6206" y="12096"/>
                      <a:pt x="12625" y="6008"/>
                      <a:pt x="20301" y="2787"/>
                    </a:cubicBezTo>
                    <a:cubicBezTo>
                      <a:pt x="21051" y="2469"/>
                      <a:pt x="21402" y="1618"/>
                      <a:pt x="21077" y="880"/>
                    </a:cubicBezTo>
                  </a:path>
                </a:pathLst>
              </a:custGeom>
              <a:grpFill/>
              <a:ln w="12700">
                <a:noFill/>
                <a:prstDash val="solid"/>
                <a:miter lim="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7" tIns="26787" rIns="26787" bIns="26787" anchor="ctr"/>
              <a:lstStyle/>
              <a:p>
                <a:pPr algn="ctr" defTabSz="241060" hangingPunct="0">
                  <a:lnSpc>
                    <a:spcPct val="120000"/>
                  </a:lnSpc>
                </a:pPr>
                <a:endParaRPr lang="en-US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98" name="AutoShape 15"/>
              <p:cNvSpPr/>
              <p:nvPr/>
            </p:nvSpPr>
            <p:spPr bwMode="auto">
              <a:xfrm>
                <a:off x="9247188" y="4537075"/>
                <a:ext cx="88107" cy="90488"/>
              </a:xfrm>
              <a:custGeom>
                <a:avLst/>
                <a:gdLst>
                  <a:gd name="T0" fmla="+- 0 10796 232"/>
                  <a:gd name="T1" fmla="*/ T0 w 21129"/>
                  <a:gd name="T2" fmla="+- 0 10804 234"/>
                  <a:gd name="T3" fmla="*/ 10804 h 21141"/>
                  <a:gd name="T4" fmla="+- 0 10796 232"/>
                  <a:gd name="T5" fmla="*/ T4 w 21129"/>
                  <a:gd name="T6" fmla="+- 0 10804 234"/>
                  <a:gd name="T7" fmla="*/ 10804 h 21141"/>
                  <a:gd name="T8" fmla="+- 0 10796 232"/>
                  <a:gd name="T9" fmla="*/ T8 w 21129"/>
                  <a:gd name="T10" fmla="+- 0 10804 234"/>
                  <a:gd name="T11" fmla="*/ 10804 h 21141"/>
                  <a:gd name="T12" fmla="+- 0 10796 232"/>
                  <a:gd name="T13" fmla="*/ T12 w 21129"/>
                  <a:gd name="T14" fmla="+- 0 10804 234"/>
                  <a:gd name="T15" fmla="*/ 10804 h 21141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29" h="21141">
                    <a:moveTo>
                      <a:pt x="20075" y="3267"/>
                    </a:moveTo>
                    <a:cubicBezTo>
                      <a:pt x="20953" y="2898"/>
                      <a:pt x="21368" y="1899"/>
                      <a:pt x="20987" y="1030"/>
                    </a:cubicBezTo>
                    <a:cubicBezTo>
                      <a:pt x="20611" y="168"/>
                      <a:pt x="19589" y="-234"/>
                      <a:pt x="18707" y="138"/>
                    </a:cubicBezTo>
                    <a:cubicBezTo>
                      <a:pt x="18670" y="152"/>
                      <a:pt x="18649" y="185"/>
                      <a:pt x="18615" y="198"/>
                    </a:cubicBezTo>
                    <a:cubicBezTo>
                      <a:pt x="10481" y="3647"/>
                      <a:pt x="3673" y="10118"/>
                      <a:pt x="124" y="18802"/>
                    </a:cubicBezTo>
                    <a:cubicBezTo>
                      <a:pt x="-232" y="19678"/>
                      <a:pt x="205" y="20666"/>
                      <a:pt x="1094" y="21019"/>
                    </a:cubicBezTo>
                    <a:cubicBezTo>
                      <a:pt x="1983" y="21366"/>
                      <a:pt x="2991" y="20946"/>
                      <a:pt x="3354" y="20071"/>
                    </a:cubicBezTo>
                    <a:cubicBezTo>
                      <a:pt x="6561" y="12205"/>
                      <a:pt x="12717" y="6360"/>
                      <a:pt x="20075" y="3274"/>
                    </a:cubicBezTo>
                    <a:cubicBezTo>
                      <a:pt x="20075" y="3274"/>
                      <a:pt x="20075" y="3267"/>
                      <a:pt x="20075" y="3267"/>
                    </a:cubicBezTo>
                    <a:close/>
                  </a:path>
                </a:pathLst>
              </a:custGeom>
              <a:grpFill/>
              <a:ln w="12700">
                <a:noFill/>
                <a:prstDash val="solid"/>
                <a:miter lim="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7" tIns="26787" rIns="26787" bIns="26787" anchor="ctr"/>
              <a:lstStyle/>
              <a:p>
                <a:pPr algn="ctr" defTabSz="241060" hangingPunct="0">
                  <a:lnSpc>
                    <a:spcPct val="120000"/>
                  </a:lnSpc>
                </a:pPr>
                <a:endParaRPr lang="en-US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99" name="Group 43"/>
          <p:cNvGrpSpPr/>
          <p:nvPr/>
        </p:nvGrpSpPr>
        <p:grpSpPr>
          <a:xfrm>
            <a:off x="3423662" y="3616327"/>
            <a:ext cx="876637" cy="876637"/>
            <a:chOff x="3245823" y="3429000"/>
            <a:chExt cx="831273" cy="831273"/>
          </a:xfrm>
          <a:solidFill>
            <a:schemeClr val="bg1"/>
          </a:solidFill>
        </p:grpSpPr>
        <p:sp>
          <p:nvSpPr>
            <p:cNvPr id="100" name="Oval 11"/>
            <p:cNvSpPr/>
            <p:nvPr/>
          </p:nvSpPr>
          <p:spPr>
            <a:xfrm>
              <a:off x="3245823" y="3429000"/>
              <a:ext cx="831273" cy="831273"/>
            </a:xfrm>
            <a:prstGeom prst="ellipse">
              <a:avLst/>
            </a:prstGeom>
            <a:solidFill>
              <a:schemeClr val="accent3"/>
            </a:solidFill>
            <a:ln w="285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01" name="Group 24"/>
            <p:cNvGrpSpPr/>
            <p:nvPr/>
          </p:nvGrpSpPr>
          <p:grpSpPr>
            <a:xfrm>
              <a:off x="3541739" y="3652429"/>
              <a:ext cx="263709" cy="384412"/>
              <a:chOff x="3582988" y="3510757"/>
              <a:chExt cx="319088" cy="465138"/>
            </a:xfrm>
            <a:grpFill/>
          </p:grpSpPr>
          <p:sp>
            <p:nvSpPr>
              <p:cNvPr id="102" name="AutoShape 113"/>
              <p:cNvSpPr/>
              <p:nvPr/>
            </p:nvSpPr>
            <p:spPr bwMode="auto">
              <a:xfrm>
                <a:off x="3582988" y="3510757"/>
                <a:ext cx="319088" cy="46513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5386" y="14175"/>
                    </a:moveTo>
                    <a:lnTo>
                      <a:pt x="6223" y="14175"/>
                    </a:lnTo>
                    <a:cubicBezTo>
                      <a:pt x="5734" y="13446"/>
                      <a:pt x="5147" y="12716"/>
                      <a:pt x="4568" y="12003"/>
                    </a:cubicBezTo>
                    <a:cubicBezTo>
                      <a:pt x="3287" y="10427"/>
                      <a:pt x="1963" y="8797"/>
                      <a:pt x="1963" y="7425"/>
                    </a:cubicBezTo>
                    <a:cubicBezTo>
                      <a:pt x="1963" y="4075"/>
                      <a:pt x="5927" y="1350"/>
                      <a:pt x="10800" y="1350"/>
                    </a:cubicBezTo>
                    <a:cubicBezTo>
                      <a:pt x="15672" y="1350"/>
                      <a:pt x="19636" y="4075"/>
                      <a:pt x="19636" y="7425"/>
                    </a:cubicBezTo>
                    <a:cubicBezTo>
                      <a:pt x="19636" y="8787"/>
                      <a:pt x="18312" y="10425"/>
                      <a:pt x="17029" y="12011"/>
                    </a:cubicBezTo>
                    <a:cubicBezTo>
                      <a:pt x="16455" y="12723"/>
                      <a:pt x="15873" y="13449"/>
                      <a:pt x="15386" y="14175"/>
                    </a:cubicBezTo>
                    <a:moveTo>
                      <a:pt x="10800" y="20249"/>
                    </a:moveTo>
                    <a:cubicBezTo>
                      <a:pt x="9805" y="20249"/>
                      <a:pt x="9347" y="20171"/>
                      <a:pt x="8839" y="19406"/>
                    </a:cubicBezTo>
                    <a:lnTo>
                      <a:pt x="13000" y="19048"/>
                    </a:lnTo>
                    <a:cubicBezTo>
                      <a:pt x="12398" y="20164"/>
                      <a:pt x="11959" y="20249"/>
                      <a:pt x="10800" y="20249"/>
                    </a:cubicBezTo>
                    <a:moveTo>
                      <a:pt x="7595" y="16813"/>
                    </a:moveTo>
                    <a:cubicBezTo>
                      <a:pt x="7417" y="16407"/>
                      <a:pt x="7215" y="15978"/>
                      <a:pt x="6991" y="15525"/>
                    </a:cubicBezTo>
                    <a:lnTo>
                      <a:pt x="14616" y="15525"/>
                    </a:lnTo>
                    <a:cubicBezTo>
                      <a:pt x="14496" y="15767"/>
                      <a:pt x="14375" y="16010"/>
                      <a:pt x="14270" y="16239"/>
                    </a:cubicBezTo>
                    <a:cubicBezTo>
                      <a:pt x="14270" y="16239"/>
                      <a:pt x="7595" y="16813"/>
                      <a:pt x="7595" y="16813"/>
                    </a:cubicBezTo>
                    <a:close/>
                    <a:moveTo>
                      <a:pt x="13345" y="18343"/>
                    </a:moveTo>
                    <a:lnTo>
                      <a:pt x="8476" y="18762"/>
                    </a:lnTo>
                    <a:cubicBezTo>
                      <a:pt x="8303" y="18416"/>
                      <a:pt x="8116" y="18011"/>
                      <a:pt x="7890" y="17483"/>
                    </a:cubicBezTo>
                    <a:cubicBezTo>
                      <a:pt x="7887" y="17477"/>
                      <a:pt x="7883" y="17469"/>
                      <a:pt x="7881" y="17462"/>
                    </a:cubicBezTo>
                    <a:lnTo>
                      <a:pt x="13957" y="16941"/>
                    </a:lnTo>
                    <a:cubicBezTo>
                      <a:pt x="13871" y="17140"/>
                      <a:pt x="13778" y="17350"/>
                      <a:pt x="13698" y="17537"/>
                    </a:cubicBezTo>
                    <a:cubicBezTo>
                      <a:pt x="13569" y="17841"/>
                      <a:pt x="13453" y="18104"/>
                      <a:pt x="13345" y="18343"/>
                    </a:cubicBezTo>
                    <a:moveTo>
                      <a:pt x="10800" y="0"/>
                    </a:moveTo>
                    <a:cubicBezTo>
                      <a:pt x="4835" y="0"/>
                      <a:pt x="0" y="3324"/>
                      <a:pt x="0" y="7425"/>
                    </a:cubicBezTo>
                    <a:cubicBezTo>
                      <a:pt x="0" y="10146"/>
                      <a:pt x="3621" y="13029"/>
                      <a:pt x="4939" y="15562"/>
                    </a:cubicBezTo>
                    <a:cubicBezTo>
                      <a:pt x="6906" y="19339"/>
                      <a:pt x="6688" y="21599"/>
                      <a:pt x="10800" y="21599"/>
                    </a:cubicBezTo>
                    <a:cubicBezTo>
                      <a:pt x="14972" y="21599"/>
                      <a:pt x="14692" y="19349"/>
                      <a:pt x="16660" y="15577"/>
                    </a:cubicBezTo>
                    <a:cubicBezTo>
                      <a:pt x="17983" y="13039"/>
                      <a:pt x="21600" y="10124"/>
                      <a:pt x="21600" y="7425"/>
                    </a:cubicBezTo>
                    <a:cubicBezTo>
                      <a:pt x="21600" y="3324"/>
                      <a:pt x="16764" y="0"/>
                      <a:pt x="10800" y="0"/>
                    </a:cubicBezTo>
                  </a:path>
                </a:pathLst>
              </a:custGeom>
              <a:grpFill/>
              <a:ln w="12700">
                <a:noFill/>
                <a:prstDash val="solid"/>
                <a:miter lim="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7" tIns="26787" rIns="26787" bIns="26787" anchor="ctr"/>
              <a:lstStyle/>
              <a:p>
                <a:pPr algn="ctr" defTabSz="241060" hangingPunct="0">
                  <a:lnSpc>
                    <a:spcPct val="120000"/>
                  </a:lnSpc>
                </a:pPr>
                <a:endParaRPr lang="en-US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3" name="AutoShape 114"/>
              <p:cNvSpPr/>
              <p:nvPr/>
            </p:nvSpPr>
            <p:spPr bwMode="auto">
              <a:xfrm>
                <a:off x="3655219" y="3583782"/>
                <a:ext cx="94456" cy="94456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938" y="0"/>
                    </a:moveTo>
                    <a:cubicBezTo>
                      <a:pt x="8943" y="0"/>
                      <a:pt x="0" y="8942"/>
                      <a:pt x="0" y="19938"/>
                    </a:cubicBezTo>
                    <a:cubicBezTo>
                      <a:pt x="0" y="20855"/>
                      <a:pt x="743" y="21600"/>
                      <a:pt x="1661" y="21600"/>
                    </a:cubicBezTo>
                    <a:cubicBezTo>
                      <a:pt x="2579" y="21600"/>
                      <a:pt x="3323" y="20855"/>
                      <a:pt x="3323" y="19938"/>
                    </a:cubicBezTo>
                    <a:cubicBezTo>
                      <a:pt x="3323" y="10777"/>
                      <a:pt x="10777" y="3323"/>
                      <a:pt x="19938" y="3323"/>
                    </a:cubicBezTo>
                    <a:cubicBezTo>
                      <a:pt x="20856" y="3323"/>
                      <a:pt x="21600" y="2578"/>
                      <a:pt x="21600" y="1661"/>
                    </a:cubicBezTo>
                    <a:cubicBezTo>
                      <a:pt x="21600" y="744"/>
                      <a:pt x="20856" y="0"/>
                      <a:pt x="19938" y="0"/>
                    </a:cubicBezTo>
                  </a:path>
                </a:pathLst>
              </a:custGeom>
              <a:grpFill/>
              <a:ln w="12700">
                <a:noFill/>
                <a:prstDash val="solid"/>
                <a:miter lim="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7" tIns="26787" rIns="26787" bIns="26787" anchor="ctr"/>
              <a:lstStyle/>
              <a:p>
                <a:pPr algn="ctr" defTabSz="241060" hangingPunct="0">
                  <a:lnSpc>
                    <a:spcPct val="120000"/>
                  </a:lnSpc>
                </a:pPr>
                <a:endParaRPr lang="en-US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04" name="Group 42"/>
          <p:cNvGrpSpPr/>
          <p:nvPr/>
        </p:nvGrpSpPr>
        <p:grpSpPr>
          <a:xfrm>
            <a:off x="8558456" y="3616327"/>
            <a:ext cx="876637" cy="876637"/>
            <a:chOff x="8114903" y="3428999"/>
            <a:chExt cx="831273" cy="831273"/>
          </a:xfrm>
          <a:solidFill>
            <a:schemeClr val="bg1"/>
          </a:solidFill>
        </p:grpSpPr>
        <p:sp>
          <p:nvSpPr>
            <p:cNvPr id="105" name="Oval 13"/>
            <p:cNvSpPr/>
            <p:nvPr/>
          </p:nvSpPr>
          <p:spPr>
            <a:xfrm>
              <a:off x="8114903" y="3428999"/>
              <a:ext cx="831273" cy="831273"/>
            </a:xfrm>
            <a:prstGeom prst="ellipse">
              <a:avLst/>
            </a:prstGeom>
            <a:solidFill>
              <a:schemeClr val="accent4"/>
            </a:solidFill>
            <a:ln w="285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06" name="Group 27"/>
            <p:cNvGrpSpPr/>
            <p:nvPr/>
          </p:nvGrpSpPr>
          <p:grpSpPr>
            <a:xfrm>
              <a:off x="8337871" y="3678854"/>
              <a:ext cx="384412" cy="323405"/>
              <a:chOff x="5368132" y="2625725"/>
              <a:chExt cx="465138" cy="391319"/>
            </a:xfrm>
            <a:grpFill/>
          </p:grpSpPr>
          <p:sp>
            <p:nvSpPr>
              <p:cNvPr id="107" name="AutoShape 120"/>
              <p:cNvSpPr/>
              <p:nvPr/>
            </p:nvSpPr>
            <p:spPr bwMode="auto">
              <a:xfrm>
                <a:off x="5484813" y="2727325"/>
                <a:ext cx="231775" cy="23177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6948" y="16070"/>
                    </a:moveTo>
                    <a:cubicBezTo>
                      <a:pt x="14037" y="19468"/>
                      <a:pt x="8925" y="19859"/>
                      <a:pt x="5529" y="16948"/>
                    </a:cubicBezTo>
                    <a:cubicBezTo>
                      <a:pt x="2130" y="14038"/>
                      <a:pt x="1740" y="8924"/>
                      <a:pt x="4651" y="5527"/>
                    </a:cubicBezTo>
                    <a:cubicBezTo>
                      <a:pt x="7559" y="2131"/>
                      <a:pt x="12674" y="1740"/>
                      <a:pt x="16070" y="4650"/>
                    </a:cubicBezTo>
                    <a:cubicBezTo>
                      <a:pt x="19466" y="7560"/>
                      <a:pt x="19859" y="12673"/>
                      <a:pt x="16948" y="16070"/>
                    </a:cubicBezTo>
                    <a:moveTo>
                      <a:pt x="10800" y="0"/>
                    </a:moveTo>
                    <a:cubicBezTo>
                      <a:pt x="4833" y="0"/>
                      <a:pt x="0" y="4834"/>
                      <a:pt x="0" y="10800"/>
                    </a:cubicBezTo>
                    <a:cubicBezTo>
                      <a:pt x="0" y="16765"/>
                      <a:pt x="4833" y="21599"/>
                      <a:pt x="10800" y="21599"/>
                    </a:cubicBezTo>
                    <a:cubicBezTo>
                      <a:pt x="16764" y="21599"/>
                      <a:pt x="21600" y="16765"/>
                      <a:pt x="21600" y="10800"/>
                    </a:cubicBezTo>
                    <a:cubicBezTo>
                      <a:pt x="21600" y="4834"/>
                      <a:pt x="16764" y="0"/>
                      <a:pt x="10800" y="0"/>
                    </a:cubicBezTo>
                  </a:path>
                </a:pathLst>
              </a:custGeom>
              <a:grpFill/>
              <a:ln w="12700">
                <a:noFill/>
                <a:prstDash val="solid"/>
                <a:miter lim="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7" tIns="26787" rIns="26787" bIns="26787" anchor="ctr"/>
              <a:lstStyle/>
              <a:p>
                <a:pPr algn="ctr" defTabSz="241060" hangingPunct="0">
                  <a:lnSpc>
                    <a:spcPct val="120000"/>
                  </a:lnSpc>
                </a:pPr>
                <a:endParaRPr lang="en-US" sz="1547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8" name="AutoShape 121"/>
              <p:cNvSpPr/>
              <p:nvPr/>
            </p:nvSpPr>
            <p:spPr bwMode="auto">
              <a:xfrm>
                <a:off x="5542757" y="2785269"/>
                <a:ext cx="65088" cy="650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200" y="0"/>
                    </a:moveTo>
                    <a:cubicBezTo>
                      <a:pt x="8596" y="0"/>
                      <a:pt x="0" y="8596"/>
                      <a:pt x="0" y="19195"/>
                    </a:cubicBezTo>
                    <a:lnTo>
                      <a:pt x="0" y="19199"/>
                    </a:lnTo>
                    <a:cubicBezTo>
                      <a:pt x="0" y="20524"/>
                      <a:pt x="1068" y="21599"/>
                      <a:pt x="2400" y="21599"/>
                    </a:cubicBezTo>
                    <a:cubicBezTo>
                      <a:pt x="3721" y="21599"/>
                      <a:pt x="4800" y="20524"/>
                      <a:pt x="4800" y="19199"/>
                    </a:cubicBezTo>
                    <a:lnTo>
                      <a:pt x="4800" y="19195"/>
                    </a:lnTo>
                    <a:cubicBezTo>
                      <a:pt x="4800" y="11247"/>
                      <a:pt x="11240" y="4799"/>
                      <a:pt x="19200" y="4799"/>
                    </a:cubicBezTo>
                    <a:cubicBezTo>
                      <a:pt x="20521" y="4799"/>
                      <a:pt x="21600" y="3724"/>
                      <a:pt x="21600" y="2399"/>
                    </a:cubicBezTo>
                    <a:cubicBezTo>
                      <a:pt x="21600" y="1075"/>
                      <a:pt x="20521" y="0"/>
                      <a:pt x="19200" y="0"/>
                    </a:cubicBezTo>
                  </a:path>
                </a:pathLst>
              </a:custGeom>
              <a:grpFill/>
              <a:ln w="12700">
                <a:noFill/>
                <a:prstDash val="solid"/>
                <a:miter lim="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7" tIns="26787" rIns="26787" bIns="26787" anchor="ctr"/>
              <a:lstStyle/>
              <a:p>
                <a:pPr algn="ctr" defTabSz="241060" hangingPunct="0">
                  <a:lnSpc>
                    <a:spcPct val="120000"/>
                  </a:lnSpc>
                </a:pPr>
                <a:endParaRPr lang="en-US" sz="1547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9" name="AutoShape 122"/>
              <p:cNvSpPr/>
              <p:nvPr/>
            </p:nvSpPr>
            <p:spPr bwMode="auto">
              <a:xfrm>
                <a:off x="5368132" y="2625725"/>
                <a:ext cx="465138" cy="39131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49" y="19199"/>
                    </a:moveTo>
                    <a:cubicBezTo>
                      <a:pt x="20249" y="19642"/>
                      <a:pt x="19948" y="19999"/>
                      <a:pt x="19575" y="19999"/>
                    </a:cubicBezTo>
                    <a:lnTo>
                      <a:pt x="2024" y="19999"/>
                    </a:lnTo>
                    <a:cubicBezTo>
                      <a:pt x="1651" y="19999"/>
                      <a:pt x="1349" y="19642"/>
                      <a:pt x="1349" y="19199"/>
                    </a:cubicBezTo>
                    <a:lnTo>
                      <a:pt x="1349" y="7200"/>
                    </a:lnTo>
                    <a:cubicBezTo>
                      <a:pt x="1349" y="6809"/>
                      <a:pt x="1588" y="6475"/>
                      <a:pt x="1914" y="6411"/>
                    </a:cubicBezTo>
                    <a:lnTo>
                      <a:pt x="5588" y="5684"/>
                    </a:lnTo>
                    <a:lnTo>
                      <a:pt x="6797" y="2103"/>
                    </a:lnTo>
                    <a:cubicBezTo>
                      <a:pt x="6900" y="1799"/>
                      <a:pt x="7148" y="1600"/>
                      <a:pt x="7424" y="1600"/>
                    </a:cubicBezTo>
                    <a:lnTo>
                      <a:pt x="14174" y="1600"/>
                    </a:lnTo>
                    <a:cubicBezTo>
                      <a:pt x="14450" y="1600"/>
                      <a:pt x="14698" y="1799"/>
                      <a:pt x="14801" y="2103"/>
                    </a:cubicBezTo>
                    <a:lnTo>
                      <a:pt x="16010" y="5684"/>
                    </a:lnTo>
                    <a:lnTo>
                      <a:pt x="19685" y="6411"/>
                    </a:lnTo>
                    <a:cubicBezTo>
                      <a:pt x="20011" y="6475"/>
                      <a:pt x="20249" y="6809"/>
                      <a:pt x="20249" y="7200"/>
                    </a:cubicBezTo>
                    <a:cubicBezTo>
                      <a:pt x="20249" y="7200"/>
                      <a:pt x="20249" y="19199"/>
                      <a:pt x="20249" y="19199"/>
                    </a:cubicBezTo>
                    <a:close/>
                    <a:moveTo>
                      <a:pt x="19907" y="4832"/>
                    </a:moveTo>
                    <a:lnTo>
                      <a:pt x="16981" y="4254"/>
                    </a:lnTo>
                    <a:lnTo>
                      <a:pt x="16054" y="1507"/>
                    </a:lnTo>
                    <a:cubicBezTo>
                      <a:pt x="15745" y="591"/>
                      <a:pt x="15006" y="0"/>
                      <a:pt x="14174" y="0"/>
                    </a:cubicBezTo>
                    <a:lnTo>
                      <a:pt x="7424" y="0"/>
                    </a:lnTo>
                    <a:cubicBezTo>
                      <a:pt x="6593" y="0"/>
                      <a:pt x="5854" y="591"/>
                      <a:pt x="5543" y="1509"/>
                    </a:cubicBezTo>
                    <a:lnTo>
                      <a:pt x="4618" y="4254"/>
                    </a:lnTo>
                    <a:lnTo>
                      <a:pt x="1692" y="4832"/>
                    </a:lnTo>
                    <a:cubicBezTo>
                      <a:pt x="711" y="5025"/>
                      <a:pt x="0" y="6020"/>
                      <a:pt x="0" y="7200"/>
                    </a:cubicBezTo>
                    <a:lnTo>
                      <a:pt x="0" y="19199"/>
                    </a:lnTo>
                    <a:cubicBezTo>
                      <a:pt x="0" y="20523"/>
                      <a:pt x="908" y="21600"/>
                      <a:pt x="2024" y="21600"/>
                    </a:cubicBezTo>
                    <a:lnTo>
                      <a:pt x="19575" y="21600"/>
                    </a:lnTo>
                    <a:cubicBezTo>
                      <a:pt x="20691" y="21600"/>
                      <a:pt x="21600" y="20523"/>
                      <a:pt x="21600" y="19199"/>
                    </a:cubicBezTo>
                    <a:lnTo>
                      <a:pt x="21600" y="7200"/>
                    </a:lnTo>
                    <a:cubicBezTo>
                      <a:pt x="21600" y="6020"/>
                      <a:pt x="20888" y="5025"/>
                      <a:pt x="19907" y="4832"/>
                    </a:cubicBezTo>
                  </a:path>
                </a:pathLst>
              </a:custGeom>
              <a:grpFill/>
              <a:ln w="12700">
                <a:noFill/>
                <a:prstDash val="solid"/>
                <a:miter lim="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7" tIns="26787" rIns="26787" bIns="26787" anchor="ctr"/>
              <a:lstStyle/>
              <a:p>
                <a:pPr algn="ctr" defTabSz="241060" hangingPunct="0">
                  <a:lnSpc>
                    <a:spcPct val="120000"/>
                  </a:lnSpc>
                </a:pPr>
                <a:endParaRPr lang="en-US" sz="1547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10" name="Group 3"/>
          <p:cNvGrpSpPr/>
          <p:nvPr/>
        </p:nvGrpSpPr>
        <p:grpSpPr>
          <a:xfrm>
            <a:off x="3423662" y="1822425"/>
            <a:ext cx="876637" cy="876637"/>
            <a:chOff x="3245823" y="1727927"/>
            <a:chExt cx="831273" cy="831273"/>
          </a:xfrm>
          <a:solidFill>
            <a:schemeClr val="bg1"/>
          </a:solidFill>
        </p:grpSpPr>
        <p:sp>
          <p:nvSpPr>
            <p:cNvPr id="111" name="Oval 10"/>
            <p:cNvSpPr/>
            <p:nvPr/>
          </p:nvSpPr>
          <p:spPr>
            <a:xfrm>
              <a:off x="3245823" y="1727927"/>
              <a:ext cx="831273" cy="831273"/>
            </a:xfrm>
            <a:prstGeom prst="ellipse">
              <a:avLst/>
            </a:prstGeom>
            <a:solidFill>
              <a:schemeClr val="accent1"/>
            </a:solidFill>
            <a:ln w="285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12" name="Group 31"/>
            <p:cNvGrpSpPr/>
            <p:nvPr/>
          </p:nvGrpSpPr>
          <p:grpSpPr>
            <a:xfrm>
              <a:off x="3469581" y="1949424"/>
              <a:ext cx="383755" cy="383755"/>
              <a:chOff x="4439444" y="1652588"/>
              <a:chExt cx="464344" cy="464344"/>
            </a:xfrm>
            <a:grpFill/>
          </p:grpSpPr>
          <p:sp>
            <p:nvSpPr>
              <p:cNvPr id="113" name="AutoShape 136"/>
              <p:cNvSpPr/>
              <p:nvPr/>
            </p:nvSpPr>
            <p:spPr bwMode="auto">
              <a:xfrm>
                <a:off x="4686300" y="1710532"/>
                <a:ext cx="152400" cy="152400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538" y="20579"/>
                    </a:moveTo>
                    <a:lnTo>
                      <a:pt x="19542" y="20579"/>
                    </a:lnTo>
                    <a:cubicBezTo>
                      <a:pt x="19546" y="21142"/>
                      <a:pt x="20004" y="21600"/>
                      <a:pt x="20571" y="21600"/>
                    </a:cubicBezTo>
                    <a:cubicBezTo>
                      <a:pt x="21137" y="21600"/>
                      <a:pt x="21599" y="21138"/>
                      <a:pt x="21599" y="20571"/>
                    </a:cubicBezTo>
                    <a:cubicBezTo>
                      <a:pt x="21599" y="20565"/>
                      <a:pt x="21595" y="20561"/>
                      <a:pt x="21595" y="20555"/>
                    </a:cubicBezTo>
                    <a:cubicBezTo>
                      <a:pt x="21583" y="9221"/>
                      <a:pt x="12411" y="41"/>
                      <a:pt x="1080" y="12"/>
                    </a:cubicBezTo>
                    <a:cubicBezTo>
                      <a:pt x="1064" y="10"/>
                      <a:pt x="1048" y="0"/>
                      <a:pt x="1028" y="0"/>
                    </a:cubicBezTo>
                    <a:cubicBezTo>
                      <a:pt x="458" y="0"/>
                      <a:pt x="0" y="461"/>
                      <a:pt x="0" y="1028"/>
                    </a:cubicBezTo>
                    <a:cubicBezTo>
                      <a:pt x="0" y="1594"/>
                      <a:pt x="458" y="2055"/>
                      <a:pt x="1024" y="2057"/>
                    </a:cubicBezTo>
                    <a:lnTo>
                      <a:pt x="1024" y="2065"/>
                    </a:lnTo>
                    <a:cubicBezTo>
                      <a:pt x="11233" y="2065"/>
                      <a:pt x="19538" y="10370"/>
                      <a:pt x="19538" y="20579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7" tIns="26787" rIns="26787" bIns="26787" anchor="ctr"/>
              <a:lstStyle/>
              <a:p>
                <a:pPr algn="ctr" defTabSz="241060" hangingPunct="0">
                  <a:lnSpc>
                    <a:spcPct val="120000"/>
                  </a:lnSpc>
                </a:pPr>
                <a:endParaRPr lang="en-US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4" name="AutoShape 137"/>
              <p:cNvSpPr/>
              <p:nvPr/>
            </p:nvSpPr>
            <p:spPr bwMode="auto">
              <a:xfrm>
                <a:off x="4439444" y="1652588"/>
                <a:ext cx="464344" cy="464344"/>
              </a:xfrm>
              <a:custGeom>
                <a:avLst/>
                <a:gdLst>
                  <a:gd name="T0" fmla="+- 0 10819 195"/>
                  <a:gd name="T1" fmla="*/ T0 w 21248"/>
                  <a:gd name="T2" fmla="*/ 10800 h 21600"/>
                  <a:gd name="T3" fmla="+- 0 10819 195"/>
                  <a:gd name="T4" fmla="*/ T3 w 21248"/>
                  <a:gd name="T5" fmla="*/ 10800 h 21600"/>
                  <a:gd name="T6" fmla="+- 0 10819 195"/>
                  <a:gd name="T7" fmla="*/ T6 w 21248"/>
                  <a:gd name="T8" fmla="*/ 10800 h 21600"/>
                  <a:gd name="T9" fmla="+- 0 10819 195"/>
                  <a:gd name="T10" fmla="*/ T9 w 21248"/>
                  <a:gd name="T11" fmla="*/ 108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21248" h="21600">
                    <a:moveTo>
                      <a:pt x="19868" y="17133"/>
                    </a:moveTo>
                    <a:cubicBezTo>
                      <a:pt x="19766" y="17386"/>
                      <a:pt x="19525" y="17549"/>
                      <a:pt x="19255" y="17549"/>
                    </a:cubicBezTo>
                    <a:lnTo>
                      <a:pt x="19058" y="17549"/>
                    </a:lnTo>
                    <a:lnTo>
                      <a:pt x="3983" y="2226"/>
                    </a:lnTo>
                    <a:lnTo>
                      <a:pt x="3983" y="2025"/>
                    </a:lnTo>
                    <a:cubicBezTo>
                      <a:pt x="3983" y="1750"/>
                      <a:pt x="4144" y="1506"/>
                      <a:pt x="4393" y="1401"/>
                    </a:cubicBezTo>
                    <a:cubicBezTo>
                      <a:pt x="4475" y="1367"/>
                      <a:pt x="4560" y="1350"/>
                      <a:pt x="4647" y="1350"/>
                    </a:cubicBezTo>
                    <a:cubicBezTo>
                      <a:pt x="4824" y="1350"/>
                      <a:pt x="4991" y="1420"/>
                      <a:pt x="5116" y="1547"/>
                    </a:cubicBezTo>
                    <a:lnTo>
                      <a:pt x="19724" y="16397"/>
                    </a:lnTo>
                    <a:cubicBezTo>
                      <a:pt x="19915" y="16591"/>
                      <a:pt x="19972" y="16880"/>
                      <a:pt x="19868" y="17133"/>
                    </a:cubicBezTo>
                    <a:moveTo>
                      <a:pt x="10121" y="17549"/>
                    </a:moveTo>
                    <a:cubicBezTo>
                      <a:pt x="10017" y="17549"/>
                      <a:pt x="9922" y="17586"/>
                      <a:pt x="9824" y="17609"/>
                    </a:cubicBezTo>
                    <a:lnTo>
                      <a:pt x="3923" y="11612"/>
                    </a:lnTo>
                    <a:cubicBezTo>
                      <a:pt x="3946" y="11512"/>
                      <a:pt x="3982" y="11415"/>
                      <a:pt x="3982" y="11311"/>
                    </a:cubicBezTo>
                    <a:lnTo>
                      <a:pt x="3983" y="3180"/>
                    </a:lnTo>
                    <a:lnTo>
                      <a:pt x="18119" y="17549"/>
                    </a:lnTo>
                    <a:cubicBezTo>
                      <a:pt x="18119" y="17549"/>
                      <a:pt x="10121" y="17549"/>
                      <a:pt x="10121" y="17549"/>
                    </a:cubicBezTo>
                    <a:close/>
                    <a:moveTo>
                      <a:pt x="9182" y="17945"/>
                    </a:moveTo>
                    <a:lnTo>
                      <a:pt x="7109" y="20052"/>
                    </a:lnTo>
                    <a:cubicBezTo>
                      <a:pt x="6939" y="20224"/>
                      <a:pt x="6742" y="20249"/>
                      <a:pt x="6640" y="20249"/>
                    </a:cubicBezTo>
                    <a:cubicBezTo>
                      <a:pt x="6537" y="20249"/>
                      <a:pt x="6339" y="20224"/>
                      <a:pt x="6170" y="20052"/>
                    </a:cubicBezTo>
                    <a:lnTo>
                      <a:pt x="1522" y="15327"/>
                    </a:lnTo>
                    <a:cubicBezTo>
                      <a:pt x="1352" y="15154"/>
                      <a:pt x="1327" y="14953"/>
                      <a:pt x="1327" y="14850"/>
                    </a:cubicBezTo>
                    <a:cubicBezTo>
                      <a:pt x="1327" y="14745"/>
                      <a:pt x="1352" y="14544"/>
                      <a:pt x="1522" y="14373"/>
                    </a:cubicBezTo>
                    <a:lnTo>
                      <a:pt x="3593" y="12266"/>
                    </a:lnTo>
                    <a:cubicBezTo>
                      <a:pt x="3599" y="12260"/>
                      <a:pt x="3601" y="12251"/>
                      <a:pt x="3607" y="12245"/>
                    </a:cubicBezTo>
                    <a:lnTo>
                      <a:pt x="9202" y="17932"/>
                    </a:lnTo>
                    <a:cubicBezTo>
                      <a:pt x="9196" y="17937"/>
                      <a:pt x="9187" y="17939"/>
                      <a:pt x="9182" y="17945"/>
                    </a:cubicBezTo>
                    <a:moveTo>
                      <a:pt x="6056" y="593"/>
                    </a:moveTo>
                    <a:cubicBezTo>
                      <a:pt x="5675" y="205"/>
                      <a:pt x="5165" y="0"/>
                      <a:pt x="4647" y="0"/>
                    </a:cubicBezTo>
                    <a:cubicBezTo>
                      <a:pt x="4390" y="0"/>
                      <a:pt x="4132" y="49"/>
                      <a:pt x="3885" y="154"/>
                    </a:cubicBezTo>
                    <a:cubicBezTo>
                      <a:pt x="3141" y="467"/>
                      <a:pt x="2655" y="1205"/>
                      <a:pt x="2655" y="2025"/>
                    </a:cubicBezTo>
                    <a:lnTo>
                      <a:pt x="2654" y="11311"/>
                    </a:lnTo>
                    <a:lnTo>
                      <a:pt x="583" y="13418"/>
                    </a:lnTo>
                    <a:cubicBezTo>
                      <a:pt x="-195" y="14208"/>
                      <a:pt x="-195" y="15491"/>
                      <a:pt x="583" y="16281"/>
                    </a:cubicBezTo>
                    <a:lnTo>
                      <a:pt x="5231" y="21006"/>
                    </a:lnTo>
                    <a:cubicBezTo>
                      <a:pt x="5620" y="21402"/>
                      <a:pt x="6131" y="21599"/>
                      <a:pt x="6640" y="21599"/>
                    </a:cubicBezTo>
                    <a:cubicBezTo>
                      <a:pt x="7150" y="21599"/>
                      <a:pt x="7659" y="21402"/>
                      <a:pt x="8048" y="21006"/>
                    </a:cubicBezTo>
                    <a:lnTo>
                      <a:pt x="10121" y="18900"/>
                    </a:lnTo>
                    <a:lnTo>
                      <a:pt x="19255" y="18900"/>
                    </a:lnTo>
                    <a:cubicBezTo>
                      <a:pt x="20062" y="18900"/>
                      <a:pt x="20788" y="18407"/>
                      <a:pt x="21095" y="17650"/>
                    </a:cubicBezTo>
                    <a:cubicBezTo>
                      <a:pt x="21405" y="16893"/>
                      <a:pt x="21234" y="16022"/>
                      <a:pt x="20663" y="15443"/>
                    </a:cubicBezTo>
                    <a:cubicBezTo>
                      <a:pt x="20663" y="15443"/>
                      <a:pt x="6056" y="593"/>
                      <a:pt x="6056" y="593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7" tIns="26787" rIns="26787" bIns="26787" anchor="ctr"/>
              <a:lstStyle/>
              <a:p>
                <a:pPr algn="ctr" defTabSz="241060" hangingPunct="0">
                  <a:lnSpc>
                    <a:spcPct val="120000"/>
                  </a:lnSpc>
                </a:pPr>
                <a:endParaRPr lang="en-US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5" name="AutoShape 138"/>
              <p:cNvSpPr/>
              <p:nvPr/>
            </p:nvSpPr>
            <p:spPr bwMode="auto">
              <a:xfrm>
                <a:off x="4686300" y="1652588"/>
                <a:ext cx="217488" cy="2174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437" y="2880"/>
                    </a:moveTo>
                    <a:lnTo>
                      <a:pt x="1437" y="2885"/>
                    </a:lnTo>
                    <a:cubicBezTo>
                      <a:pt x="10965" y="2885"/>
                      <a:pt x="18717" y="10637"/>
                      <a:pt x="18717" y="20165"/>
                    </a:cubicBezTo>
                    <a:lnTo>
                      <a:pt x="18720" y="20165"/>
                    </a:lnTo>
                    <a:cubicBezTo>
                      <a:pt x="18722" y="20959"/>
                      <a:pt x="19366" y="21600"/>
                      <a:pt x="20160" y="21600"/>
                    </a:cubicBezTo>
                    <a:cubicBezTo>
                      <a:pt x="20955" y="21600"/>
                      <a:pt x="21599" y="20956"/>
                      <a:pt x="21599" y="20160"/>
                    </a:cubicBezTo>
                    <a:cubicBezTo>
                      <a:pt x="21599" y="20155"/>
                      <a:pt x="21597" y="20152"/>
                      <a:pt x="21597" y="20148"/>
                    </a:cubicBezTo>
                    <a:cubicBezTo>
                      <a:pt x="21588" y="9034"/>
                      <a:pt x="12588" y="28"/>
                      <a:pt x="1476" y="8"/>
                    </a:cubicBezTo>
                    <a:cubicBezTo>
                      <a:pt x="1465" y="7"/>
                      <a:pt x="1454" y="0"/>
                      <a:pt x="1440" y="0"/>
                    </a:cubicBezTo>
                    <a:cubicBezTo>
                      <a:pt x="644" y="0"/>
                      <a:pt x="0" y="644"/>
                      <a:pt x="0" y="1440"/>
                    </a:cubicBezTo>
                    <a:cubicBezTo>
                      <a:pt x="0" y="2234"/>
                      <a:pt x="644" y="2878"/>
                      <a:pt x="1437" y="288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7" tIns="26787" rIns="26787" bIns="26787" anchor="ctr"/>
              <a:lstStyle/>
              <a:p>
                <a:pPr algn="ctr" defTabSz="241060" hangingPunct="0">
                  <a:lnSpc>
                    <a:spcPct val="120000"/>
                  </a:lnSpc>
                </a:pPr>
                <a:endParaRPr lang="en-US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46" name="Text Placeholder 7"/>
          <p:cNvSpPr txBox="1">
            <a:spLocks/>
          </p:cNvSpPr>
          <p:nvPr/>
        </p:nvSpPr>
        <p:spPr>
          <a:xfrm>
            <a:off x="1440672" y="1847339"/>
            <a:ext cx="1696868" cy="258532"/>
          </a:xfrm>
          <a:prstGeom prst="rect">
            <a:avLst/>
          </a:prstGeom>
        </p:spPr>
        <p:txBody>
          <a:bodyPr vert="horz" lIns="0" tIns="0" rIns="0" bIns="0" anchor="ctr">
            <a:spAutoFit/>
          </a:bodyPr>
          <a:lstStyle>
            <a:lvl1pPr marL="0" indent="0" algn="r" rtl="0" eaLnBrk="0" fontAlgn="base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66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1400" b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Text Placeholder 2"/>
          <p:cNvSpPr txBox="1">
            <a:spLocks/>
          </p:cNvSpPr>
          <p:nvPr/>
        </p:nvSpPr>
        <p:spPr>
          <a:xfrm>
            <a:off x="1028996" y="2183019"/>
            <a:ext cx="2101364" cy="443198"/>
          </a:xfrm>
          <a:prstGeom prst="rect">
            <a:avLst/>
          </a:prstGeom>
        </p:spPr>
        <p:txBody>
          <a:bodyPr vert="horz" lIns="0" tIns="0" rIns="0" bIns="0">
            <a:spAutoFit/>
          </a:bodyPr>
          <a:lstStyle>
            <a:lvl1pPr marL="0" indent="0" algn="r" rtl="0" eaLnBrk="0" fontAlgn="base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002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Text Placeholder 7"/>
          <p:cNvSpPr txBox="1">
            <a:spLocks/>
          </p:cNvSpPr>
          <p:nvPr/>
        </p:nvSpPr>
        <p:spPr>
          <a:xfrm>
            <a:off x="1471843" y="3634800"/>
            <a:ext cx="1696868" cy="258532"/>
          </a:xfrm>
          <a:prstGeom prst="rect">
            <a:avLst/>
          </a:prstGeom>
        </p:spPr>
        <p:txBody>
          <a:bodyPr vert="horz" lIns="0" tIns="0" rIns="0" bIns="0" anchor="ctr">
            <a:spAutoFit/>
          </a:bodyPr>
          <a:lstStyle>
            <a:lvl1pPr marL="0" indent="0" algn="r" rtl="0" eaLnBrk="0" fontAlgn="base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66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1400" b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7" name="Text Placeholder 2"/>
          <p:cNvSpPr txBox="1">
            <a:spLocks/>
          </p:cNvSpPr>
          <p:nvPr/>
        </p:nvSpPr>
        <p:spPr>
          <a:xfrm>
            <a:off x="1060167" y="3970481"/>
            <a:ext cx="2101364" cy="443198"/>
          </a:xfrm>
          <a:prstGeom prst="rect">
            <a:avLst/>
          </a:prstGeom>
        </p:spPr>
        <p:txBody>
          <a:bodyPr vert="horz" lIns="0" tIns="0" rIns="0" bIns="0">
            <a:spAutoFit/>
          </a:bodyPr>
          <a:lstStyle>
            <a:lvl1pPr marL="0" indent="0" algn="r" rtl="0" eaLnBrk="0" fontAlgn="base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002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8" name="Text Placeholder 7"/>
          <p:cNvSpPr txBox="1">
            <a:spLocks/>
          </p:cNvSpPr>
          <p:nvPr/>
        </p:nvSpPr>
        <p:spPr>
          <a:xfrm>
            <a:off x="9711361" y="1847339"/>
            <a:ext cx="1696868" cy="258532"/>
          </a:xfrm>
          <a:prstGeom prst="rect">
            <a:avLst/>
          </a:prstGeom>
        </p:spPr>
        <p:txBody>
          <a:bodyPr vert="horz" lIns="0" tIns="0" rIns="0" bIns="0" anchor="ctr">
            <a:spAutoFit/>
          </a:bodyPr>
          <a:lstStyle>
            <a:lvl1pPr marL="0" indent="0" algn="r" rtl="0" eaLnBrk="0" fontAlgn="base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66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20000"/>
              </a:lnSpc>
            </a:pPr>
            <a:r>
              <a:rPr lang="zh-CN" altLang="en-US" sz="1400" b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9" name="Text Placeholder 2"/>
          <p:cNvSpPr txBox="1">
            <a:spLocks/>
          </p:cNvSpPr>
          <p:nvPr/>
        </p:nvSpPr>
        <p:spPr>
          <a:xfrm>
            <a:off x="9689511" y="2183019"/>
            <a:ext cx="2101364" cy="443198"/>
          </a:xfrm>
          <a:prstGeom prst="rect">
            <a:avLst/>
          </a:prstGeom>
        </p:spPr>
        <p:txBody>
          <a:bodyPr vert="horz" lIns="0" tIns="0" rIns="0" bIns="0">
            <a:spAutoFit/>
          </a:bodyPr>
          <a:lstStyle>
            <a:lvl1pPr marL="0" indent="0" algn="r" rtl="0" eaLnBrk="0" fontAlgn="base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002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0" name="Text Placeholder 7"/>
          <p:cNvSpPr txBox="1">
            <a:spLocks/>
          </p:cNvSpPr>
          <p:nvPr/>
        </p:nvSpPr>
        <p:spPr>
          <a:xfrm>
            <a:off x="9711361" y="3634800"/>
            <a:ext cx="1696868" cy="258532"/>
          </a:xfrm>
          <a:prstGeom prst="rect">
            <a:avLst/>
          </a:prstGeom>
        </p:spPr>
        <p:txBody>
          <a:bodyPr vert="horz" lIns="0" tIns="0" rIns="0" bIns="0" anchor="ctr">
            <a:spAutoFit/>
          </a:bodyPr>
          <a:lstStyle>
            <a:lvl1pPr marL="0" indent="0" algn="r" rtl="0" eaLnBrk="0" fontAlgn="base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66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20000"/>
              </a:lnSpc>
            </a:pPr>
            <a:r>
              <a:rPr lang="zh-CN" altLang="en-US" sz="1400" b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1" name="Text Placeholder 2"/>
          <p:cNvSpPr txBox="1">
            <a:spLocks/>
          </p:cNvSpPr>
          <p:nvPr/>
        </p:nvSpPr>
        <p:spPr>
          <a:xfrm>
            <a:off x="9689511" y="3970481"/>
            <a:ext cx="2101364" cy="443198"/>
          </a:xfrm>
          <a:prstGeom prst="rect">
            <a:avLst/>
          </a:prstGeom>
        </p:spPr>
        <p:txBody>
          <a:bodyPr vert="horz" lIns="0" tIns="0" rIns="0" bIns="0">
            <a:spAutoFit/>
          </a:bodyPr>
          <a:lstStyle>
            <a:lvl1pPr marL="0" indent="0" algn="r" rtl="0" eaLnBrk="0" fontAlgn="base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002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TextBox 8"/>
          <p:cNvSpPr txBox="1"/>
          <p:nvPr/>
        </p:nvSpPr>
        <p:spPr>
          <a:xfrm>
            <a:off x="784025" y="639307"/>
            <a:ext cx="2092525" cy="369332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r"/>
            <a:r>
              <a:rPr lang="zh-CN" altLang="en-US" sz="2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" name="矩形 44"/>
          <p:cNvSpPr/>
          <p:nvPr/>
        </p:nvSpPr>
        <p:spPr>
          <a:xfrm>
            <a:off x="10483156" y="87933"/>
            <a:ext cx="2108542" cy="22711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r">
              <a:defRPr/>
            </a:pPr>
            <a:r>
              <a:rPr lang="en-US" altLang="zh-CN" sz="1476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www. </a:t>
            </a:r>
            <a:r>
              <a:rPr lang="en-US" altLang="zh-CN" sz="1476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1ppt.com</a:t>
            </a:r>
            <a:endParaRPr lang="zh-CN" altLang="en-US" sz="1476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9" name="TextBox 8"/>
          <p:cNvSpPr txBox="1"/>
          <p:nvPr/>
        </p:nvSpPr>
        <p:spPr>
          <a:xfrm>
            <a:off x="3108125" y="762417"/>
            <a:ext cx="3139134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0" name="矩形 49"/>
          <p:cNvSpPr/>
          <p:nvPr/>
        </p:nvSpPr>
        <p:spPr>
          <a:xfrm>
            <a:off x="353" y="375965"/>
            <a:ext cx="2885467" cy="18983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" name="矩形 50"/>
          <p:cNvSpPr/>
          <p:nvPr/>
        </p:nvSpPr>
        <p:spPr>
          <a:xfrm>
            <a:off x="2885819" y="375965"/>
            <a:ext cx="9972578" cy="18983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599202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6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6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9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00"/>
                            </p:stCondLst>
                            <p:childTnLst>
                              <p:par>
                                <p:cTn id="4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000"/>
                            </p:stCondLst>
                            <p:childTnLst>
                              <p:par>
                                <p:cTn id="4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2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500"/>
                            </p:stCondLst>
                            <p:childTnLst>
                              <p:par>
                                <p:cTn id="5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000"/>
                            </p:stCondLst>
                            <p:childTnLst>
                              <p:par>
                                <p:cTn id="60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2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5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500"/>
                            </p:stCondLst>
                            <p:childTnLst>
                              <p:par>
                                <p:cTn id="67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6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7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7100"/>
                            </p:stCondLst>
                            <p:childTnLst>
                              <p:par>
                                <p:cTn id="7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5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4" grpId="0" animBg="1"/>
      <p:bldP spid="85" grpId="0"/>
      <p:bldP spid="86" grpId="0"/>
      <p:bldP spid="46" grpId="0"/>
      <p:bldP spid="47" grpId="0"/>
      <p:bldP spid="48" grpId="0"/>
      <p:bldP spid="57" grpId="0"/>
      <p:bldP spid="58" grpId="0"/>
      <p:bldP spid="59" grpId="0"/>
      <p:bldP spid="60" grpId="0"/>
      <p:bldP spid="6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MH_Other_1"/>
          <p:cNvSpPr>
            <a:spLocks noChangeArrowheads="1"/>
          </p:cNvSpPr>
          <p:nvPr/>
        </p:nvSpPr>
        <p:spPr bwMode="auto">
          <a:xfrm>
            <a:off x="2977939" y="2952568"/>
            <a:ext cx="2541334" cy="2543007"/>
          </a:xfrm>
          <a:prstGeom prst="ellipse">
            <a:avLst/>
          </a:prstGeom>
          <a:noFill/>
          <a:ln w="6350">
            <a:solidFill>
              <a:schemeClr val="bg1">
                <a:lumMod val="6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5091" tIns="49554" rIns="95091" bIns="49554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endParaRPr lang="en-US" altLang="zh-CN" sz="140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1" name="MH_Title_1"/>
          <p:cNvSpPr>
            <a:spLocks noChangeArrowheads="1"/>
          </p:cNvSpPr>
          <p:nvPr/>
        </p:nvSpPr>
        <p:spPr bwMode="auto">
          <a:xfrm>
            <a:off x="4926628" y="3739410"/>
            <a:ext cx="1089862" cy="1088186"/>
          </a:xfrm>
          <a:prstGeom prst="ellipse">
            <a:avLst/>
          </a:prstGeom>
          <a:solidFill>
            <a:schemeClr val="accent2"/>
          </a:solidFill>
          <a:ln w="381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40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2" name="MH_SubTitle_3"/>
          <p:cNvSpPr>
            <a:spLocks noChangeArrowheads="1"/>
          </p:cNvSpPr>
          <p:nvPr/>
        </p:nvSpPr>
        <p:spPr bwMode="auto">
          <a:xfrm>
            <a:off x="2638089" y="3927751"/>
            <a:ext cx="711506" cy="711507"/>
          </a:xfrm>
          <a:prstGeom prst="ellipse">
            <a:avLst/>
          </a:prstGeom>
          <a:solidFill>
            <a:schemeClr val="accent1"/>
          </a:solidFill>
          <a:ln w="254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10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1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3" name="MH_SubTitle_1"/>
          <p:cNvSpPr>
            <a:spLocks noChangeArrowheads="1"/>
          </p:cNvSpPr>
          <p:nvPr/>
        </p:nvSpPr>
        <p:spPr bwMode="auto">
          <a:xfrm>
            <a:off x="3893690" y="2597653"/>
            <a:ext cx="709832" cy="711506"/>
          </a:xfrm>
          <a:prstGeom prst="ellipse">
            <a:avLst/>
          </a:prstGeom>
          <a:solidFill>
            <a:schemeClr val="accent5"/>
          </a:solidFill>
          <a:ln w="254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10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1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4" name="MH_SubTitle_5"/>
          <p:cNvSpPr>
            <a:spLocks noChangeArrowheads="1"/>
          </p:cNvSpPr>
          <p:nvPr/>
        </p:nvSpPr>
        <p:spPr bwMode="auto">
          <a:xfrm>
            <a:off x="3783195" y="5030166"/>
            <a:ext cx="711506" cy="711507"/>
          </a:xfrm>
          <a:prstGeom prst="ellipse">
            <a:avLst/>
          </a:prstGeom>
          <a:solidFill>
            <a:schemeClr val="accent5"/>
          </a:solidFill>
          <a:ln w="254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10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1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5" name="MH_Other_2"/>
          <p:cNvSpPr>
            <a:spLocks noChangeArrowheads="1"/>
          </p:cNvSpPr>
          <p:nvPr/>
        </p:nvSpPr>
        <p:spPr bwMode="auto">
          <a:xfrm flipH="1">
            <a:off x="7226887" y="2952568"/>
            <a:ext cx="2543008" cy="2543007"/>
          </a:xfrm>
          <a:prstGeom prst="ellipse">
            <a:avLst/>
          </a:prstGeom>
          <a:noFill/>
          <a:ln w="6350">
            <a:solidFill>
              <a:schemeClr val="bg1">
                <a:lumMod val="6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5091" tIns="49554" rIns="95091" bIns="49554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endParaRPr lang="en-US" altLang="zh-CN" sz="140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6" name="MH_Title_2"/>
          <p:cNvSpPr>
            <a:spLocks noChangeArrowheads="1"/>
          </p:cNvSpPr>
          <p:nvPr/>
        </p:nvSpPr>
        <p:spPr bwMode="auto">
          <a:xfrm flipH="1">
            <a:off x="6731343" y="3739410"/>
            <a:ext cx="1088186" cy="1088186"/>
          </a:xfrm>
          <a:prstGeom prst="ellipse">
            <a:avLst/>
          </a:prstGeom>
          <a:solidFill>
            <a:schemeClr val="accent3"/>
          </a:solidFill>
          <a:ln w="381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40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7" name="MH_SubTitle_4"/>
          <p:cNvSpPr>
            <a:spLocks noChangeArrowheads="1"/>
          </p:cNvSpPr>
          <p:nvPr/>
        </p:nvSpPr>
        <p:spPr bwMode="auto">
          <a:xfrm flipH="1">
            <a:off x="9398237" y="3927751"/>
            <a:ext cx="709832" cy="711507"/>
          </a:xfrm>
          <a:prstGeom prst="ellipse">
            <a:avLst/>
          </a:prstGeom>
          <a:solidFill>
            <a:schemeClr val="accent4"/>
          </a:solidFill>
          <a:ln w="254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10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1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8" name="MH_SubTitle_2"/>
          <p:cNvSpPr>
            <a:spLocks noChangeArrowheads="1"/>
          </p:cNvSpPr>
          <p:nvPr/>
        </p:nvSpPr>
        <p:spPr bwMode="auto">
          <a:xfrm flipH="1">
            <a:off x="8142638" y="2597653"/>
            <a:ext cx="711506" cy="711506"/>
          </a:xfrm>
          <a:prstGeom prst="ellipse">
            <a:avLst/>
          </a:prstGeom>
          <a:solidFill>
            <a:schemeClr val="accent6"/>
          </a:solidFill>
          <a:ln w="254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10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1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9" name="MH_SubTitle_6"/>
          <p:cNvSpPr>
            <a:spLocks noChangeArrowheads="1"/>
          </p:cNvSpPr>
          <p:nvPr/>
        </p:nvSpPr>
        <p:spPr bwMode="auto">
          <a:xfrm flipH="1">
            <a:off x="8253131" y="5030166"/>
            <a:ext cx="709832" cy="711507"/>
          </a:xfrm>
          <a:prstGeom prst="ellipse">
            <a:avLst/>
          </a:prstGeom>
          <a:solidFill>
            <a:schemeClr val="accent6"/>
          </a:solidFill>
          <a:ln w="254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10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1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82" name="MH_Other_3"/>
          <p:cNvSpPr>
            <a:spLocks/>
          </p:cNvSpPr>
          <p:nvPr/>
        </p:nvSpPr>
        <p:spPr bwMode="auto">
          <a:xfrm rot="-2644669">
            <a:off x="5212906" y="3332595"/>
            <a:ext cx="2338762" cy="2338764"/>
          </a:xfrm>
          <a:custGeom>
            <a:avLst/>
            <a:gdLst>
              <a:gd name="T0" fmla="*/ 1108868 w 2217737"/>
              <a:gd name="T1" fmla="*/ 0 h 2217738"/>
              <a:gd name="T2" fmla="*/ 2217737 w 2217737"/>
              <a:gd name="T3" fmla="*/ 1108869 h 2217738"/>
              <a:gd name="T4" fmla="*/ 1108869 w 2217737"/>
              <a:gd name="T5" fmla="*/ 1108869 h 2217738"/>
              <a:gd name="T6" fmla="*/ 1108868 w 2217737"/>
              <a:gd name="T7" fmla="*/ 0 h 2217738"/>
              <a:gd name="T8" fmla="*/ 1108868 w 2217737"/>
              <a:gd name="T9" fmla="*/ 0 h 2217738"/>
              <a:gd name="T10" fmla="*/ 2217737 w 2217737"/>
              <a:gd name="T11" fmla="*/ 1108869 h 2217738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2217737" h="2217738" stroke="0">
                <a:moveTo>
                  <a:pt x="1108868" y="0"/>
                </a:moveTo>
                <a:cubicBezTo>
                  <a:pt x="1721279" y="0"/>
                  <a:pt x="2217737" y="496458"/>
                  <a:pt x="2217737" y="1108869"/>
                </a:cubicBezTo>
                <a:lnTo>
                  <a:pt x="1108869" y="1108869"/>
                </a:lnTo>
                <a:cubicBezTo>
                  <a:pt x="1108869" y="739246"/>
                  <a:pt x="1108868" y="369623"/>
                  <a:pt x="1108868" y="0"/>
                </a:cubicBezTo>
                <a:close/>
              </a:path>
              <a:path w="2217737" h="2217738" fill="none">
                <a:moveTo>
                  <a:pt x="1108868" y="0"/>
                </a:moveTo>
                <a:cubicBezTo>
                  <a:pt x="1721279" y="0"/>
                  <a:pt x="2217737" y="496458"/>
                  <a:pt x="2217737" y="1108869"/>
                </a:cubicBezTo>
              </a:path>
            </a:pathLst>
          </a:custGeom>
          <a:noFill/>
          <a:ln w="9525" cap="flat" cmpd="sng">
            <a:solidFill>
              <a:schemeClr val="bg1">
                <a:lumMod val="65000"/>
              </a:schemeClr>
            </a:solidFill>
            <a:round/>
            <a:headEnd type="oval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>
              <a:lnSpc>
                <a:spcPct val="120000"/>
              </a:lnSpc>
            </a:pPr>
            <a:endParaRPr lang="zh-CN" altLang="en-US" sz="14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83" name="MH_Other_4"/>
          <p:cNvSpPr>
            <a:spLocks/>
          </p:cNvSpPr>
          <p:nvPr/>
        </p:nvSpPr>
        <p:spPr bwMode="auto">
          <a:xfrm rot="-2644669" flipH="1" flipV="1">
            <a:off x="5196165" y="2893973"/>
            <a:ext cx="2340437" cy="2338764"/>
          </a:xfrm>
          <a:custGeom>
            <a:avLst/>
            <a:gdLst>
              <a:gd name="T0" fmla="*/ 1109662 w 2219325"/>
              <a:gd name="T1" fmla="*/ 0 h 2217738"/>
              <a:gd name="T2" fmla="*/ 2219325 w 2219325"/>
              <a:gd name="T3" fmla="*/ 1108869 h 2217738"/>
              <a:gd name="T4" fmla="*/ 1109663 w 2219325"/>
              <a:gd name="T5" fmla="*/ 1108869 h 2217738"/>
              <a:gd name="T6" fmla="*/ 1109662 w 2219325"/>
              <a:gd name="T7" fmla="*/ 0 h 2217738"/>
              <a:gd name="T8" fmla="*/ 1109662 w 2219325"/>
              <a:gd name="T9" fmla="*/ 0 h 2217738"/>
              <a:gd name="T10" fmla="*/ 2219325 w 2219325"/>
              <a:gd name="T11" fmla="*/ 1108869 h 2217738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2219325" h="2217738" stroke="0">
                <a:moveTo>
                  <a:pt x="1109662" y="0"/>
                </a:moveTo>
                <a:cubicBezTo>
                  <a:pt x="1722512" y="0"/>
                  <a:pt x="2219325" y="496458"/>
                  <a:pt x="2219325" y="1108869"/>
                </a:cubicBezTo>
                <a:lnTo>
                  <a:pt x="1109663" y="1108869"/>
                </a:lnTo>
                <a:cubicBezTo>
                  <a:pt x="1109663" y="739246"/>
                  <a:pt x="1109662" y="369623"/>
                  <a:pt x="1109662" y="0"/>
                </a:cubicBezTo>
                <a:close/>
              </a:path>
              <a:path w="2219325" h="2217738" fill="none">
                <a:moveTo>
                  <a:pt x="1109662" y="0"/>
                </a:moveTo>
                <a:cubicBezTo>
                  <a:pt x="1722512" y="0"/>
                  <a:pt x="2219325" y="496458"/>
                  <a:pt x="2219325" y="1108869"/>
                </a:cubicBezTo>
              </a:path>
            </a:pathLst>
          </a:custGeom>
          <a:noFill/>
          <a:ln w="6350" cap="flat" cmpd="sng">
            <a:solidFill>
              <a:schemeClr val="bg1">
                <a:lumMod val="65000"/>
              </a:schemeClr>
            </a:solidFill>
            <a:round/>
            <a:headEnd type="oval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>
              <a:lnSpc>
                <a:spcPct val="120000"/>
              </a:lnSpc>
            </a:pPr>
            <a:endParaRPr lang="zh-CN" altLang="en-US" sz="14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TextBox 23"/>
          <p:cNvSpPr txBox="1"/>
          <p:nvPr/>
        </p:nvSpPr>
        <p:spPr>
          <a:xfrm>
            <a:off x="4708766" y="5766590"/>
            <a:ext cx="2360168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TextBox 24"/>
          <p:cNvSpPr txBox="1"/>
          <p:nvPr/>
        </p:nvSpPr>
        <p:spPr>
          <a:xfrm>
            <a:off x="4708765" y="5493358"/>
            <a:ext cx="1256754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TextBox 23"/>
          <p:cNvSpPr txBox="1"/>
          <p:nvPr/>
        </p:nvSpPr>
        <p:spPr>
          <a:xfrm>
            <a:off x="9062812" y="5766590"/>
            <a:ext cx="2360168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TextBox 24"/>
          <p:cNvSpPr txBox="1"/>
          <p:nvPr/>
        </p:nvSpPr>
        <p:spPr>
          <a:xfrm>
            <a:off x="9062811" y="5493358"/>
            <a:ext cx="1256754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TextBox 23"/>
          <p:cNvSpPr txBox="1"/>
          <p:nvPr/>
        </p:nvSpPr>
        <p:spPr>
          <a:xfrm>
            <a:off x="1501285" y="2152731"/>
            <a:ext cx="2360168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TextBox 24"/>
          <p:cNvSpPr txBox="1"/>
          <p:nvPr/>
        </p:nvSpPr>
        <p:spPr>
          <a:xfrm>
            <a:off x="1501284" y="1879498"/>
            <a:ext cx="1256754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TextBox 23"/>
          <p:cNvSpPr txBox="1"/>
          <p:nvPr/>
        </p:nvSpPr>
        <p:spPr>
          <a:xfrm>
            <a:off x="5855331" y="2152731"/>
            <a:ext cx="2360168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TextBox 24"/>
          <p:cNvSpPr txBox="1"/>
          <p:nvPr/>
        </p:nvSpPr>
        <p:spPr>
          <a:xfrm>
            <a:off x="5855330" y="1879498"/>
            <a:ext cx="1256754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TextBox 8"/>
          <p:cNvSpPr txBox="1"/>
          <p:nvPr/>
        </p:nvSpPr>
        <p:spPr>
          <a:xfrm>
            <a:off x="784025" y="639307"/>
            <a:ext cx="2092525" cy="369332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r"/>
            <a:r>
              <a:rPr lang="zh-CN" altLang="en-US" sz="2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10483156" y="87933"/>
            <a:ext cx="2108542" cy="22711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r">
              <a:defRPr/>
            </a:pPr>
            <a:r>
              <a:rPr lang="en-US" altLang="zh-CN" sz="1476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www. </a:t>
            </a:r>
            <a:r>
              <a:rPr lang="en-US" altLang="zh-CN" sz="1476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1ppt.com</a:t>
            </a:r>
            <a:endParaRPr lang="zh-CN" altLang="en-US" sz="1476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TextBox 8"/>
          <p:cNvSpPr txBox="1"/>
          <p:nvPr/>
        </p:nvSpPr>
        <p:spPr>
          <a:xfrm>
            <a:off x="3108125" y="762417"/>
            <a:ext cx="3139134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353" y="375965"/>
            <a:ext cx="2885467" cy="18983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2885819" y="375965"/>
            <a:ext cx="9972578" cy="18983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016394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27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27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27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277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27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27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27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27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27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27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27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27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27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27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27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27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27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27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27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27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327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327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27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27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27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2000"/>
                            </p:stCondLst>
                            <p:childTnLst>
                              <p:par>
                                <p:cTn id="6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327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2" dur="500"/>
                                        <p:tgtEl>
                                          <p:spTgt spid="327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2500"/>
                            </p:stCondLst>
                            <p:childTnLst>
                              <p:par>
                                <p:cTn id="7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8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3000"/>
                            </p:stCondLst>
                            <p:childTnLst>
                              <p:par>
                                <p:cTn id="8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9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3500"/>
                            </p:stCondLst>
                            <p:childTnLst>
                              <p:par>
                                <p:cTn id="92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9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9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4000"/>
                            </p:stCondLst>
                            <p:childTnLst>
                              <p:par>
                                <p:cTn id="10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0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0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0" grpId="0" animBg="1"/>
      <p:bldP spid="32771" grpId="0" animBg="1"/>
      <p:bldP spid="32772" grpId="0" animBg="1"/>
      <p:bldP spid="32773" grpId="0" animBg="1"/>
      <p:bldP spid="32774" grpId="0" animBg="1"/>
      <p:bldP spid="32775" grpId="0" animBg="1"/>
      <p:bldP spid="32776" grpId="0" animBg="1"/>
      <p:bldP spid="32777" grpId="0" animBg="1"/>
      <p:bldP spid="32778" grpId="0" animBg="1"/>
      <p:bldP spid="32779" grpId="0" animBg="1"/>
      <p:bldP spid="32782" grpId="0" animBg="1"/>
      <p:bldP spid="32783" grpId="0" animBg="1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0"/>
            <a:ext cx="4701183" cy="7232650"/>
          </a:xfrm>
          <a:prstGeom prst="rect">
            <a:avLst/>
          </a:prstGeom>
          <a:blipFill dpi="0" rotWithShape="1">
            <a:blip r:embed="rId3" cstate="screen">
              <a:grayscl/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rightnessContrast bright="40000" contras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5" name="五边形 4"/>
          <p:cNvSpPr/>
          <p:nvPr/>
        </p:nvSpPr>
        <p:spPr>
          <a:xfrm flipH="1">
            <a:off x="2972991" y="1904284"/>
            <a:ext cx="9897455" cy="3424081"/>
          </a:xfrm>
          <a:prstGeom prst="homePlate">
            <a:avLst/>
          </a:prstGeom>
          <a:solidFill>
            <a:schemeClr val="accent2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6" name="矩形 5"/>
          <p:cNvSpPr/>
          <p:nvPr/>
        </p:nvSpPr>
        <p:spPr>
          <a:xfrm rot="2700000">
            <a:off x="3777774" y="2692915"/>
            <a:ext cx="1846819" cy="1846819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3989447" y="3034626"/>
            <a:ext cx="1423472" cy="1163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6960" dirty="0" smtClean="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02</a:t>
            </a:r>
            <a:endParaRPr lang="zh-CN" altLang="en-US" sz="6960" dirty="0">
              <a:solidFill>
                <a:schemeClr val="bg1"/>
              </a:solidFill>
              <a:latin typeface="Agency FB" panose="020B0503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6429376" y="3034626"/>
            <a:ext cx="3184408" cy="5539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/>
            <a:r>
              <a:rPr lang="zh-CN" altLang="en-US" sz="3600" dirty="0">
                <a:solidFill>
                  <a:schemeClr val="bg1"/>
                </a:solidFill>
                <a:ea typeface="微软雅黑" panose="020B0503020204020204" pitchFamily="34" charset="-122"/>
                <a:cs typeface="+mn-ea"/>
                <a:sym typeface="+mn-lt"/>
              </a:rPr>
              <a:t>工作完成情况</a:t>
            </a:r>
          </a:p>
        </p:txBody>
      </p:sp>
      <p:sp>
        <p:nvSpPr>
          <p:cNvPr id="22" name="TextBox 11"/>
          <p:cNvSpPr txBox="1"/>
          <p:nvPr/>
        </p:nvSpPr>
        <p:spPr>
          <a:xfrm>
            <a:off x="6475640" y="3627077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1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</a:t>
            </a:r>
            <a:r>
              <a:rPr lang="zh-CN" altLang="en-US" sz="1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相关标题文字</a:t>
            </a:r>
            <a:endParaRPr lang="en-US" altLang="zh-CN" sz="11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TextBox 11"/>
          <p:cNvSpPr txBox="1"/>
          <p:nvPr/>
        </p:nvSpPr>
        <p:spPr>
          <a:xfrm>
            <a:off x="8188233" y="3627077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1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</a:t>
            </a:r>
            <a:r>
              <a:rPr lang="zh-CN" altLang="en-US" sz="1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相关标题文字</a:t>
            </a:r>
            <a:endParaRPr lang="en-US" altLang="zh-CN" sz="11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TextBox 11"/>
          <p:cNvSpPr txBox="1"/>
          <p:nvPr/>
        </p:nvSpPr>
        <p:spPr>
          <a:xfrm>
            <a:off x="6475640" y="3899908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1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</a:t>
            </a:r>
            <a:r>
              <a:rPr lang="zh-CN" altLang="en-US" sz="1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相关标题文字</a:t>
            </a:r>
            <a:endParaRPr lang="en-US" altLang="zh-CN" sz="11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TextBox 11"/>
          <p:cNvSpPr txBox="1"/>
          <p:nvPr/>
        </p:nvSpPr>
        <p:spPr>
          <a:xfrm>
            <a:off x="8188233" y="3899908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1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</a:t>
            </a:r>
            <a:r>
              <a:rPr lang="zh-CN" altLang="en-US" sz="1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相关标题文字</a:t>
            </a:r>
            <a:endParaRPr lang="en-US" altLang="zh-CN" sz="11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14995088"/>
      </p:ext>
    </p:extLst>
  </p:cSld>
  <p:clrMapOvr>
    <a:masterClrMapping/>
  </p:clrMapOvr>
  <p:transition spd="slow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"/>
                            </p:stCondLst>
                            <p:childTnLst>
                              <p:par>
                                <p:cTn id="34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000"/>
                            </p:stCondLst>
                            <p:childTnLst>
                              <p:par>
                                <p:cTn id="39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500"/>
                            </p:stCondLst>
                            <p:childTnLst>
                              <p:par>
                                <p:cTn id="44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000"/>
                            </p:stCondLst>
                            <p:childTnLst>
                              <p:par>
                                <p:cTn id="49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13" grpId="0"/>
      <p:bldP spid="21" grpId="0"/>
      <p:bldP spid="22" grpId="0"/>
      <p:bldP spid="23" grpId="0"/>
      <p:bldP spid="24" grpId="0"/>
      <p:bldP spid="25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bt031.pptx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2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3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4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İMİNG" val="|1.4|1.5|1.4"/>
</p:tagLst>
</file>

<file path=ppt/theme/theme1.xml><?xml version="1.0" encoding="utf-8"?>
<a:theme xmlns:a="http://schemas.openxmlformats.org/drawingml/2006/main" name="第一PPT，www.1ppt.com">
  <a:themeElements>
    <a:clrScheme name="自定义 121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66CCFF"/>
      </a:accent1>
      <a:accent2>
        <a:srgbClr val="0070C0"/>
      </a:accent2>
      <a:accent3>
        <a:srgbClr val="66CCFF"/>
      </a:accent3>
      <a:accent4>
        <a:srgbClr val="0070C0"/>
      </a:accent4>
      <a:accent5>
        <a:srgbClr val="66CCFF"/>
      </a:accent5>
      <a:accent6>
        <a:srgbClr val="0070C0"/>
      </a:accent6>
      <a:hlink>
        <a:srgbClr val="66CCFF"/>
      </a:hlink>
      <a:folHlink>
        <a:srgbClr val="0070C0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FFFFFF"/>
    </a:accent3>
    <a:accent4>
      <a:srgbClr val="000000"/>
    </a:accent4>
    <a:accent5>
      <a:srgbClr val="B5CBE7"/>
    </a:accent5>
    <a:accent6>
      <a:srgbClr val="D7712B"/>
    </a:accent6>
    <a:hlink>
      <a:srgbClr val="0563C1"/>
    </a:hlink>
    <a:folHlink>
      <a:srgbClr val="954F7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3652</Words>
  <Application>Microsoft Office PowerPoint</Application>
  <PresentationFormat>自定义</PresentationFormat>
  <Paragraphs>340</Paragraphs>
  <Slides>27</Slides>
  <Notes>20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27</vt:i4>
      </vt:variant>
    </vt:vector>
  </HeadingPairs>
  <TitlesOfParts>
    <vt:vector size="29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蓝色工作计划</dc:title>
  <dc:creator/>
  <cp:keywords>第一PPT模板网：www.1ppt.com</cp:keywords>
  <cp:lastModifiedBy/>
  <cp:revision>1</cp:revision>
  <dcterms:created xsi:type="dcterms:W3CDTF">2016-10-21T18:18:47Z</dcterms:created>
  <dcterms:modified xsi:type="dcterms:W3CDTF">2017-11-23T07:28:52Z</dcterms:modified>
</cp:coreProperties>
</file>