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31"/>
  </p:notesMasterIdLst>
  <p:handoutMasterIdLst>
    <p:handoutMasterId r:id="rId32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1" r:id="rId27"/>
    <p:sldId id="452" r:id="rId28"/>
    <p:sldId id="453" r:id="rId29"/>
    <p:sldId id="359" r:id="rId30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546" y="-12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11" Type="http://schemas.openxmlformats.org/officeDocument/2006/relationships/tags" Target="../tags/tag44.xml"/><Relationship Id="rId5" Type="http://schemas.openxmlformats.org/officeDocument/2006/relationships/tags" Target="../tags/tag38.xml"/><Relationship Id="rId10" Type="http://schemas.openxmlformats.org/officeDocument/2006/relationships/tags" Target="../tags/tag43.xml"/><Relationship Id="rId4" Type="http://schemas.openxmlformats.org/officeDocument/2006/relationships/tags" Target="../tags/tag37.xml"/><Relationship Id="rId9" Type="http://schemas.openxmlformats.org/officeDocument/2006/relationships/tags" Target="../tags/tag4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5" Type="http://schemas.openxmlformats.org/officeDocument/2006/relationships/tags" Target="../tags/tag16.xml"/><Relationship Id="rId10" Type="http://schemas.openxmlformats.org/officeDocument/2006/relationships/tags" Target="../tags/tag21.xml"/><Relationship Id="rId4" Type="http://schemas.openxmlformats.org/officeDocument/2006/relationships/tags" Target="../tags/tag15.xml"/><Relationship Id="rId9" Type="http://schemas.openxmlformats.org/officeDocument/2006/relationships/tags" Target="../tags/tag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5" Type="http://schemas.openxmlformats.org/officeDocument/2006/relationships/tags" Target="../tags/tag27.xml"/><Relationship Id="rId10" Type="http://schemas.openxmlformats.org/officeDocument/2006/relationships/tags" Target="../tags/tag32.xml"/><Relationship Id="rId4" Type="http://schemas.openxmlformats.org/officeDocument/2006/relationships/tags" Target="../tags/tag26.xml"/><Relationship Id="rId9" Type="http://schemas.openxmlformats.org/officeDocument/2006/relationships/tags" Target="../tags/tag3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MH_Others_1"/>
          <p:cNvCxnSpPr/>
          <p:nvPr>
            <p:custDataLst>
              <p:tags r:id="rId1"/>
            </p:custDataLst>
          </p:nvPr>
        </p:nvCxnSpPr>
        <p:spPr>
          <a:xfrm>
            <a:off x="4766444" y="1052736"/>
            <a:ext cx="0" cy="5092201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27" name="MH_Others_2"/>
          <p:cNvSpPr/>
          <p:nvPr>
            <p:custDataLst>
              <p:tags r:id="rId2"/>
            </p:custDataLst>
          </p:nvPr>
        </p:nvSpPr>
        <p:spPr>
          <a:xfrm flipH="1">
            <a:off x="2976473" y="1052736"/>
            <a:ext cx="3579940" cy="740192"/>
          </a:xfrm>
          <a:prstGeom prst="homePlate">
            <a:avLst>
              <a:gd name="adj" fmla="val 0"/>
            </a:avLst>
          </a:prstGeom>
          <a:solidFill>
            <a:srgbClr val="C00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8" name="MH_Others_3"/>
          <p:cNvSpPr/>
          <p:nvPr>
            <p:custDataLst>
              <p:tags r:id="rId3"/>
            </p:custDataLst>
          </p:nvPr>
        </p:nvSpPr>
        <p:spPr>
          <a:xfrm>
            <a:off x="4661286" y="5964349"/>
            <a:ext cx="210316" cy="181304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MH_Number_1"/>
          <p:cNvSpPr/>
          <p:nvPr>
            <p:custDataLst>
              <p:tags r:id="rId4"/>
            </p:custDataLst>
          </p:nvPr>
        </p:nvSpPr>
        <p:spPr>
          <a:xfrm>
            <a:off x="4779514" y="2332564"/>
            <a:ext cx="604982" cy="387578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0" name="MH_Number_2"/>
          <p:cNvSpPr/>
          <p:nvPr>
            <p:custDataLst>
              <p:tags r:id="rId5"/>
            </p:custDataLst>
          </p:nvPr>
        </p:nvSpPr>
        <p:spPr>
          <a:xfrm flipH="1">
            <a:off x="4182492" y="3081018"/>
            <a:ext cx="604982" cy="387578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1" name="MH_Number_3"/>
          <p:cNvSpPr/>
          <p:nvPr>
            <p:custDataLst>
              <p:tags r:id="rId6"/>
            </p:custDataLst>
          </p:nvPr>
        </p:nvSpPr>
        <p:spPr>
          <a:xfrm>
            <a:off x="4779514" y="3829471"/>
            <a:ext cx="604982" cy="387578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7"/>
            </p:custDataLst>
          </p:nvPr>
        </p:nvSpPr>
        <p:spPr>
          <a:xfrm flipH="1">
            <a:off x="4182492" y="4577924"/>
            <a:ext cx="604982" cy="387578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3" name="MH_Entry_1"/>
          <p:cNvSpPr/>
          <p:nvPr>
            <p:custDataLst>
              <p:tags r:id="rId8"/>
            </p:custDataLst>
          </p:nvPr>
        </p:nvSpPr>
        <p:spPr>
          <a:xfrm>
            <a:off x="5659105" y="2356279"/>
            <a:ext cx="2038464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年度工作概述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MH_Entry_2"/>
          <p:cNvSpPr/>
          <p:nvPr>
            <p:custDataLst>
              <p:tags r:id="rId9"/>
            </p:custDataLst>
          </p:nvPr>
        </p:nvSpPr>
        <p:spPr>
          <a:xfrm>
            <a:off x="1861914" y="3074887"/>
            <a:ext cx="2038464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工作完成情况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MH_Entry_3"/>
          <p:cNvSpPr/>
          <p:nvPr>
            <p:custDataLst>
              <p:tags r:id="rId10"/>
            </p:custDataLst>
          </p:nvPr>
        </p:nvSpPr>
        <p:spPr>
          <a:xfrm>
            <a:off x="5659105" y="3793495"/>
            <a:ext cx="2038464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MH_Entry_4"/>
          <p:cNvSpPr/>
          <p:nvPr>
            <p:custDataLst>
              <p:tags r:id="rId11"/>
            </p:custDataLst>
          </p:nvPr>
        </p:nvSpPr>
        <p:spPr>
          <a:xfrm>
            <a:off x="1861914" y="4512103"/>
            <a:ext cx="2038464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H_Other_1"/>
          <p:cNvSpPr>
            <a:spLocks/>
          </p:cNvSpPr>
          <p:nvPr/>
        </p:nvSpPr>
        <p:spPr bwMode="auto">
          <a:xfrm>
            <a:off x="2882616" y="2608883"/>
            <a:ext cx="3048028" cy="1524706"/>
          </a:xfrm>
          <a:custGeom>
            <a:avLst/>
            <a:gdLst>
              <a:gd name="T0" fmla="*/ 1633211 w 3744416"/>
              <a:gd name="T1" fmla="*/ 0 h 1872208"/>
              <a:gd name="T2" fmla="*/ 3266422 w 3744416"/>
              <a:gd name="T3" fmla="*/ 1634694 h 1872208"/>
              <a:gd name="T4" fmla="*/ 0 w 3744416"/>
              <a:gd name="T5" fmla="*/ 1634694 h 1872208"/>
              <a:gd name="T6" fmla="*/ 1633211 w 3744416"/>
              <a:gd name="T7" fmla="*/ 0 h 187220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744416" h="1872208">
                <a:moveTo>
                  <a:pt x="1872208" y="0"/>
                </a:moveTo>
                <a:cubicBezTo>
                  <a:pt x="2906200" y="0"/>
                  <a:pt x="3744416" y="838216"/>
                  <a:pt x="3744416" y="1872208"/>
                </a:cubicBezTo>
                <a:lnTo>
                  <a:pt x="0" y="1872208"/>
                </a:lnTo>
                <a:cubicBezTo>
                  <a:pt x="0" y="838216"/>
                  <a:pt x="838216" y="0"/>
                  <a:pt x="1872208" y="0"/>
                </a:cubicBezTo>
                <a:close/>
              </a:path>
            </a:pathLst>
          </a:custGeom>
          <a:noFill/>
          <a:ln w="9525" cap="flat" cmpd="sng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H_Other_2"/>
          <p:cNvSpPr>
            <a:spLocks noChangeArrowheads="1"/>
          </p:cNvSpPr>
          <p:nvPr/>
        </p:nvSpPr>
        <p:spPr bwMode="auto">
          <a:xfrm>
            <a:off x="3091537" y="2866229"/>
            <a:ext cx="2578995" cy="257899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MH_Other_3"/>
          <p:cNvSpPr>
            <a:spLocks noChangeArrowheads="1"/>
          </p:cNvSpPr>
          <p:nvPr/>
        </p:nvSpPr>
        <p:spPr bwMode="auto">
          <a:xfrm>
            <a:off x="4234375" y="3297907"/>
            <a:ext cx="355580" cy="1654763"/>
          </a:xfrm>
          <a:prstGeom prst="upArrow">
            <a:avLst>
              <a:gd name="adj1" fmla="val 50000"/>
              <a:gd name="adj2" fmla="val 50006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zh-CN" altLang="en-US" sz="105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MH_Other_4"/>
          <p:cNvSpPr>
            <a:spLocks/>
          </p:cNvSpPr>
          <p:nvPr/>
        </p:nvSpPr>
        <p:spPr bwMode="auto">
          <a:xfrm>
            <a:off x="4535996" y="3950957"/>
            <a:ext cx="658585" cy="1001712"/>
          </a:xfrm>
          <a:custGeom>
            <a:avLst/>
            <a:gdLst>
              <a:gd name="T0" fmla="*/ 0 w 755650"/>
              <a:gd name="T1" fmla="*/ 1149350 h 1149350"/>
              <a:gd name="T2" fmla="*/ 0 w 755650"/>
              <a:gd name="T3" fmla="*/ 425053 h 1149350"/>
              <a:gd name="T4" fmla="*/ 330597 w 755650"/>
              <a:gd name="T5" fmla="*/ 94456 h 1149350"/>
              <a:gd name="T6" fmla="*/ 491581 w 755650"/>
              <a:gd name="T7" fmla="*/ 94456 h 1149350"/>
              <a:gd name="T8" fmla="*/ 491581 w 755650"/>
              <a:gd name="T9" fmla="*/ 0 h 1149350"/>
              <a:gd name="T10" fmla="*/ 755650 w 755650"/>
              <a:gd name="T11" fmla="*/ 188913 h 1149350"/>
              <a:gd name="T12" fmla="*/ 491581 w 755650"/>
              <a:gd name="T13" fmla="*/ 377825 h 1149350"/>
              <a:gd name="T14" fmla="*/ 491581 w 755650"/>
              <a:gd name="T15" fmla="*/ 283369 h 1149350"/>
              <a:gd name="T16" fmla="*/ 330597 w 755650"/>
              <a:gd name="T17" fmla="*/ 283369 h 1149350"/>
              <a:gd name="T18" fmla="*/ 188913 w 755650"/>
              <a:gd name="T19" fmla="*/ 425053 h 1149350"/>
              <a:gd name="T20" fmla="*/ 188913 w 755650"/>
              <a:gd name="T21" fmla="*/ 1149350 h 1149350"/>
              <a:gd name="T22" fmla="*/ 0 w 755650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5650" h="1149350">
                <a:moveTo>
                  <a:pt x="0" y="1149350"/>
                </a:moveTo>
                <a:lnTo>
                  <a:pt x="0" y="425053"/>
                </a:lnTo>
                <a:cubicBezTo>
                  <a:pt x="0" y="242469"/>
                  <a:pt x="148013" y="94456"/>
                  <a:pt x="330597" y="94456"/>
                </a:cubicBezTo>
                <a:lnTo>
                  <a:pt x="491581" y="94456"/>
                </a:lnTo>
                <a:lnTo>
                  <a:pt x="491581" y="0"/>
                </a:lnTo>
                <a:lnTo>
                  <a:pt x="755650" y="188913"/>
                </a:lnTo>
                <a:lnTo>
                  <a:pt x="491581" y="377825"/>
                </a:lnTo>
                <a:lnTo>
                  <a:pt x="491581" y="283369"/>
                </a:lnTo>
                <a:lnTo>
                  <a:pt x="330597" y="283369"/>
                </a:lnTo>
                <a:cubicBezTo>
                  <a:pt x="252347" y="283369"/>
                  <a:pt x="188913" y="346803"/>
                  <a:pt x="188913" y="425053"/>
                </a:cubicBezTo>
                <a:lnTo>
                  <a:pt x="188913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MH_Other_5"/>
          <p:cNvSpPr>
            <a:spLocks/>
          </p:cNvSpPr>
          <p:nvPr/>
        </p:nvSpPr>
        <p:spPr bwMode="auto">
          <a:xfrm flipH="1">
            <a:off x="3625599" y="3950957"/>
            <a:ext cx="659969" cy="1001712"/>
          </a:xfrm>
          <a:custGeom>
            <a:avLst/>
            <a:gdLst>
              <a:gd name="T0" fmla="*/ 0 w 757238"/>
              <a:gd name="T1" fmla="*/ 1149350 h 1149350"/>
              <a:gd name="T2" fmla="*/ 0 w 757238"/>
              <a:gd name="T3" fmla="*/ 425946 h 1149350"/>
              <a:gd name="T4" fmla="*/ 331292 w 757238"/>
              <a:gd name="T5" fmla="*/ 94654 h 1149350"/>
              <a:gd name="T6" fmla="*/ 492614 w 757238"/>
              <a:gd name="T7" fmla="*/ 94655 h 1149350"/>
              <a:gd name="T8" fmla="*/ 492614 w 757238"/>
              <a:gd name="T9" fmla="*/ 0 h 1149350"/>
              <a:gd name="T10" fmla="*/ 757238 w 757238"/>
              <a:gd name="T11" fmla="*/ 189310 h 1149350"/>
              <a:gd name="T12" fmla="*/ 492614 w 757238"/>
              <a:gd name="T13" fmla="*/ 378619 h 1149350"/>
              <a:gd name="T14" fmla="*/ 492614 w 757238"/>
              <a:gd name="T15" fmla="*/ 283964 h 1149350"/>
              <a:gd name="T16" fmla="*/ 331292 w 757238"/>
              <a:gd name="T17" fmla="*/ 283964 h 1149350"/>
              <a:gd name="T18" fmla="*/ 189310 w 757238"/>
              <a:gd name="T19" fmla="*/ 425946 h 1149350"/>
              <a:gd name="T20" fmla="*/ 189310 w 757238"/>
              <a:gd name="T21" fmla="*/ 1149350 h 1149350"/>
              <a:gd name="T22" fmla="*/ 0 w 757238"/>
              <a:gd name="T23" fmla="*/ 1149350 h 114935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757238" h="1149350">
                <a:moveTo>
                  <a:pt x="0" y="1149350"/>
                </a:moveTo>
                <a:lnTo>
                  <a:pt x="0" y="425946"/>
                </a:lnTo>
                <a:cubicBezTo>
                  <a:pt x="0" y="242978"/>
                  <a:pt x="148324" y="94654"/>
                  <a:pt x="331292" y="94654"/>
                </a:cubicBezTo>
                <a:lnTo>
                  <a:pt x="492614" y="94655"/>
                </a:lnTo>
                <a:lnTo>
                  <a:pt x="492614" y="0"/>
                </a:lnTo>
                <a:lnTo>
                  <a:pt x="757238" y="189310"/>
                </a:lnTo>
                <a:lnTo>
                  <a:pt x="492614" y="378619"/>
                </a:lnTo>
                <a:lnTo>
                  <a:pt x="492614" y="283964"/>
                </a:lnTo>
                <a:lnTo>
                  <a:pt x="331292" y="283964"/>
                </a:lnTo>
                <a:cubicBezTo>
                  <a:pt x="252878" y="283964"/>
                  <a:pt x="189310" y="347532"/>
                  <a:pt x="189310" y="425946"/>
                </a:cubicBezTo>
                <a:lnTo>
                  <a:pt x="189310" y="1149350"/>
                </a:lnTo>
                <a:lnTo>
                  <a:pt x="0" y="1149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MH_Title_1"/>
          <p:cNvSpPr txBox="1">
            <a:spLocks noChangeArrowheads="1"/>
          </p:cNvSpPr>
          <p:nvPr/>
        </p:nvSpPr>
        <p:spPr bwMode="auto">
          <a:xfrm>
            <a:off x="3986113" y="4994355"/>
            <a:ext cx="868709" cy="23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MH_SubTitle_1"/>
          <p:cNvSpPr>
            <a:spLocks noChangeArrowheads="1"/>
          </p:cNvSpPr>
          <p:nvPr/>
        </p:nvSpPr>
        <p:spPr bwMode="auto">
          <a:xfrm>
            <a:off x="2589298" y="3664556"/>
            <a:ext cx="938068" cy="938068"/>
          </a:xfrm>
          <a:prstGeom prst="ellipse">
            <a:avLst/>
          </a:prstGeom>
          <a:solidFill>
            <a:srgbClr val="00000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MH_SubTitle_3"/>
          <p:cNvSpPr>
            <a:spLocks noChangeArrowheads="1"/>
          </p:cNvSpPr>
          <p:nvPr/>
        </p:nvSpPr>
        <p:spPr bwMode="auto">
          <a:xfrm>
            <a:off x="5285895" y="3664556"/>
            <a:ext cx="938068" cy="938068"/>
          </a:xfrm>
          <a:prstGeom prst="ellipse">
            <a:avLst/>
          </a:prstGeom>
          <a:solidFill>
            <a:srgbClr val="00000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MH_SubTitle_2"/>
          <p:cNvSpPr>
            <a:spLocks noChangeArrowheads="1"/>
          </p:cNvSpPr>
          <p:nvPr/>
        </p:nvSpPr>
        <p:spPr bwMode="auto">
          <a:xfrm>
            <a:off x="3936906" y="2316949"/>
            <a:ext cx="938068" cy="936684"/>
          </a:xfrm>
          <a:prstGeom prst="ellipse">
            <a:avLst/>
          </a:pr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标题文字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637655" y="4150716"/>
            <a:ext cx="1950552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4"/>
          <p:cNvSpPr txBox="1"/>
          <p:nvPr/>
        </p:nvSpPr>
        <p:spPr>
          <a:xfrm>
            <a:off x="6637654" y="3924911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1331144" y="2442849"/>
            <a:ext cx="1950552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2109581" y="2217042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395536" y="4144830"/>
            <a:ext cx="1950552" cy="414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173972" y="3919024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1"/>
          <p:cNvGrpSpPr>
            <a:grpSpLocks/>
          </p:cNvGrpSpPr>
          <p:nvPr/>
        </p:nvGrpSpPr>
        <p:grpSpPr bwMode="auto">
          <a:xfrm>
            <a:off x="6248700" y="3391874"/>
            <a:ext cx="345895" cy="345895"/>
            <a:chOff x="0" y="0"/>
            <a:chExt cx="812800" cy="812800"/>
          </a:xfrm>
        </p:grpSpPr>
        <p:sp>
          <p:nvSpPr>
            <p:cNvPr id="38" name="椭圆 32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任意多边形 33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4"/>
          <p:cNvGrpSpPr>
            <a:grpSpLocks/>
          </p:cNvGrpSpPr>
          <p:nvPr/>
        </p:nvGrpSpPr>
        <p:grpSpPr bwMode="auto">
          <a:xfrm>
            <a:off x="2529635" y="3391874"/>
            <a:ext cx="345895" cy="345895"/>
            <a:chOff x="0" y="0"/>
            <a:chExt cx="812800" cy="812800"/>
          </a:xfrm>
        </p:grpSpPr>
        <p:sp>
          <p:nvSpPr>
            <p:cNvPr id="41" name="椭圆 35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任意多边形 36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37"/>
          <p:cNvGrpSpPr>
            <a:grpSpLocks/>
          </p:cNvGrpSpPr>
          <p:nvPr/>
        </p:nvGrpSpPr>
        <p:grpSpPr bwMode="auto">
          <a:xfrm>
            <a:off x="4369798" y="1566931"/>
            <a:ext cx="345895" cy="345895"/>
            <a:chOff x="0" y="0"/>
            <a:chExt cx="812800" cy="812800"/>
          </a:xfrm>
        </p:grpSpPr>
        <p:sp>
          <p:nvSpPr>
            <p:cNvPr id="44" name="椭圆 38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任意多边形 39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组合 40"/>
          <p:cNvGrpSpPr>
            <a:grpSpLocks/>
          </p:cNvGrpSpPr>
          <p:nvPr/>
        </p:nvGrpSpPr>
        <p:grpSpPr bwMode="auto">
          <a:xfrm>
            <a:off x="4369798" y="5252790"/>
            <a:ext cx="345895" cy="345895"/>
            <a:chOff x="0" y="0"/>
            <a:chExt cx="812800" cy="812800"/>
          </a:xfrm>
        </p:grpSpPr>
        <p:sp>
          <p:nvSpPr>
            <p:cNvPr id="47" name="椭圆 41"/>
            <p:cNvSpPr>
              <a:spLocks noChangeArrowheads="1"/>
            </p:cNvSpPr>
            <p:nvPr/>
          </p:nvSpPr>
          <p:spPr bwMode="auto">
            <a:xfrm>
              <a:off x="0" y="0"/>
              <a:ext cx="812800" cy="8128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任意多边形 42"/>
            <p:cNvSpPr>
              <a:spLocks/>
            </p:cNvSpPr>
            <p:nvPr/>
          </p:nvSpPr>
          <p:spPr bwMode="auto">
            <a:xfrm rot="5400000">
              <a:off x="120456" y="120456"/>
              <a:ext cx="571888" cy="571888"/>
            </a:xfrm>
            <a:custGeom>
              <a:avLst/>
              <a:gdLst>
                <a:gd name="T0" fmla="*/ 0 w 692642"/>
                <a:gd name="T1" fmla="*/ 194932 h 692642"/>
                <a:gd name="T2" fmla="*/ 38476 w 692642"/>
                <a:gd name="T3" fmla="*/ 156456 h 692642"/>
                <a:gd name="T4" fmla="*/ 156457 w 692642"/>
                <a:gd name="T5" fmla="*/ 156456 h 692642"/>
                <a:gd name="T6" fmla="*/ 156457 w 692642"/>
                <a:gd name="T7" fmla="*/ 38476 h 692642"/>
                <a:gd name="T8" fmla="*/ 194933 w 692642"/>
                <a:gd name="T9" fmla="*/ 0 h 692642"/>
                <a:gd name="T10" fmla="*/ 233409 w 692642"/>
                <a:gd name="T11" fmla="*/ 38476 h 692642"/>
                <a:gd name="T12" fmla="*/ 233409 w 692642"/>
                <a:gd name="T13" fmla="*/ 156457 h 692642"/>
                <a:gd name="T14" fmla="*/ 351390 w 692642"/>
                <a:gd name="T15" fmla="*/ 156457 h 692642"/>
                <a:gd name="T16" fmla="*/ 389866 w 692642"/>
                <a:gd name="T17" fmla="*/ 194933 h 692642"/>
                <a:gd name="T18" fmla="*/ 389865 w 692642"/>
                <a:gd name="T19" fmla="*/ 194932 h 692642"/>
                <a:gd name="T20" fmla="*/ 351389 w 692642"/>
                <a:gd name="T21" fmla="*/ 233409 h 692642"/>
                <a:gd name="T22" fmla="*/ 233409 w 692642"/>
                <a:gd name="T23" fmla="*/ 233409 h 692642"/>
                <a:gd name="T24" fmla="*/ 233409 w 692642"/>
                <a:gd name="T25" fmla="*/ 351390 h 692642"/>
                <a:gd name="T26" fmla="*/ 194932 w 692642"/>
                <a:gd name="T27" fmla="*/ 389866 h 692642"/>
                <a:gd name="T28" fmla="*/ 194933 w 692642"/>
                <a:gd name="T29" fmla="*/ 389865 h 692642"/>
                <a:gd name="T30" fmla="*/ 156457 w 692642"/>
                <a:gd name="T31" fmla="*/ 351389 h 692642"/>
                <a:gd name="T32" fmla="*/ 156457 w 692642"/>
                <a:gd name="T33" fmla="*/ 233409 h 692642"/>
                <a:gd name="T34" fmla="*/ 38476 w 692642"/>
                <a:gd name="T35" fmla="*/ 233409 h 692642"/>
                <a:gd name="T36" fmla="*/ 0 w 692642"/>
                <a:gd name="T37" fmla="*/ 194932 h 69264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692642"/>
                <a:gd name="T58" fmla="*/ 0 h 692642"/>
                <a:gd name="T59" fmla="*/ 692642 w 692642"/>
                <a:gd name="T60" fmla="*/ 692642 h 69264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692642" h="692642">
                  <a:moveTo>
                    <a:pt x="0" y="346320"/>
                  </a:moveTo>
                  <a:cubicBezTo>
                    <a:pt x="0" y="308567"/>
                    <a:pt x="30604" y="277963"/>
                    <a:pt x="68357" y="277963"/>
                  </a:cubicBezTo>
                  <a:lnTo>
                    <a:pt x="277964" y="277963"/>
                  </a:lnTo>
                  <a:lnTo>
                    <a:pt x="277964" y="68357"/>
                  </a:lnTo>
                  <a:cubicBezTo>
                    <a:pt x="277964" y="30604"/>
                    <a:pt x="308568" y="0"/>
                    <a:pt x="346321" y="0"/>
                  </a:cubicBezTo>
                  <a:cubicBezTo>
                    <a:pt x="384074" y="0"/>
                    <a:pt x="414678" y="30604"/>
                    <a:pt x="414678" y="68357"/>
                  </a:cubicBezTo>
                  <a:lnTo>
                    <a:pt x="414678" y="277964"/>
                  </a:lnTo>
                  <a:lnTo>
                    <a:pt x="624285" y="277964"/>
                  </a:lnTo>
                  <a:cubicBezTo>
                    <a:pt x="662038" y="277964"/>
                    <a:pt x="692642" y="308568"/>
                    <a:pt x="692642" y="346321"/>
                  </a:cubicBezTo>
                  <a:lnTo>
                    <a:pt x="692641" y="346320"/>
                  </a:lnTo>
                  <a:cubicBezTo>
                    <a:pt x="692641" y="384073"/>
                    <a:pt x="662037" y="414677"/>
                    <a:pt x="624284" y="414677"/>
                  </a:cubicBezTo>
                  <a:lnTo>
                    <a:pt x="414677" y="414677"/>
                  </a:lnTo>
                  <a:lnTo>
                    <a:pt x="414677" y="624285"/>
                  </a:lnTo>
                  <a:cubicBezTo>
                    <a:pt x="414677" y="662038"/>
                    <a:pt x="384073" y="692642"/>
                    <a:pt x="346320" y="692642"/>
                  </a:cubicBezTo>
                  <a:lnTo>
                    <a:pt x="346321" y="692641"/>
                  </a:lnTo>
                  <a:cubicBezTo>
                    <a:pt x="308568" y="692641"/>
                    <a:pt x="277964" y="662037"/>
                    <a:pt x="277964" y="624284"/>
                  </a:cubicBezTo>
                  <a:lnTo>
                    <a:pt x="277964" y="414677"/>
                  </a:lnTo>
                  <a:lnTo>
                    <a:pt x="68357" y="414677"/>
                  </a:lnTo>
                  <a:cubicBezTo>
                    <a:pt x="30604" y="414677"/>
                    <a:pt x="0" y="384073"/>
                    <a:pt x="0" y="3463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66"/>
          <p:cNvGrpSpPr>
            <a:grpSpLocks/>
          </p:cNvGrpSpPr>
          <p:nvPr/>
        </p:nvGrpSpPr>
        <p:grpSpPr bwMode="auto">
          <a:xfrm>
            <a:off x="2794087" y="1820431"/>
            <a:ext cx="3497319" cy="3499849"/>
            <a:chOff x="0" y="0"/>
            <a:chExt cx="4392474" cy="4393594"/>
          </a:xfrm>
        </p:grpSpPr>
        <p:grpSp>
          <p:nvGrpSpPr>
            <p:cNvPr id="50" name="组合 44"/>
            <p:cNvGrpSpPr>
              <a:grpSpLocks/>
            </p:cNvGrpSpPr>
            <p:nvPr/>
          </p:nvGrpSpPr>
          <p:grpSpPr bwMode="auto">
            <a:xfrm>
              <a:off x="0" y="0"/>
              <a:ext cx="4392474" cy="4393594"/>
              <a:chOff x="0" y="0"/>
              <a:chExt cx="4392474" cy="4393594"/>
            </a:xfrm>
          </p:grpSpPr>
          <p:grpSp>
            <p:nvGrpSpPr>
              <p:cNvPr id="55" name="组合 30"/>
              <p:cNvGrpSpPr>
                <a:grpSpLocks/>
              </p:cNvGrpSpPr>
              <p:nvPr/>
            </p:nvGrpSpPr>
            <p:grpSpPr bwMode="auto">
              <a:xfrm>
                <a:off x="0" y="0"/>
                <a:ext cx="4392474" cy="4393594"/>
                <a:chOff x="0" y="0"/>
                <a:chExt cx="4392474" cy="4393594"/>
              </a:xfrm>
            </p:grpSpPr>
            <p:sp>
              <p:nvSpPr>
                <p:cNvPr id="57" name="Freeform 5"/>
                <p:cNvSpPr>
                  <a:spLocks/>
                </p:cNvSpPr>
                <p:nvPr/>
              </p:nvSpPr>
              <p:spPr bwMode="auto">
                <a:xfrm rot="2700000">
                  <a:off x="1722485" y="615110"/>
                  <a:ext cx="1941774" cy="711551"/>
                </a:xfrm>
                <a:custGeom>
                  <a:avLst/>
                  <a:gdLst>
                    <a:gd name="T0" fmla="*/ 2147483647 w 821"/>
                    <a:gd name="T1" fmla="*/ 2147483647 h 301"/>
                    <a:gd name="T2" fmla="*/ 0 w 821"/>
                    <a:gd name="T3" fmla="*/ 2147483647 h 301"/>
                    <a:gd name="T4" fmla="*/ 2147483647 w 821"/>
                    <a:gd name="T5" fmla="*/ 2147483647 h 301"/>
                    <a:gd name="T6" fmla="*/ 2147483647 w 821"/>
                    <a:gd name="T7" fmla="*/ 0 h 301"/>
                    <a:gd name="T8" fmla="*/ 2147483647 w 821"/>
                    <a:gd name="T9" fmla="*/ 0 h 301"/>
                    <a:gd name="T10" fmla="*/ 2147483647 w 821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1"/>
                    <a:gd name="T19" fmla="*/ 0 h 301"/>
                    <a:gd name="T20" fmla="*/ 821 w 821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1" h="301">
                      <a:moveTo>
                        <a:pt x="282" y="20"/>
                      </a:move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821" y="301"/>
                        <a:pt x="821" y="301"/>
                        <a:pt x="821" y="301"/>
                      </a:cubicBezTo>
                      <a:cubicBezTo>
                        <a:pt x="821" y="0"/>
                        <a:pt x="821" y="0"/>
                        <a:pt x="821" y="0"/>
                      </a:cubicBezTo>
                      <a:cubicBezTo>
                        <a:pt x="328" y="0"/>
                        <a:pt x="328" y="0"/>
                        <a:pt x="328" y="0"/>
                      </a:cubicBezTo>
                      <a:cubicBezTo>
                        <a:pt x="302" y="7"/>
                        <a:pt x="290" y="15"/>
                        <a:pt x="282" y="20"/>
                      </a:cubicBezTo>
                      <a:close/>
                    </a:path>
                  </a:pathLst>
                </a:custGeom>
                <a:solidFill>
                  <a:srgbClr val="C00000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6"/>
                <p:cNvSpPr>
                  <a:spLocks/>
                </p:cNvSpPr>
                <p:nvPr/>
              </p:nvSpPr>
              <p:spPr bwMode="auto">
                <a:xfrm rot="2700000">
                  <a:off x="3064311" y="1725311"/>
                  <a:ext cx="714549" cy="1941775"/>
                </a:xfrm>
                <a:custGeom>
                  <a:avLst/>
                  <a:gdLst>
                    <a:gd name="T0" fmla="*/ 2147483647 w 302"/>
                    <a:gd name="T1" fmla="*/ 2147483647 h 821"/>
                    <a:gd name="T2" fmla="*/ 0 w 302"/>
                    <a:gd name="T3" fmla="*/ 0 h 821"/>
                    <a:gd name="T4" fmla="*/ 0 w 302"/>
                    <a:gd name="T5" fmla="*/ 2147483647 h 821"/>
                    <a:gd name="T6" fmla="*/ 2147483647 w 302"/>
                    <a:gd name="T7" fmla="*/ 2147483647 h 821"/>
                    <a:gd name="T8" fmla="*/ 2147483647 w 302"/>
                    <a:gd name="T9" fmla="*/ 2147483647 h 821"/>
                    <a:gd name="T10" fmla="*/ 2147483647 w 302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2"/>
                    <a:gd name="T19" fmla="*/ 0 h 821"/>
                    <a:gd name="T20" fmla="*/ 302 w 302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2" h="821">
                      <a:moveTo>
                        <a:pt x="282" y="282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21"/>
                        <a:pt x="0" y="821"/>
                        <a:pt x="0" y="821"/>
                      </a:cubicBezTo>
                      <a:cubicBezTo>
                        <a:pt x="302" y="821"/>
                        <a:pt x="302" y="821"/>
                        <a:pt x="302" y="821"/>
                      </a:cubicBezTo>
                      <a:cubicBezTo>
                        <a:pt x="302" y="328"/>
                        <a:pt x="302" y="328"/>
                        <a:pt x="302" y="328"/>
                      </a:cubicBezTo>
                      <a:cubicBezTo>
                        <a:pt x="295" y="301"/>
                        <a:pt x="286" y="290"/>
                        <a:pt x="282" y="282"/>
                      </a:cubicBezTo>
                      <a:close/>
                    </a:path>
                  </a:pathLst>
                </a:custGeom>
                <a:solidFill>
                  <a:srgbClr val="000000">
                    <a:lumMod val="75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7"/>
                <p:cNvSpPr>
                  <a:spLocks/>
                </p:cNvSpPr>
                <p:nvPr/>
              </p:nvSpPr>
              <p:spPr bwMode="auto">
                <a:xfrm rot="2700000">
                  <a:off x="2580127" y="1261992"/>
                  <a:ext cx="1863824" cy="1076321"/>
                </a:xfrm>
                <a:custGeom>
                  <a:avLst/>
                  <a:gdLst>
                    <a:gd name="T0" fmla="*/ 2147483647 w 788"/>
                    <a:gd name="T1" fmla="*/ 2147483647 h 455"/>
                    <a:gd name="T2" fmla="*/ 2147483647 w 788"/>
                    <a:gd name="T3" fmla="*/ 2147483647 h 455"/>
                    <a:gd name="T4" fmla="*/ 2147483647 w 788"/>
                    <a:gd name="T5" fmla="*/ 2147483647 h 455"/>
                    <a:gd name="T6" fmla="*/ 2147483647 w 788"/>
                    <a:gd name="T7" fmla="*/ 2147483647 h 455"/>
                    <a:gd name="T8" fmla="*/ 2147483647 w 788"/>
                    <a:gd name="T9" fmla="*/ 2147483647 h 455"/>
                    <a:gd name="T10" fmla="*/ 2147483647 w 788"/>
                    <a:gd name="T11" fmla="*/ 2147483647 h 455"/>
                    <a:gd name="T12" fmla="*/ 2147483647 w 788"/>
                    <a:gd name="T13" fmla="*/ 2147483647 h 455"/>
                    <a:gd name="T14" fmla="*/ 2147483647 w 788"/>
                    <a:gd name="T15" fmla="*/ 2147483647 h 455"/>
                    <a:gd name="T16" fmla="*/ 2147483647 w 788"/>
                    <a:gd name="T17" fmla="*/ 2147483647 h 455"/>
                    <a:gd name="T18" fmla="*/ 2147483647 w 788"/>
                    <a:gd name="T19" fmla="*/ 2147483647 h 455"/>
                    <a:gd name="T20" fmla="*/ 2147483647 w 788"/>
                    <a:gd name="T21" fmla="*/ 2147483647 h 455"/>
                    <a:gd name="T22" fmla="*/ 2147483647 w 788"/>
                    <a:gd name="T23" fmla="*/ 2147483647 h 455"/>
                    <a:gd name="T24" fmla="*/ 2147483647 w 788"/>
                    <a:gd name="T25" fmla="*/ 2147483647 h 455"/>
                    <a:gd name="T26" fmla="*/ 2147483647 w 788"/>
                    <a:gd name="T27" fmla="*/ 2147483647 h 455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88"/>
                    <a:gd name="T43" fmla="*/ 0 h 455"/>
                    <a:gd name="T44" fmla="*/ 788 w 788"/>
                    <a:gd name="T45" fmla="*/ 455 h 455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88" h="455">
                      <a:moveTo>
                        <a:pt x="492" y="94"/>
                      </a:moveTo>
                      <a:cubicBezTo>
                        <a:pt x="477" y="78"/>
                        <a:pt x="445" y="75"/>
                        <a:pt x="418" y="75"/>
                      </a:cubicBezTo>
                      <a:cubicBezTo>
                        <a:pt x="241" y="75"/>
                        <a:pt x="241" y="75"/>
                        <a:pt x="241" y="75"/>
                      </a:cubicBezTo>
                      <a:cubicBezTo>
                        <a:pt x="241" y="29"/>
                        <a:pt x="241" y="29"/>
                        <a:pt x="241" y="29"/>
                      </a:cubicBezTo>
                      <a:cubicBezTo>
                        <a:pt x="241" y="12"/>
                        <a:pt x="222" y="0"/>
                        <a:pt x="207" y="12"/>
                      </a:cubicBezTo>
                      <a:cubicBezTo>
                        <a:pt x="16" y="202"/>
                        <a:pt x="16" y="202"/>
                        <a:pt x="16" y="202"/>
                      </a:cubicBezTo>
                      <a:cubicBezTo>
                        <a:pt x="0" y="216"/>
                        <a:pt x="0" y="238"/>
                        <a:pt x="16" y="252"/>
                      </a:cubicBezTo>
                      <a:cubicBezTo>
                        <a:pt x="207" y="442"/>
                        <a:pt x="207" y="442"/>
                        <a:pt x="207" y="442"/>
                      </a:cubicBezTo>
                      <a:cubicBezTo>
                        <a:pt x="222" y="455"/>
                        <a:pt x="241" y="444"/>
                        <a:pt x="241" y="426"/>
                      </a:cubicBezTo>
                      <a:cubicBezTo>
                        <a:pt x="241" y="381"/>
                        <a:pt x="241" y="381"/>
                        <a:pt x="241" y="381"/>
                      </a:cubicBezTo>
                      <a:cubicBezTo>
                        <a:pt x="241" y="381"/>
                        <a:pt x="633" y="381"/>
                        <a:pt x="683" y="381"/>
                      </a:cubicBezTo>
                      <a:cubicBezTo>
                        <a:pt x="739" y="381"/>
                        <a:pt x="784" y="411"/>
                        <a:pt x="784" y="446"/>
                      </a:cubicBezTo>
                      <a:cubicBezTo>
                        <a:pt x="784" y="446"/>
                        <a:pt x="788" y="421"/>
                        <a:pt x="763" y="390"/>
                      </a:cubicBezTo>
                      <a:cubicBezTo>
                        <a:pt x="750" y="375"/>
                        <a:pt x="492" y="94"/>
                        <a:pt x="492" y="94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"/>
                <p:cNvSpPr>
                  <a:spLocks/>
                </p:cNvSpPr>
                <p:nvPr/>
              </p:nvSpPr>
              <p:spPr bwMode="auto">
                <a:xfrm rot="2700000">
                  <a:off x="730626" y="3067930"/>
                  <a:ext cx="1939775" cy="711551"/>
                </a:xfrm>
                <a:custGeom>
                  <a:avLst/>
                  <a:gdLst>
                    <a:gd name="T0" fmla="*/ 2147483647 w 820"/>
                    <a:gd name="T1" fmla="*/ 2147483647 h 301"/>
                    <a:gd name="T2" fmla="*/ 2147483647 w 820"/>
                    <a:gd name="T3" fmla="*/ 0 h 301"/>
                    <a:gd name="T4" fmla="*/ 0 w 820"/>
                    <a:gd name="T5" fmla="*/ 0 h 301"/>
                    <a:gd name="T6" fmla="*/ 0 w 820"/>
                    <a:gd name="T7" fmla="*/ 2147483647 h 301"/>
                    <a:gd name="T8" fmla="*/ 2147483647 w 820"/>
                    <a:gd name="T9" fmla="*/ 2147483647 h 301"/>
                    <a:gd name="T10" fmla="*/ 2147483647 w 820"/>
                    <a:gd name="T11" fmla="*/ 2147483647 h 30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820"/>
                    <a:gd name="T19" fmla="*/ 0 h 301"/>
                    <a:gd name="T20" fmla="*/ 820 w 820"/>
                    <a:gd name="T21" fmla="*/ 301 h 30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820" h="301">
                      <a:moveTo>
                        <a:pt x="539" y="282"/>
                      </a:moveTo>
                      <a:cubicBezTo>
                        <a:pt x="820" y="0"/>
                        <a:pt x="820" y="0"/>
                        <a:pt x="82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01"/>
                        <a:pt x="0" y="301"/>
                        <a:pt x="0" y="301"/>
                      </a:cubicBezTo>
                      <a:cubicBezTo>
                        <a:pt x="493" y="301"/>
                        <a:pt x="493" y="301"/>
                        <a:pt x="493" y="301"/>
                      </a:cubicBezTo>
                      <a:cubicBezTo>
                        <a:pt x="519" y="294"/>
                        <a:pt x="531" y="286"/>
                        <a:pt x="539" y="282"/>
                      </a:cubicBezTo>
                      <a:close/>
                    </a:path>
                  </a:pathLst>
                </a:custGeom>
                <a:solidFill>
                  <a:srgbClr val="C00000">
                    <a:lumMod val="5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9"/>
                <p:cNvSpPr>
                  <a:spLocks/>
                </p:cNvSpPr>
                <p:nvPr/>
              </p:nvSpPr>
              <p:spPr bwMode="auto">
                <a:xfrm rot="2700000">
                  <a:off x="2052721" y="2581222"/>
                  <a:ext cx="1081317" cy="1870820"/>
                </a:xfrm>
                <a:custGeom>
                  <a:avLst/>
                  <a:gdLst>
                    <a:gd name="T0" fmla="*/ 2147483647 w 457"/>
                    <a:gd name="T1" fmla="*/ 2147483647 h 791"/>
                    <a:gd name="T2" fmla="*/ 2147483647 w 457"/>
                    <a:gd name="T3" fmla="*/ 2147483647 h 791"/>
                    <a:gd name="T4" fmla="*/ 2147483647 w 457"/>
                    <a:gd name="T5" fmla="*/ 2147483647 h 791"/>
                    <a:gd name="T6" fmla="*/ 2147483647 w 457"/>
                    <a:gd name="T7" fmla="*/ 2147483647 h 791"/>
                    <a:gd name="T8" fmla="*/ 2147483647 w 457"/>
                    <a:gd name="T9" fmla="*/ 2147483647 h 791"/>
                    <a:gd name="T10" fmla="*/ 2147483647 w 457"/>
                    <a:gd name="T11" fmla="*/ 2147483647 h 791"/>
                    <a:gd name="T12" fmla="*/ 2147483647 w 457"/>
                    <a:gd name="T13" fmla="*/ 2147483647 h 791"/>
                    <a:gd name="T14" fmla="*/ 2147483647 w 457"/>
                    <a:gd name="T15" fmla="*/ 2147483647 h 791"/>
                    <a:gd name="T16" fmla="*/ 2147483647 w 457"/>
                    <a:gd name="T17" fmla="*/ 2147483647 h 791"/>
                    <a:gd name="T18" fmla="*/ 2147483647 w 457"/>
                    <a:gd name="T19" fmla="*/ 2147483647 h 791"/>
                    <a:gd name="T20" fmla="*/ 2147483647 w 457"/>
                    <a:gd name="T21" fmla="*/ 2147483647 h 791"/>
                    <a:gd name="T22" fmla="*/ 0 w 457"/>
                    <a:gd name="T23" fmla="*/ 2147483647 h 791"/>
                    <a:gd name="T24" fmla="*/ 2147483647 w 457"/>
                    <a:gd name="T25" fmla="*/ 2147483647 h 791"/>
                    <a:gd name="T26" fmla="*/ 2147483647 w 457"/>
                    <a:gd name="T27" fmla="*/ 2147483647 h 79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457"/>
                    <a:gd name="T43" fmla="*/ 0 h 791"/>
                    <a:gd name="T44" fmla="*/ 457 w 457"/>
                    <a:gd name="T45" fmla="*/ 791 h 79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457" h="791">
                      <a:moveTo>
                        <a:pt x="363" y="492"/>
                      </a:moveTo>
                      <a:cubicBezTo>
                        <a:pt x="378" y="477"/>
                        <a:pt x="381" y="445"/>
                        <a:pt x="381" y="418"/>
                      </a:cubicBezTo>
                      <a:cubicBezTo>
                        <a:pt x="381" y="241"/>
                        <a:pt x="381" y="241"/>
                        <a:pt x="381" y="241"/>
                      </a:cubicBezTo>
                      <a:cubicBezTo>
                        <a:pt x="428" y="241"/>
                        <a:pt x="428" y="241"/>
                        <a:pt x="428" y="241"/>
                      </a:cubicBezTo>
                      <a:cubicBezTo>
                        <a:pt x="445" y="241"/>
                        <a:pt x="457" y="221"/>
                        <a:pt x="444" y="207"/>
                      </a:cubicBezTo>
                      <a:cubicBezTo>
                        <a:pt x="254" y="16"/>
                        <a:pt x="254" y="16"/>
                        <a:pt x="254" y="16"/>
                      </a:cubicBezTo>
                      <a:cubicBezTo>
                        <a:pt x="241" y="0"/>
                        <a:pt x="218" y="0"/>
                        <a:pt x="204" y="16"/>
                      </a:cubicBezTo>
                      <a:cubicBezTo>
                        <a:pt x="15" y="207"/>
                        <a:pt x="15" y="207"/>
                        <a:pt x="15" y="207"/>
                      </a:cubicBezTo>
                      <a:cubicBezTo>
                        <a:pt x="2" y="222"/>
                        <a:pt x="13" y="241"/>
                        <a:pt x="31" y="241"/>
                      </a:cubicBezTo>
                      <a:cubicBezTo>
                        <a:pt x="75" y="241"/>
                        <a:pt x="75" y="241"/>
                        <a:pt x="75" y="241"/>
                      </a:cubicBezTo>
                      <a:cubicBezTo>
                        <a:pt x="75" y="241"/>
                        <a:pt x="75" y="633"/>
                        <a:pt x="75" y="683"/>
                      </a:cubicBezTo>
                      <a:cubicBezTo>
                        <a:pt x="75" y="739"/>
                        <a:pt x="42" y="784"/>
                        <a:pt x="0" y="784"/>
                      </a:cubicBezTo>
                      <a:cubicBezTo>
                        <a:pt x="0" y="784"/>
                        <a:pt x="31" y="791"/>
                        <a:pt x="66" y="762"/>
                      </a:cubicBezTo>
                      <a:cubicBezTo>
                        <a:pt x="81" y="750"/>
                        <a:pt x="363" y="492"/>
                        <a:pt x="363" y="492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10"/>
                <p:cNvSpPr>
                  <a:spLocks/>
                </p:cNvSpPr>
                <p:nvPr/>
              </p:nvSpPr>
              <p:spPr bwMode="auto">
                <a:xfrm rot="2700000">
                  <a:off x="614612" y="726093"/>
                  <a:ext cx="712551" cy="1941775"/>
                </a:xfrm>
                <a:custGeom>
                  <a:avLst/>
                  <a:gdLst>
                    <a:gd name="T0" fmla="*/ 2147483647 w 301"/>
                    <a:gd name="T1" fmla="*/ 2147483647 h 821"/>
                    <a:gd name="T2" fmla="*/ 2147483647 w 301"/>
                    <a:gd name="T3" fmla="*/ 2147483647 h 821"/>
                    <a:gd name="T4" fmla="*/ 2147483647 w 301"/>
                    <a:gd name="T5" fmla="*/ 0 h 821"/>
                    <a:gd name="T6" fmla="*/ 0 w 301"/>
                    <a:gd name="T7" fmla="*/ 0 h 821"/>
                    <a:gd name="T8" fmla="*/ 0 w 301"/>
                    <a:gd name="T9" fmla="*/ 2147483647 h 821"/>
                    <a:gd name="T10" fmla="*/ 2147483647 w 301"/>
                    <a:gd name="T11" fmla="*/ 2147483647 h 82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301"/>
                    <a:gd name="T19" fmla="*/ 0 h 821"/>
                    <a:gd name="T20" fmla="*/ 301 w 301"/>
                    <a:gd name="T21" fmla="*/ 821 h 821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301" h="821">
                      <a:moveTo>
                        <a:pt x="20" y="539"/>
                      </a:moveTo>
                      <a:cubicBezTo>
                        <a:pt x="301" y="821"/>
                        <a:pt x="301" y="821"/>
                        <a:pt x="301" y="821"/>
                      </a:cubicBezTo>
                      <a:cubicBezTo>
                        <a:pt x="301" y="0"/>
                        <a:pt x="301" y="0"/>
                        <a:pt x="30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493"/>
                        <a:pt x="0" y="493"/>
                        <a:pt x="0" y="493"/>
                      </a:cubicBezTo>
                      <a:cubicBezTo>
                        <a:pt x="7" y="520"/>
                        <a:pt x="15" y="532"/>
                        <a:pt x="20" y="539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11"/>
                <p:cNvSpPr>
                  <a:spLocks/>
                </p:cNvSpPr>
                <p:nvPr/>
              </p:nvSpPr>
              <p:spPr bwMode="auto">
                <a:xfrm rot="2700000">
                  <a:off x="-56035" y="2051393"/>
                  <a:ext cx="1870819" cy="1078320"/>
                </a:xfrm>
                <a:custGeom>
                  <a:avLst/>
                  <a:gdLst>
                    <a:gd name="T0" fmla="*/ 2147483647 w 791"/>
                    <a:gd name="T1" fmla="*/ 2147483647 h 456"/>
                    <a:gd name="T2" fmla="*/ 2147483647 w 791"/>
                    <a:gd name="T3" fmla="*/ 2147483647 h 456"/>
                    <a:gd name="T4" fmla="*/ 2147483647 w 791"/>
                    <a:gd name="T5" fmla="*/ 2147483647 h 456"/>
                    <a:gd name="T6" fmla="*/ 2147483647 w 791"/>
                    <a:gd name="T7" fmla="*/ 2147483647 h 456"/>
                    <a:gd name="T8" fmla="*/ 2147483647 w 791"/>
                    <a:gd name="T9" fmla="*/ 2147483647 h 456"/>
                    <a:gd name="T10" fmla="*/ 2147483647 w 791"/>
                    <a:gd name="T11" fmla="*/ 2147483647 h 456"/>
                    <a:gd name="T12" fmla="*/ 2147483647 w 791"/>
                    <a:gd name="T13" fmla="*/ 2147483647 h 456"/>
                    <a:gd name="T14" fmla="*/ 2147483647 w 791"/>
                    <a:gd name="T15" fmla="*/ 2147483647 h 456"/>
                    <a:gd name="T16" fmla="*/ 2147483647 w 791"/>
                    <a:gd name="T17" fmla="*/ 2147483647 h 456"/>
                    <a:gd name="T18" fmla="*/ 2147483647 w 791"/>
                    <a:gd name="T19" fmla="*/ 2147483647 h 456"/>
                    <a:gd name="T20" fmla="*/ 2147483647 w 791"/>
                    <a:gd name="T21" fmla="*/ 2147483647 h 456"/>
                    <a:gd name="T22" fmla="*/ 2147483647 w 791"/>
                    <a:gd name="T23" fmla="*/ 0 h 456"/>
                    <a:gd name="T24" fmla="*/ 2147483647 w 791"/>
                    <a:gd name="T25" fmla="*/ 2147483647 h 456"/>
                    <a:gd name="T26" fmla="*/ 2147483647 w 791"/>
                    <a:gd name="T27" fmla="*/ 2147483647 h 45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91"/>
                    <a:gd name="T43" fmla="*/ 0 h 456"/>
                    <a:gd name="T44" fmla="*/ 791 w 791"/>
                    <a:gd name="T45" fmla="*/ 456 h 45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91" h="456">
                      <a:moveTo>
                        <a:pt x="298" y="362"/>
                      </a:moveTo>
                      <a:cubicBezTo>
                        <a:pt x="314" y="378"/>
                        <a:pt x="345" y="381"/>
                        <a:pt x="373" y="381"/>
                      </a:cubicBezTo>
                      <a:cubicBezTo>
                        <a:pt x="550" y="381"/>
                        <a:pt x="550" y="381"/>
                        <a:pt x="550" y="381"/>
                      </a:cubicBezTo>
                      <a:cubicBezTo>
                        <a:pt x="550" y="428"/>
                        <a:pt x="550" y="428"/>
                        <a:pt x="550" y="428"/>
                      </a:cubicBezTo>
                      <a:cubicBezTo>
                        <a:pt x="550" y="444"/>
                        <a:pt x="569" y="456"/>
                        <a:pt x="584" y="444"/>
                      </a:cubicBezTo>
                      <a:cubicBezTo>
                        <a:pt x="774" y="254"/>
                        <a:pt x="774" y="254"/>
                        <a:pt x="774" y="254"/>
                      </a:cubicBezTo>
                      <a:cubicBezTo>
                        <a:pt x="791" y="240"/>
                        <a:pt x="791" y="218"/>
                        <a:pt x="774" y="204"/>
                      </a:cubicBezTo>
                      <a:cubicBezTo>
                        <a:pt x="584" y="14"/>
                        <a:pt x="584" y="14"/>
                        <a:pt x="584" y="14"/>
                      </a:cubicBezTo>
                      <a:cubicBezTo>
                        <a:pt x="569" y="2"/>
                        <a:pt x="550" y="12"/>
                        <a:pt x="550" y="31"/>
                      </a:cubicBezTo>
                      <a:cubicBezTo>
                        <a:pt x="549" y="75"/>
                        <a:pt x="549" y="75"/>
                        <a:pt x="549" y="75"/>
                      </a:cubicBezTo>
                      <a:cubicBezTo>
                        <a:pt x="549" y="75"/>
                        <a:pt x="157" y="75"/>
                        <a:pt x="107" y="75"/>
                      </a:cubicBezTo>
                      <a:cubicBezTo>
                        <a:pt x="51" y="75"/>
                        <a:pt x="6" y="42"/>
                        <a:pt x="6" y="0"/>
                      </a:cubicBezTo>
                      <a:cubicBezTo>
                        <a:pt x="6" y="0"/>
                        <a:pt x="0" y="31"/>
                        <a:pt x="28" y="66"/>
                      </a:cubicBezTo>
                      <a:cubicBezTo>
                        <a:pt x="40" y="81"/>
                        <a:pt x="298" y="362"/>
                        <a:pt x="298" y="362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6" name="Freeform 12"/>
              <p:cNvSpPr>
                <a:spLocks/>
              </p:cNvSpPr>
              <p:nvPr/>
            </p:nvSpPr>
            <p:spPr bwMode="auto">
              <a:xfrm rot="2700000">
                <a:off x="1261261" y="-56035"/>
                <a:ext cx="1081317" cy="1870820"/>
              </a:xfrm>
              <a:custGeom>
                <a:avLst/>
                <a:gdLst>
                  <a:gd name="T0" fmla="*/ 2147483647 w 457"/>
                  <a:gd name="T1" fmla="*/ 2147483647 h 791"/>
                  <a:gd name="T2" fmla="*/ 2147483647 w 457"/>
                  <a:gd name="T3" fmla="*/ 2147483647 h 791"/>
                  <a:gd name="T4" fmla="*/ 2147483647 w 457"/>
                  <a:gd name="T5" fmla="*/ 2147483647 h 791"/>
                  <a:gd name="T6" fmla="*/ 2147483647 w 457"/>
                  <a:gd name="T7" fmla="*/ 2147483647 h 791"/>
                  <a:gd name="T8" fmla="*/ 2147483647 w 457"/>
                  <a:gd name="T9" fmla="*/ 2147483647 h 791"/>
                  <a:gd name="T10" fmla="*/ 2147483647 w 457"/>
                  <a:gd name="T11" fmla="*/ 2147483647 h 791"/>
                  <a:gd name="T12" fmla="*/ 2147483647 w 457"/>
                  <a:gd name="T13" fmla="*/ 2147483647 h 791"/>
                  <a:gd name="T14" fmla="*/ 2147483647 w 457"/>
                  <a:gd name="T15" fmla="*/ 2147483647 h 791"/>
                  <a:gd name="T16" fmla="*/ 2147483647 w 457"/>
                  <a:gd name="T17" fmla="*/ 2147483647 h 791"/>
                  <a:gd name="T18" fmla="*/ 2147483647 w 457"/>
                  <a:gd name="T19" fmla="*/ 2147483647 h 791"/>
                  <a:gd name="T20" fmla="*/ 2147483647 w 457"/>
                  <a:gd name="T21" fmla="*/ 2147483647 h 791"/>
                  <a:gd name="T22" fmla="*/ 2147483647 w 457"/>
                  <a:gd name="T23" fmla="*/ 2147483647 h 791"/>
                  <a:gd name="T24" fmla="*/ 2147483647 w 457"/>
                  <a:gd name="T25" fmla="*/ 2147483647 h 791"/>
                  <a:gd name="T26" fmla="*/ 2147483647 w 457"/>
                  <a:gd name="T27" fmla="*/ 2147483647 h 79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457"/>
                  <a:gd name="T43" fmla="*/ 0 h 791"/>
                  <a:gd name="T44" fmla="*/ 457 w 457"/>
                  <a:gd name="T45" fmla="*/ 791 h 79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457" h="791">
                    <a:moveTo>
                      <a:pt x="94" y="299"/>
                    </a:moveTo>
                    <a:cubicBezTo>
                      <a:pt x="79" y="315"/>
                      <a:pt x="75" y="346"/>
                      <a:pt x="75" y="373"/>
                    </a:cubicBezTo>
                    <a:cubicBezTo>
                      <a:pt x="75" y="550"/>
                      <a:pt x="75" y="550"/>
                      <a:pt x="75" y="550"/>
                    </a:cubicBezTo>
                    <a:cubicBezTo>
                      <a:pt x="29" y="550"/>
                      <a:pt x="29" y="550"/>
                      <a:pt x="29" y="550"/>
                    </a:cubicBezTo>
                    <a:cubicBezTo>
                      <a:pt x="12" y="550"/>
                      <a:pt x="0" y="570"/>
                      <a:pt x="13" y="585"/>
                    </a:cubicBezTo>
                    <a:cubicBezTo>
                      <a:pt x="202" y="775"/>
                      <a:pt x="202" y="775"/>
                      <a:pt x="202" y="775"/>
                    </a:cubicBezTo>
                    <a:cubicBezTo>
                      <a:pt x="216" y="791"/>
                      <a:pt x="239" y="791"/>
                      <a:pt x="253" y="775"/>
                    </a:cubicBezTo>
                    <a:cubicBezTo>
                      <a:pt x="442" y="585"/>
                      <a:pt x="442" y="585"/>
                      <a:pt x="442" y="585"/>
                    </a:cubicBezTo>
                    <a:cubicBezTo>
                      <a:pt x="455" y="570"/>
                      <a:pt x="444" y="550"/>
                      <a:pt x="426" y="550"/>
                    </a:cubicBezTo>
                    <a:cubicBezTo>
                      <a:pt x="381" y="550"/>
                      <a:pt x="381" y="550"/>
                      <a:pt x="381" y="550"/>
                    </a:cubicBezTo>
                    <a:cubicBezTo>
                      <a:pt x="381" y="550"/>
                      <a:pt x="381" y="158"/>
                      <a:pt x="381" y="108"/>
                    </a:cubicBezTo>
                    <a:cubicBezTo>
                      <a:pt x="381" y="52"/>
                      <a:pt x="414" y="7"/>
                      <a:pt x="457" y="7"/>
                    </a:cubicBezTo>
                    <a:cubicBezTo>
                      <a:pt x="457" y="7"/>
                      <a:pt x="426" y="0"/>
                      <a:pt x="390" y="29"/>
                    </a:cubicBezTo>
                    <a:cubicBezTo>
                      <a:pt x="375" y="41"/>
                      <a:pt x="94" y="299"/>
                      <a:pt x="94" y="299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1" name="文本框 62"/>
            <p:cNvSpPr txBox="1">
              <a:spLocks noChangeArrowheads="1"/>
            </p:cNvSpPr>
            <p:nvPr/>
          </p:nvSpPr>
          <p:spPr bwMode="auto">
            <a:xfrm>
              <a:off x="1194650" y="923099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文本框 63"/>
            <p:cNvSpPr txBox="1">
              <a:spLocks noChangeArrowheads="1"/>
            </p:cNvSpPr>
            <p:nvPr/>
          </p:nvSpPr>
          <p:spPr bwMode="auto">
            <a:xfrm>
              <a:off x="939877" y="2659858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文本框 64"/>
            <p:cNvSpPr txBox="1">
              <a:spLocks noChangeArrowheads="1"/>
            </p:cNvSpPr>
            <p:nvPr/>
          </p:nvSpPr>
          <p:spPr bwMode="auto">
            <a:xfrm>
              <a:off x="2599880" y="2894696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文本框 65"/>
            <p:cNvSpPr txBox="1">
              <a:spLocks noChangeArrowheads="1"/>
            </p:cNvSpPr>
            <p:nvPr/>
          </p:nvSpPr>
          <p:spPr bwMode="auto">
            <a:xfrm>
              <a:off x="2913358" y="1212606"/>
              <a:ext cx="590299" cy="5795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微软雅黑 Light" panose="020B0502040204020203"/>
                  <a:cs typeface="微软雅黑 Light" panose="020B0502040204020203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23"/>
          <p:cNvSpPr txBox="1"/>
          <p:nvPr/>
        </p:nvSpPr>
        <p:spPr>
          <a:xfrm>
            <a:off x="1567641" y="1741885"/>
            <a:ext cx="213344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24"/>
          <p:cNvSpPr txBox="1"/>
          <p:nvPr/>
        </p:nvSpPr>
        <p:spPr>
          <a:xfrm>
            <a:off x="2439202" y="1548787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323528" y="3653650"/>
            <a:ext cx="213344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24"/>
          <p:cNvSpPr txBox="1"/>
          <p:nvPr/>
        </p:nvSpPr>
        <p:spPr>
          <a:xfrm>
            <a:off x="1195090" y="3460552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23"/>
          <p:cNvSpPr txBox="1"/>
          <p:nvPr/>
        </p:nvSpPr>
        <p:spPr>
          <a:xfrm>
            <a:off x="6657438" y="3613891"/>
            <a:ext cx="204670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24"/>
          <p:cNvSpPr txBox="1"/>
          <p:nvPr/>
        </p:nvSpPr>
        <p:spPr>
          <a:xfrm>
            <a:off x="6657438" y="342079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Box 23"/>
          <p:cNvSpPr txBox="1"/>
          <p:nvPr/>
        </p:nvSpPr>
        <p:spPr>
          <a:xfrm>
            <a:off x="4865494" y="5290668"/>
            <a:ext cx="204670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24"/>
          <p:cNvSpPr txBox="1"/>
          <p:nvPr/>
        </p:nvSpPr>
        <p:spPr>
          <a:xfrm>
            <a:off x="4865494" y="5097572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2"/>
          <p:cNvSpPr>
            <a:spLocks/>
          </p:cNvSpPr>
          <p:nvPr/>
        </p:nvSpPr>
        <p:spPr bwMode="auto">
          <a:xfrm>
            <a:off x="5426111" y="4819784"/>
            <a:ext cx="479411" cy="553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s-ES" altLang="zh-CN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AutoShape 4"/>
          <p:cNvSpPr>
            <a:spLocks/>
          </p:cNvSpPr>
          <p:nvPr/>
        </p:nvSpPr>
        <p:spPr bwMode="auto">
          <a:xfrm>
            <a:off x="3146661" y="3064020"/>
            <a:ext cx="479411" cy="553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AutoShape 6"/>
          <p:cNvSpPr>
            <a:spLocks/>
          </p:cNvSpPr>
          <p:nvPr/>
        </p:nvSpPr>
        <p:spPr bwMode="auto">
          <a:xfrm>
            <a:off x="5415041" y="3521293"/>
            <a:ext cx="479411" cy="553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AutoShape 8"/>
          <p:cNvSpPr>
            <a:spLocks/>
          </p:cNvSpPr>
          <p:nvPr/>
        </p:nvSpPr>
        <p:spPr bwMode="auto">
          <a:xfrm>
            <a:off x="3135592" y="1912881"/>
            <a:ext cx="479411" cy="5534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zh-CN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s-ES" altLang="zh-CN" sz="11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AutoShape 10"/>
          <p:cNvSpPr>
            <a:spLocks/>
          </p:cNvSpPr>
          <p:nvPr/>
        </p:nvSpPr>
        <p:spPr bwMode="auto">
          <a:xfrm>
            <a:off x="3163955" y="4353518"/>
            <a:ext cx="479411" cy="5534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12"/>
          <p:cNvSpPr>
            <a:spLocks/>
          </p:cNvSpPr>
          <p:nvPr/>
        </p:nvSpPr>
        <p:spPr bwMode="auto">
          <a:xfrm>
            <a:off x="5410891" y="2370154"/>
            <a:ext cx="479411" cy="5534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/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Line 16"/>
          <p:cNvSpPr>
            <a:spLocks noChangeShapeType="1"/>
          </p:cNvSpPr>
          <p:nvPr/>
        </p:nvSpPr>
        <p:spPr bwMode="auto">
          <a:xfrm>
            <a:off x="3850211" y="4654446"/>
            <a:ext cx="1369053" cy="409540"/>
          </a:xfrm>
          <a:prstGeom prst="line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Line 17"/>
          <p:cNvSpPr>
            <a:spLocks noChangeShapeType="1"/>
          </p:cNvSpPr>
          <p:nvPr/>
        </p:nvSpPr>
        <p:spPr bwMode="auto">
          <a:xfrm flipV="1">
            <a:off x="3852287" y="3802160"/>
            <a:ext cx="1341381" cy="840525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Line 18"/>
          <p:cNvSpPr>
            <a:spLocks noChangeShapeType="1"/>
          </p:cNvSpPr>
          <p:nvPr/>
        </p:nvSpPr>
        <p:spPr bwMode="auto">
          <a:xfrm>
            <a:off x="3848826" y="3347655"/>
            <a:ext cx="1343457" cy="452431"/>
          </a:xfrm>
          <a:prstGeom prst="line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Line 19"/>
          <p:cNvSpPr>
            <a:spLocks noChangeShapeType="1"/>
          </p:cNvSpPr>
          <p:nvPr/>
        </p:nvSpPr>
        <p:spPr bwMode="auto">
          <a:xfrm flipV="1">
            <a:off x="3851593" y="2663473"/>
            <a:ext cx="1314402" cy="686948"/>
          </a:xfrm>
          <a:prstGeom prst="line">
            <a:avLst/>
          </a:prstGeom>
          <a:noFill/>
          <a:ln w="38100" cap="flat" cmpd="sng">
            <a:solidFill>
              <a:srgbClr val="0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Line 20"/>
          <p:cNvSpPr>
            <a:spLocks noChangeShapeType="1"/>
          </p:cNvSpPr>
          <p:nvPr/>
        </p:nvSpPr>
        <p:spPr bwMode="auto">
          <a:xfrm>
            <a:off x="3861971" y="2188214"/>
            <a:ext cx="1301258" cy="464883"/>
          </a:xfrm>
          <a:prstGeom prst="line">
            <a:avLst/>
          </a:prstGeom>
          <a:noFill/>
          <a:ln w="38100" cap="flat" cmpd="sng">
            <a:solidFill>
              <a:srgbClr val="C0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marL="0" marR="0" lvl="0" indent="0" defTabSz="24105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AutoShape 21"/>
          <p:cNvSpPr>
            <a:spLocks/>
          </p:cNvSpPr>
          <p:nvPr/>
        </p:nvSpPr>
        <p:spPr bwMode="auto">
          <a:xfrm>
            <a:off x="5068454" y="2555555"/>
            <a:ext cx="188168" cy="18816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00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08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AutoShape 22"/>
          <p:cNvSpPr>
            <a:spLocks/>
          </p:cNvSpPr>
          <p:nvPr/>
        </p:nvSpPr>
        <p:spPr bwMode="auto">
          <a:xfrm>
            <a:off x="5097508" y="3699084"/>
            <a:ext cx="188168" cy="18816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00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08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5134865" y="4983047"/>
            <a:ext cx="188168" cy="18816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0000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defTabSz="308008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3781724" y="2090671"/>
            <a:ext cx="188168" cy="18816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C000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algn="r" defTabSz="308008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AutoShape 25"/>
          <p:cNvSpPr>
            <a:spLocks/>
          </p:cNvSpPr>
          <p:nvPr/>
        </p:nvSpPr>
        <p:spPr bwMode="auto">
          <a:xfrm>
            <a:off x="3766504" y="3241811"/>
            <a:ext cx="188168" cy="18816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C000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algn="r" defTabSz="308008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AutoShape 26"/>
          <p:cNvSpPr>
            <a:spLocks/>
          </p:cNvSpPr>
          <p:nvPr/>
        </p:nvSpPr>
        <p:spPr bwMode="auto">
          <a:xfrm>
            <a:off x="3759586" y="4540300"/>
            <a:ext cx="188168" cy="188168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rgbClr val="C00000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marL="0" marR="0" lvl="0" indent="0" algn="r" defTabSz="308008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b="0" i="0" u="none" strike="noStrike" kern="0" cap="none" spc="0" normalizeH="0" baseline="0" noProof="0">
              <a:ln>
                <a:noFill/>
              </a:ln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3"/>
          <p:cNvSpPr txBox="1"/>
          <p:nvPr/>
        </p:nvSpPr>
        <p:spPr>
          <a:xfrm>
            <a:off x="441881" y="2246646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4"/>
          <p:cNvSpPr txBox="1"/>
          <p:nvPr/>
        </p:nvSpPr>
        <p:spPr>
          <a:xfrm>
            <a:off x="1403210" y="1984853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3"/>
          <p:cNvSpPr txBox="1"/>
          <p:nvPr/>
        </p:nvSpPr>
        <p:spPr>
          <a:xfrm>
            <a:off x="441881" y="3377287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4"/>
          <p:cNvSpPr txBox="1"/>
          <p:nvPr/>
        </p:nvSpPr>
        <p:spPr>
          <a:xfrm>
            <a:off x="1403210" y="311549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3"/>
          <p:cNvSpPr txBox="1"/>
          <p:nvPr/>
        </p:nvSpPr>
        <p:spPr>
          <a:xfrm>
            <a:off x="441881" y="4560393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1403210" y="4298600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6543010" y="2246646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6543010" y="1984853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6543010" y="3377287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6543010" y="3115494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23"/>
          <p:cNvSpPr txBox="1"/>
          <p:nvPr/>
        </p:nvSpPr>
        <p:spPr>
          <a:xfrm>
            <a:off x="6543010" y="4560393"/>
            <a:ext cx="213344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24"/>
          <p:cNvSpPr txBox="1"/>
          <p:nvPr/>
        </p:nvSpPr>
        <p:spPr>
          <a:xfrm>
            <a:off x="6543010" y="4298600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4"/>
          <p:cNvGrpSpPr/>
          <p:nvPr/>
        </p:nvGrpSpPr>
        <p:grpSpPr>
          <a:xfrm>
            <a:off x="2853050" y="2135960"/>
            <a:ext cx="3304581" cy="3182120"/>
            <a:chOff x="4200186" y="2320894"/>
            <a:chExt cx="3791627" cy="3651116"/>
          </a:xfrm>
        </p:grpSpPr>
        <p:sp>
          <p:nvSpPr>
            <p:cNvPr id="23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7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8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0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23"/>
          <p:cNvGrpSpPr/>
          <p:nvPr/>
        </p:nvGrpSpPr>
        <p:grpSpPr>
          <a:xfrm>
            <a:off x="6346468" y="4244115"/>
            <a:ext cx="2027069" cy="679486"/>
            <a:chOff x="8512415" y="2327889"/>
            <a:chExt cx="3256083" cy="779632"/>
          </a:xfrm>
        </p:grpSpPr>
        <p:sp>
          <p:nvSpPr>
            <p:cNvPr id="34" name="TextBox 33"/>
            <p:cNvSpPr txBox="1"/>
            <p:nvPr/>
          </p:nvSpPr>
          <p:spPr>
            <a:xfrm>
              <a:off x="8512415" y="2327889"/>
              <a:ext cx="1951008" cy="318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25"/>
            <p:cNvSpPr/>
            <p:nvPr/>
          </p:nvSpPr>
          <p:spPr>
            <a:xfrm>
              <a:off x="8512415" y="2631888"/>
              <a:ext cx="3256083" cy="475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26"/>
          <p:cNvGrpSpPr/>
          <p:nvPr/>
        </p:nvGrpSpPr>
        <p:grpSpPr>
          <a:xfrm flipH="1">
            <a:off x="1803459" y="2060848"/>
            <a:ext cx="1955344" cy="679489"/>
            <a:chOff x="8512415" y="2327889"/>
            <a:chExt cx="3256083" cy="779635"/>
          </a:xfrm>
        </p:grpSpPr>
        <p:sp>
          <p:nvSpPr>
            <p:cNvPr id="37" name="TextBox 36"/>
            <p:cNvSpPr txBox="1"/>
            <p:nvPr/>
          </p:nvSpPr>
          <p:spPr>
            <a:xfrm>
              <a:off x="8519745" y="2327889"/>
              <a:ext cx="2035173" cy="318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28"/>
            <p:cNvSpPr/>
            <p:nvPr/>
          </p:nvSpPr>
          <p:spPr>
            <a:xfrm>
              <a:off x="8512415" y="2631891"/>
              <a:ext cx="3256083" cy="475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 flipH="1">
            <a:off x="755576" y="4382830"/>
            <a:ext cx="1955344" cy="679489"/>
            <a:chOff x="8512415" y="2327889"/>
            <a:chExt cx="3256083" cy="779635"/>
          </a:xfrm>
        </p:grpSpPr>
        <p:sp>
          <p:nvSpPr>
            <p:cNvPr id="40" name="TextBox 39"/>
            <p:cNvSpPr txBox="1"/>
            <p:nvPr/>
          </p:nvSpPr>
          <p:spPr>
            <a:xfrm>
              <a:off x="8519742" y="2327889"/>
              <a:ext cx="2256791" cy="318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32"/>
            <p:cNvSpPr/>
            <p:nvPr/>
          </p:nvSpPr>
          <p:spPr>
            <a:xfrm>
              <a:off x="8512415" y="2631891"/>
              <a:ext cx="3256083" cy="47563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7"/>
          <p:cNvSpPr>
            <a:spLocks noChangeArrowheads="1"/>
          </p:cNvSpPr>
          <p:nvPr/>
        </p:nvSpPr>
        <p:spPr bwMode="auto">
          <a:xfrm>
            <a:off x="3685190" y="1961174"/>
            <a:ext cx="1268025" cy="1118731"/>
          </a:xfrm>
          <a:custGeom>
            <a:avLst/>
            <a:gdLst>
              <a:gd name="T0" fmla="*/ 2684 w 2684"/>
              <a:gd name="T1" fmla="*/ 2365 h 2365"/>
              <a:gd name="T2" fmla="*/ 1342 w 2684"/>
              <a:gd name="T3" fmla="*/ 0 h 2365"/>
              <a:gd name="T4" fmla="*/ 0 w 2684"/>
              <a:gd name="T5" fmla="*/ 2365 h 2365"/>
              <a:gd name="T6" fmla="*/ 2684 w 2684"/>
              <a:gd name="T7" fmla="*/ 2365 h 2365"/>
              <a:gd name="T8" fmla="*/ 0 60000 65536"/>
              <a:gd name="T9" fmla="*/ 0 60000 65536"/>
              <a:gd name="T10" fmla="*/ 0 60000 65536"/>
              <a:gd name="T11" fmla="*/ 0 60000 65536"/>
              <a:gd name="T12" fmla="*/ 0 w 2684"/>
              <a:gd name="T13" fmla="*/ 0 h 2365"/>
              <a:gd name="T14" fmla="*/ 2684 w 2684"/>
              <a:gd name="T15" fmla="*/ 2365 h 236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84" h="2365">
                <a:moveTo>
                  <a:pt x="2684" y="2365"/>
                </a:moveTo>
                <a:lnTo>
                  <a:pt x="1342" y="0"/>
                </a:lnTo>
                <a:lnTo>
                  <a:pt x="0" y="2365"/>
                </a:lnTo>
                <a:lnTo>
                  <a:pt x="2684" y="236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8"/>
          <p:cNvSpPr>
            <a:spLocks noChangeArrowheads="1"/>
          </p:cNvSpPr>
          <p:nvPr/>
        </p:nvSpPr>
        <p:spPr bwMode="auto">
          <a:xfrm>
            <a:off x="2428798" y="3079903"/>
            <a:ext cx="1256392" cy="1209859"/>
          </a:xfrm>
          <a:custGeom>
            <a:avLst/>
            <a:gdLst>
              <a:gd name="T0" fmla="*/ 2664 w 2664"/>
              <a:gd name="T1" fmla="*/ 0 h 2553"/>
              <a:gd name="T2" fmla="*/ 0 w 2664"/>
              <a:gd name="T3" fmla="*/ 546 h 2553"/>
              <a:gd name="T4" fmla="*/ 1835 w 2664"/>
              <a:gd name="T5" fmla="*/ 2553 h 2553"/>
              <a:gd name="T6" fmla="*/ 2664 w 2664"/>
              <a:gd name="T7" fmla="*/ 0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2664" y="0"/>
                </a:moveTo>
                <a:lnTo>
                  <a:pt x="0" y="546"/>
                </a:lnTo>
                <a:lnTo>
                  <a:pt x="1835" y="2553"/>
                </a:lnTo>
                <a:lnTo>
                  <a:pt x="2664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9"/>
          <p:cNvSpPr>
            <a:spLocks noChangeArrowheads="1"/>
          </p:cNvSpPr>
          <p:nvPr/>
        </p:nvSpPr>
        <p:spPr bwMode="auto">
          <a:xfrm>
            <a:off x="3150061" y="4289764"/>
            <a:ext cx="1167203" cy="1275780"/>
          </a:xfrm>
          <a:custGeom>
            <a:avLst/>
            <a:gdLst>
              <a:gd name="T0" fmla="*/ 305 w 2476"/>
              <a:gd name="T1" fmla="*/ 0 h 2702"/>
              <a:gd name="T2" fmla="*/ 0 w 2476"/>
              <a:gd name="T3" fmla="*/ 2702 h 2702"/>
              <a:gd name="T4" fmla="*/ 2476 w 2476"/>
              <a:gd name="T5" fmla="*/ 1578 h 2702"/>
              <a:gd name="T6" fmla="*/ 305 w 2476"/>
              <a:gd name="T7" fmla="*/ 0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305" y="0"/>
                </a:moveTo>
                <a:lnTo>
                  <a:pt x="0" y="2702"/>
                </a:lnTo>
                <a:lnTo>
                  <a:pt x="2476" y="1578"/>
                </a:lnTo>
                <a:lnTo>
                  <a:pt x="30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10"/>
          <p:cNvSpPr>
            <a:spLocks noChangeArrowheads="1"/>
          </p:cNvSpPr>
          <p:nvPr/>
        </p:nvSpPr>
        <p:spPr bwMode="auto">
          <a:xfrm>
            <a:off x="4317264" y="4289764"/>
            <a:ext cx="1171081" cy="1275780"/>
          </a:xfrm>
          <a:custGeom>
            <a:avLst/>
            <a:gdLst>
              <a:gd name="T0" fmla="*/ 0 w 2476"/>
              <a:gd name="T1" fmla="*/ 1578 h 2702"/>
              <a:gd name="T2" fmla="*/ 2476 w 2476"/>
              <a:gd name="T3" fmla="*/ 2702 h 2702"/>
              <a:gd name="T4" fmla="*/ 2172 w 2476"/>
              <a:gd name="T5" fmla="*/ 0 h 2702"/>
              <a:gd name="T6" fmla="*/ 0 w 2476"/>
              <a:gd name="T7" fmla="*/ 1578 h 2702"/>
              <a:gd name="T8" fmla="*/ 0 60000 65536"/>
              <a:gd name="T9" fmla="*/ 0 60000 65536"/>
              <a:gd name="T10" fmla="*/ 0 60000 65536"/>
              <a:gd name="T11" fmla="*/ 0 60000 65536"/>
              <a:gd name="T12" fmla="*/ 0 w 2476"/>
              <a:gd name="T13" fmla="*/ 0 h 2702"/>
              <a:gd name="T14" fmla="*/ 2476 w 2476"/>
              <a:gd name="T15" fmla="*/ 2702 h 270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76" h="2702">
                <a:moveTo>
                  <a:pt x="0" y="1578"/>
                </a:moveTo>
                <a:lnTo>
                  <a:pt x="2476" y="2702"/>
                </a:lnTo>
                <a:lnTo>
                  <a:pt x="2172" y="0"/>
                </a:lnTo>
                <a:lnTo>
                  <a:pt x="0" y="157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1"/>
          <p:cNvSpPr>
            <a:spLocks noChangeArrowheads="1"/>
          </p:cNvSpPr>
          <p:nvPr/>
        </p:nvSpPr>
        <p:spPr bwMode="auto">
          <a:xfrm>
            <a:off x="4953214" y="3079903"/>
            <a:ext cx="1256392" cy="1209859"/>
          </a:xfrm>
          <a:custGeom>
            <a:avLst/>
            <a:gdLst>
              <a:gd name="T0" fmla="*/ 830 w 2664"/>
              <a:gd name="T1" fmla="*/ 2553 h 2553"/>
              <a:gd name="T2" fmla="*/ 2664 w 2664"/>
              <a:gd name="T3" fmla="*/ 546 h 2553"/>
              <a:gd name="T4" fmla="*/ 0 w 2664"/>
              <a:gd name="T5" fmla="*/ 0 h 2553"/>
              <a:gd name="T6" fmla="*/ 830 w 2664"/>
              <a:gd name="T7" fmla="*/ 2553 h 2553"/>
              <a:gd name="T8" fmla="*/ 0 60000 65536"/>
              <a:gd name="T9" fmla="*/ 0 60000 65536"/>
              <a:gd name="T10" fmla="*/ 0 60000 65536"/>
              <a:gd name="T11" fmla="*/ 0 60000 65536"/>
              <a:gd name="T12" fmla="*/ 0 w 2664"/>
              <a:gd name="T13" fmla="*/ 0 h 2553"/>
              <a:gd name="T14" fmla="*/ 2664 w 2664"/>
              <a:gd name="T15" fmla="*/ 2553 h 25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64" h="2553">
                <a:moveTo>
                  <a:pt x="830" y="2553"/>
                </a:moveTo>
                <a:lnTo>
                  <a:pt x="2664" y="546"/>
                </a:lnTo>
                <a:lnTo>
                  <a:pt x="0" y="0"/>
                </a:lnTo>
                <a:lnTo>
                  <a:pt x="830" y="255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矩形 7"/>
          <p:cNvSpPr>
            <a:spLocks noChangeArrowheads="1"/>
          </p:cNvSpPr>
          <p:nvPr/>
        </p:nvSpPr>
        <p:spPr bwMode="auto">
          <a:xfrm>
            <a:off x="4098172" y="2473037"/>
            <a:ext cx="43624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8"/>
          <p:cNvSpPr>
            <a:spLocks noChangeArrowheads="1"/>
          </p:cNvSpPr>
          <p:nvPr/>
        </p:nvSpPr>
        <p:spPr bwMode="auto">
          <a:xfrm>
            <a:off x="5271191" y="3308694"/>
            <a:ext cx="436247" cy="40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矩形 9"/>
          <p:cNvSpPr>
            <a:spLocks noChangeArrowheads="1"/>
          </p:cNvSpPr>
          <p:nvPr/>
        </p:nvSpPr>
        <p:spPr bwMode="auto">
          <a:xfrm>
            <a:off x="4833005" y="4700807"/>
            <a:ext cx="43624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10"/>
          <p:cNvSpPr>
            <a:spLocks noChangeArrowheads="1"/>
          </p:cNvSpPr>
          <p:nvPr/>
        </p:nvSpPr>
        <p:spPr bwMode="auto">
          <a:xfrm>
            <a:off x="3295477" y="4718256"/>
            <a:ext cx="43624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kumimoji="0" lang="zh-CN" altLang="en-US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矩形 11"/>
          <p:cNvSpPr>
            <a:spLocks noChangeArrowheads="1"/>
          </p:cNvSpPr>
          <p:nvPr/>
        </p:nvSpPr>
        <p:spPr bwMode="auto">
          <a:xfrm>
            <a:off x="2930968" y="3320326"/>
            <a:ext cx="436247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2"/>
          <p:cNvSpPr>
            <a:spLocks noChangeArrowheads="1"/>
          </p:cNvSpPr>
          <p:nvPr/>
        </p:nvSpPr>
        <p:spPr bwMode="auto">
          <a:xfrm>
            <a:off x="4877626" y="1776978"/>
            <a:ext cx="1938074" cy="38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>
            <a:spLocks noChangeArrowheads="1"/>
          </p:cNvSpPr>
          <p:nvPr/>
        </p:nvSpPr>
        <p:spPr bwMode="auto">
          <a:xfrm>
            <a:off x="6466334" y="3271854"/>
            <a:ext cx="1875313" cy="38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4"/>
          <p:cNvSpPr>
            <a:spLocks noChangeArrowheads="1"/>
          </p:cNvSpPr>
          <p:nvPr/>
        </p:nvSpPr>
        <p:spPr bwMode="auto">
          <a:xfrm>
            <a:off x="5785021" y="5038171"/>
            <a:ext cx="1875314" cy="38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5"/>
          <p:cNvSpPr>
            <a:spLocks noChangeArrowheads="1"/>
          </p:cNvSpPr>
          <p:nvPr/>
        </p:nvSpPr>
        <p:spPr bwMode="auto">
          <a:xfrm>
            <a:off x="935902" y="4669784"/>
            <a:ext cx="187390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16"/>
          <p:cNvSpPr>
            <a:spLocks noChangeArrowheads="1"/>
          </p:cNvSpPr>
          <p:nvPr/>
        </p:nvSpPr>
        <p:spPr bwMode="auto">
          <a:xfrm>
            <a:off x="935902" y="2535082"/>
            <a:ext cx="1873902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"/>
          <p:cNvSpPr>
            <a:spLocks noChangeArrowheads="1"/>
          </p:cNvSpPr>
          <p:nvPr/>
        </p:nvSpPr>
        <p:spPr bwMode="auto">
          <a:xfrm>
            <a:off x="4877627" y="1530891"/>
            <a:ext cx="1541408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18"/>
          <p:cNvSpPr>
            <a:spLocks noChangeArrowheads="1"/>
          </p:cNvSpPr>
          <p:nvPr/>
        </p:nvSpPr>
        <p:spPr bwMode="auto">
          <a:xfrm>
            <a:off x="6466333" y="2998620"/>
            <a:ext cx="1541406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9"/>
          <p:cNvSpPr>
            <a:spLocks noChangeArrowheads="1"/>
          </p:cNvSpPr>
          <p:nvPr/>
        </p:nvSpPr>
        <p:spPr bwMode="auto">
          <a:xfrm>
            <a:off x="5785020" y="4766875"/>
            <a:ext cx="1541408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0"/>
          <p:cNvSpPr>
            <a:spLocks noChangeArrowheads="1"/>
          </p:cNvSpPr>
          <p:nvPr/>
        </p:nvSpPr>
        <p:spPr bwMode="auto">
          <a:xfrm>
            <a:off x="935900" y="4394612"/>
            <a:ext cx="1469396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1"/>
          <p:cNvSpPr>
            <a:spLocks noChangeArrowheads="1"/>
          </p:cNvSpPr>
          <p:nvPr/>
        </p:nvSpPr>
        <p:spPr bwMode="auto">
          <a:xfrm>
            <a:off x="935900" y="2252153"/>
            <a:ext cx="1320376" cy="221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2"/>
          <p:cNvSpPr>
            <a:spLocks noChangeArrowheads="1"/>
          </p:cNvSpPr>
          <p:nvPr/>
        </p:nvSpPr>
        <p:spPr bwMode="auto">
          <a:xfrm>
            <a:off x="3876155" y="3694596"/>
            <a:ext cx="903062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MH_Others_1"/>
          <p:cNvCxnSpPr/>
          <p:nvPr>
            <p:custDataLst>
              <p:tags r:id="rId1"/>
            </p:custDataLst>
          </p:nvPr>
        </p:nvCxnSpPr>
        <p:spPr>
          <a:xfrm>
            <a:off x="4529747" y="1527764"/>
            <a:ext cx="0" cy="462927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27" name="MH_Others_2"/>
          <p:cNvSpPr/>
          <p:nvPr>
            <p:custDataLst>
              <p:tags r:id="rId2"/>
            </p:custDataLst>
          </p:nvPr>
        </p:nvSpPr>
        <p:spPr>
          <a:xfrm flipH="1">
            <a:off x="2902502" y="1527764"/>
            <a:ext cx="3254491" cy="672902"/>
          </a:xfrm>
          <a:prstGeom prst="homePlate">
            <a:avLst>
              <a:gd name="adj" fmla="val 0"/>
            </a:avLst>
          </a:prstGeom>
          <a:solidFill>
            <a:srgbClr val="C00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章 节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MH_Others_3"/>
          <p:cNvSpPr/>
          <p:nvPr>
            <p:custDataLst>
              <p:tags r:id="rId3"/>
            </p:custDataLst>
          </p:nvPr>
        </p:nvSpPr>
        <p:spPr>
          <a:xfrm>
            <a:off x="4434149" y="5992867"/>
            <a:ext cx="191196" cy="164822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MH_Number_1"/>
          <p:cNvSpPr/>
          <p:nvPr>
            <p:custDataLst>
              <p:tags r:id="rId4"/>
            </p:custDataLst>
          </p:nvPr>
        </p:nvSpPr>
        <p:spPr>
          <a:xfrm>
            <a:off x="4541630" y="2691244"/>
            <a:ext cx="549983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0" name="MH_Number_2"/>
          <p:cNvSpPr/>
          <p:nvPr>
            <p:custDataLst>
              <p:tags r:id="rId5"/>
            </p:custDataLst>
          </p:nvPr>
        </p:nvSpPr>
        <p:spPr>
          <a:xfrm flipH="1">
            <a:off x="3998882" y="3371657"/>
            <a:ext cx="549983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1" name="MH_Number_3"/>
          <p:cNvSpPr/>
          <p:nvPr>
            <p:custDataLst>
              <p:tags r:id="rId6"/>
            </p:custDataLst>
          </p:nvPr>
        </p:nvSpPr>
        <p:spPr>
          <a:xfrm>
            <a:off x="4541630" y="4052069"/>
            <a:ext cx="549983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7"/>
            </p:custDataLst>
          </p:nvPr>
        </p:nvSpPr>
        <p:spPr>
          <a:xfrm flipH="1">
            <a:off x="3998882" y="4732481"/>
            <a:ext cx="549983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3" name="MH_Entry_1"/>
          <p:cNvSpPr/>
          <p:nvPr>
            <p:custDataLst>
              <p:tags r:id="rId8"/>
            </p:custDataLst>
          </p:nvPr>
        </p:nvSpPr>
        <p:spPr>
          <a:xfrm>
            <a:off x="5341258" y="2689020"/>
            <a:ext cx="2759134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概述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MH_Entry_2"/>
          <p:cNvSpPr/>
          <p:nvPr>
            <p:custDataLst>
              <p:tags r:id="rId9"/>
            </p:custDataLst>
          </p:nvPr>
        </p:nvSpPr>
        <p:spPr>
          <a:xfrm>
            <a:off x="1889266" y="3342300"/>
            <a:ext cx="1853149" cy="44627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情况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MH_Entry_3"/>
          <p:cNvSpPr/>
          <p:nvPr>
            <p:custDataLst>
              <p:tags r:id="rId10"/>
            </p:custDataLst>
          </p:nvPr>
        </p:nvSpPr>
        <p:spPr>
          <a:xfrm>
            <a:off x="5341258" y="3941720"/>
            <a:ext cx="1853149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MH_Entry_4"/>
          <p:cNvSpPr/>
          <p:nvPr>
            <p:custDataLst>
              <p:tags r:id="rId11"/>
            </p:custDataLst>
          </p:nvPr>
        </p:nvSpPr>
        <p:spPr>
          <a:xfrm>
            <a:off x="1889266" y="4652708"/>
            <a:ext cx="1853149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任意多边形 14"/>
          <p:cNvSpPr/>
          <p:nvPr/>
        </p:nvSpPr>
        <p:spPr>
          <a:xfrm>
            <a:off x="4643242" y="3330791"/>
            <a:ext cx="1821416" cy="1821416"/>
          </a:xfrm>
          <a:custGeom>
            <a:avLst/>
            <a:gdLst>
              <a:gd name="connsiteX0" fmla="*/ 1801344 w 2537804"/>
              <a:gd name="connsiteY0" fmla="*/ 404624 h 2537804"/>
              <a:gd name="connsiteX1" fmla="*/ 1998745 w 2537804"/>
              <a:gd name="connsiteY1" fmla="*/ 238976 h 2537804"/>
              <a:gd name="connsiteX2" fmla="*/ 2156445 w 2537804"/>
              <a:gd name="connsiteY2" fmla="*/ 371302 h 2537804"/>
              <a:gd name="connsiteX3" fmla="*/ 2027593 w 2537804"/>
              <a:gd name="connsiteY3" fmla="*/ 594468 h 2537804"/>
              <a:gd name="connsiteX4" fmla="*/ 2232324 w 2537804"/>
              <a:gd name="connsiteY4" fmla="*/ 949073 h 2537804"/>
              <a:gd name="connsiteX5" fmla="*/ 2490018 w 2537804"/>
              <a:gd name="connsiteY5" fmla="*/ 949067 h 2537804"/>
              <a:gd name="connsiteX6" fmla="*/ 2525766 w 2537804"/>
              <a:gd name="connsiteY6" fmla="*/ 1151803 h 2537804"/>
              <a:gd name="connsiteX7" fmla="*/ 2283610 w 2537804"/>
              <a:gd name="connsiteY7" fmla="*/ 1239933 h 2537804"/>
              <a:gd name="connsiteX8" fmla="*/ 2212508 w 2537804"/>
              <a:gd name="connsiteY8" fmla="*/ 1643175 h 2537804"/>
              <a:gd name="connsiteX9" fmla="*/ 2409917 w 2537804"/>
              <a:gd name="connsiteY9" fmla="*/ 1808812 h 2537804"/>
              <a:gd name="connsiteX10" fmla="*/ 2306986 w 2537804"/>
              <a:gd name="connsiteY10" fmla="*/ 1987095 h 2537804"/>
              <a:gd name="connsiteX11" fmla="*/ 2064835 w 2537804"/>
              <a:gd name="connsiteY11" fmla="*/ 1898952 h 2537804"/>
              <a:gd name="connsiteX12" fmla="*/ 1751168 w 2537804"/>
              <a:gd name="connsiteY12" fmla="*/ 2162150 h 2537804"/>
              <a:gd name="connsiteX13" fmla="*/ 1795923 w 2537804"/>
              <a:gd name="connsiteY13" fmla="*/ 2415928 h 2537804"/>
              <a:gd name="connsiteX14" fmla="*/ 1602475 w 2537804"/>
              <a:gd name="connsiteY14" fmla="*/ 2486337 h 2537804"/>
              <a:gd name="connsiteX15" fmla="*/ 1473633 w 2537804"/>
              <a:gd name="connsiteY15" fmla="*/ 2263164 h 2537804"/>
              <a:gd name="connsiteX16" fmla="*/ 1064170 w 2537804"/>
              <a:gd name="connsiteY16" fmla="*/ 2263164 h 2537804"/>
              <a:gd name="connsiteX17" fmla="*/ 935329 w 2537804"/>
              <a:gd name="connsiteY17" fmla="*/ 2486337 h 2537804"/>
              <a:gd name="connsiteX18" fmla="*/ 741881 w 2537804"/>
              <a:gd name="connsiteY18" fmla="*/ 2415928 h 2537804"/>
              <a:gd name="connsiteX19" fmla="*/ 786636 w 2537804"/>
              <a:gd name="connsiteY19" fmla="*/ 2162150 h 2537804"/>
              <a:gd name="connsiteX20" fmla="*/ 472969 w 2537804"/>
              <a:gd name="connsiteY20" fmla="*/ 1898952 h 2537804"/>
              <a:gd name="connsiteX21" fmla="*/ 230818 w 2537804"/>
              <a:gd name="connsiteY21" fmla="*/ 1987095 h 2537804"/>
              <a:gd name="connsiteX22" fmla="*/ 127887 w 2537804"/>
              <a:gd name="connsiteY22" fmla="*/ 1808812 h 2537804"/>
              <a:gd name="connsiteX23" fmla="*/ 325296 w 2537804"/>
              <a:gd name="connsiteY23" fmla="*/ 1643175 h 2537804"/>
              <a:gd name="connsiteX24" fmla="*/ 254193 w 2537804"/>
              <a:gd name="connsiteY24" fmla="*/ 1239933 h 2537804"/>
              <a:gd name="connsiteX25" fmla="*/ 12038 w 2537804"/>
              <a:gd name="connsiteY25" fmla="*/ 1151803 h 2537804"/>
              <a:gd name="connsiteX26" fmla="*/ 47786 w 2537804"/>
              <a:gd name="connsiteY26" fmla="*/ 949067 h 2537804"/>
              <a:gd name="connsiteX27" fmla="*/ 305480 w 2537804"/>
              <a:gd name="connsiteY27" fmla="*/ 949074 h 2537804"/>
              <a:gd name="connsiteX28" fmla="*/ 510211 w 2537804"/>
              <a:gd name="connsiteY28" fmla="*/ 594469 h 2537804"/>
              <a:gd name="connsiteX29" fmla="*/ 381359 w 2537804"/>
              <a:gd name="connsiteY29" fmla="*/ 371302 h 2537804"/>
              <a:gd name="connsiteX30" fmla="*/ 539059 w 2537804"/>
              <a:gd name="connsiteY30" fmla="*/ 238976 h 2537804"/>
              <a:gd name="connsiteX31" fmla="*/ 736460 w 2537804"/>
              <a:gd name="connsiteY31" fmla="*/ 404624 h 2537804"/>
              <a:gd name="connsiteX32" fmla="*/ 1121229 w 2537804"/>
              <a:gd name="connsiteY32" fmla="*/ 264579 h 2537804"/>
              <a:gd name="connsiteX33" fmla="*/ 1165970 w 2537804"/>
              <a:gd name="connsiteY33" fmla="*/ 10799 h 2537804"/>
              <a:gd name="connsiteX34" fmla="*/ 1371834 w 2537804"/>
              <a:gd name="connsiteY34" fmla="*/ 10799 h 2537804"/>
              <a:gd name="connsiteX35" fmla="*/ 1416575 w 2537804"/>
              <a:gd name="connsiteY35" fmla="*/ 264579 h 2537804"/>
              <a:gd name="connsiteX36" fmla="*/ 1801344 w 2537804"/>
              <a:gd name="connsiteY36" fmla="*/ 404623 h 2537804"/>
              <a:gd name="connsiteX37" fmla="*/ 1801344 w 2537804"/>
              <a:gd name="connsiteY37" fmla="*/ 404624 h 2537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2537804" h="2537804">
                <a:moveTo>
                  <a:pt x="1801344" y="404624"/>
                </a:moveTo>
                <a:lnTo>
                  <a:pt x="1998745" y="238976"/>
                </a:lnTo>
                <a:lnTo>
                  <a:pt x="2156445" y="371302"/>
                </a:lnTo>
                <a:lnTo>
                  <a:pt x="2027593" y="594468"/>
                </a:lnTo>
                <a:cubicBezTo>
                  <a:pt x="2119215" y="697536"/>
                  <a:pt x="2188876" y="818192"/>
                  <a:pt x="2232324" y="949073"/>
                </a:cubicBezTo>
                <a:lnTo>
                  <a:pt x="2490018" y="949067"/>
                </a:lnTo>
                <a:lnTo>
                  <a:pt x="2525766" y="1151803"/>
                </a:lnTo>
                <a:lnTo>
                  <a:pt x="2283610" y="1239933"/>
                </a:lnTo>
                <a:cubicBezTo>
                  <a:pt x="2287545" y="1377781"/>
                  <a:pt x="2263353" y="1514986"/>
                  <a:pt x="2212508" y="1643175"/>
                </a:cubicBezTo>
                <a:lnTo>
                  <a:pt x="2409917" y="1808812"/>
                </a:lnTo>
                <a:lnTo>
                  <a:pt x="2306986" y="1987095"/>
                </a:lnTo>
                <a:lnTo>
                  <a:pt x="2064835" y="1898952"/>
                </a:lnTo>
                <a:cubicBezTo>
                  <a:pt x="1979243" y="2007080"/>
                  <a:pt x="1872516" y="2096634"/>
                  <a:pt x="1751168" y="2162150"/>
                </a:cubicBezTo>
                <a:lnTo>
                  <a:pt x="1795923" y="2415928"/>
                </a:lnTo>
                <a:lnTo>
                  <a:pt x="1602475" y="2486337"/>
                </a:lnTo>
                <a:lnTo>
                  <a:pt x="1473633" y="2263164"/>
                </a:lnTo>
                <a:cubicBezTo>
                  <a:pt x="1338562" y="2290977"/>
                  <a:pt x="1199241" y="2290977"/>
                  <a:pt x="1064170" y="2263164"/>
                </a:cubicBezTo>
                <a:lnTo>
                  <a:pt x="935329" y="2486337"/>
                </a:lnTo>
                <a:lnTo>
                  <a:pt x="741881" y="2415928"/>
                </a:lnTo>
                <a:lnTo>
                  <a:pt x="786636" y="2162150"/>
                </a:lnTo>
                <a:cubicBezTo>
                  <a:pt x="665288" y="2096634"/>
                  <a:pt x="558562" y="2007080"/>
                  <a:pt x="472969" y="1898952"/>
                </a:cubicBezTo>
                <a:lnTo>
                  <a:pt x="230818" y="1987095"/>
                </a:lnTo>
                <a:lnTo>
                  <a:pt x="127887" y="1808812"/>
                </a:lnTo>
                <a:lnTo>
                  <a:pt x="325296" y="1643175"/>
                </a:lnTo>
                <a:cubicBezTo>
                  <a:pt x="274451" y="1514986"/>
                  <a:pt x="250258" y="1377781"/>
                  <a:pt x="254193" y="1239933"/>
                </a:cubicBezTo>
                <a:lnTo>
                  <a:pt x="12038" y="1151803"/>
                </a:lnTo>
                <a:lnTo>
                  <a:pt x="47786" y="949067"/>
                </a:lnTo>
                <a:lnTo>
                  <a:pt x="305480" y="949074"/>
                </a:lnTo>
                <a:cubicBezTo>
                  <a:pt x="348929" y="818193"/>
                  <a:pt x="418589" y="697537"/>
                  <a:pt x="510211" y="594469"/>
                </a:cubicBezTo>
                <a:lnTo>
                  <a:pt x="381359" y="371302"/>
                </a:lnTo>
                <a:lnTo>
                  <a:pt x="539059" y="238976"/>
                </a:lnTo>
                <a:lnTo>
                  <a:pt x="736460" y="404624"/>
                </a:lnTo>
                <a:cubicBezTo>
                  <a:pt x="853872" y="332292"/>
                  <a:pt x="984792" y="284641"/>
                  <a:pt x="1121229" y="264579"/>
                </a:cubicBezTo>
                <a:lnTo>
                  <a:pt x="1165970" y="10799"/>
                </a:lnTo>
                <a:lnTo>
                  <a:pt x="1371834" y="10799"/>
                </a:lnTo>
                <a:lnTo>
                  <a:pt x="1416575" y="264579"/>
                </a:lnTo>
                <a:cubicBezTo>
                  <a:pt x="1553012" y="284640"/>
                  <a:pt x="1683932" y="332291"/>
                  <a:pt x="1801344" y="404623"/>
                </a:cubicBezTo>
                <a:lnTo>
                  <a:pt x="1801344" y="404624"/>
                </a:lnTo>
                <a:close/>
              </a:path>
            </a:pathLst>
          </a:cu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73965" tIns="547137" rIns="473965" bIns="585682" numCol="1" spcCol="1270" anchor="ctr" anchorCtr="0">
            <a:noAutofit/>
          </a:bodyPr>
          <a:lstStyle/>
          <a:p>
            <a:pPr marL="0" marR="0" lvl="0" indent="0" algn="ctr" defTabSz="108088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6" name="任意多边形 15"/>
          <p:cNvSpPr/>
          <p:nvPr/>
        </p:nvSpPr>
        <p:spPr>
          <a:xfrm>
            <a:off x="3583509" y="2900274"/>
            <a:ext cx="1324666" cy="1324666"/>
          </a:xfrm>
          <a:custGeom>
            <a:avLst/>
            <a:gdLst>
              <a:gd name="connsiteX0" fmla="*/ 1381022 w 1845676"/>
              <a:gd name="connsiteY0" fmla="*/ 467463 h 1845676"/>
              <a:gd name="connsiteX1" fmla="*/ 1653321 w 1845676"/>
              <a:gd name="connsiteY1" fmla="*/ 385397 h 1845676"/>
              <a:gd name="connsiteX2" fmla="*/ 1753517 w 1845676"/>
              <a:gd name="connsiteY2" fmla="*/ 558942 h 1845676"/>
              <a:gd name="connsiteX3" fmla="*/ 1546296 w 1845676"/>
              <a:gd name="connsiteY3" fmla="*/ 753727 h 1845676"/>
              <a:gd name="connsiteX4" fmla="*/ 1546296 w 1845676"/>
              <a:gd name="connsiteY4" fmla="*/ 1091949 h 1845676"/>
              <a:gd name="connsiteX5" fmla="*/ 1753517 w 1845676"/>
              <a:gd name="connsiteY5" fmla="*/ 1286734 h 1845676"/>
              <a:gd name="connsiteX6" fmla="*/ 1653321 w 1845676"/>
              <a:gd name="connsiteY6" fmla="*/ 1460279 h 1845676"/>
              <a:gd name="connsiteX7" fmla="*/ 1381022 w 1845676"/>
              <a:gd name="connsiteY7" fmla="*/ 1378213 h 1845676"/>
              <a:gd name="connsiteX8" fmla="*/ 1088113 w 1845676"/>
              <a:gd name="connsiteY8" fmla="*/ 1547324 h 1845676"/>
              <a:gd name="connsiteX9" fmla="*/ 1023034 w 1845676"/>
              <a:gd name="connsiteY9" fmla="*/ 1824176 h 1845676"/>
              <a:gd name="connsiteX10" fmla="*/ 822642 w 1845676"/>
              <a:gd name="connsiteY10" fmla="*/ 1824176 h 1845676"/>
              <a:gd name="connsiteX11" fmla="*/ 757563 w 1845676"/>
              <a:gd name="connsiteY11" fmla="*/ 1547324 h 1845676"/>
              <a:gd name="connsiteX12" fmla="*/ 464654 w 1845676"/>
              <a:gd name="connsiteY12" fmla="*/ 1378213 h 1845676"/>
              <a:gd name="connsiteX13" fmla="*/ 192355 w 1845676"/>
              <a:gd name="connsiteY13" fmla="*/ 1460279 h 1845676"/>
              <a:gd name="connsiteX14" fmla="*/ 92159 w 1845676"/>
              <a:gd name="connsiteY14" fmla="*/ 1286734 h 1845676"/>
              <a:gd name="connsiteX15" fmla="*/ 299380 w 1845676"/>
              <a:gd name="connsiteY15" fmla="*/ 1091949 h 1845676"/>
              <a:gd name="connsiteX16" fmla="*/ 299380 w 1845676"/>
              <a:gd name="connsiteY16" fmla="*/ 753727 h 1845676"/>
              <a:gd name="connsiteX17" fmla="*/ 92159 w 1845676"/>
              <a:gd name="connsiteY17" fmla="*/ 558942 h 1845676"/>
              <a:gd name="connsiteX18" fmla="*/ 192355 w 1845676"/>
              <a:gd name="connsiteY18" fmla="*/ 385397 h 1845676"/>
              <a:gd name="connsiteX19" fmla="*/ 464654 w 1845676"/>
              <a:gd name="connsiteY19" fmla="*/ 467463 h 1845676"/>
              <a:gd name="connsiteX20" fmla="*/ 757563 w 1845676"/>
              <a:gd name="connsiteY20" fmla="*/ 298352 h 1845676"/>
              <a:gd name="connsiteX21" fmla="*/ 822642 w 1845676"/>
              <a:gd name="connsiteY21" fmla="*/ 21500 h 1845676"/>
              <a:gd name="connsiteX22" fmla="*/ 1023034 w 1845676"/>
              <a:gd name="connsiteY22" fmla="*/ 21500 h 1845676"/>
              <a:gd name="connsiteX23" fmla="*/ 1088113 w 1845676"/>
              <a:gd name="connsiteY23" fmla="*/ 298352 h 1845676"/>
              <a:gd name="connsiteX24" fmla="*/ 1381022 w 1845676"/>
              <a:gd name="connsiteY24" fmla="*/ 467463 h 1845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45676" h="1845676">
                <a:moveTo>
                  <a:pt x="1381022" y="467463"/>
                </a:moveTo>
                <a:lnTo>
                  <a:pt x="1653321" y="385397"/>
                </a:lnTo>
                <a:lnTo>
                  <a:pt x="1753517" y="558942"/>
                </a:lnTo>
                <a:lnTo>
                  <a:pt x="1546296" y="753727"/>
                </a:lnTo>
                <a:cubicBezTo>
                  <a:pt x="1576334" y="864467"/>
                  <a:pt x="1576334" y="981209"/>
                  <a:pt x="1546296" y="1091949"/>
                </a:cubicBezTo>
                <a:lnTo>
                  <a:pt x="1753517" y="1286734"/>
                </a:lnTo>
                <a:lnTo>
                  <a:pt x="1653321" y="1460279"/>
                </a:lnTo>
                <a:lnTo>
                  <a:pt x="1381022" y="1378213"/>
                </a:lnTo>
                <a:cubicBezTo>
                  <a:pt x="1300137" y="1459597"/>
                  <a:pt x="1199036" y="1517968"/>
                  <a:pt x="1088113" y="1547324"/>
                </a:cubicBezTo>
                <a:lnTo>
                  <a:pt x="1023034" y="1824176"/>
                </a:lnTo>
                <a:lnTo>
                  <a:pt x="822642" y="1824176"/>
                </a:lnTo>
                <a:lnTo>
                  <a:pt x="757563" y="1547324"/>
                </a:lnTo>
                <a:cubicBezTo>
                  <a:pt x="646640" y="1517968"/>
                  <a:pt x="545539" y="1459596"/>
                  <a:pt x="464654" y="1378213"/>
                </a:cubicBezTo>
                <a:lnTo>
                  <a:pt x="192355" y="1460279"/>
                </a:lnTo>
                <a:lnTo>
                  <a:pt x="92159" y="1286734"/>
                </a:lnTo>
                <a:lnTo>
                  <a:pt x="299380" y="1091949"/>
                </a:lnTo>
                <a:cubicBezTo>
                  <a:pt x="269342" y="981209"/>
                  <a:pt x="269342" y="864467"/>
                  <a:pt x="299380" y="753727"/>
                </a:cubicBezTo>
                <a:lnTo>
                  <a:pt x="92159" y="558942"/>
                </a:lnTo>
                <a:lnTo>
                  <a:pt x="192355" y="385397"/>
                </a:lnTo>
                <a:lnTo>
                  <a:pt x="464654" y="467463"/>
                </a:lnTo>
                <a:cubicBezTo>
                  <a:pt x="545539" y="386079"/>
                  <a:pt x="646640" y="327708"/>
                  <a:pt x="757563" y="298352"/>
                </a:cubicBezTo>
                <a:lnTo>
                  <a:pt x="822642" y="21500"/>
                </a:lnTo>
                <a:lnTo>
                  <a:pt x="1023034" y="21500"/>
                </a:lnTo>
                <a:lnTo>
                  <a:pt x="1088113" y="298352"/>
                </a:lnTo>
                <a:cubicBezTo>
                  <a:pt x="1199036" y="327708"/>
                  <a:pt x="1300137" y="386080"/>
                  <a:pt x="1381022" y="467463"/>
                </a:cubicBezTo>
                <a:close/>
              </a:path>
            </a:pathLst>
          </a:cu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434402" tIns="436841" rIns="434402" bIns="436841" numCol="1" spcCol="1270" anchor="ctr" anchorCtr="0">
            <a:noAutofit/>
          </a:bodyPr>
          <a:lstStyle/>
          <a:p>
            <a:pPr marL="0" marR="0" lvl="0" indent="0" algn="ctr" defTabSz="108088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4179609" y="1840541"/>
            <a:ext cx="1589599" cy="1589599"/>
          </a:xfrm>
          <a:custGeom>
            <a:avLst/>
            <a:gdLst>
              <a:gd name="connsiteX0" fmla="*/ 1353119 w 1808385"/>
              <a:gd name="connsiteY0" fmla="*/ 458018 h 1808385"/>
              <a:gd name="connsiteX1" fmla="*/ 1619917 w 1808385"/>
              <a:gd name="connsiteY1" fmla="*/ 377610 h 1808385"/>
              <a:gd name="connsiteX2" fmla="*/ 1718088 w 1808385"/>
              <a:gd name="connsiteY2" fmla="*/ 547649 h 1808385"/>
              <a:gd name="connsiteX3" fmla="*/ 1515054 w 1808385"/>
              <a:gd name="connsiteY3" fmla="*/ 738498 h 1808385"/>
              <a:gd name="connsiteX4" fmla="*/ 1515054 w 1808385"/>
              <a:gd name="connsiteY4" fmla="*/ 1069887 h 1808385"/>
              <a:gd name="connsiteX5" fmla="*/ 1718088 w 1808385"/>
              <a:gd name="connsiteY5" fmla="*/ 1260736 h 1808385"/>
              <a:gd name="connsiteX6" fmla="*/ 1619917 w 1808385"/>
              <a:gd name="connsiteY6" fmla="*/ 1430775 h 1808385"/>
              <a:gd name="connsiteX7" fmla="*/ 1353119 w 1808385"/>
              <a:gd name="connsiteY7" fmla="*/ 1350367 h 1808385"/>
              <a:gd name="connsiteX8" fmla="*/ 1066128 w 1808385"/>
              <a:gd name="connsiteY8" fmla="*/ 1516061 h 1808385"/>
              <a:gd name="connsiteX9" fmla="*/ 1002364 w 1808385"/>
              <a:gd name="connsiteY9" fmla="*/ 1787319 h 1808385"/>
              <a:gd name="connsiteX10" fmla="*/ 806021 w 1808385"/>
              <a:gd name="connsiteY10" fmla="*/ 1787319 h 1808385"/>
              <a:gd name="connsiteX11" fmla="*/ 742257 w 1808385"/>
              <a:gd name="connsiteY11" fmla="*/ 1516061 h 1808385"/>
              <a:gd name="connsiteX12" fmla="*/ 455266 w 1808385"/>
              <a:gd name="connsiteY12" fmla="*/ 1350367 h 1808385"/>
              <a:gd name="connsiteX13" fmla="*/ 188468 w 1808385"/>
              <a:gd name="connsiteY13" fmla="*/ 1430775 h 1808385"/>
              <a:gd name="connsiteX14" fmla="*/ 90297 w 1808385"/>
              <a:gd name="connsiteY14" fmla="*/ 1260736 h 1808385"/>
              <a:gd name="connsiteX15" fmla="*/ 293331 w 1808385"/>
              <a:gd name="connsiteY15" fmla="*/ 1069887 h 1808385"/>
              <a:gd name="connsiteX16" fmla="*/ 293331 w 1808385"/>
              <a:gd name="connsiteY16" fmla="*/ 738498 h 1808385"/>
              <a:gd name="connsiteX17" fmla="*/ 90297 w 1808385"/>
              <a:gd name="connsiteY17" fmla="*/ 547649 h 1808385"/>
              <a:gd name="connsiteX18" fmla="*/ 188468 w 1808385"/>
              <a:gd name="connsiteY18" fmla="*/ 377610 h 1808385"/>
              <a:gd name="connsiteX19" fmla="*/ 455266 w 1808385"/>
              <a:gd name="connsiteY19" fmla="*/ 458018 h 1808385"/>
              <a:gd name="connsiteX20" fmla="*/ 742257 w 1808385"/>
              <a:gd name="connsiteY20" fmla="*/ 292324 h 1808385"/>
              <a:gd name="connsiteX21" fmla="*/ 806021 w 1808385"/>
              <a:gd name="connsiteY21" fmla="*/ 21066 h 1808385"/>
              <a:gd name="connsiteX22" fmla="*/ 1002364 w 1808385"/>
              <a:gd name="connsiteY22" fmla="*/ 21066 h 1808385"/>
              <a:gd name="connsiteX23" fmla="*/ 1066128 w 1808385"/>
              <a:gd name="connsiteY23" fmla="*/ 292324 h 1808385"/>
              <a:gd name="connsiteX24" fmla="*/ 1353119 w 1808385"/>
              <a:gd name="connsiteY24" fmla="*/ 458018 h 1808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1808385" h="1808385">
                <a:moveTo>
                  <a:pt x="1163962" y="457437"/>
                </a:moveTo>
                <a:lnTo>
                  <a:pt x="1357386" y="337640"/>
                </a:lnTo>
                <a:lnTo>
                  <a:pt x="1470745" y="450999"/>
                </a:lnTo>
                <a:lnTo>
                  <a:pt x="1350948" y="644423"/>
                </a:lnTo>
                <a:cubicBezTo>
                  <a:pt x="1397089" y="723777"/>
                  <a:pt x="1421261" y="813988"/>
                  <a:pt x="1420979" y="905781"/>
                </a:cubicBezTo>
                <a:lnTo>
                  <a:pt x="1621438" y="1013393"/>
                </a:lnTo>
                <a:lnTo>
                  <a:pt x="1579946" y="1168245"/>
                </a:lnTo>
                <a:lnTo>
                  <a:pt x="1352537" y="1161210"/>
                </a:lnTo>
                <a:cubicBezTo>
                  <a:pt x="1306886" y="1240845"/>
                  <a:pt x="1240846" y="1306885"/>
                  <a:pt x="1161210" y="1352537"/>
                </a:cubicBezTo>
                <a:lnTo>
                  <a:pt x="1168244" y="1579946"/>
                </a:lnTo>
                <a:lnTo>
                  <a:pt x="1013394" y="1621438"/>
                </a:lnTo>
                <a:lnTo>
                  <a:pt x="905781" y="1420979"/>
                </a:lnTo>
                <a:cubicBezTo>
                  <a:pt x="813989" y="1421261"/>
                  <a:pt x="723777" y="1397089"/>
                  <a:pt x="644423" y="1350948"/>
                </a:cubicBezTo>
                <a:lnTo>
                  <a:pt x="450999" y="1470745"/>
                </a:lnTo>
                <a:lnTo>
                  <a:pt x="337640" y="1357386"/>
                </a:lnTo>
                <a:lnTo>
                  <a:pt x="457437" y="1163962"/>
                </a:lnTo>
                <a:cubicBezTo>
                  <a:pt x="411296" y="1084608"/>
                  <a:pt x="387124" y="994397"/>
                  <a:pt x="387406" y="902604"/>
                </a:cubicBezTo>
                <a:lnTo>
                  <a:pt x="186947" y="794992"/>
                </a:lnTo>
                <a:lnTo>
                  <a:pt x="228439" y="640140"/>
                </a:lnTo>
                <a:lnTo>
                  <a:pt x="455848" y="647175"/>
                </a:lnTo>
                <a:cubicBezTo>
                  <a:pt x="501499" y="567540"/>
                  <a:pt x="567539" y="501500"/>
                  <a:pt x="647175" y="455848"/>
                </a:cubicBezTo>
                <a:lnTo>
                  <a:pt x="640141" y="228439"/>
                </a:lnTo>
                <a:lnTo>
                  <a:pt x="794991" y="186947"/>
                </a:lnTo>
                <a:lnTo>
                  <a:pt x="902604" y="387406"/>
                </a:lnTo>
                <a:cubicBezTo>
                  <a:pt x="994396" y="387124"/>
                  <a:pt x="1084608" y="411296"/>
                  <a:pt x="1163962" y="457437"/>
                </a:cubicBezTo>
                <a:close/>
              </a:path>
            </a:pathLst>
          </a:cu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51807" tIns="551807" rIns="551807" bIns="551807" numCol="1" spcCol="1270" anchor="ctr" anchorCtr="0">
            <a:noAutofit/>
          </a:bodyPr>
          <a:lstStyle/>
          <a:p>
            <a:pPr marL="0" marR="0" lvl="0" indent="0" algn="ctr" defTabSz="1080881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18" name="环形箭头 17"/>
          <p:cNvSpPr/>
          <p:nvPr/>
        </p:nvSpPr>
        <p:spPr>
          <a:xfrm>
            <a:off x="4506513" y="3054048"/>
            <a:ext cx="2331411" cy="2331411"/>
          </a:xfrm>
          <a:prstGeom prst="circularArrow">
            <a:avLst>
              <a:gd name="adj1" fmla="val 4688"/>
              <a:gd name="adj2" fmla="val 299029"/>
              <a:gd name="adj3" fmla="val 2525365"/>
              <a:gd name="adj4" fmla="val 15841599"/>
              <a:gd name="adj5" fmla="val 5469"/>
            </a:avLst>
          </a:prstGeom>
          <a:solidFill>
            <a:srgbClr val="C00000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形状 18"/>
          <p:cNvSpPr/>
          <p:nvPr/>
        </p:nvSpPr>
        <p:spPr>
          <a:xfrm>
            <a:off x="3348913" y="2605882"/>
            <a:ext cx="1693916" cy="1693916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rgbClr val="000000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环形箭头 19"/>
          <p:cNvSpPr/>
          <p:nvPr/>
        </p:nvSpPr>
        <p:spPr>
          <a:xfrm>
            <a:off x="4025239" y="1700808"/>
            <a:ext cx="1826383" cy="1826383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rgbClr val="C00000"/>
          </a:solidFill>
          <a:ln>
            <a:noFill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254685" y="1997044"/>
            <a:ext cx="1564858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1254685" y="2185173"/>
            <a:ext cx="2353843" cy="2114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827584" y="3445020"/>
            <a:ext cx="1564858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827584" y="3633149"/>
            <a:ext cx="2353843" cy="2114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2119303" y="4497147"/>
            <a:ext cx="1564858" cy="18562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2119304" y="4685276"/>
            <a:ext cx="2353843" cy="2114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043524" y="2244923"/>
            <a:ext cx="2321411" cy="212046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6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012"/>
          <p:cNvSpPr/>
          <p:nvPr/>
        </p:nvSpPr>
        <p:spPr>
          <a:xfrm>
            <a:off x="5329595" y="2204864"/>
            <a:ext cx="2695532" cy="1276564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2013"/>
          <p:cNvSpPr/>
          <p:nvPr/>
        </p:nvSpPr>
        <p:spPr>
          <a:xfrm>
            <a:off x="5329595" y="3666003"/>
            <a:ext cx="2695532" cy="1275211"/>
          </a:xfrm>
          <a:prstGeom prst="roundRect">
            <a:avLst>
              <a:gd name="adj" fmla="val 6925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2014"/>
          <p:cNvSpPr/>
          <p:nvPr/>
        </p:nvSpPr>
        <p:spPr>
          <a:xfrm>
            <a:off x="1186832" y="3665328"/>
            <a:ext cx="2695532" cy="1276563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Shape 2015"/>
          <p:cNvSpPr/>
          <p:nvPr/>
        </p:nvSpPr>
        <p:spPr>
          <a:xfrm>
            <a:off x="1186832" y="2204864"/>
            <a:ext cx="2695532" cy="1276564"/>
          </a:xfrm>
          <a:prstGeom prst="roundRect">
            <a:avLst>
              <a:gd name="adj" fmla="val 6918"/>
            </a:avLst>
          </a:prstGeom>
          <a:noFill/>
          <a:ln w="12700">
            <a:solidFill>
              <a:srgbClr val="A6AAA9"/>
            </a:solidFill>
            <a:miter lim="400000"/>
          </a:ln>
        </p:spPr>
        <p:txBody>
          <a:bodyPr lIns="17447" tIns="17447" rIns="17447" bIns="17447" anchor="ctr"/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Shape 2016"/>
          <p:cNvSpPr/>
          <p:nvPr/>
        </p:nvSpPr>
        <p:spPr>
          <a:xfrm>
            <a:off x="3510436" y="2483125"/>
            <a:ext cx="2185796" cy="21857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</p:spPr>
        <p:txBody>
          <a:bodyPr lIns="23262" tIns="23262" rIns="23262" bIns="23262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2021"/>
          <p:cNvSpPr/>
          <p:nvPr/>
        </p:nvSpPr>
        <p:spPr>
          <a:xfrm>
            <a:off x="1694113" y="2704780"/>
            <a:ext cx="1757425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2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2022"/>
          <p:cNvSpPr/>
          <p:nvPr/>
        </p:nvSpPr>
        <p:spPr>
          <a:xfrm>
            <a:off x="1688215" y="2429279"/>
            <a:ext cx="1414860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Shape 2023"/>
          <p:cNvSpPr/>
          <p:nvPr/>
        </p:nvSpPr>
        <p:spPr>
          <a:xfrm>
            <a:off x="1694113" y="4170531"/>
            <a:ext cx="1757425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spcBef>
                <a:spcPts val="2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2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2024"/>
          <p:cNvSpPr/>
          <p:nvPr/>
        </p:nvSpPr>
        <p:spPr>
          <a:xfrm>
            <a:off x="1688215" y="3916196"/>
            <a:ext cx="1414860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l"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Shape 2025"/>
          <p:cNvSpPr/>
          <p:nvPr/>
        </p:nvSpPr>
        <p:spPr>
          <a:xfrm>
            <a:off x="5771956" y="2704780"/>
            <a:ext cx="1750412" cy="375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Shape 2026"/>
          <p:cNvSpPr/>
          <p:nvPr/>
        </p:nvSpPr>
        <p:spPr>
          <a:xfrm>
            <a:off x="6107903" y="2438833"/>
            <a:ext cx="1414860" cy="2024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Shape 2027"/>
          <p:cNvSpPr/>
          <p:nvPr/>
        </p:nvSpPr>
        <p:spPr>
          <a:xfrm>
            <a:off x="5771957" y="4170534"/>
            <a:ext cx="1750412" cy="387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45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Shape 2028"/>
          <p:cNvSpPr/>
          <p:nvPr/>
        </p:nvSpPr>
        <p:spPr>
          <a:xfrm>
            <a:off x="6107903" y="3916196"/>
            <a:ext cx="1414860" cy="22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3500">
                <a:solidFill>
                  <a:srgbClr val="53585F"/>
                </a:solidFill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0" name="Group 2031"/>
          <p:cNvGrpSpPr/>
          <p:nvPr/>
        </p:nvGrpSpPr>
        <p:grpSpPr>
          <a:xfrm>
            <a:off x="827584" y="2481552"/>
            <a:ext cx="723188" cy="723188"/>
            <a:chOff x="0" y="0"/>
            <a:chExt cx="1910968" cy="1910968"/>
          </a:xfrm>
        </p:grpSpPr>
        <p:sp>
          <p:nvSpPr>
            <p:cNvPr id="41" name="Shape 2029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030"/>
            <p:cNvSpPr/>
            <p:nvPr/>
          </p:nvSpPr>
          <p:spPr>
            <a:xfrm>
              <a:off x="553362" y="560070"/>
              <a:ext cx="804244" cy="706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2034"/>
          <p:cNvGrpSpPr/>
          <p:nvPr/>
        </p:nvGrpSpPr>
        <p:grpSpPr>
          <a:xfrm>
            <a:off x="829602" y="3944035"/>
            <a:ext cx="719150" cy="719150"/>
            <a:chOff x="0" y="0"/>
            <a:chExt cx="1900299" cy="1900299"/>
          </a:xfrm>
        </p:grpSpPr>
        <p:sp>
          <p:nvSpPr>
            <p:cNvPr id="44" name="Shape 2032"/>
            <p:cNvSpPr/>
            <p:nvPr/>
          </p:nvSpPr>
          <p:spPr>
            <a:xfrm>
              <a:off x="0" y="0"/>
              <a:ext cx="1900300" cy="1900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033"/>
            <p:cNvSpPr/>
            <p:nvPr/>
          </p:nvSpPr>
          <p:spPr>
            <a:xfrm rot="10800000" flipH="1">
              <a:off x="548028" y="596692"/>
              <a:ext cx="804244" cy="706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71" y="8035"/>
                  </a:moveTo>
                  <a:lnTo>
                    <a:pt x="11327" y="9235"/>
                  </a:lnTo>
                  <a:lnTo>
                    <a:pt x="14583" y="4904"/>
                  </a:lnTo>
                  <a:lnTo>
                    <a:pt x="15088" y="4330"/>
                  </a:lnTo>
                  <a:lnTo>
                    <a:pt x="17289" y="6157"/>
                  </a:lnTo>
                  <a:lnTo>
                    <a:pt x="17289" y="3078"/>
                  </a:lnTo>
                  <a:lnTo>
                    <a:pt x="17289" y="0"/>
                  </a:lnTo>
                  <a:lnTo>
                    <a:pt x="14583" y="626"/>
                  </a:lnTo>
                  <a:lnTo>
                    <a:pt x="11878" y="1200"/>
                  </a:lnTo>
                  <a:lnTo>
                    <a:pt x="14033" y="3704"/>
                  </a:lnTo>
                  <a:lnTo>
                    <a:pt x="10777" y="7409"/>
                  </a:lnTo>
                  <a:lnTo>
                    <a:pt x="7567" y="6157"/>
                  </a:lnTo>
                  <a:lnTo>
                    <a:pt x="5411" y="10487"/>
                  </a:lnTo>
                  <a:lnTo>
                    <a:pt x="2155" y="9235"/>
                  </a:lnTo>
                  <a:lnTo>
                    <a:pt x="550" y="14817"/>
                  </a:lnTo>
                  <a:lnTo>
                    <a:pt x="0" y="16017"/>
                  </a:lnTo>
                  <a:lnTo>
                    <a:pt x="1055" y="16643"/>
                  </a:lnTo>
                  <a:lnTo>
                    <a:pt x="2706" y="11113"/>
                  </a:lnTo>
                  <a:lnTo>
                    <a:pt x="5916" y="12313"/>
                  </a:lnTo>
                  <a:lnTo>
                    <a:pt x="8071" y="8035"/>
                  </a:lnTo>
                  <a:lnTo>
                    <a:pt x="8071" y="8035"/>
                  </a:lnTo>
                  <a:close/>
                  <a:moveTo>
                    <a:pt x="6466" y="21600"/>
                  </a:moveTo>
                  <a:lnTo>
                    <a:pt x="6466" y="16643"/>
                  </a:lnTo>
                  <a:lnTo>
                    <a:pt x="3761" y="16643"/>
                  </a:lnTo>
                  <a:lnTo>
                    <a:pt x="3761" y="21600"/>
                  </a:lnTo>
                  <a:lnTo>
                    <a:pt x="6466" y="21600"/>
                  </a:lnTo>
                  <a:lnTo>
                    <a:pt x="6466" y="21600"/>
                  </a:lnTo>
                  <a:close/>
                  <a:moveTo>
                    <a:pt x="10227" y="21600"/>
                  </a:moveTo>
                  <a:lnTo>
                    <a:pt x="7567" y="21600"/>
                  </a:lnTo>
                  <a:lnTo>
                    <a:pt x="7567" y="14817"/>
                  </a:lnTo>
                  <a:lnTo>
                    <a:pt x="10227" y="14817"/>
                  </a:lnTo>
                  <a:lnTo>
                    <a:pt x="10227" y="21600"/>
                  </a:lnTo>
                  <a:lnTo>
                    <a:pt x="10227" y="21600"/>
                  </a:lnTo>
                  <a:close/>
                  <a:moveTo>
                    <a:pt x="14033" y="21600"/>
                  </a:moveTo>
                  <a:lnTo>
                    <a:pt x="11327" y="21600"/>
                  </a:lnTo>
                  <a:lnTo>
                    <a:pt x="11327" y="12313"/>
                  </a:lnTo>
                  <a:lnTo>
                    <a:pt x="14033" y="12313"/>
                  </a:lnTo>
                  <a:lnTo>
                    <a:pt x="14033" y="21600"/>
                  </a:lnTo>
                  <a:lnTo>
                    <a:pt x="14033" y="21600"/>
                  </a:lnTo>
                  <a:close/>
                  <a:moveTo>
                    <a:pt x="17794" y="21600"/>
                  </a:moveTo>
                  <a:lnTo>
                    <a:pt x="15088" y="21600"/>
                  </a:lnTo>
                  <a:lnTo>
                    <a:pt x="15088" y="9861"/>
                  </a:lnTo>
                  <a:lnTo>
                    <a:pt x="17794" y="9861"/>
                  </a:lnTo>
                  <a:lnTo>
                    <a:pt x="17794" y="21600"/>
                  </a:lnTo>
                  <a:lnTo>
                    <a:pt x="17794" y="21600"/>
                  </a:lnTo>
                  <a:close/>
                  <a:moveTo>
                    <a:pt x="18894" y="6783"/>
                  </a:moveTo>
                  <a:lnTo>
                    <a:pt x="18894" y="21600"/>
                  </a:lnTo>
                  <a:lnTo>
                    <a:pt x="21600" y="21600"/>
                  </a:lnTo>
                  <a:lnTo>
                    <a:pt x="21600" y="6783"/>
                  </a:lnTo>
                  <a:lnTo>
                    <a:pt x="18894" y="6783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Shape 2035"/>
          <p:cNvSpPr/>
          <p:nvPr/>
        </p:nvSpPr>
        <p:spPr>
          <a:xfrm>
            <a:off x="7661936" y="3944034"/>
            <a:ext cx="719150" cy="7191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0000"/>
          </a:solidFill>
          <a:ln w="12700" cap="flat">
            <a:noFill/>
            <a:miter lim="400000"/>
          </a:ln>
          <a:effectLst/>
        </p:spPr>
        <p:txBody>
          <a:bodyPr wrap="square" lIns="23262" tIns="23262" rIns="23262" bIns="23262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2040"/>
          <p:cNvGrpSpPr/>
          <p:nvPr/>
        </p:nvGrpSpPr>
        <p:grpSpPr>
          <a:xfrm>
            <a:off x="7657918" y="2481552"/>
            <a:ext cx="723188" cy="723188"/>
            <a:chOff x="0" y="0"/>
            <a:chExt cx="1910968" cy="1910968"/>
          </a:xfrm>
        </p:grpSpPr>
        <p:sp>
          <p:nvSpPr>
            <p:cNvPr id="48" name="Shape 2038"/>
            <p:cNvSpPr/>
            <p:nvPr/>
          </p:nvSpPr>
          <p:spPr>
            <a:xfrm>
              <a:off x="0" y="0"/>
              <a:ext cx="1910969" cy="19109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31016" tIns="31016" rIns="31016" bIns="31016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Shape 2039"/>
            <p:cNvSpPr/>
            <p:nvPr/>
          </p:nvSpPr>
          <p:spPr>
            <a:xfrm>
              <a:off x="657404" y="557107"/>
              <a:ext cx="596161" cy="749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15" h="21072" extrusionOk="0">
                  <a:moveTo>
                    <a:pt x="17468" y="6506"/>
                  </a:moveTo>
                  <a:cubicBezTo>
                    <a:pt x="16410" y="7763"/>
                    <a:pt x="15333" y="6878"/>
                    <a:pt x="13824" y="5996"/>
                  </a:cubicBezTo>
                  <a:cubicBezTo>
                    <a:pt x="12317" y="5116"/>
                    <a:pt x="10950" y="4575"/>
                    <a:pt x="12006" y="3318"/>
                  </a:cubicBezTo>
                  <a:cubicBezTo>
                    <a:pt x="13062" y="2059"/>
                    <a:pt x="15140" y="1754"/>
                    <a:pt x="16648" y="2634"/>
                  </a:cubicBezTo>
                  <a:cubicBezTo>
                    <a:pt x="18155" y="3515"/>
                    <a:pt x="18522" y="5248"/>
                    <a:pt x="17468" y="6506"/>
                  </a:cubicBezTo>
                  <a:close/>
                  <a:moveTo>
                    <a:pt x="20868" y="4865"/>
                  </a:moveTo>
                  <a:cubicBezTo>
                    <a:pt x="20191" y="1663"/>
                    <a:pt x="16530" y="-474"/>
                    <a:pt x="12691" y="90"/>
                  </a:cubicBezTo>
                  <a:cubicBezTo>
                    <a:pt x="8853" y="655"/>
                    <a:pt x="5613" y="3118"/>
                    <a:pt x="6290" y="6320"/>
                  </a:cubicBezTo>
                  <a:cubicBezTo>
                    <a:pt x="6436" y="7009"/>
                    <a:pt x="6840" y="8088"/>
                    <a:pt x="7318" y="8862"/>
                  </a:cubicBezTo>
                  <a:lnTo>
                    <a:pt x="346" y="17166"/>
                  </a:lnTo>
                  <a:cubicBezTo>
                    <a:pt x="90" y="17473"/>
                    <a:pt x="-56" y="18024"/>
                    <a:pt x="20" y="18392"/>
                  </a:cubicBezTo>
                  <a:lnTo>
                    <a:pt x="470" y="20511"/>
                  </a:lnTo>
                  <a:cubicBezTo>
                    <a:pt x="547" y="20879"/>
                    <a:pt x="971" y="21126"/>
                    <a:pt x="1412" y="21061"/>
                  </a:cubicBezTo>
                  <a:lnTo>
                    <a:pt x="3454" y="20761"/>
                  </a:lnTo>
                  <a:cubicBezTo>
                    <a:pt x="3895" y="20696"/>
                    <a:pt x="4457" y="20387"/>
                    <a:pt x="4700" y="20072"/>
                  </a:cubicBezTo>
                  <a:lnTo>
                    <a:pt x="7456" y="16513"/>
                  </a:lnTo>
                  <a:lnTo>
                    <a:pt x="7480" y="16490"/>
                  </a:lnTo>
                  <a:lnTo>
                    <a:pt x="9346" y="16216"/>
                  </a:lnTo>
                  <a:lnTo>
                    <a:pt x="12566" y="12046"/>
                  </a:lnTo>
                  <a:cubicBezTo>
                    <a:pt x="13623" y="12195"/>
                    <a:pt x="15142" y="12146"/>
                    <a:pt x="16039" y="12013"/>
                  </a:cubicBezTo>
                  <a:cubicBezTo>
                    <a:pt x="19878" y="11449"/>
                    <a:pt x="21544" y="8068"/>
                    <a:pt x="20868" y="486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Text Placeholder 5"/>
          <p:cNvSpPr txBox="1">
            <a:spLocks/>
          </p:cNvSpPr>
          <p:nvPr/>
        </p:nvSpPr>
        <p:spPr>
          <a:xfrm>
            <a:off x="4022079" y="3319634"/>
            <a:ext cx="1162180" cy="47964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en-GB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2036"/>
          <p:cNvSpPr/>
          <p:nvPr/>
        </p:nvSpPr>
        <p:spPr>
          <a:xfrm>
            <a:off x="7869331" y="4141282"/>
            <a:ext cx="304358" cy="3246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2"/>
          <p:cNvGrpSpPr>
            <a:grpSpLocks/>
          </p:cNvGrpSpPr>
          <p:nvPr/>
        </p:nvGrpSpPr>
        <p:grpSpPr bwMode="auto">
          <a:xfrm>
            <a:off x="251520" y="3204195"/>
            <a:ext cx="2722574" cy="464598"/>
            <a:chOff x="-1032447" y="0"/>
            <a:chExt cx="2967616" cy="506624"/>
          </a:xfrm>
          <a:solidFill>
            <a:srgbClr val="C00000"/>
          </a:solidFill>
        </p:grpSpPr>
        <p:sp>
          <p:nvSpPr>
            <p:cNvPr id="3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椭圆 35"/>
          <p:cNvSpPr>
            <a:spLocks noChangeArrowheads="1"/>
          </p:cNvSpPr>
          <p:nvPr/>
        </p:nvSpPr>
        <p:spPr bwMode="auto">
          <a:xfrm>
            <a:off x="1599232" y="1998277"/>
            <a:ext cx="972890" cy="97289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6"/>
          <p:cNvGrpSpPr>
            <a:grpSpLocks/>
          </p:cNvGrpSpPr>
          <p:nvPr/>
        </p:nvGrpSpPr>
        <p:grpSpPr bwMode="auto">
          <a:xfrm flipV="1">
            <a:off x="2867775" y="3272645"/>
            <a:ext cx="1775378" cy="464599"/>
            <a:chOff x="0" y="0"/>
            <a:chExt cx="1935168" cy="506624"/>
          </a:xfrm>
          <a:solidFill>
            <a:srgbClr val="000000"/>
          </a:solidFill>
        </p:grpSpPr>
        <p:sp>
          <p:nvSpPr>
            <p:cNvPr id="3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椭圆 39"/>
          <p:cNvSpPr>
            <a:spLocks noChangeArrowheads="1"/>
          </p:cNvSpPr>
          <p:nvPr/>
        </p:nvSpPr>
        <p:spPr bwMode="auto">
          <a:xfrm>
            <a:off x="3328003" y="4046817"/>
            <a:ext cx="972890" cy="97289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0"/>
          <p:cNvGrpSpPr>
            <a:grpSpLocks/>
          </p:cNvGrpSpPr>
          <p:nvPr/>
        </p:nvGrpSpPr>
        <p:grpSpPr bwMode="auto">
          <a:xfrm>
            <a:off x="4539747" y="3204195"/>
            <a:ext cx="1776833" cy="464598"/>
            <a:chOff x="0" y="0"/>
            <a:chExt cx="1935168" cy="506624"/>
          </a:xfrm>
          <a:solidFill>
            <a:srgbClr val="C00000"/>
          </a:solidFill>
        </p:grpSpPr>
        <p:sp>
          <p:nvSpPr>
            <p:cNvPr id="4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5" name="椭圆 43"/>
          <p:cNvSpPr>
            <a:spLocks noChangeArrowheads="1"/>
          </p:cNvSpPr>
          <p:nvPr/>
        </p:nvSpPr>
        <p:spPr bwMode="auto">
          <a:xfrm>
            <a:off x="4941717" y="1998277"/>
            <a:ext cx="972890" cy="97289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椭圆 45"/>
          <p:cNvSpPr>
            <a:spLocks noChangeArrowheads="1"/>
          </p:cNvSpPr>
          <p:nvPr/>
        </p:nvSpPr>
        <p:spPr bwMode="auto">
          <a:xfrm>
            <a:off x="6610777" y="4046817"/>
            <a:ext cx="972890" cy="97289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1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>
            <a:spLocks noChangeArrowheads="1"/>
          </p:cNvSpPr>
          <p:nvPr/>
        </p:nvSpPr>
        <p:spPr bwMode="auto">
          <a:xfrm>
            <a:off x="1294930" y="4232041"/>
            <a:ext cx="1581497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>
            <a:spLocks noChangeArrowheads="1"/>
          </p:cNvSpPr>
          <p:nvPr/>
        </p:nvSpPr>
        <p:spPr bwMode="auto">
          <a:xfrm>
            <a:off x="1538063" y="4030743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50"/>
          <p:cNvSpPr>
            <a:spLocks noChangeArrowheads="1"/>
          </p:cNvSpPr>
          <p:nvPr/>
        </p:nvSpPr>
        <p:spPr bwMode="auto">
          <a:xfrm>
            <a:off x="1528593" y="3386247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0" name="TextBox 51"/>
          <p:cNvSpPr>
            <a:spLocks noChangeArrowheads="1"/>
          </p:cNvSpPr>
          <p:nvPr/>
        </p:nvSpPr>
        <p:spPr bwMode="auto">
          <a:xfrm>
            <a:off x="3197652" y="3386247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1" name="TextBox 52"/>
          <p:cNvSpPr>
            <a:spLocks noChangeArrowheads="1"/>
          </p:cNvSpPr>
          <p:nvPr/>
        </p:nvSpPr>
        <p:spPr bwMode="auto">
          <a:xfrm>
            <a:off x="4943900" y="3386247"/>
            <a:ext cx="109522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52" name="组合 53"/>
          <p:cNvGrpSpPr>
            <a:grpSpLocks/>
          </p:cNvGrpSpPr>
          <p:nvPr/>
        </p:nvGrpSpPr>
        <p:grpSpPr bwMode="auto">
          <a:xfrm flipV="1">
            <a:off x="6208804" y="3272644"/>
            <a:ext cx="2630819" cy="464600"/>
            <a:chOff x="-1" y="0"/>
            <a:chExt cx="2865253" cy="506625"/>
          </a:xfrm>
          <a:solidFill>
            <a:srgbClr val="000000"/>
          </a:solidFill>
        </p:grpSpPr>
        <p:sp>
          <p:nvSpPr>
            <p:cNvPr id="5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5" name="TextBox 56"/>
          <p:cNvSpPr>
            <a:spLocks noChangeArrowheads="1"/>
          </p:cNvSpPr>
          <p:nvPr/>
        </p:nvSpPr>
        <p:spPr bwMode="auto">
          <a:xfrm>
            <a:off x="6478967" y="3386247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56" name="TextBox 57"/>
          <p:cNvSpPr>
            <a:spLocks noChangeArrowheads="1"/>
          </p:cNvSpPr>
          <p:nvPr/>
        </p:nvSpPr>
        <p:spPr bwMode="auto">
          <a:xfrm>
            <a:off x="3023700" y="2183501"/>
            <a:ext cx="1581497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8"/>
          <p:cNvSpPr>
            <a:spLocks noChangeArrowheads="1"/>
          </p:cNvSpPr>
          <p:nvPr/>
        </p:nvSpPr>
        <p:spPr bwMode="auto">
          <a:xfrm>
            <a:off x="3266834" y="1988840"/>
            <a:ext cx="1095229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9"/>
          <p:cNvSpPr>
            <a:spLocks noChangeArrowheads="1"/>
          </p:cNvSpPr>
          <p:nvPr/>
        </p:nvSpPr>
        <p:spPr bwMode="auto">
          <a:xfrm>
            <a:off x="4637414" y="4232041"/>
            <a:ext cx="1581497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62"/>
          <p:cNvSpPr>
            <a:spLocks noChangeArrowheads="1"/>
          </p:cNvSpPr>
          <p:nvPr/>
        </p:nvSpPr>
        <p:spPr bwMode="auto">
          <a:xfrm>
            <a:off x="4879093" y="4040939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63"/>
          <p:cNvSpPr>
            <a:spLocks noChangeArrowheads="1"/>
          </p:cNvSpPr>
          <p:nvPr/>
        </p:nvSpPr>
        <p:spPr bwMode="auto">
          <a:xfrm>
            <a:off x="6246760" y="2183501"/>
            <a:ext cx="1581497" cy="33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6"/>
          <p:cNvSpPr>
            <a:spLocks noChangeArrowheads="1"/>
          </p:cNvSpPr>
          <p:nvPr/>
        </p:nvSpPr>
        <p:spPr bwMode="auto">
          <a:xfrm>
            <a:off x="6488438" y="1988840"/>
            <a:ext cx="1096685" cy="203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7"/>
          <p:cNvSpPr>
            <a:spLocks noChangeArrowheads="1"/>
          </p:cNvSpPr>
          <p:nvPr/>
        </p:nvSpPr>
        <p:spPr bwMode="auto">
          <a:xfrm>
            <a:off x="1799354" y="2303990"/>
            <a:ext cx="57264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3" name="TextBox 68"/>
          <p:cNvSpPr>
            <a:spLocks noChangeArrowheads="1"/>
          </p:cNvSpPr>
          <p:nvPr/>
        </p:nvSpPr>
        <p:spPr bwMode="auto">
          <a:xfrm>
            <a:off x="5141921" y="2303990"/>
            <a:ext cx="571029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4" name="TextBox 70"/>
          <p:cNvSpPr>
            <a:spLocks noChangeArrowheads="1"/>
          </p:cNvSpPr>
          <p:nvPr/>
        </p:nvSpPr>
        <p:spPr bwMode="auto">
          <a:xfrm>
            <a:off x="3528126" y="4352530"/>
            <a:ext cx="57264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65" name="TextBox 72"/>
          <p:cNvSpPr>
            <a:spLocks noChangeArrowheads="1"/>
          </p:cNvSpPr>
          <p:nvPr/>
        </p:nvSpPr>
        <p:spPr bwMode="auto">
          <a:xfrm>
            <a:off x="6810899" y="4352530"/>
            <a:ext cx="572648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椭圆 19"/>
          <p:cNvSpPr/>
          <p:nvPr/>
        </p:nvSpPr>
        <p:spPr>
          <a:xfrm>
            <a:off x="2927650" y="2841964"/>
            <a:ext cx="3119071" cy="1412823"/>
          </a:xfrm>
          <a:prstGeom prst="ellipse">
            <a:avLst/>
          </a:prstGeom>
          <a:noFill/>
          <a:ln w="19050" cap="rnd" cmpd="sng" algn="ctr">
            <a:solidFill>
              <a:srgbClr val="FFFFFF">
                <a:lumMod val="65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 rot="5400000">
            <a:off x="2924033" y="2841964"/>
            <a:ext cx="3119070" cy="1412824"/>
          </a:xfrm>
          <a:prstGeom prst="ellipse">
            <a:avLst/>
          </a:prstGeom>
          <a:noFill/>
          <a:ln w="19050" cap="rnd" cmpd="sng" algn="ctr">
            <a:solidFill>
              <a:srgbClr val="FFFFFF">
                <a:lumMod val="65000"/>
              </a:srgbClr>
            </a:solidFill>
            <a:prstDash val="sysDot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6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3308970" y="2378808"/>
            <a:ext cx="1077257" cy="1077257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638066" y="2378808"/>
            <a:ext cx="1077257" cy="1077257"/>
          </a:xfrm>
          <a:prstGeom prst="ellips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638066" y="3662830"/>
            <a:ext cx="1077257" cy="1077257"/>
          </a:xfrm>
          <a:prstGeom prst="ellips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3308970" y="3673888"/>
            <a:ext cx="1077257" cy="1077257"/>
          </a:xfrm>
          <a:prstGeom prst="ellips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51376" y="2645080"/>
            <a:ext cx="584966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7" name="矩形 26"/>
          <p:cNvSpPr/>
          <p:nvPr/>
        </p:nvSpPr>
        <p:spPr>
          <a:xfrm>
            <a:off x="4879873" y="2662225"/>
            <a:ext cx="60681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8" name="矩形 27"/>
          <p:cNvSpPr/>
          <p:nvPr/>
        </p:nvSpPr>
        <p:spPr>
          <a:xfrm>
            <a:off x="3565558" y="3950223"/>
            <a:ext cx="556602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29" name="矩形 28"/>
          <p:cNvSpPr/>
          <p:nvPr/>
        </p:nvSpPr>
        <p:spPr>
          <a:xfrm>
            <a:off x="4885035" y="3950225"/>
            <a:ext cx="59648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513528" y="2482152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513528" y="2679089"/>
            <a:ext cx="2270099" cy="5054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966327" y="2482152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377437" y="2679089"/>
            <a:ext cx="2227011" cy="5054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13528" y="3932490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513528" y="4129426"/>
            <a:ext cx="2270099" cy="5054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966327" y="3932490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05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05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6377437" y="4129426"/>
            <a:ext cx="2227011" cy="5054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C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5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MH_Others_1"/>
          <p:cNvCxnSpPr/>
          <p:nvPr>
            <p:custDataLst>
              <p:tags r:id="rId1"/>
            </p:custDataLst>
          </p:nvPr>
        </p:nvCxnSpPr>
        <p:spPr>
          <a:xfrm>
            <a:off x="4385731" y="1520865"/>
            <a:ext cx="0" cy="462927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27" name="MH_Others_2"/>
          <p:cNvSpPr/>
          <p:nvPr>
            <p:custDataLst>
              <p:tags r:id="rId2"/>
            </p:custDataLst>
          </p:nvPr>
        </p:nvSpPr>
        <p:spPr>
          <a:xfrm flipH="1">
            <a:off x="2758486" y="1520865"/>
            <a:ext cx="3254491" cy="672902"/>
          </a:xfrm>
          <a:prstGeom prst="homePlate">
            <a:avLst>
              <a:gd name="adj" fmla="val 0"/>
            </a:avLst>
          </a:prstGeom>
          <a:solidFill>
            <a:srgbClr val="C00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章 节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MH_Others_3"/>
          <p:cNvSpPr/>
          <p:nvPr>
            <p:custDataLst>
              <p:tags r:id="rId3"/>
            </p:custDataLst>
          </p:nvPr>
        </p:nvSpPr>
        <p:spPr>
          <a:xfrm>
            <a:off x="4290133" y="5985968"/>
            <a:ext cx="191196" cy="164822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MH_Number_1"/>
          <p:cNvSpPr/>
          <p:nvPr>
            <p:custDataLst>
              <p:tags r:id="rId4"/>
            </p:custDataLst>
          </p:nvPr>
        </p:nvSpPr>
        <p:spPr>
          <a:xfrm>
            <a:off x="4397614" y="2684345"/>
            <a:ext cx="549983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0" name="MH_Number_2"/>
          <p:cNvSpPr/>
          <p:nvPr>
            <p:custDataLst>
              <p:tags r:id="rId5"/>
            </p:custDataLst>
          </p:nvPr>
        </p:nvSpPr>
        <p:spPr>
          <a:xfrm flipH="1">
            <a:off x="3854866" y="3364758"/>
            <a:ext cx="549983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1" name="MH_Number_3"/>
          <p:cNvSpPr/>
          <p:nvPr>
            <p:custDataLst>
              <p:tags r:id="rId6"/>
            </p:custDataLst>
          </p:nvPr>
        </p:nvSpPr>
        <p:spPr>
          <a:xfrm>
            <a:off x="4397614" y="4045170"/>
            <a:ext cx="549983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7"/>
            </p:custDataLst>
          </p:nvPr>
        </p:nvSpPr>
        <p:spPr>
          <a:xfrm flipH="1">
            <a:off x="3854866" y="4725582"/>
            <a:ext cx="549983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3" name="MH_Entry_1"/>
          <p:cNvSpPr/>
          <p:nvPr>
            <p:custDataLst>
              <p:tags r:id="rId8"/>
            </p:custDataLst>
          </p:nvPr>
        </p:nvSpPr>
        <p:spPr>
          <a:xfrm>
            <a:off x="5197242" y="2628261"/>
            <a:ext cx="2759134" cy="553998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</a:t>
            </a:r>
            <a:r>
              <a:rPr kumimoji="0" lang="zh-CN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概述</a:t>
            </a:r>
            <a:endParaRPr kumimoji="0" lang="en-US" altLang="zh-CN" sz="24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1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MH_Entry_2"/>
          <p:cNvSpPr/>
          <p:nvPr>
            <p:custDataLst>
              <p:tags r:id="rId9"/>
            </p:custDataLst>
          </p:nvPr>
        </p:nvSpPr>
        <p:spPr>
          <a:xfrm>
            <a:off x="1745250" y="3339249"/>
            <a:ext cx="1853149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工作完成情况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MH_Entry_3"/>
          <p:cNvSpPr/>
          <p:nvPr>
            <p:custDataLst>
              <p:tags r:id="rId10"/>
            </p:custDataLst>
          </p:nvPr>
        </p:nvSpPr>
        <p:spPr>
          <a:xfrm>
            <a:off x="5197242" y="3973293"/>
            <a:ext cx="1853149" cy="47705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MH_Entry_4"/>
          <p:cNvSpPr/>
          <p:nvPr>
            <p:custDataLst>
              <p:tags r:id="rId11"/>
            </p:custDataLst>
          </p:nvPr>
        </p:nvSpPr>
        <p:spPr>
          <a:xfrm>
            <a:off x="1745250" y="4645809"/>
            <a:ext cx="1853149" cy="43858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Up Arrow 64"/>
          <p:cNvSpPr/>
          <p:nvPr/>
        </p:nvSpPr>
        <p:spPr>
          <a:xfrm>
            <a:off x="4322060" y="1873290"/>
            <a:ext cx="373904" cy="4165016"/>
          </a:xfrm>
          <a:prstGeom prst="upArrow">
            <a:avLst>
              <a:gd name="adj1" fmla="val 50000"/>
              <a:gd name="adj2" fmla="val 67147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Bent Arrow 65"/>
          <p:cNvSpPr/>
          <p:nvPr/>
        </p:nvSpPr>
        <p:spPr>
          <a:xfrm>
            <a:off x="4414455" y="2597059"/>
            <a:ext cx="2358767" cy="3441248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9" name="Bent Arrow 53"/>
          <p:cNvSpPr/>
          <p:nvPr/>
        </p:nvSpPr>
        <p:spPr>
          <a:xfrm flipH="1">
            <a:off x="2266698" y="3289149"/>
            <a:ext cx="2358767" cy="2749158"/>
          </a:xfrm>
          <a:prstGeom prst="bentArrow">
            <a:avLst>
              <a:gd name="adj1" fmla="val 8879"/>
              <a:gd name="adj2" fmla="val 9038"/>
              <a:gd name="adj3" fmla="val 15734"/>
              <a:gd name="adj4" fmla="val 19454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Bent Arrow 50"/>
          <p:cNvSpPr/>
          <p:nvPr/>
        </p:nvSpPr>
        <p:spPr>
          <a:xfrm>
            <a:off x="4415585" y="3673645"/>
            <a:ext cx="2092876" cy="2364662"/>
          </a:xfrm>
          <a:prstGeom prst="bentArrow">
            <a:avLst>
              <a:gd name="adj1" fmla="val 10194"/>
              <a:gd name="adj2" fmla="val 9038"/>
              <a:gd name="adj3" fmla="val 14263"/>
              <a:gd name="adj4" fmla="val 24932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1" name="Bent Arrow 56"/>
          <p:cNvSpPr/>
          <p:nvPr/>
        </p:nvSpPr>
        <p:spPr>
          <a:xfrm flipH="1">
            <a:off x="2827336" y="4274509"/>
            <a:ext cx="1798127" cy="1881257"/>
          </a:xfrm>
          <a:prstGeom prst="bentArrow">
            <a:avLst>
              <a:gd name="adj1" fmla="val 13458"/>
              <a:gd name="adj2" fmla="val 12349"/>
              <a:gd name="adj3" fmla="val 17061"/>
              <a:gd name="adj4" fmla="val 30061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9411" y="4233932"/>
            <a:ext cx="1738479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6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9552" y="3222664"/>
            <a:ext cx="1715811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98797" y="3566311"/>
            <a:ext cx="1715811" cy="62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44095" y="1964299"/>
            <a:ext cx="1715811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95890" y="2429449"/>
            <a:ext cx="1715811" cy="6176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6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245"/>
          <p:cNvSpPr>
            <a:spLocks/>
          </p:cNvSpPr>
          <p:nvPr/>
        </p:nvSpPr>
        <p:spPr bwMode="auto">
          <a:xfrm>
            <a:off x="3825571" y="4734598"/>
            <a:ext cx="334654" cy="334654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 noEditPoints="1"/>
          </p:cNvSpPr>
          <p:nvPr/>
        </p:nvSpPr>
        <p:spPr bwMode="auto">
          <a:xfrm>
            <a:off x="4773764" y="2105833"/>
            <a:ext cx="373767" cy="373767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217"/>
          <p:cNvSpPr>
            <a:spLocks noEditPoints="1"/>
          </p:cNvSpPr>
          <p:nvPr/>
        </p:nvSpPr>
        <p:spPr bwMode="auto">
          <a:xfrm>
            <a:off x="3877549" y="3771373"/>
            <a:ext cx="382356" cy="286767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216"/>
          <p:cNvSpPr>
            <a:spLocks noEditPoints="1"/>
          </p:cNvSpPr>
          <p:nvPr/>
        </p:nvSpPr>
        <p:spPr bwMode="auto">
          <a:xfrm>
            <a:off x="4786299" y="4132305"/>
            <a:ext cx="342205" cy="344531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135"/>
          <p:cNvSpPr>
            <a:spLocks noEditPoints="1"/>
          </p:cNvSpPr>
          <p:nvPr/>
        </p:nvSpPr>
        <p:spPr bwMode="auto">
          <a:xfrm>
            <a:off x="4751267" y="3079281"/>
            <a:ext cx="306144" cy="286767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11657" tIns="55828" rIns="111657" bIns="55828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49"/>
          <p:cNvGrpSpPr/>
          <p:nvPr/>
        </p:nvGrpSpPr>
        <p:grpSpPr>
          <a:xfrm>
            <a:off x="3594269" y="2499277"/>
            <a:ext cx="1079253" cy="1326466"/>
            <a:chOff x="3606801" y="1795463"/>
            <a:chExt cx="928688" cy="1141413"/>
          </a:xfrm>
        </p:grpSpPr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3606801" y="1795463"/>
              <a:ext cx="928688" cy="1141413"/>
            </a:xfrm>
            <a:custGeom>
              <a:avLst/>
              <a:gdLst/>
              <a:ahLst/>
              <a:cxnLst>
                <a:cxn ang="0">
                  <a:pos x="3" y="110"/>
                </a:cxn>
                <a:cxn ang="0">
                  <a:pos x="247" y="0"/>
                </a:cxn>
                <a:cxn ang="0">
                  <a:pos x="247" y="303"/>
                </a:cxn>
                <a:cxn ang="0">
                  <a:pos x="21" y="303"/>
                </a:cxn>
                <a:cxn ang="0">
                  <a:pos x="3" y="110"/>
                </a:cxn>
              </a:cxnLst>
              <a:rect l="0" t="0" r="r" b="b"/>
              <a:pathLst>
                <a:path w="247" h="303">
                  <a:moveTo>
                    <a:pt x="3" y="110"/>
                  </a:moveTo>
                  <a:cubicBezTo>
                    <a:pt x="103" y="89"/>
                    <a:pt x="184" y="52"/>
                    <a:pt x="247" y="0"/>
                  </a:cubicBezTo>
                  <a:cubicBezTo>
                    <a:pt x="247" y="303"/>
                    <a:pt x="247" y="303"/>
                    <a:pt x="247" y="303"/>
                  </a:cubicBezTo>
                  <a:cubicBezTo>
                    <a:pt x="21" y="303"/>
                    <a:pt x="21" y="303"/>
                    <a:pt x="21" y="303"/>
                  </a:cubicBezTo>
                  <a:cubicBezTo>
                    <a:pt x="5" y="245"/>
                    <a:pt x="0" y="180"/>
                    <a:pt x="3" y="11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9"/>
            <p:cNvSpPr>
              <a:spLocks noEditPoints="1"/>
            </p:cNvSpPr>
            <p:nvPr/>
          </p:nvSpPr>
          <p:spPr bwMode="auto">
            <a:xfrm>
              <a:off x="3962400" y="2350968"/>
              <a:ext cx="275623" cy="30761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50"/>
          <p:cNvGrpSpPr/>
          <p:nvPr/>
        </p:nvGrpSpPr>
        <p:grpSpPr>
          <a:xfrm>
            <a:off x="4743626" y="2495586"/>
            <a:ext cx="1077408" cy="1330156"/>
            <a:chOff x="4595813" y="1792288"/>
            <a:chExt cx="927100" cy="1144588"/>
          </a:xfrm>
        </p:grpSpPr>
        <p:sp>
          <p:nvSpPr>
            <p:cNvPr id="42" name="Freeform 9"/>
            <p:cNvSpPr>
              <a:spLocks/>
            </p:cNvSpPr>
            <p:nvPr/>
          </p:nvSpPr>
          <p:spPr bwMode="auto">
            <a:xfrm>
              <a:off x="4595813" y="1792288"/>
              <a:ext cx="927100" cy="1144588"/>
            </a:xfrm>
            <a:custGeom>
              <a:avLst/>
              <a:gdLst/>
              <a:ahLst/>
              <a:cxnLst>
                <a:cxn ang="0">
                  <a:pos x="220" y="304"/>
                </a:cxn>
                <a:cxn ang="0">
                  <a:pos x="0" y="304"/>
                </a:cxn>
                <a:cxn ang="0">
                  <a:pos x="0" y="0"/>
                </a:cxn>
                <a:cxn ang="0">
                  <a:pos x="246" y="111"/>
                </a:cxn>
                <a:cxn ang="0">
                  <a:pos x="220" y="304"/>
                </a:cxn>
              </a:cxnLst>
              <a:rect l="0" t="0" r="r" b="b"/>
              <a:pathLst>
                <a:path w="246" h="304">
                  <a:moveTo>
                    <a:pt x="220" y="304"/>
                  </a:moveTo>
                  <a:cubicBezTo>
                    <a:pt x="0" y="304"/>
                    <a:pt x="0" y="304"/>
                    <a:pt x="0" y="3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6" y="56"/>
                    <a:pt x="158" y="93"/>
                    <a:pt x="246" y="111"/>
                  </a:cubicBezTo>
                  <a:cubicBezTo>
                    <a:pt x="243" y="183"/>
                    <a:pt x="235" y="247"/>
                    <a:pt x="220" y="304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0"/>
            <p:cNvSpPr>
              <a:spLocks noEditPoints="1"/>
            </p:cNvSpPr>
            <p:nvPr/>
          </p:nvSpPr>
          <p:spPr bwMode="auto">
            <a:xfrm>
              <a:off x="4800600" y="2355899"/>
              <a:ext cx="323697" cy="310304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51"/>
          <p:cNvGrpSpPr/>
          <p:nvPr/>
        </p:nvGrpSpPr>
        <p:grpSpPr>
          <a:xfrm>
            <a:off x="3706806" y="3899536"/>
            <a:ext cx="966715" cy="1189945"/>
            <a:chOff x="3703638" y="3000375"/>
            <a:chExt cx="831850" cy="1023938"/>
          </a:xfrm>
        </p:grpSpPr>
        <p:sp>
          <p:nvSpPr>
            <p:cNvPr id="45" name="Freeform 11"/>
            <p:cNvSpPr>
              <a:spLocks/>
            </p:cNvSpPr>
            <p:nvPr/>
          </p:nvSpPr>
          <p:spPr bwMode="auto">
            <a:xfrm>
              <a:off x="3703638" y="3000375"/>
              <a:ext cx="831850" cy="1023938"/>
            </a:xfrm>
            <a:custGeom>
              <a:avLst/>
              <a:gdLst/>
              <a:ahLst/>
              <a:cxnLst>
                <a:cxn ang="0">
                  <a:pos x="221" y="0"/>
                </a:cxn>
                <a:cxn ang="0">
                  <a:pos x="221" y="272"/>
                </a:cxn>
                <a:cxn ang="0">
                  <a:pos x="0" y="0"/>
                </a:cxn>
                <a:cxn ang="0">
                  <a:pos x="221" y="0"/>
                </a:cxn>
              </a:cxnLst>
              <a:rect l="0" t="0" r="r" b="b"/>
              <a:pathLst>
                <a:path w="221" h="272">
                  <a:moveTo>
                    <a:pt x="221" y="0"/>
                  </a:moveTo>
                  <a:cubicBezTo>
                    <a:pt x="221" y="272"/>
                    <a:pt x="221" y="272"/>
                    <a:pt x="221" y="272"/>
                  </a:cubicBezTo>
                  <a:cubicBezTo>
                    <a:pt x="108" y="207"/>
                    <a:pt x="34" y="116"/>
                    <a:pt x="0" y="0"/>
                  </a:cubicBezTo>
                  <a:lnTo>
                    <a:pt x="2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31"/>
            <p:cNvSpPr>
              <a:spLocks/>
            </p:cNvSpPr>
            <p:nvPr/>
          </p:nvSpPr>
          <p:spPr bwMode="auto">
            <a:xfrm>
              <a:off x="4077352" y="3159042"/>
              <a:ext cx="321341" cy="326210"/>
            </a:xfrm>
            <a:custGeom>
              <a:avLst/>
              <a:gdLst/>
              <a:ahLst/>
              <a:cxnLst>
                <a:cxn ang="0">
                  <a:pos x="61" y="49"/>
                </a:cxn>
                <a:cxn ang="0">
                  <a:pos x="49" y="62"/>
                </a:cxn>
                <a:cxn ang="0">
                  <a:pos x="36" y="49"/>
                </a:cxn>
                <a:cxn ang="0">
                  <a:pos x="36" y="48"/>
                </a:cxn>
                <a:cxn ang="0">
                  <a:pos x="21" y="41"/>
                </a:cxn>
                <a:cxn ang="0">
                  <a:pos x="13" y="44"/>
                </a:cxn>
                <a:cxn ang="0">
                  <a:pos x="0" y="31"/>
                </a:cxn>
                <a:cxn ang="0">
                  <a:pos x="13" y="18"/>
                </a:cxn>
                <a:cxn ang="0">
                  <a:pos x="21" y="22"/>
                </a:cxn>
                <a:cxn ang="0">
                  <a:pos x="36" y="15"/>
                </a:cxn>
                <a:cxn ang="0">
                  <a:pos x="36" y="13"/>
                </a:cxn>
                <a:cxn ang="0">
                  <a:pos x="49" y="0"/>
                </a:cxn>
                <a:cxn ang="0">
                  <a:pos x="61" y="13"/>
                </a:cxn>
                <a:cxn ang="0">
                  <a:pos x="49" y="26"/>
                </a:cxn>
                <a:cxn ang="0">
                  <a:pos x="40" y="23"/>
                </a:cxn>
                <a:cxn ang="0">
                  <a:pos x="25" y="30"/>
                </a:cxn>
                <a:cxn ang="0">
                  <a:pos x="25" y="31"/>
                </a:cxn>
                <a:cxn ang="0">
                  <a:pos x="25" y="33"/>
                </a:cxn>
                <a:cxn ang="0">
                  <a:pos x="40" y="40"/>
                </a:cxn>
                <a:cxn ang="0">
                  <a:pos x="49" y="36"/>
                </a:cxn>
                <a:cxn ang="0">
                  <a:pos x="61" y="49"/>
                </a:cxn>
              </a:cxnLst>
              <a:rect l="0" t="0" r="r" b="b"/>
              <a:pathLst>
                <a:path w="61" h="62">
                  <a:moveTo>
                    <a:pt x="61" y="49"/>
                  </a:moveTo>
                  <a:cubicBezTo>
                    <a:pt x="61" y="56"/>
                    <a:pt x="56" y="62"/>
                    <a:pt x="49" y="62"/>
                  </a:cubicBezTo>
                  <a:cubicBezTo>
                    <a:pt x="41" y="62"/>
                    <a:pt x="36" y="56"/>
                    <a:pt x="36" y="49"/>
                  </a:cubicBezTo>
                  <a:cubicBezTo>
                    <a:pt x="36" y="49"/>
                    <a:pt x="36" y="48"/>
                    <a:pt x="36" y="48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19" y="43"/>
                    <a:pt x="16" y="44"/>
                    <a:pt x="13" y="44"/>
                  </a:cubicBezTo>
                  <a:cubicBezTo>
                    <a:pt x="6" y="44"/>
                    <a:pt x="0" y="38"/>
                    <a:pt x="0" y="31"/>
                  </a:cubicBezTo>
                  <a:cubicBezTo>
                    <a:pt x="0" y="24"/>
                    <a:pt x="6" y="18"/>
                    <a:pt x="13" y="18"/>
                  </a:cubicBezTo>
                  <a:cubicBezTo>
                    <a:pt x="16" y="18"/>
                    <a:pt x="19" y="20"/>
                    <a:pt x="21" y="22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4"/>
                    <a:pt x="36" y="14"/>
                    <a:pt x="36" y="13"/>
                  </a:cubicBezTo>
                  <a:cubicBezTo>
                    <a:pt x="36" y="6"/>
                    <a:pt x="41" y="0"/>
                    <a:pt x="49" y="0"/>
                  </a:cubicBezTo>
                  <a:cubicBezTo>
                    <a:pt x="56" y="0"/>
                    <a:pt x="61" y="6"/>
                    <a:pt x="61" y="13"/>
                  </a:cubicBezTo>
                  <a:cubicBezTo>
                    <a:pt x="61" y="20"/>
                    <a:pt x="56" y="26"/>
                    <a:pt x="49" y="26"/>
                  </a:cubicBezTo>
                  <a:cubicBezTo>
                    <a:pt x="45" y="26"/>
                    <a:pt x="42" y="25"/>
                    <a:pt x="40" y="23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5" y="31"/>
                    <a:pt x="25" y="31"/>
                  </a:cubicBezTo>
                  <a:cubicBezTo>
                    <a:pt x="25" y="32"/>
                    <a:pt x="25" y="32"/>
                    <a:pt x="25" y="33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2" y="38"/>
                    <a:pt x="45" y="36"/>
                    <a:pt x="49" y="36"/>
                  </a:cubicBezTo>
                  <a:cubicBezTo>
                    <a:pt x="56" y="36"/>
                    <a:pt x="61" y="42"/>
                    <a:pt x="61" y="4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2"/>
          <p:cNvGrpSpPr/>
          <p:nvPr/>
        </p:nvGrpSpPr>
        <p:grpSpPr>
          <a:xfrm>
            <a:off x="4743626" y="3899536"/>
            <a:ext cx="946422" cy="1195479"/>
            <a:chOff x="4595813" y="3000375"/>
            <a:chExt cx="814388" cy="1028700"/>
          </a:xfrm>
        </p:grpSpPr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4595813" y="3000375"/>
              <a:ext cx="814388" cy="10287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6" y="0"/>
                </a:cxn>
                <a:cxn ang="0">
                  <a:pos x="0" y="273"/>
                </a:cxn>
                <a:cxn ang="0">
                  <a:pos x="0" y="0"/>
                </a:cxn>
              </a:cxnLst>
              <a:rect l="0" t="0" r="r" b="b"/>
              <a:pathLst>
                <a:path w="216" h="273">
                  <a:moveTo>
                    <a:pt x="0" y="0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178" y="134"/>
                    <a:pt x="106" y="225"/>
                    <a:pt x="0" y="27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62"/>
            <p:cNvSpPr>
              <a:spLocks noEditPoints="1"/>
            </p:cNvSpPr>
            <p:nvPr/>
          </p:nvSpPr>
          <p:spPr bwMode="auto">
            <a:xfrm>
              <a:off x="4737209" y="3175053"/>
              <a:ext cx="330417" cy="333059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7"/>
          <p:cNvGrpSpPr/>
          <p:nvPr/>
        </p:nvGrpSpPr>
        <p:grpSpPr>
          <a:xfrm>
            <a:off x="741825" y="2153259"/>
            <a:ext cx="1755394" cy="606132"/>
            <a:chOff x="844734" y="1949821"/>
            <a:chExt cx="2287091" cy="396620"/>
          </a:xfrm>
        </p:grpSpPr>
        <p:sp>
          <p:nvSpPr>
            <p:cNvPr id="51" name="Footer Text"/>
            <p:cNvSpPr txBox="1"/>
            <p:nvPr/>
          </p:nvSpPr>
          <p:spPr>
            <a:xfrm>
              <a:off x="844734" y="2099987"/>
              <a:ext cx="2287091" cy="2464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728325" y="1949821"/>
              <a:ext cx="1403500" cy="132499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2"/>
          <p:cNvGrpSpPr/>
          <p:nvPr/>
        </p:nvGrpSpPr>
        <p:grpSpPr>
          <a:xfrm>
            <a:off x="873692" y="4519555"/>
            <a:ext cx="1755394" cy="617849"/>
            <a:chOff x="844734" y="1955368"/>
            <a:chExt cx="2287091" cy="370440"/>
          </a:xfrm>
        </p:grpSpPr>
        <p:sp>
          <p:nvSpPr>
            <p:cNvPr id="54" name="Footer Text"/>
            <p:cNvSpPr txBox="1"/>
            <p:nvPr/>
          </p:nvSpPr>
          <p:spPr>
            <a:xfrm>
              <a:off x="844734" y="2099987"/>
              <a:ext cx="2287091" cy="2258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728325" y="1955368"/>
              <a:ext cx="1403500" cy="12140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8"/>
          <p:cNvGrpSpPr/>
          <p:nvPr/>
        </p:nvGrpSpPr>
        <p:grpSpPr>
          <a:xfrm>
            <a:off x="6849054" y="2129223"/>
            <a:ext cx="1755394" cy="575407"/>
            <a:chOff x="844734" y="1928950"/>
            <a:chExt cx="2287091" cy="495134"/>
          </a:xfrm>
        </p:grpSpPr>
        <p:sp>
          <p:nvSpPr>
            <p:cNvPr id="57" name="Footer Text"/>
            <p:cNvSpPr txBox="1"/>
            <p:nvPr/>
          </p:nvSpPr>
          <p:spPr>
            <a:xfrm>
              <a:off x="844734" y="2099986"/>
              <a:ext cx="2287091" cy="3240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844734" y="1928950"/>
              <a:ext cx="1403500" cy="174242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4"/>
          <p:cNvGrpSpPr/>
          <p:nvPr/>
        </p:nvGrpSpPr>
        <p:grpSpPr>
          <a:xfrm>
            <a:off x="6671946" y="4519567"/>
            <a:ext cx="1755394" cy="617846"/>
            <a:chOff x="844734" y="1955368"/>
            <a:chExt cx="2287091" cy="370437"/>
          </a:xfrm>
        </p:grpSpPr>
        <p:sp>
          <p:nvSpPr>
            <p:cNvPr id="60" name="Footer Text"/>
            <p:cNvSpPr txBox="1"/>
            <p:nvPr/>
          </p:nvSpPr>
          <p:spPr>
            <a:xfrm>
              <a:off x="844734" y="2099985"/>
              <a:ext cx="2287091" cy="22582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44734" y="1955368"/>
              <a:ext cx="1403500" cy="121406"/>
            </a:xfrm>
            <a:prstGeom prst="rect">
              <a:avLst/>
            </a:prstGeom>
            <a:noFill/>
          </p:spPr>
          <p:txBody>
            <a:bodyPr wrap="none" lIns="0" tIns="0" rIns="0" bIns="0" rtlCol="0" anchor="ctr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81"/>
          <p:cNvGrpSpPr/>
          <p:nvPr/>
        </p:nvGrpSpPr>
        <p:grpSpPr>
          <a:xfrm flipV="1">
            <a:off x="2794669" y="4698668"/>
            <a:ext cx="1300330" cy="254909"/>
            <a:chOff x="2712812" y="1457456"/>
            <a:chExt cx="1118923" cy="223062"/>
          </a:xfrm>
        </p:grpSpPr>
        <p:cxnSp>
          <p:nvCxnSpPr>
            <p:cNvPr id="63" name="Straight Connector 37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64" name="Straight Connector 38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noFill/>
            <a:ln w="1905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65" name="Group 81"/>
          <p:cNvGrpSpPr/>
          <p:nvPr/>
        </p:nvGrpSpPr>
        <p:grpSpPr>
          <a:xfrm flipH="1" flipV="1">
            <a:off x="5265388" y="4699590"/>
            <a:ext cx="1233384" cy="253064"/>
            <a:chOff x="2770419" y="1459071"/>
            <a:chExt cx="1061316" cy="221447"/>
          </a:xfrm>
        </p:grpSpPr>
        <p:cxnSp>
          <p:nvCxnSpPr>
            <p:cNvPr id="66" name="Straight Connector 40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67" name="Straight Connector 41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noFill/>
            <a:ln w="1905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68" name="Group 81"/>
          <p:cNvGrpSpPr/>
          <p:nvPr/>
        </p:nvGrpSpPr>
        <p:grpSpPr>
          <a:xfrm>
            <a:off x="2679210" y="2583258"/>
            <a:ext cx="1300330" cy="254909"/>
            <a:chOff x="2712812" y="1457456"/>
            <a:chExt cx="1118923" cy="223062"/>
          </a:xfrm>
        </p:grpSpPr>
        <p:cxnSp>
          <p:nvCxnSpPr>
            <p:cNvPr id="69" name="Straight Connector 43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70" name="Straight Connector 44"/>
            <p:cNvCxnSpPr/>
            <p:nvPr/>
          </p:nvCxnSpPr>
          <p:spPr>
            <a:xfrm rot="10800000" flipV="1">
              <a:off x="2712812" y="1457456"/>
              <a:ext cx="879870" cy="1615"/>
            </a:xfrm>
            <a:prstGeom prst="line">
              <a:avLst/>
            </a:prstGeom>
            <a:noFill/>
            <a:ln w="1905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71" name="Group 81"/>
          <p:cNvGrpSpPr/>
          <p:nvPr/>
        </p:nvGrpSpPr>
        <p:grpSpPr>
          <a:xfrm flipH="1">
            <a:off x="5450010" y="2584180"/>
            <a:ext cx="1233384" cy="253064"/>
            <a:chOff x="2770419" y="1459071"/>
            <a:chExt cx="1061316" cy="221447"/>
          </a:xfrm>
        </p:grpSpPr>
        <p:cxnSp>
          <p:nvCxnSpPr>
            <p:cNvPr id="72" name="Straight Connector 46"/>
            <p:cNvCxnSpPr/>
            <p:nvPr/>
          </p:nvCxnSpPr>
          <p:spPr>
            <a:xfrm flipH="1" flipV="1">
              <a:off x="3592681" y="1460250"/>
              <a:ext cx="239054" cy="220268"/>
            </a:xfrm>
            <a:prstGeom prst="line">
              <a:avLst/>
            </a:prstGeom>
            <a:noFill/>
            <a:ln w="1905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73" name="Straight Connector 47"/>
            <p:cNvCxnSpPr/>
            <p:nvPr/>
          </p:nvCxnSpPr>
          <p:spPr>
            <a:xfrm flipH="1" flipV="1">
              <a:off x="2770419" y="1459071"/>
              <a:ext cx="822263" cy="2"/>
            </a:xfrm>
            <a:prstGeom prst="line">
              <a:avLst/>
            </a:prstGeom>
            <a:noFill/>
            <a:ln w="1905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MH_Others_1"/>
          <p:cNvCxnSpPr/>
          <p:nvPr>
            <p:custDataLst>
              <p:tags r:id="rId1"/>
            </p:custDataLst>
          </p:nvPr>
        </p:nvCxnSpPr>
        <p:spPr>
          <a:xfrm>
            <a:off x="4445896" y="1520865"/>
            <a:ext cx="0" cy="462927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27" name="MH_Others_2"/>
          <p:cNvSpPr/>
          <p:nvPr>
            <p:custDataLst>
              <p:tags r:id="rId2"/>
            </p:custDataLst>
          </p:nvPr>
        </p:nvSpPr>
        <p:spPr>
          <a:xfrm flipH="1">
            <a:off x="2966582" y="1520865"/>
            <a:ext cx="2958629" cy="672902"/>
          </a:xfrm>
          <a:prstGeom prst="homePlate">
            <a:avLst>
              <a:gd name="adj" fmla="val 0"/>
            </a:avLst>
          </a:prstGeom>
          <a:solidFill>
            <a:srgbClr val="C00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章 节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MH_Others_3"/>
          <p:cNvSpPr/>
          <p:nvPr>
            <p:custDataLst>
              <p:tags r:id="rId3"/>
            </p:custDataLst>
          </p:nvPr>
        </p:nvSpPr>
        <p:spPr>
          <a:xfrm>
            <a:off x="4358989" y="5985968"/>
            <a:ext cx="173815" cy="164822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MH_Number_1"/>
          <p:cNvSpPr/>
          <p:nvPr>
            <p:custDataLst>
              <p:tags r:id="rId4"/>
            </p:custDataLst>
          </p:nvPr>
        </p:nvSpPr>
        <p:spPr>
          <a:xfrm>
            <a:off x="4456698" y="2684345"/>
            <a:ext cx="499985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kumimoji="0" lang="zh-CN" altLang="en-US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0" name="MH_Number_2"/>
          <p:cNvSpPr/>
          <p:nvPr>
            <p:custDataLst>
              <p:tags r:id="rId5"/>
            </p:custDataLst>
          </p:nvPr>
        </p:nvSpPr>
        <p:spPr>
          <a:xfrm flipH="1">
            <a:off x="3963291" y="3364758"/>
            <a:ext cx="499985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1" name="MH_Number_3"/>
          <p:cNvSpPr/>
          <p:nvPr>
            <p:custDataLst>
              <p:tags r:id="rId6"/>
            </p:custDataLst>
          </p:nvPr>
        </p:nvSpPr>
        <p:spPr>
          <a:xfrm>
            <a:off x="4456698" y="4045170"/>
            <a:ext cx="499985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kumimoji="0" lang="zh-CN" altLang="en-US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7"/>
            </p:custDataLst>
          </p:nvPr>
        </p:nvSpPr>
        <p:spPr>
          <a:xfrm flipH="1">
            <a:off x="3963291" y="4725582"/>
            <a:ext cx="499985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3" name="MH_Entry_1"/>
          <p:cNvSpPr/>
          <p:nvPr>
            <p:custDataLst>
              <p:tags r:id="rId8"/>
            </p:custDataLst>
          </p:nvPr>
        </p:nvSpPr>
        <p:spPr>
          <a:xfrm>
            <a:off x="5183633" y="2701357"/>
            <a:ext cx="2508304" cy="40780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概述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MH_Entry_2"/>
          <p:cNvSpPr/>
          <p:nvPr>
            <p:custDataLst>
              <p:tags r:id="rId9"/>
            </p:custDataLst>
          </p:nvPr>
        </p:nvSpPr>
        <p:spPr>
          <a:xfrm>
            <a:off x="1691680" y="3354637"/>
            <a:ext cx="2038460" cy="40780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情况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MH_Entry_3"/>
          <p:cNvSpPr/>
          <p:nvPr>
            <p:custDataLst>
              <p:tags r:id="rId10"/>
            </p:custDataLst>
          </p:nvPr>
        </p:nvSpPr>
        <p:spPr>
          <a:xfrm>
            <a:off x="5183633" y="4007919"/>
            <a:ext cx="1684681" cy="40780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MH_Entry_4"/>
          <p:cNvSpPr/>
          <p:nvPr>
            <p:custDataLst>
              <p:tags r:id="rId11"/>
            </p:custDataLst>
          </p:nvPr>
        </p:nvSpPr>
        <p:spPr>
          <a:xfrm>
            <a:off x="2045458" y="4541933"/>
            <a:ext cx="1684681" cy="64633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11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3"/>
          <p:cNvGrpSpPr/>
          <p:nvPr/>
        </p:nvGrpSpPr>
        <p:grpSpPr>
          <a:xfrm>
            <a:off x="395536" y="3447633"/>
            <a:ext cx="1307127" cy="345421"/>
            <a:chOff x="1424694" y="3437117"/>
            <a:chExt cx="1499779" cy="396331"/>
          </a:xfrm>
          <a:solidFill>
            <a:srgbClr val="C00000"/>
          </a:solidFill>
        </p:grpSpPr>
        <p:sp>
          <p:nvSpPr>
            <p:cNvPr id="64" name="Round Same Side Corner Rectangle 4"/>
            <p:cNvSpPr/>
            <p:nvPr/>
          </p:nvSpPr>
          <p:spPr>
            <a:xfrm rot="16200000">
              <a:off x="2049734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5" name="Oval 13"/>
            <p:cNvSpPr/>
            <p:nvPr/>
          </p:nvSpPr>
          <p:spPr>
            <a:xfrm>
              <a:off x="2014338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10"/>
          <p:cNvGrpSpPr/>
          <p:nvPr/>
        </p:nvGrpSpPr>
        <p:grpSpPr>
          <a:xfrm>
            <a:off x="1762616" y="3575428"/>
            <a:ext cx="1307127" cy="335831"/>
            <a:chOff x="2993261" y="3583747"/>
            <a:chExt cx="1499779" cy="385328"/>
          </a:xfrm>
          <a:solidFill>
            <a:srgbClr val="000000"/>
          </a:solidFill>
        </p:grpSpPr>
        <p:sp>
          <p:nvSpPr>
            <p:cNvPr id="67" name="Round Same Side Corner Rectangle 6"/>
            <p:cNvSpPr/>
            <p:nvPr/>
          </p:nvSpPr>
          <p:spPr>
            <a:xfrm rot="5400000" flipH="1">
              <a:off x="3618301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8" name="Oval 14"/>
            <p:cNvSpPr/>
            <p:nvPr/>
          </p:nvSpPr>
          <p:spPr>
            <a:xfrm>
              <a:off x="3582905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11"/>
          <p:cNvGrpSpPr/>
          <p:nvPr/>
        </p:nvGrpSpPr>
        <p:grpSpPr>
          <a:xfrm>
            <a:off x="3129695" y="3447633"/>
            <a:ext cx="1307127" cy="345420"/>
            <a:chOff x="4561827" y="3437117"/>
            <a:chExt cx="1499779" cy="396330"/>
          </a:xfrm>
          <a:solidFill>
            <a:srgbClr val="C00000"/>
          </a:solidFill>
        </p:grpSpPr>
        <p:sp>
          <p:nvSpPr>
            <p:cNvPr id="70" name="Round Same Side Corner Rectangle 7"/>
            <p:cNvSpPr/>
            <p:nvPr/>
          </p:nvSpPr>
          <p:spPr>
            <a:xfrm rot="5400000" flipH="1">
              <a:off x="5186867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1" name="Oval 15"/>
            <p:cNvSpPr/>
            <p:nvPr/>
          </p:nvSpPr>
          <p:spPr>
            <a:xfrm>
              <a:off x="5220257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12"/>
          <p:cNvGrpSpPr/>
          <p:nvPr/>
        </p:nvGrpSpPr>
        <p:grpSpPr>
          <a:xfrm>
            <a:off x="4496775" y="3575428"/>
            <a:ext cx="1307127" cy="335831"/>
            <a:chOff x="6130393" y="3583747"/>
            <a:chExt cx="1499779" cy="385328"/>
          </a:xfrm>
          <a:solidFill>
            <a:srgbClr val="000000"/>
          </a:solidFill>
        </p:grpSpPr>
        <p:sp>
          <p:nvSpPr>
            <p:cNvPr id="73" name="Round Same Side Corner Rectangle 8"/>
            <p:cNvSpPr/>
            <p:nvPr/>
          </p:nvSpPr>
          <p:spPr>
            <a:xfrm rot="5400000" flipH="1">
              <a:off x="6755433" y="2958707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4" name="Oval 16"/>
            <p:cNvSpPr/>
            <p:nvPr/>
          </p:nvSpPr>
          <p:spPr>
            <a:xfrm>
              <a:off x="6720037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35"/>
          <p:cNvGrpSpPr/>
          <p:nvPr/>
        </p:nvGrpSpPr>
        <p:grpSpPr>
          <a:xfrm>
            <a:off x="7230933" y="3575428"/>
            <a:ext cx="1307127" cy="335831"/>
            <a:chOff x="9267526" y="3583748"/>
            <a:chExt cx="1499779" cy="385327"/>
          </a:xfrm>
          <a:solidFill>
            <a:srgbClr val="000000"/>
          </a:solidFill>
        </p:grpSpPr>
        <p:sp>
          <p:nvSpPr>
            <p:cNvPr id="76" name="Round Same Side Corner Rectangle 5"/>
            <p:cNvSpPr/>
            <p:nvPr/>
          </p:nvSpPr>
          <p:spPr>
            <a:xfrm rot="5400000" flipH="1">
              <a:off x="9892566" y="2958708"/>
              <a:ext cx="249700" cy="149977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77" name="Oval 17"/>
            <p:cNvSpPr/>
            <p:nvPr/>
          </p:nvSpPr>
          <p:spPr>
            <a:xfrm>
              <a:off x="9857169" y="3648583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9"/>
          <p:cNvGrpSpPr/>
          <p:nvPr/>
        </p:nvGrpSpPr>
        <p:grpSpPr>
          <a:xfrm>
            <a:off x="5863854" y="3447633"/>
            <a:ext cx="1307127" cy="345421"/>
            <a:chOff x="7698960" y="3437117"/>
            <a:chExt cx="1499779" cy="396331"/>
          </a:xfrm>
          <a:solidFill>
            <a:srgbClr val="C00000"/>
          </a:solidFill>
        </p:grpSpPr>
        <p:sp>
          <p:nvSpPr>
            <p:cNvPr id="79" name="Round Same Side Corner Rectangle 9"/>
            <p:cNvSpPr/>
            <p:nvPr/>
          </p:nvSpPr>
          <p:spPr>
            <a:xfrm rot="5400000" flipH="1">
              <a:off x="8324000" y="2958708"/>
              <a:ext cx="249700" cy="1499779"/>
            </a:xfrm>
            <a:prstGeom prst="round2SameRect">
              <a:avLst>
                <a:gd name="adj1" fmla="val 0"/>
                <a:gd name="adj2" fmla="val 0"/>
              </a:avLst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0" name="Oval 18"/>
            <p:cNvSpPr/>
            <p:nvPr/>
          </p:nvSpPr>
          <p:spPr>
            <a:xfrm>
              <a:off x="8357389" y="3437117"/>
              <a:ext cx="320492" cy="32049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0"/>
          <p:cNvGrpSpPr/>
          <p:nvPr/>
        </p:nvGrpSpPr>
        <p:grpSpPr>
          <a:xfrm>
            <a:off x="7682147" y="3985925"/>
            <a:ext cx="404698" cy="405389"/>
            <a:chOff x="9145588" y="4435475"/>
            <a:chExt cx="464344" cy="465138"/>
          </a:xfrm>
          <a:solidFill>
            <a:srgbClr val="000000"/>
          </a:solidFill>
        </p:grpSpPr>
        <p:sp>
          <p:nvSpPr>
            <p:cNvPr id="82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30"/>
          <p:cNvGrpSpPr/>
          <p:nvPr/>
        </p:nvGrpSpPr>
        <p:grpSpPr>
          <a:xfrm>
            <a:off x="6375018" y="2981464"/>
            <a:ext cx="404698" cy="404698"/>
            <a:chOff x="7287419" y="2577307"/>
            <a:chExt cx="464344" cy="464344"/>
          </a:xfrm>
          <a:solidFill>
            <a:srgbClr val="C00000"/>
          </a:solidFill>
        </p:grpSpPr>
        <p:sp>
          <p:nvSpPr>
            <p:cNvPr id="92" name="AutoShape 56"/>
            <p:cNvSpPr>
              <a:spLocks/>
            </p:cNvSpPr>
            <p:nvPr/>
          </p:nvSpPr>
          <p:spPr bwMode="auto">
            <a:xfrm>
              <a:off x="7287419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57"/>
            <p:cNvSpPr>
              <a:spLocks/>
            </p:cNvSpPr>
            <p:nvPr/>
          </p:nvSpPr>
          <p:spPr bwMode="auto">
            <a:xfrm>
              <a:off x="7606507" y="2577307"/>
              <a:ext cx="145256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7316"/>
                  </a:moveTo>
                  <a:cubicBezTo>
                    <a:pt x="16954" y="7352"/>
                    <a:pt x="16923" y="7387"/>
                    <a:pt x="16883" y="7423"/>
                  </a:cubicBezTo>
                  <a:cubicBezTo>
                    <a:pt x="16677" y="7601"/>
                    <a:pt x="16414" y="7770"/>
                    <a:pt x="16066" y="7920"/>
                  </a:cubicBezTo>
                  <a:cubicBezTo>
                    <a:pt x="16057" y="7924"/>
                    <a:pt x="16044" y="7927"/>
                    <a:pt x="16038" y="7931"/>
                  </a:cubicBezTo>
                  <a:cubicBezTo>
                    <a:pt x="15662" y="8092"/>
                    <a:pt x="15214" y="8234"/>
                    <a:pt x="14705" y="8354"/>
                  </a:cubicBezTo>
                  <a:cubicBezTo>
                    <a:pt x="14697" y="8357"/>
                    <a:pt x="14692" y="8358"/>
                    <a:pt x="14686" y="8359"/>
                  </a:cubicBezTo>
                  <a:cubicBezTo>
                    <a:pt x="14163" y="8482"/>
                    <a:pt x="13584" y="8581"/>
                    <a:pt x="12960" y="8649"/>
                  </a:cubicBezTo>
                  <a:cubicBezTo>
                    <a:pt x="12279" y="8726"/>
                    <a:pt x="11560" y="8774"/>
                    <a:pt x="10800" y="8774"/>
                  </a:cubicBezTo>
                  <a:cubicBezTo>
                    <a:pt x="10037" y="8774"/>
                    <a:pt x="9318" y="8726"/>
                    <a:pt x="8640" y="8649"/>
                  </a:cubicBezTo>
                  <a:cubicBezTo>
                    <a:pt x="8016" y="8581"/>
                    <a:pt x="7435" y="8482"/>
                    <a:pt x="6914" y="8359"/>
                  </a:cubicBezTo>
                  <a:cubicBezTo>
                    <a:pt x="6908" y="8358"/>
                    <a:pt x="6901" y="8357"/>
                    <a:pt x="6893" y="8354"/>
                  </a:cubicBezTo>
                  <a:cubicBezTo>
                    <a:pt x="6385" y="8234"/>
                    <a:pt x="5937" y="8092"/>
                    <a:pt x="5562" y="7931"/>
                  </a:cubicBezTo>
                  <a:cubicBezTo>
                    <a:pt x="5553" y="7927"/>
                    <a:pt x="5541" y="7924"/>
                    <a:pt x="5531" y="7920"/>
                  </a:cubicBezTo>
                  <a:cubicBezTo>
                    <a:pt x="5184" y="7770"/>
                    <a:pt x="4921" y="7601"/>
                    <a:pt x="4715" y="7423"/>
                  </a:cubicBezTo>
                  <a:cubicBezTo>
                    <a:pt x="4676" y="7387"/>
                    <a:pt x="4644" y="7352"/>
                    <a:pt x="4612" y="7316"/>
                  </a:cubicBezTo>
                  <a:cubicBezTo>
                    <a:pt x="4437" y="7136"/>
                    <a:pt x="4320" y="6947"/>
                    <a:pt x="4320" y="6750"/>
                  </a:cubicBezTo>
                  <a:cubicBezTo>
                    <a:pt x="4320" y="6550"/>
                    <a:pt x="4437" y="6362"/>
                    <a:pt x="4612" y="6181"/>
                  </a:cubicBezTo>
                  <a:cubicBezTo>
                    <a:pt x="4644" y="6146"/>
                    <a:pt x="4676" y="6110"/>
                    <a:pt x="4715" y="6076"/>
                  </a:cubicBezTo>
                  <a:cubicBezTo>
                    <a:pt x="4921" y="5898"/>
                    <a:pt x="5184" y="5729"/>
                    <a:pt x="5531" y="5577"/>
                  </a:cubicBezTo>
                  <a:cubicBezTo>
                    <a:pt x="5541" y="5574"/>
                    <a:pt x="5553" y="5571"/>
                    <a:pt x="5562" y="5567"/>
                  </a:cubicBezTo>
                  <a:cubicBezTo>
                    <a:pt x="5937" y="5407"/>
                    <a:pt x="6385" y="5264"/>
                    <a:pt x="6893" y="5144"/>
                  </a:cubicBezTo>
                  <a:cubicBezTo>
                    <a:pt x="6901" y="5142"/>
                    <a:pt x="6908" y="5140"/>
                    <a:pt x="6914" y="5138"/>
                  </a:cubicBezTo>
                  <a:cubicBezTo>
                    <a:pt x="7435" y="5017"/>
                    <a:pt x="8016" y="4918"/>
                    <a:pt x="8640" y="4848"/>
                  </a:cubicBezTo>
                  <a:cubicBezTo>
                    <a:pt x="9318" y="4773"/>
                    <a:pt x="10037" y="4725"/>
                    <a:pt x="10800" y="4725"/>
                  </a:cubicBezTo>
                  <a:cubicBezTo>
                    <a:pt x="11560" y="4725"/>
                    <a:pt x="12279" y="4773"/>
                    <a:pt x="12960" y="4848"/>
                  </a:cubicBezTo>
                  <a:cubicBezTo>
                    <a:pt x="13584" y="4918"/>
                    <a:pt x="14163" y="5017"/>
                    <a:pt x="14686" y="5138"/>
                  </a:cubicBezTo>
                  <a:cubicBezTo>
                    <a:pt x="14692" y="5140"/>
                    <a:pt x="14697" y="5142"/>
                    <a:pt x="14705" y="5144"/>
                  </a:cubicBezTo>
                  <a:cubicBezTo>
                    <a:pt x="15214" y="5264"/>
                    <a:pt x="15662" y="5407"/>
                    <a:pt x="16038" y="5567"/>
                  </a:cubicBezTo>
                  <a:cubicBezTo>
                    <a:pt x="16044" y="5571"/>
                    <a:pt x="16057" y="5574"/>
                    <a:pt x="16066" y="5577"/>
                  </a:cubicBezTo>
                  <a:cubicBezTo>
                    <a:pt x="16414" y="5729"/>
                    <a:pt x="16677" y="5898"/>
                    <a:pt x="16883" y="6076"/>
                  </a:cubicBezTo>
                  <a:cubicBezTo>
                    <a:pt x="16923" y="6110"/>
                    <a:pt x="16954" y="6146"/>
                    <a:pt x="16988" y="6181"/>
                  </a:cubicBezTo>
                  <a:cubicBezTo>
                    <a:pt x="17161" y="6362"/>
                    <a:pt x="17280" y="6550"/>
                    <a:pt x="17280" y="6750"/>
                  </a:cubicBezTo>
                  <a:cubicBezTo>
                    <a:pt x="17280" y="6947"/>
                    <a:pt x="17161" y="7136"/>
                    <a:pt x="16988" y="73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0056"/>
                  </a:lnTo>
                  <a:cubicBezTo>
                    <a:pt x="9338" y="10101"/>
                    <a:pt x="10059" y="10124"/>
                    <a:pt x="10800" y="10124"/>
                  </a:cubicBezTo>
                  <a:cubicBezTo>
                    <a:pt x="11541" y="10124"/>
                    <a:pt x="12262" y="10101"/>
                    <a:pt x="12960" y="10056"/>
                  </a:cubicBezTo>
                  <a:cubicBezTo>
                    <a:pt x="12960" y="100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3442"/>
                  </a:lnTo>
                  <a:cubicBezTo>
                    <a:pt x="12262" y="3398"/>
                    <a:pt x="11541" y="3375"/>
                    <a:pt x="10800" y="3375"/>
                  </a:cubicBezTo>
                  <a:cubicBezTo>
                    <a:pt x="10059" y="3375"/>
                    <a:pt x="9338" y="3398"/>
                    <a:pt x="8640" y="3442"/>
                  </a:cubicBezTo>
                  <a:cubicBezTo>
                    <a:pt x="8640" y="3442"/>
                    <a:pt x="8640" y="2025"/>
                    <a:pt x="8640" y="2025"/>
                  </a:cubicBezTo>
                  <a:close/>
                  <a:moveTo>
                    <a:pt x="17280" y="40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4064"/>
                  </a:lnTo>
                  <a:cubicBezTo>
                    <a:pt x="1710" y="4681"/>
                    <a:pt x="0" y="5649"/>
                    <a:pt x="0" y="6750"/>
                  </a:cubicBezTo>
                  <a:cubicBezTo>
                    <a:pt x="0" y="7850"/>
                    <a:pt x="1710" y="8818"/>
                    <a:pt x="4320" y="94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9434"/>
                  </a:lnTo>
                  <a:cubicBezTo>
                    <a:pt x="19889" y="8818"/>
                    <a:pt x="21600" y="7850"/>
                    <a:pt x="21600" y="6750"/>
                  </a:cubicBezTo>
                  <a:cubicBezTo>
                    <a:pt x="21600" y="5649"/>
                    <a:pt x="19889" y="4681"/>
                    <a:pt x="17280" y="40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58"/>
            <p:cNvSpPr>
              <a:spLocks/>
            </p:cNvSpPr>
            <p:nvPr/>
          </p:nvSpPr>
          <p:spPr bwMode="auto">
            <a:xfrm>
              <a:off x="7446963" y="2577307"/>
              <a:ext cx="145257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88" y="15416"/>
                  </a:moveTo>
                  <a:cubicBezTo>
                    <a:pt x="16954" y="15452"/>
                    <a:pt x="16923" y="15487"/>
                    <a:pt x="16883" y="15523"/>
                  </a:cubicBezTo>
                  <a:cubicBezTo>
                    <a:pt x="16677" y="15701"/>
                    <a:pt x="16414" y="15870"/>
                    <a:pt x="16066" y="16020"/>
                  </a:cubicBezTo>
                  <a:cubicBezTo>
                    <a:pt x="16057" y="16024"/>
                    <a:pt x="16044" y="16027"/>
                    <a:pt x="16038" y="16031"/>
                  </a:cubicBezTo>
                  <a:cubicBezTo>
                    <a:pt x="15662" y="16192"/>
                    <a:pt x="15214" y="16334"/>
                    <a:pt x="14705" y="16454"/>
                  </a:cubicBezTo>
                  <a:cubicBezTo>
                    <a:pt x="14697" y="16457"/>
                    <a:pt x="14692" y="16458"/>
                    <a:pt x="14686" y="16459"/>
                  </a:cubicBezTo>
                  <a:cubicBezTo>
                    <a:pt x="14163" y="16582"/>
                    <a:pt x="13584" y="16681"/>
                    <a:pt x="12960" y="16749"/>
                  </a:cubicBezTo>
                  <a:cubicBezTo>
                    <a:pt x="12279" y="16826"/>
                    <a:pt x="11560" y="16875"/>
                    <a:pt x="10800" y="16875"/>
                  </a:cubicBezTo>
                  <a:cubicBezTo>
                    <a:pt x="10037" y="16875"/>
                    <a:pt x="9318" y="16826"/>
                    <a:pt x="8640" y="16749"/>
                  </a:cubicBezTo>
                  <a:cubicBezTo>
                    <a:pt x="8016" y="16681"/>
                    <a:pt x="7435" y="16582"/>
                    <a:pt x="6914" y="16459"/>
                  </a:cubicBezTo>
                  <a:cubicBezTo>
                    <a:pt x="6908" y="16458"/>
                    <a:pt x="6901" y="16457"/>
                    <a:pt x="6893" y="16454"/>
                  </a:cubicBezTo>
                  <a:cubicBezTo>
                    <a:pt x="6385" y="16334"/>
                    <a:pt x="5937" y="16192"/>
                    <a:pt x="5562" y="16031"/>
                  </a:cubicBezTo>
                  <a:cubicBezTo>
                    <a:pt x="5553" y="16027"/>
                    <a:pt x="5541" y="16024"/>
                    <a:pt x="5531" y="16020"/>
                  </a:cubicBezTo>
                  <a:cubicBezTo>
                    <a:pt x="5184" y="15870"/>
                    <a:pt x="4921" y="15701"/>
                    <a:pt x="4715" y="15523"/>
                  </a:cubicBezTo>
                  <a:cubicBezTo>
                    <a:pt x="4676" y="15487"/>
                    <a:pt x="4644" y="15452"/>
                    <a:pt x="4612" y="15416"/>
                  </a:cubicBezTo>
                  <a:cubicBezTo>
                    <a:pt x="4437" y="15236"/>
                    <a:pt x="4320" y="15047"/>
                    <a:pt x="4320" y="14850"/>
                  </a:cubicBezTo>
                  <a:cubicBezTo>
                    <a:pt x="4320" y="14650"/>
                    <a:pt x="4437" y="14462"/>
                    <a:pt x="4612" y="14281"/>
                  </a:cubicBezTo>
                  <a:cubicBezTo>
                    <a:pt x="4644" y="14246"/>
                    <a:pt x="4676" y="14210"/>
                    <a:pt x="4715" y="14176"/>
                  </a:cubicBezTo>
                  <a:cubicBezTo>
                    <a:pt x="4921" y="13998"/>
                    <a:pt x="5184" y="13829"/>
                    <a:pt x="5531" y="13677"/>
                  </a:cubicBezTo>
                  <a:cubicBezTo>
                    <a:pt x="5541" y="13674"/>
                    <a:pt x="5553" y="13671"/>
                    <a:pt x="5562" y="13667"/>
                  </a:cubicBezTo>
                  <a:cubicBezTo>
                    <a:pt x="5937" y="13507"/>
                    <a:pt x="6385" y="13364"/>
                    <a:pt x="6893" y="13244"/>
                  </a:cubicBezTo>
                  <a:cubicBezTo>
                    <a:pt x="6901" y="13242"/>
                    <a:pt x="6908" y="13240"/>
                    <a:pt x="6914" y="13238"/>
                  </a:cubicBezTo>
                  <a:cubicBezTo>
                    <a:pt x="7435" y="13117"/>
                    <a:pt x="8016" y="13018"/>
                    <a:pt x="8640" y="12948"/>
                  </a:cubicBezTo>
                  <a:cubicBezTo>
                    <a:pt x="9318" y="12873"/>
                    <a:pt x="10037" y="12825"/>
                    <a:pt x="10800" y="12825"/>
                  </a:cubicBezTo>
                  <a:cubicBezTo>
                    <a:pt x="11560" y="12825"/>
                    <a:pt x="12279" y="12873"/>
                    <a:pt x="12960" y="12948"/>
                  </a:cubicBezTo>
                  <a:cubicBezTo>
                    <a:pt x="13584" y="13018"/>
                    <a:pt x="14163" y="13117"/>
                    <a:pt x="14686" y="13238"/>
                  </a:cubicBezTo>
                  <a:cubicBezTo>
                    <a:pt x="14692" y="13240"/>
                    <a:pt x="14697" y="13242"/>
                    <a:pt x="14705" y="13244"/>
                  </a:cubicBezTo>
                  <a:cubicBezTo>
                    <a:pt x="15214" y="13364"/>
                    <a:pt x="15662" y="13507"/>
                    <a:pt x="16038" y="13667"/>
                  </a:cubicBezTo>
                  <a:cubicBezTo>
                    <a:pt x="16044" y="13671"/>
                    <a:pt x="16057" y="13674"/>
                    <a:pt x="16066" y="13677"/>
                  </a:cubicBezTo>
                  <a:cubicBezTo>
                    <a:pt x="16414" y="13829"/>
                    <a:pt x="16677" y="13998"/>
                    <a:pt x="16883" y="14176"/>
                  </a:cubicBezTo>
                  <a:cubicBezTo>
                    <a:pt x="16923" y="14210"/>
                    <a:pt x="16954" y="14246"/>
                    <a:pt x="16988" y="14281"/>
                  </a:cubicBezTo>
                  <a:cubicBezTo>
                    <a:pt x="17161" y="14462"/>
                    <a:pt x="17280" y="14650"/>
                    <a:pt x="17280" y="14850"/>
                  </a:cubicBezTo>
                  <a:cubicBezTo>
                    <a:pt x="17280" y="15047"/>
                    <a:pt x="17161" y="15236"/>
                    <a:pt x="16988" y="15416"/>
                  </a:cubicBezTo>
                  <a:moveTo>
                    <a:pt x="12960" y="19575"/>
                  </a:moveTo>
                  <a:cubicBezTo>
                    <a:pt x="12960" y="19948"/>
                    <a:pt x="11992" y="20249"/>
                    <a:pt x="10800" y="20249"/>
                  </a:cubicBezTo>
                  <a:cubicBezTo>
                    <a:pt x="9606" y="20249"/>
                    <a:pt x="8640" y="19948"/>
                    <a:pt x="8640" y="19575"/>
                  </a:cubicBezTo>
                  <a:lnTo>
                    <a:pt x="8640" y="18156"/>
                  </a:lnTo>
                  <a:cubicBezTo>
                    <a:pt x="9338" y="18201"/>
                    <a:pt x="10059" y="18225"/>
                    <a:pt x="10800" y="18225"/>
                  </a:cubicBezTo>
                  <a:cubicBezTo>
                    <a:pt x="11541" y="18225"/>
                    <a:pt x="12262" y="18201"/>
                    <a:pt x="12960" y="18156"/>
                  </a:cubicBezTo>
                  <a:cubicBezTo>
                    <a:pt x="12960" y="18156"/>
                    <a:pt x="12960" y="19575"/>
                    <a:pt x="12960" y="19575"/>
                  </a:cubicBezTo>
                  <a:close/>
                  <a:moveTo>
                    <a:pt x="8640" y="2025"/>
                  </a:moveTo>
                  <a:cubicBezTo>
                    <a:pt x="8640" y="1651"/>
                    <a:pt x="9606" y="1350"/>
                    <a:pt x="10800" y="1350"/>
                  </a:cubicBezTo>
                  <a:cubicBezTo>
                    <a:pt x="11992" y="1350"/>
                    <a:pt x="12960" y="1651"/>
                    <a:pt x="12960" y="2025"/>
                  </a:cubicBezTo>
                  <a:lnTo>
                    <a:pt x="12960" y="11542"/>
                  </a:lnTo>
                  <a:cubicBezTo>
                    <a:pt x="12262" y="11498"/>
                    <a:pt x="11541" y="11475"/>
                    <a:pt x="10800" y="11475"/>
                  </a:cubicBezTo>
                  <a:cubicBezTo>
                    <a:pt x="10059" y="11475"/>
                    <a:pt x="9338" y="11498"/>
                    <a:pt x="8640" y="11542"/>
                  </a:cubicBezTo>
                  <a:cubicBezTo>
                    <a:pt x="8640" y="11542"/>
                    <a:pt x="8640" y="2025"/>
                    <a:pt x="8640" y="2025"/>
                  </a:cubicBezTo>
                  <a:close/>
                  <a:moveTo>
                    <a:pt x="17280" y="12164"/>
                  </a:moveTo>
                  <a:lnTo>
                    <a:pt x="17280" y="2025"/>
                  </a:lnTo>
                  <a:cubicBezTo>
                    <a:pt x="17280" y="908"/>
                    <a:pt x="14373" y="0"/>
                    <a:pt x="10800" y="0"/>
                  </a:cubicBezTo>
                  <a:cubicBezTo>
                    <a:pt x="7225" y="0"/>
                    <a:pt x="4320" y="908"/>
                    <a:pt x="4320" y="2025"/>
                  </a:cubicBezTo>
                  <a:lnTo>
                    <a:pt x="4320" y="12164"/>
                  </a:lnTo>
                  <a:cubicBezTo>
                    <a:pt x="1710" y="12781"/>
                    <a:pt x="0" y="13749"/>
                    <a:pt x="0" y="14850"/>
                  </a:cubicBezTo>
                  <a:cubicBezTo>
                    <a:pt x="0" y="15950"/>
                    <a:pt x="1710" y="16918"/>
                    <a:pt x="4320" y="17534"/>
                  </a:cubicBezTo>
                  <a:lnTo>
                    <a:pt x="4320" y="19575"/>
                  </a:lnTo>
                  <a:cubicBezTo>
                    <a:pt x="4320" y="20691"/>
                    <a:pt x="7225" y="21599"/>
                    <a:pt x="10800" y="21599"/>
                  </a:cubicBezTo>
                  <a:cubicBezTo>
                    <a:pt x="14373" y="21599"/>
                    <a:pt x="17280" y="20691"/>
                    <a:pt x="17280" y="19575"/>
                  </a:cubicBezTo>
                  <a:lnTo>
                    <a:pt x="17280" y="17534"/>
                  </a:lnTo>
                  <a:cubicBezTo>
                    <a:pt x="19889" y="16918"/>
                    <a:pt x="21600" y="15950"/>
                    <a:pt x="21600" y="14850"/>
                  </a:cubicBezTo>
                  <a:cubicBezTo>
                    <a:pt x="21600" y="13749"/>
                    <a:pt x="19889" y="12781"/>
                    <a:pt x="17280" y="1216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5" name="AutoShape 59"/>
          <p:cNvSpPr>
            <a:spLocks/>
          </p:cNvSpPr>
          <p:nvPr/>
        </p:nvSpPr>
        <p:spPr bwMode="auto">
          <a:xfrm>
            <a:off x="2150453" y="3977709"/>
            <a:ext cx="405389" cy="404698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0" tIns="20090" rIns="20090" bIns="20090" anchor="ctr"/>
          <a:lstStyle/>
          <a:p>
            <a:pPr marL="0" marR="0" lvl="0" indent="0" algn="ctr" defTabSz="24105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0" cap="none" spc="0" normalizeH="0" baseline="0" noProof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6" name="Group 38"/>
          <p:cNvGrpSpPr/>
          <p:nvPr/>
        </p:nvGrpSpPr>
        <p:grpSpPr>
          <a:xfrm>
            <a:off x="3640514" y="2975859"/>
            <a:ext cx="405389" cy="341053"/>
            <a:chOff x="5368132" y="2625725"/>
            <a:chExt cx="465138" cy="391319"/>
          </a:xfrm>
          <a:solidFill>
            <a:srgbClr val="C00000"/>
          </a:solidFill>
        </p:grpSpPr>
        <p:sp>
          <p:nvSpPr>
            <p:cNvPr id="97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42"/>
          <p:cNvGrpSpPr/>
          <p:nvPr/>
        </p:nvGrpSpPr>
        <p:grpSpPr>
          <a:xfrm>
            <a:off x="846752" y="2981118"/>
            <a:ext cx="404698" cy="316150"/>
            <a:chOff x="2581275" y="1710532"/>
            <a:chExt cx="464344" cy="362744"/>
          </a:xfrm>
          <a:solidFill>
            <a:srgbClr val="C00000"/>
          </a:solidFill>
        </p:grpSpPr>
        <p:sp>
          <p:nvSpPr>
            <p:cNvPr id="101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52"/>
          <p:cNvGrpSpPr/>
          <p:nvPr/>
        </p:nvGrpSpPr>
        <p:grpSpPr>
          <a:xfrm>
            <a:off x="5011899" y="3977709"/>
            <a:ext cx="278101" cy="405389"/>
            <a:chOff x="5441157" y="4440238"/>
            <a:chExt cx="319088" cy="465138"/>
          </a:xfrm>
          <a:solidFill>
            <a:srgbClr val="000000"/>
          </a:solidFill>
        </p:grpSpPr>
        <p:sp>
          <p:nvSpPr>
            <p:cNvPr id="109" name="AutoShape 97"/>
            <p:cNvSpPr>
              <a:spLocks/>
            </p:cNvSpPr>
            <p:nvPr/>
          </p:nvSpPr>
          <p:spPr bwMode="auto">
            <a:xfrm>
              <a:off x="5441157" y="4440238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6" y="3374"/>
                  </a:moveTo>
                  <a:lnTo>
                    <a:pt x="1963" y="3375"/>
                  </a:lnTo>
                  <a:lnTo>
                    <a:pt x="1963" y="2025"/>
                  </a:lnTo>
                  <a:cubicBezTo>
                    <a:pt x="1963" y="1653"/>
                    <a:pt x="2402" y="1350"/>
                    <a:pt x="2945" y="1350"/>
                  </a:cubicBezTo>
                  <a:lnTo>
                    <a:pt x="18654" y="1349"/>
                  </a:lnTo>
                  <a:cubicBezTo>
                    <a:pt x="19195" y="1349"/>
                    <a:pt x="19636" y="1652"/>
                    <a:pt x="19636" y="2024"/>
                  </a:cubicBezTo>
                  <a:cubicBezTo>
                    <a:pt x="19636" y="2024"/>
                    <a:pt x="19636" y="3374"/>
                    <a:pt x="19636" y="3374"/>
                  </a:cubicBezTo>
                  <a:close/>
                  <a:moveTo>
                    <a:pt x="19636" y="17546"/>
                  </a:moveTo>
                  <a:lnTo>
                    <a:pt x="1963" y="17547"/>
                  </a:lnTo>
                  <a:lnTo>
                    <a:pt x="1963" y="4050"/>
                  </a:lnTo>
                  <a:lnTo>
                    <a:pt x="19636" y="4049"/>
                  </a:lnTo>
                  <a:cubicBezTo>
                    <a:pt x="19636" y="4049"/>
                    <a:pt x="19636" y="17546"/>
                    <a:pt x="19636" y="17546"/>
                  </a:cubicBezTo>
                  <a:close/>
                  <a:moveTo>
                    <a:pt x="19636" y="19574"/>
                  </a:moveTo>
                  <a:cubicBezTo>
                    <a:pt x="19636" y="19946"/>
                    <a:pt x="19195" y="20249"/>
                    <a:pt x="18654" y="20249"/>
                  </a:cubicBezTo>
                  <a:lnTo>
                    <a:pt x="2945" y="20250"/>
                  </a:lnTo>
                  <a:cubicBezTo>
                    <a:pt x="2402" y="20250"/>
                    <a:pt x="1963" y="19947"/>
                    <a:pt x="1963" y="19575"/>
                  </a:cubicBezTo>
                  <a:lnTo>
                    <a:pt x="1963" y="18222"/>
                  </a:lnTo>
                  <a:lnTo>
                    <a:pt x="19636" y="18221"/>
                  </a:lnTo>
                  <a:cubicBezTo>
                    <a:pt x="19636" y="18221"/>
                    <a:pt x="19636" y="19574"/>
                    <a:pt x="19636" y="19574"/>
                  </a:cubicBezTo>
                  <a:close/>
                  <a:moveTo>
                    <a:pt x="18654" y="0"/>
                  </a:moveTo>
                  <a:lnTo>
                    <a:pt x="2945" y="0"/>
                  </a:lnTo>
                  <a:cubicBezTo>
                    <a:pt x="1317" y="0"/>
                    <a:pt x="0" y="907"/>
                    <a:pt x="0" y="2025"/>
                  </a:cubicBezTo>
                  <a:lnTo>
                    <a:pt x="0" y="19575"/>
                  </a:lnTo>
                  <a:cubicBezTo>
                    <a:pt x="0" y="20693"/>
                    <a:pt x="1317" y="21600"/>
                    <a:pt x="2945" y="21600"/>
                  </a:cubicBezTo>
                  <a:lnTo>
                    <a:pt x="18654" y="21599"/>
                  </a:lnTo>
                  <a:cubicBezTo>
                    <a:pt x="20280" y="21599"/>
                    <a:pt x="21600" y="20693"/>
                    <a:pt x="21600" y="19574"/>
                  </a:cubicBezTo>
                  <a:lnTo>
                    <a:pt x="21600" y="2024"/>
                  </a:lnTo>
                  <a:cubicBezTo>
                    <a:pt x="21600" y="906"/>
                    <a:pt x="20280" y="0"/>
                    <a:pt x="18654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AutoShape 98"/>
            <p:cNvSpPr>
              <a:spLocks/>
            </p:cNvSpPr>
            <p:nvPr/>
          </p:nvSpPr>
          <p:spPr bwMode="auto">
            <a:xfrm>
              <a:off x="5571332" y="4483894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58"/>
                    <a:pt x="20387" y="21599"/>
                    <a:pt x="18899" y="21599"/>
                  </a:cubicBezTo>
                  <a:lnTo>
                    <a:pt x="2699" y="21599"/>
                  </a:lnTo>
                  <a:cubicBezTo>
                    <a:pt x="1202" y="21599"/>
                    <a:pt x="0" y="16758"/>
                    <a:pt x="0" y="10800"/>
                  </a:cubicBezTo>
                  <a:cubicBezTo>
                    <a:pt x="0" y="4841"/>
                    <a:pt x="1202" y="0"/>
                    <a:pt x="2699" y="0"/>
                  </a:cubicBezTo>
                  <a:lnTo>
                    <a:pt x="18899" y="0"/>
                  </a:lnTo>
                  <a:cubicBezTo>
                    <a:pt x="20387" y="0"/>
                    <a:pt x="21600" y="4841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AutoShape 99"/>
            <p:cNvSpPr>
              <a:spLocks/>
            </p:cNvSpPr>
            <p:nvPr/>
          </p:nvSpPr>
          <p:spPr bwMode="auto">
            <a:xfrm>
              <a:off x="5586413" y="4847432"/>
              <a:ext cx="28575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9"/>
                    <a:pt x="19174" y="21599"/>
                    <a:pt x="16199" y="21599"/>
                  </a:cubicBezTo>
                  <a:lnTo>
                    <a:pt x="5399" y="21599"/>
                  </a:lnTo>
                  <a:cubicBezTo>
                    <a:pt x="2404" y="21599"/>
                    <a:pt x="0" y="16769"/>
                    <a:pt x="0" y="10800"/>
                  </a:cubicBezTo>
                  <a:cubicBezTo>
                    <a:pt x="0" y="4830"/>
                    <a:pt x="2404" y="0"/>
                    <a:pt x="5399" y="0"/>
                  </a:cubicBezTo>
                  <a:lnTo>
                    <a:pt x="16199" y="0"/>
                  </a:lnTo>
                  <a:cubicBezTo>
                    <a:pt x="19174" y="0"/>
                    <a:pt x="21600" y="4830"/>
                    <a:pt x="2160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marL="0" marR="0" lvl="0" indent="0" algn="ctr" defTabSz="24105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2" name="TextBox 23"/>
          <p:cNvSpPr txBox="1"/>
          <p:nvPr/>
        </p:nvSpPr>
        <p:spPr>
          <a:xfrm>
            <a:off x="7100916" y="2298650"/>
            <a:ext cx="195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7100915" y="206084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5818582" y="4654819"/>
            <a:ext cx="195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5818581" y="441701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4269096" y="2298650"/>
            <a:ext cx="195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4269095" y="206084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8" name="TextBox 23"/>
          <p:cNvSpPr txBox="1"/>
          <p:nvPr/>
        </p:nvSpPr>
        <p:spPr>
          <a:xfrm>
            <a:off x="3147052" y="4654819"/>
            <a:ext cx="195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9" name="TextBox 24"/>
          <p:cNvSpPr txBox="1"/>
          <p:nvPr/>
        </p:nvSpPr>
        <p:spPr>
          <a:xfrm>
            <a:off x="3147052" y="441701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0" name="TextBox 23"/>
          <p:cNvSpPr txBox="1"/>
          <p:nvPr/>
        </p:nvSpPr>
        <p:spPr>
          <a:xfrm>
            <a:off x="1658629" y="2298650"/>
            <a:ext cx="195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1" name="TextBox 24"/>
          <p:cNvSpPr txBox="1"/>
          <p:nvPr/>
        </p:nvSpPr>
        <p:spPr>
          <a:xfrm>
            <a:off x="1658629" y="206084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2" name="TextBox 23"/>
          <p:cNvSpPr txBox="1"/>
          <p:nvPr/>
        </p:nvSpPr>
        <p:spPr>
          <a:xfrm>
            <a:off x="414461" y="4654819"/>
            <a:ext cx="195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TextBox 24"/>
          <p:cNvSpPr txBox="1"/>
          <p:nvPr/>
        </p:nvSpPr>
        <p:spPr>
          <a:xfrm>
            <a:off x="414460" y="4417016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圆角矩形 1"/>
          <p:cNvSpPr/>
          <p:nvPr/>
        </p:nvSpPr>
        <p:spPr>
          <a:xfrm>
            <a:off x="1579138" y="3554729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993613" y="4028684"/>
            <a:ext cx="872862" cy="872861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圆角矩形 1"/>
          <p:cNvSpPr/>
          <p:nvPr/>
        </p:nvSpPr>
        <p:spPr>
          <a:xfrm flipV="1">
            <a:off x="3018892" y="2587368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3433367" y="2175696"/>
            <a:ext cx="872862" cy="872861"/>
          </a:xfrm>
          <a:prstGeom prst="ellipse">
            <a:avLst/>
          </a:prstGeom>
          <a:solidFill>
            <a:srgbClr val="000000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圆角矩形 1"/>
          <p:cNvSpPr/>
          <p:nvPr/>
        </p:nvSpPr>
        <p:spPr>
          <a:xfrm>
            <a:off x="4462729" y="3554729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877205" y="4028684"/>
            <a:ext cx="872862" cy="872861"/>
          </a:xfrm>
          <a:prstGeom prst="ellipse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圆角矩形 1"/>
          <p:cNvSpPr/>
          <p:nvPr/>
        </p:nvSpPr>
        <p:spPr>
          <a:xfrm flipV="1">
            <a:off x="5899482" y="2587368"/>
            <a:ext cx="1701809" cy="951461"/>
          </a:xfrm>
          <a:custGeom>
            <a:avLst/>
            <a:gdLst/>
            <a:ahLst/>
            <a:cxnLst/>
            <a:rect l="l" t="t" r="r" b="b"/>
            <a:pathLst>
              <a:path w="2808312" h="2020010">
                <a:moveTo>
                  <a:pt x="0" y="0"/>
                </a:moveTo>
                <a:lnTo>
                  <a:pt x="422312" y="0"/>
                </a:lnTo>
                <a:lnTo>
                  <a:pt x="422312" y="1152430"/>
                </a:lnTo>
                <a:cubicBezTo>
                  <a:pt x="422312" y="1404581"/>
                  <a:pt x="626721" y="1608990"/>
                  <a:pt x="878872" y="1608990"/>
                </a:cubicBezTo>
                <a:lnTo>
                  <a:pt x="1909968" y="1608990"/>
                </a:lnTo>
                <a:cubicBezTo>
                  <a:pt x="2162119" y="1608990"/>
                  <a:pt x="2366528" y="1404581"/>
                  <a:pt x="2366528" y="1152430"/>
                </a:cubicBezTo>
                <a:lnTo>
                  <a:pt x="2366528" y="0"/>
                </a:lnTo>
                <a:lnTo>
                  <a:pt x="2808312" y="0"/>
                </a:lnTo>
                <a:lnTo>
                  <a:pt x="2808312" y="1313411"/>
                </a:lnTo>
                <a:cubicBezTo>
                  <a:pt x="2808312" y="1703655"/>
                  <a:pt x="2491957" y="2020010"/>
                  <a:pt x="2101713" y="2020010"/>
                </a:cubicBezTo>
                <a:lnTo>
                  <a:pt x="706599" y="2020010"/>
                </a:lnTo>
                <a:cubicBezTo>
                  <a:pt x="316355" y="2020010"/>
                  <a:pt x="0" y="1703655"/>
                  <a:pt x="0" y="1313411"/>
                </a:cubicBezTo>
                <a:close/>
              </a:path>
            </a:pathLst>
          </a:cu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313956" y="2175696"/>
            <a:ext cx="872862" cy="872861"/>
          </a:xfrm>
          <a:prstGeom prst="ellipse">
            <a:avLst/>
          </a:prstGeom>
          <a:solidFill>
            <a:srgbClr val="000000"/>
          </a:solidFill>
          <a:ln w="635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-252536" y="3538830"/>
            <a:ext cx="9669692" cy="65705"/>
          </a:xfrm>
          <a:prstGeom prst="rect">
            <a:avLst/>
          </a:prstGeom>
          <a:solidFill>
            <a:srgbClr val="00000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7" tIns="48209" rIns="96417" bIns="4820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2051120" y="4317384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3490876" y="2464396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flipH="1">
            <a:off x="6371465" y="2464396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4934712" y="4317384"/>
            <a:ext cx="747949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 w="18415" cmpd="sng">
                  <a:noFill/>
                  <a:prstDash val="solid"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951513" y="2632378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951514" y="2394639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2993324" y="4826846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2993326" y="4589108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4434042" y="1907248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434043" y="1669510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23"/>
          <p:cNvSpPr txBox="1"/>
          <p:nvPr/>
        </p:nvSpPr>
        <p:spPr>
          <a:xfrm>
            <a:off x="6456771" y="4120800"/>
            <a:ext cx="175285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6456772" y="3883062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_1"/>
          <p:cNvSpPr>
            <a:spLocks noChangeArrowheads="1"/>
          </p:cNvSpPr>
          <p:nvPr/>
        </p:nvSpPr>
        <p:spPr bwMode="auto">
          <a:xfrm>
            <a:off x="1759928" y="2731659"/>
            <a:ext cx="2100276" cy="2101659"/>
          </a:xfrm>
          <a:prstGeom prst="ellipse">
            <a:avLst/>
          </a:prstGeom>
          <a:noFill/>
          <a:ln w="6350">
            <a:solidFill>
              <a:srgbClr val="FFFFFF">
                <a:lumMod val="65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MH_Title_1"/>
          <p:cNvSpPr>
            <a:spLocks noChangeArrowheads="1"/>
          </p:cNvSpPr>
          <p:nvPr/>
        </p:nvSpPr>
        <p:spPr bwMode="auto">
          <a:xfrm>
            <a:off x="3370415" y="3381941"/>
            <a:ext cx="900712" cy="899327"/>
          </a:xfrm>
          <a:prstGeom prst="ellipse">
            <a:avLst/>
          </a:prstGeom>
          <a:solidFill>
            <a:srgbClr val="00000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MH_SubTitle_3"/>
          <p:cNvSpPr>
            <a:spLocks noChangeArrowheads="1"/>
          </p:cNvSpPr>
          <p:nvPr/>
        </p:nvSpPr>
        <p:spPr bwMode="auto">
          <a:xfrm>
            <a:off x="1479060" y="3537595"/>
            <a:ext cx="588022" cy="588022"/>
          </a:xfrm>
          <a:prstGeom prst="ellipse">
            <a:avLst/>
          </a:prstGeom>
          <a:solidFill>
            <a:srgbClr val="C00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MH_SubTitle_1"/>
          <p:cNvSpPr>
            <a:spLocks noChangeArrowheads="1"/>
          </p:cNvSpPr>
          <p:nvPr/>
        </p:nvSpPr>
        <p:spPr bwMode="auto">
          <a:xfrm>
            <a:off x="2516747" y="2438341"/>
            <a:ext cx="586638" cy="588022"/>
          </a:xfrm>
          <a:prstGeom prst="ellipse">
            <a:avLst/>
          </a:prstGeom>
          <a:solidFill>
            <a:srgbClr val="C00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SubTitle_5"/>
          <p:cNvSpPr>
            <a:spLocks noChangeArrowheads="1"/>
          </p:cNvSpPr>
          <p:nvPr/>
        </p:nvSpPr>
        <p:spPr bwMode="auto">
          <a:xfrm>
            <a:off x="2425429" y="4448682"/>
            <a:ext cx="588022" cy="588022"/>
          </a:xfrm>
          <a:prstGeom prst="ellipse">
            <a:avLst/>
          </a:prstGeom>
          <a:solidFill>
            <a:srgbClr val="C00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2"/>
          <p:cNvSpPr>
            <a:spLocks noChangeArrowheads="1"/>
          </p:cNvSpPr>
          <p:nvPr/>
        </p:nvSpPr>
        <p:spPr bwMode="auto">
          <a:xfrm flipH="1">
            <a:off x="5271455" y="2731659"/>
            <a:ext cx="2101660" cy="2101659"/>
          </a:xfrm>
          <a:prstGeom prst="ellipse">
            <a:avLst/>
          </a:prstGeom>
          <a:noFill/>
          <a:ln w="6350">
            <a:solidFill>
              <a:srgbClr val="FFFFFF">
                <a:lumMod val="65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Title_2"/>
          <p:cNvSpPr>
            <a:spLocks noChangeArrowheads="1"/>
          </p:cNvSpPr>
          <p:nvPr/>
        </p:nvSpPr>
        <p:spPr bwMode="auto">
          <a:xfrm flipH="1">
            <a:off x="4861915" y="3381941"/>
            <a:ext cx="899327" cy="899327"/>
          </a:xfrm>
          <a:prstGeom prst="ellipse">
            <a:avLst/>
          </a:prstGeom>
          <a:solidFill>
            <a:srgbClr val="C00000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SubTitle_4"/>
          <p:cNvSpPr>
            <a:spLocks noChangeArrowheads="1"/>
          </p:cNvSpPr>
          <p:nvPr/>
        </p:nvSpPr>
        <p:spPr bwMode="auto">
          <a:xfrm flipH="1">
            <a:off x="7065960" y="3537595"/>
            <a:ext cx="586638" cy="588022"/>
          </a:xfrm>
          <a:prstGeom prst="ellipse">
            <a:avLst/>
          </a:prstGeom>
          <a:solidFill>
            <a:srgbClr val="000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SubTitle_2"/>
          <p:cNvSpPr>
            <a:spLocks noChangeArrowheads="1"/>
          </p:cNvSpPr>
          <p:nvPr/>
        </p:nvSpPr>
        <p:spPr bwMode="auto">
          <a:xfrm flipH="1">
            <a:off x="6028274" y="2438341"/>
            <a:ext cx="588022" cy="588022"/>
          </a:xfrm>
          <a:prstGeom prst="ellipse">
            <a:avLst/>
          </a:prstGeom>
          <a:solidFill>
            <a:srgbClr val="000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6"/>
          <p:cNvSpPr>
            <a:spLocks noChangeArrowheads="1"/>
          </p:cNvSpPr>
          <p:nvPr/>
        </p:nvSpPr>
        <p:spPr bwMode="auto">
          <a:xfrm flipH="1">
            <a:off x="6119591" y="4448682"/>
            <a:ext cx="586638" cy="588022"/>
          </a:xfrm>
          <a:prstGeom prst="ellipse">
            <a:avLst/>
          </a:prstGeom>
          <a:solidFill>
            <a:srgbClr val="000000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Other_3"/>
          <p:cNvSpPr>
            <a:spLocks/>
          </p:cNvSpPr>
          <p:nvPr/>
        </p:nvSpPr>
        <p:spPr bwMode="auto">
          <a:xfrm rot="18955331">
            <a:off x="3607008" y="3045731"/>
            <a:ext cx="1932861" cy="1932863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rgbClr val="FFFFFF">
                <a:lumMod val="65000"/>
              </a:srgb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Other_4"/>
          <p:cNvSpPr>
            <a:spLocks/>
          </p:cNvSpPr>
          <p:nvPr/>
        </p:nvSpPr>
        <p:spPr bwMode="auto">
          <a:xfrm rot="18955331" flipH="1" flipV="1">
            <a:off x="3593173" y="2683233"/>
            <a:ext cx="1934246" cy="1932863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rgbClr val="FFFFFF">
                <a:lumMod val="65000"/>
              </a:srgb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190364" y="5057297"/>
            <a:ext cx="1950552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3190363" y="4831485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6788749" y="5057297"/>
            <a:ext cx="1950552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6788748" y="4831485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539553" y="2070636"/>
            <a:ext cx="1950552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539552" y="1844824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4137938" y="2070636"/>
            <a:ext cx="1950552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137937" y="1844824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Block Arc 45"/>
          <p:cNvSpPr/>
          <p:nvPr/>
        </p:nvSpPr>
        <p:spPr>
          <a:xfrm rot="2700000">
            <a:off x="1298680" y="2270647"/>
            <a:ext cx="2072074" cy="2072074"/>
          </a:xfrm>
          <a:prstGeom prst="blockArc">
            <a:avLst>
              <a:gd name="adj1" fmla="val 19782491"/>
              <a:gd name="adj2" fmla="val 13507335"/>
              <a:gd name="adj3" fmla="val 6530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43" name="Group 110"/>
          <p:cNvGrpSpPr/>
          <p:nvPr/>
        </p:nvGrpSpPr>
        <p:grpSpPr>
          <a:xfrm>
            <a:off x="395643" y="1916832"/>
            <a:ext cx="3334682" cy="3467476"/>
            <a:chOff x="630206" y="1507089"/>
            <a:chExt cx="2608605" cy="2712486"/>
          </a:xfrm>
        </p:grpSpPr>
        <p:grpSp>
          <p:nvGrpSpPr>
            <p:cNvPr id="44" name="Group 53"/>
            <p:cNvGrpSpPr/>
            <p:nvPr/>
          </p:nvGrpSpPr>
          <p:grpSpPr>
            <a:xfrm rot="21351568">
              <a:off x="630206" y="3582137"/>
              <a:ext cx="1112944" cy="637438"/>
              <a:chOff x="2355915" y="3857572"/>
              <a:chExt cx="1347923" cy="772022"/>
            </a:xfrm>
          </p:grpSpPr>
          <p:sp>
            <p:nvSpPr>
              <p:cNvPr id="46" name="Rectangle 30"/>
              <p:cNvSpPr/>
              <p:nvPr/>
            </p:nvSpPr>
            <p:spPr>
              <a:xfrm rot="2700000">
                <a:off x="3093973" y="3472415"/>
                <a:ext cx="224707" cy="995022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47" name="Rounded Rectangle 31"/>
              <p:cNvSpPr/>
              <p:nvPr/>
            </p:nvSpPr>
            <p:spPr>
              <a:xfrm rot="2700000">
                <a:off x="2538069" y="4020237"/>
                <a:ext cx="427203" cy="791512"/>
              </a:xfrm>
              <a:prstGeom prst="roundRect">
                <a:avLst/>
              </a:prstGeom>
              <a:solidFill>
                <a:srgbClr val="C00000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Block Arc 29"/>
            <p:cNvSpPr/>
            <p:nvPr/>
          </p:nvSpPr>
          <p:spPr>
            <a:xfrm rot="2700000">
              <a:off x="1114680" y="1507089"/>
              <a:ext cx="2124132" cy="2124131"/>
            </a:xfrm>
            <a:prstGeom prst="blockArc">
              <a:avLst>
                <a:gd name="adj1" fmla="val 21433357"/>
                <a:gd name="adj2" fmla="val 13378235"/>
                <a:gd name="adj3" fmla="val 4744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48" name="Block Arc 48"/>
          <p:cNvSpPr/>
          <p:nvPr/>
        </p:nvSpPr>
        <p:spPr>
          <a:xfrm rot="2700000">
            <a:off x="1583038" y="2555005"/>
            <a:ext cx="1503360" cy="1503358"/>
          </a:xfrm>
          <a:prstGeom prst="blockArc">
            <a:avLst>
              <a:gd name="adj1" fmla="val 17805926"/>
              <a:gd name="adj2" fmla="val 13444767"/>
              <a:gd name="adj3" fmla="val 7487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9" name="Oval 51"/>
          <p:cNvSpPr/>
          <p:nvPr/>
        </p:nvSpPr>
        <p:spPr>
          <a:xfrm rot="2700000">
            <a:off x="1810521" y="2782489"/>
            <a:ext cx="1048391" cy="1048389"/>
          </a:xfrm>
          <a:prstGeom prst="ellips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50" name="Group 73"/>
          <p:cNvGrpSpPr/>
          <p:nvPr/>
        </p:nvGrpSpPr>
        <p:grpSpPr>
          <a:xfrm>
            <a:off x="2383989" y="1990847"/>
            <a:ext cx="2879155" cy="278371"/>
            <a:chOff x="2901397" y="1463917"/>
            <a:chExt cx="2252262" cy="221448"/>
          </a:xfrm>
        </p:grpSpPr>
        <p:cxnSp>
          <p:nvCxnSpPr>
            <p:cNvPr id="51" name="Straight Connector 59"/>
            <p:cNvCxnSpPr/>
            <p:nvPr/>
          </p:nvCxnSpPr>
          <p:spPr>
            <a:xfrm flipH="1" flipV="1">
              <a:off x="4914605" y="1465097"/>
              <a:ext cx="239054" cy="220268"/>
            </a:xfrm>
            <a:prstGeom prst="line">
              <a:avLst/>
            </a:prstGeom>
            <a:noFill/>
            <a:ln w="1270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52" name="Straight Connector 60"/>
            <p:cNvCxnSpPr/>
            <p:nvPr/>
          </p:nvCxnSpPr>
          <p:spPr>
            <a:xfrm rot="10800000">
              <a:off x="2901397" y="1463917"/>
              <a:ext cx="2013208" cy="1615"/>
            </a:xfrm>
            <a:prstGeom prst="line">
              <a:avLst/>
            </a:prstGeom>
            <a:noFill/>
            <a:ln w="1270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53" name="Group 73"/>
          <p:cNvGrpSpPr/>
          <p:nvPr/>
        </p:nvGrpSpPr>
        <p:grpSpPr>
          <a:xfrm>
            <a:off x="2383990" y="2343811"/>
            <a:ext cx="2405471" cy="278371"/>
            <a:chOff x="2901397" y="1463917"/>
            <a:chExt cx="1881716" cy="221448"/>
          </a:xfrm>
        </p:grpSpPr>
        <p:cxnSp>
          <p:nvCxnSpPr>
            <p:cNvPr id="54" name="Straight Connector 67"/>
            <p:cNvCxnSpPr/>
            <p:nvPr/>
          </p:nvCxnSpPr>
          <p:spPr>
            <a:xfrm flipH="1" flipV="1">
              <a:off x="4544059" y="1465097"/>
              <a:ext cx="239054" cy="220268"/>
            </a:xfrm>
            <a:prstGeom prst="line">
              <a:avLst/>
            </a:prstGeom>
            <a:noFill/>
            <a:ln w="1270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55" name="Straight Connector 70"/>
            <p:cNvCxnSpPr/>
            <p:nvPr/>
          </p:nvCxnSpPr>
          <p:spPr>
            <a:xfrm rot="10800000">
              <a:off x="2901397" y="1463917"/>
              <a:ext cx="1642662" cy="1615"/>
            </a:xfrm>
            <a:prstGeom prst="line">
              <a:avLst/>
            </a:prstGeom>
            <a:noFill/>
            <a:ln w="1270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56" name="Group 73"/>
          <p:cNvGrpSpPr/>
          <p:nvPr/>
        </p:nvGrpSpPr>
        <p:grpSpPr>
          <a:xfrm>
            <a:off x="2383990" y="2613924"/>
            <a:ext cx="2002469" cy="278374"/>
            <a:chOff x="2683251" y="1463915"/>
            <a:chExt cx="1566462" cy="221450"/>
          </a:xfrm>
        </p:grpSpPr>
        <p:cxnSp>
          <p:nvCxnSpPr>
            <p:cNvPr id="57" name="Straight Connector 81"/>
            <p:cNvCxnSpPr/>
            <p:nvPr/>
          </p:nvCxnSpPr>
          <p:spPr>
            <a:xfrm flipH="1" flipV="1">
              <a:off x="4010659" y="1465097"/>
              <a:ext cx="239054" cy="220268"/>
            </a:xfrm>
            <a:prstGeom prst="line">
              <a:avLst/>
            </a:prstGeom>
            <a:noFill/>
            <a:ln w="1270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58" name="Straight Connector 82"/>
            <p:cNvCxnSpPr/>
            <p:nvPr/>
          </p:nvCxnSpPr>
          <p:spPr>
            <a:xfrm rot="10800000" flipV="1">
              <a:off x="2683251" y="1463915"/>
              <a:ext cx="1325760" cy="1182"/>
            </a:xfrm>
            <a:prstGeom prst="line">
              <a:avLst/>
            </a:prstGeom>
            <a:noFill/>
            <a:ln w="12700" cap="rnd" cmpd="sng" algn="ctr">
              <a:solidFill>
                <a:srgbClr val="C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  <p:grpSp>
        <p:nvGrpSpPr>
          <p:cNvPr id="59" name="Group 73"/>
          <p:cNvGrpSpPr/>
          <p:nvPr/>
        </p:nvGrpSpPr>
        <p:grpSpPr>
          <a:xfrm>
            <a:off x="2744405" y="2931052"/>
            <a:ext cx="1168371" cy="276888"/>
            <a:chOff x="2683251" y="1465095"/>
            <a:chExt cx="913976" cy="220268"/>
          </a:xfrm>
        </p:grpSpPr>
        <p:cxnSp>
          <p:nvCxnSpPr>
            <p:cNvPr id="60" name="Straight Connector 87"/>
            <p:cNvCxnSpPr/>
            <p:nvPr/>
          </p:nvCxnSpPr>
          <p:spPr>
            <a:xfrm flipH="1" flipV="1">
              <a:off x="3358173" y="1465095"/>
              <a:ext cx="239054" cy="220268"/>
            </a:xfrm>
            <a:prstGeom prst="line">
              <a:avLst/>
            </a:prstGeom>
            <a:noFill/>
            <a:ln w="1270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  <p:cxnSp>
          <p:nvCxnSpPr>
            <p:cNvPr id="61" name="Straight Connector 88"/>
            <p:cNvCxnSpPr/>
            <p:nvPr/>
          </p:nvCxnSpPr>
          <p:spPr>
            <a:xfrm rot="10800000">
              <a:off x="2683251" y="1465097"/>
              <a:ext cx="674922" cy="1615"/>
            </a:xfrm>
            <a:prstGeom prst="line">
              <a:avLst/>
            </a:prstGeom>
            <a:noFill/>
            <a:ln w="12700" cap="rnd" cmpd="sng" algn="ctr">
              <a:solidFill>
                <a:srgbClr val="000000"/>
              </a:solidFill>
              <a:prstDash val="solid"/>
              <a:miter lim="800000"/>
              <a:headEnd type="oval"/>
              <a:tailEnd type="oval"/>
            </a:ln>
            <a:effectLst/>
          </p:spPr>
        </p:cxnSp>
      </p:grpSp>
      <p:sp>
        <p:nvSpPr>
          <p:cNvPr id="62" name="Text Placeholder 3"/>
          <p:cNvSpPr txBox="1">
            <a:spLocks/>
          </p:cNvSpPr>
          <p:nvPr/>
        </p:nvSpPr>
        <p:spPr>
          <a:xfrm>
            <a:off x="5135251" y="2390883"/>
            <a:ext cx="359073" cy="2585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4675008" y="2741847"/>
            <a:ext cx="359073" cy="2585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4176973" y="3018735"/>
            <a:ext cx="359073" cy="2585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65" name="Text Placeholder 3"/>
          <p:cNvSpPr txBox="1">
            <a:spLocks/>
          </p:cNvSpPr>
          <p:nvPr/>
        </p:nvSpPr>
        <p:spPr>
          <a:xfrm>
            <a:off x="3704132" y="3363473"/>
            <a:ext cx="458459" cy="258532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</a:p>
        </p:txBody>
      </p:sp>
      <p:sp>
        <p:nvSpPr>
          <p:cNvPr id="66" name="Freeform 46"/>
          <p:cNvSpPr>
            <a:spLocks noEditPoints="1"/>
          </p:cNvSpPr>
          <p:nvPr/>
        </p:nvSpPr>
        <p:spPr bwMode="auto">
          <a:xfrm>
            <a:off x="5726820" y="1928400"/>
            <a:ext cx="635190" cy="63519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6"/>
          <p:cNvSpPr>
            <a:spLocks noEditPoints="1"/>
          </p:cNvSpPr>
          <p:nvPr/>
        </p:nvSpPr>
        <p:spPr bwMode="auto">
          <a:xfrm>
            <a:off x="5726820" y="2865954"/>
            <a:ext cx="635190" cy="63519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6"/>
          <p:cNvSpPr>
            <a:spLocks noEditPoints="1"/>
          </p:cNvSpPr>
          <p:nvPr/>
        </p:nvSpPr>
        <p:spPr bwMode="auto">
          <a:xfrm>
            <a:off x="5726820" y="3791454"/>
            <a:ext cx="635190" cy="63519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46"/>
          <p:cNvSpPr>
            <a:spLocks noEditPoints="1"/>
          </p:cNvSpPr>
          <p:nvPr/>
        </p:nvSpPr>
        <p:spPr bwMode="auto">
          <a:xfrm>
            <a:off x="5726820" y="4716954"/>
            <a:ext cx="635190" cy="635190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0" name="Group 30"/>
          <p:cNvGrpSpPr/>
          <p:nvPr/>
        </p:nvGrpSpPr>
        <p:grpSpPr>
          <a:xfrm>
            <a:off x="6506096" y="1930836"/>
            <a:ext cx="2242368" cy="639780"/>
            <a:chOff x="1270277" y="1233504"/>
            <a:chExt cx="3048000" cy="500478"/>
          </a:xfrm>
        </p:grpSpPr>
        <p:sp>
          <p:nvSpPr>
            <p:cNvPr id="71" name="Text Placeholder 3"/>
            <p:cNvSpPr txBox="1">
              <a:spLocks/>
            </p:cNvSpPr>
            <p:nvPr/>
          </p:nvSpPr>
          <p:spPr>
            <a:xfrm>
              <a:off x="1270277" y="1233504"/>
              <a:ext cx="1464238" cy="17334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30"/>
          <p:cNvGrpSpPr/>
          <p:nvPr/>
        </p:nvGrpSpPr>
        <p:grpSpPr>
          <a:xfrm>
            <a:off x="6506096" y="2868389"/>
            <a:ext cx="2242368" cy="639780"/>
            <a:chOff x="1270277" y="1233504"/>
            <a:chExt cx="3048000" cy="500478"/>
          </a:xfrm>
        </p:grpSpPr>
        <p:sp>
          <p:nvSpPr>
            <p:cNvPr id="74" name="Text Placeholder 3"/>
            <p:cNvSpPr txBox="1">
              <a:spLocks/>
            </p:cNvSpPr>
            <p:nvPr/>
          </p:nvSpPr>
          <p:spPr>
            <a:xfrm>
              <a:off x="1270277" y="1233504"/>
              <a:ext cx="1464238" cy="17334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30"/>
          <p:cNvGrpSpPr/>
          <p:nvPr/>
        </p:nvGrpSpPr>
        <p:grpSpPr>
          <a:xfrm>
            <a:off x="6506096" y="3793889"/>
            <a:ext cx="2242368" cy="639780"/>
            <a:chOff x="1270277" y="1233504"/>
            <a:chExt cx="3048000" cy="500478"/>
          </a:xfrm>
        </p:grpSpPr>
        <p:sp>
          <p:nvSpPr>
            <p:cNvPr id="77" name="Text Placeholder 3"/>
            <p:cNvSpPr txBox="1">
              <a:spLocks/>
            </p:cNvSpPr>
            <p:nvPr/>
          </p:nvSpPr>
          <p:spPr>
            <a:xfrm>
              <a:off x="1270277" y="1233504"/>
              <a:ext cx="1464238" cy="17334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30"/>
          <p:cNvGrpSpPr/>
          <p:nvPr/>
        </p:nvGrpSpPr>
        <p:grpSpPr>
          <a:xfrm>
            <a:off x="6506096" y="4719390"/>
            <a:ext cx="2242368" cy="639780"/>
            <a:chOff x="1270277" y="1233504"/>
            <a:chExt cx="3048000" cy="500478"/>
          </a:xfrm>
        </p:grpSpPr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1270277" y="1233504"/>
              <a:ext cx="1464238" cy="17334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 Placeholder 3"/>
            <p:cNvSpPr txBox="1">
              <a:spLocks/>
            </p:cNvSpPr>
            <p:nvPr/>
          </p:nvSpPr>
          <p:spPr>
            <a:xfrm>
              <a:off x="1270277" y="1418801"/>
              <a:ext cx="3048000" cy="31518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l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528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2703933" y="1700808"/>
            <a:ext cx="3826754" cy="3826752"/>
            <a:chOff x="4297306" y="2096708"/>
            <a:chExt cx="4209429" cy="4209427"/>
          </a:xfrm>
          <a:solidFill>
            <a:srgbClr val="C00000"/>
          </a:solidFill>
        </p:grpSpPr>
        <p:sp>
          <p:nvSpPr>
            <p:cNvPr id="42" name="任意多边形 41"/>
            <p:cNvSpPr/>
            <p:nvPr/>
          </p:nvSpPr>
          <p:spPr>
            <a:xfrm>
              <a:off x="5899445" y="3698845"/>
              <a:ext cx="1005151" cy="1005151"/>
            </a:xfrm>
            <a:custGeom>
              <a:avLst/>
              <a:gdLst>
                <a:gd name="connsiteX0" fmla="*/ 0 w 1005151"/>
                <a:gd name="connsiteY0" fmla="*/ 502576 h 1005151"/>
                <a:gd name="connsiteX1" fmla="*/ 502576 w 1005151"/>
                <a:gd name="connsiteY1" fmla="*/ 0 h 1005151"/>
                <a:gd name="connsiteX2" fmla="*/ 1005152 w 1005151"/>
                <a:gd name="connsiteY2" fmla="*/ 502576 h 1005151"/>
                <a:gd name="connsiteX3" fmla="*/ 502576 w 1005151"/>
                <a:gd name="connsiteY3" fmla="*/ 1005152 h 1005151"/>
                <a:gd name="connsiteX4" fmla="*/ 0 w 1005151"/>
                <a:gd name="connsiteY4" fmla="*/ 502576 h 1005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5151" h="1005151">
                  <a:moveTo>
                    <a:pt x="0" y="502576"/>
                  </a:moveTo>
                  <a:cubicBezTo>
                    <a:pt x="0" y="225011"/>
                    <a:pt x="225011" y="0"/>
                    <a:pt x="502576" y="0"/>
                  </a:cubicBezTo>
                  <a:cubicBezTo>
                    <a:pt x="780141" y="0"/>
                    <a:pt x="1005152" y="225011"/>
                    <a:pt x="1005152" y="502576"/>
                  </a:cubicBezTo>
                  <a:cubicBezTo>
                    <a:pt x="1005152" y="780141"/>
                    <a:pt x="780141" y="1005152"/>
                    <a:pt x="502576" y="1005152"/>
                  </a:cubicBezTo>
                  <a:cubicBezTo>
                    <a:pt x="225011" y="1005152"/>
                    <a:pt x="0" y="780141"/>
                    <a:pt x="0" y="502576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rgbClr val="FFFFFF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157361" tIns="157361" rIns="157361" bIns="157361" numCol="1" spcCol="1270" anchor="ctr" anchorCtr="0">
              <a:noAutofit/>
            </a:bodyPr>
            <a:lstStyle/>
            <a:p>
              <a:pPr marL="0" marR="0" lvl="0" indent="0" algn="ctr" defTabSz="3556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5648162" y="2096708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marL="0" marR="0" lvl="0" indent="0" algn="ctr" defTabSz="3556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6999019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marL="0" marR="0" lvl="0" indent="0" algn="ctr" defTabSz="3556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5648162" y="4798419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marL="0" marR="0" lvl="0" indent="0" algn="ctr" defTabSz="3556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297306" y="3447563"/>
              <a:ext cx="1507716" cy="1507716"/>
            </a:xfrm>
            <a:custGeom>
              <a:avLst/>
              <a:gdLst>
                <a:gd name="connsiteX0" fmla="*/ 0 w 1507716"/>
                <a:gd name="connsiteY0" fmla="*/ 753858 h 1507716"/>
                <a:gd name="connsiteX1" fmla="*/ 753858 w 1507716"/>
                <a:gd name="connsiteY1" fmla="*/ 0 h 1507716"/>
                <a:gd name="connsiteX2" fmla="*/ 1507716 w 1507716"/>
                <a:gd name="connsiteY2" fmla="*/ 753858 h 1507716"/>
                <a:gd name="connsiteX3" fmla="*/ 753858 w 1507716"/>
                <a:gd name="connsiteY3" fmla="*/ 1507716 h 1507716"/>
                <a:gd name="connsiteX4" fmla="*/ 0 w 1507716"/>
                <a:gd name="connsiteY4" fmla="*/ 753858 h 1507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7716" h="1507716">
                  <a:moveTo>
                    <a:pt x="0" y="753858"/>
                  </a:moveTo>
                  <a:cubicBezTo>
                    <a:pt x="0" y="337514"/>
                    <a:pt x="337514" y="0"/>
                    <a:pt x="753858" y="0"/>
                  </a:cubicBezTo>
                  <a:cubicBezTo>
                    <a:pt x="1170202" y="0"/>
                    <a:pt x="1507716" y="337514"/>
                    <a:pt x="1507716" y="753858"/>
                  </a:cubicBezTo>
                  <a:cubicBezTo>
                    <a:pt x="1507716" y="1170202"/>
                    <a:pt x="1170202" y="1507716"/>
                    <a:pt x="753858" y="1507716"/>
                  </a:cubicBezTo>
                  <a:cubicBezTo>
                    <a:pt x="337514" y="1507716"/>
                    <a:pt x="0" y="1170202"/>
                    <a:pt x="0" y="753858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solidFill>
                <a:srgbClr val="FFFFFF">
                  <a:lumMod val="95000"/>
                </a:srgbClr>
              </a:solidFill>
              <a:prstDash val="solid"/>
              <a:miter lim="800000"/>
            </a:ln>
            <a:effectLst/>
          </p:spPr>
          <p:txBody>
            <a:bodyPr spcFirstLastPara="0" vert="horz" wrap="square" lIns="230960" tIns="230960" rIns="230960" bIns="230960" numCol="1" spcCol="1270" anchor="ctr" anchorCtr="0">
              <a:noAutofit/>
            </a:bodyPr>
            <a:lstStyle/>
            <a:p>
              <a:pPr marL="0" marR="0" lvl="0" indent="0" algn="ctr" defTabSz="355600" eaLnBrk="1" fontAlgn="auto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47" name="Oval 4"/>
          <p:cNvSpPr/>
          <p:nvPr/>
        </p:nvSpPr>
        <p:spPr>
          <a:xfrm>
            <a:off x="4278233" y="1980218"/>
            <a:ext cx="679928" cy="67992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marL="0" marR="0" lvl="0" indent="0" algn="just" defTabSz="2062587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8" name="Oval 4"/>
          <p:cNvSpPr/>
          <p:nvPr/>
        </p:nvSpPr>
        <p:spPr>
          <a:xfrm>
            <a:off x="5513453" y="3220803"/>
            <a:ext cx="679929" cy="679928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marL="0" marR="0" lvl="0" indent="0" algn="just" defTabSz="2062587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9" name="Oval 4"/>
          <p:cNvSpPr/>
          <p:nvPr/>
        </p:nvSpPr>
        <p:spPr>
          <a:xfrm>
            <a:off x="3047992" y="3220801"/>
            <a:ext cx="679929" cy="67992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0" name="Oval 4"/>
          <p:cNvSpPr/>
          <p:nvPr/>
        </p:nvSpPr>
        <p:spPr>
          <a:xfrm>
            <a:off x="4264744" y="3207314"/>
            <a:ext cx="679929" cy="679929"/>
          </a:xfrm>
          <a:prstGeom prst="rect">
            <a:avLst/>
          </a:prstGeom>
          <a:noFill/>
          <a:ln>
            <a:noFill/>
          </a:ln>
          <a:effectLst/>
        </p:spPr>
        <p:txBody>
          <a:bodyPr spcFirstLastPara="0" vert="horz" wrap="square" lIns="150876" tIns="58933" rIns="150876" bIns="58933" numCol="1" spcCol="1270" anchor="ctr" anchorCtr="0">
            <a:noAutofit/>
          </a:bodyPr>
          <a:lstStyle/>
          <a:p>
            <a:pPr marL="0" marR="0" lvl="0" indent="0" algn="just" defTabSz="2062587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700" b="1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51" name="Elbow Connector 7"/>
          <p:cNvCxnSpPr/>
          <p:nvPr/>
        </p:nvCxnSpPr>
        <p:spPr>
          <a:xfrm rot="5400000" flipH="1" flipV="1">
            <a:off x="5799535" y="1917742"/>
            <a:ext cx="1005995" cy="898225"/>
          </a:xfrm>
          <a:prstGeom prst="bentConnector3">
            <a:avLst>
              <a:gd name="adj1" fmla="val 99606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ysDot"/>
            <a:miter lim="800000"/>
            <a:tailEnd type="oval"/>
          </a:ln>
          <a:effectLst/>
        </p:spPr>
      </p:cxnSp>
      <p:cxnSp>
        <p:nvCxnSpPr>
          <p:cNvPr id="52" name="Elbow Connector 8"/>
          <p:cNvCxnSpPr/>
          <p:nvPr/>
        </p:nvCxnSpPr>
        <p:spPr>
          <a:xfrm rot="10800000" flipV="1">
            <a:off x="2480509" y="4353473"/>
            <a:ext cx="907447" cy="282157"/>
          </a:xfrm>
          <a:prstGeom prst="bentConnector3">
            <a:avLst>
              <a:gd name="adj1" fmla="val 952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ysDot"/>
            <a:miter lim="800000"/>
            <a:tailEnd type="oval"/>
          </a:ln>
          <a:effectLst/>
        </p:spPr>
      </p:cxnSp>
      <p:cxnSp>
        <p:nvCxnSpPr>
          <p:cNvPr id="53" name="Elbow Connector 9"/>
          <p:cNvCxnSpPr/>
          <p:nvPr/>
        </p:nvCxnSpPr>
        <p:spPr>
          <a:xfrm rot="10800000">
            <a:off x="2480511" y="1869321"/>
            <a:ext cx="1355956" cy="497535"/>
          </a:xfrm>
          <a:prstGeom prst="bentConnector3">
            <a:avLst>
              <a:gd name="adj1" fmla="val 30106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ysDot"/>
            <a:miter lim="800000"/>
            <a:tailEnd type="oval"/>
          </a:ln>
          <a:effectLst/>
        </p:spPr>
      </p:cxnSp>
      <p:cxnSp>
        <p:nvCxnSpPr>
          <p:cNvPr id="54" name="Elbow Connector 10"/>
          <p:cNvCxnSpPr/>
          <p:nvPr/>
        </p:nvCxnSpPr>
        <p:spPr>
          <a:xfrm flipV="1">
            <a:off x="5362384" y="4635631"/>
            <a:ext cx="1388358" cy="197569"/>
          </a:xfrm>
          <a:prstGeom prst="bentConnector3">
            <a:avLst>
              <a:gd name="adj1" fmla="val 36399"/>
            </a:avLst>
          </a:prstGeom>
          <a:noFill/>
          <a:ln w="6350" cap="flat" cmpd="sng" algn="ctr">
            <a:solidFill>
              <a:srgbClr val="E7E6E6">
                <a:lumMod val="75000"/>
              </a:srgbClr>
            </a:solidFill>
            <a:prstDash val="sysDot"/>
            <a:miter lim="800000"/>
            <a:tailEnd type="oval"/>
          </a:ln>
          <a:effectLst/>
        </p:spPr>
      </p:cxnSp>
      <p:sp>
        <p:nvSpPr>
          <p:cNvPr id="55" name="Title 13"/>
          <p:cNvSpPr txBox="1">
            <a:spLocks/>
          </p:cNvSpPr>
          <p:nvPr/>
        </p:nvSpPr>
        <p:spPr>
          <a:xfrm>
            <a:off x="6306604" y="1894613"/>
            <a:ext cx="2225836" cy="815893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itle 13"/>
          <p:cNvSpPr txBox="1">
            <a:spLocks/>
          </p:cNvSpPr>
          <p:nvPr/>
        </p:nvSpPr>
        <p:spPr>
          <a:xfrm>
            <a:off x="6306604" y="4676463"/>
            <a:ext cx="2225836" cy="815893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itle 13"/>
          <p:cNvSpPr txBox="1">
            <a:spLocks/>
          </p:cNvSpPr>
          <p:nvPr/>
        </p:nvSpPr>
        <p:spPr>
          <a:xfrm>
            <a:off x="667478" y="1894613"/>
            <a:ext cx="2225836" cy="815893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itle 13"/>
          <p:cNvSpPr txBox="1">
            <a:spLocks/>
          </p:cNvSpPr>
          <p:nvPr/>
        </p:nvSpPr>
        <p:spPr>
          <a:xfrm>
            <a:off x="667478" y="4676463"/>
            <a:ext cx="2225836" cy="815893"/>
          </a:xfrm>
          <a:prstGeom prst="rect">
            <a:avLst/>
          </a:prstGeom>
        </p:spPr>
        <p:txBody>
          <a:bodyPr vert="horz" lIns="96435" tIns="48218" rIns="96435" bIns="48218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Group 18"/>
          <p:cNvGrpSpPr/>
          <p:nvPr/>
        </p:nvGrpSpPr>
        <p:grpSpPr>
          <a:xfrm>
            <a:off x="3077809" y="3385130"/>
            <a:ext cx="620295" cy="458108"/>
            <a:chOff x="3052763" y="2647950"/>
            <a:chExt cx="346075" cy="255588"/>
          </a:xfrm>
          <a:solidFill>
            <a:srgbClr val="FFFFFF"/>
          </a:solidFill>
        </p:grpSpPr>
        <p:sp>
          <p:nvSpPr>
            <p:cNvPr id="60" name="Freeform 108"/>
            <p:cNvSpPr>
              <a:spLocks/>
            </p:cNvSpPr>
            <p:nvPr/>
          </p:nvSpPr>
          <p:spPr bwMode="auto">
            <a:xfrm>
              <a:off x="3175000" y="2825750"/>
              <a:ext cx="100013" cy="77788"/>
            </a:xfrm>
            <a:custGeom>
              <a:avLst/>
              <a:gdLst>
                <a:gd name="T0" fmla="*/ 36 w 38"/>
                <a:gd name="T1" fmla="*/ 11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6 w 38"/>
                <a:gd name="T11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6" y="11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0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2"/>
                    <a:pt x="37" y="11"/>
                    <a:pt x="3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09"/>
            <p:cNvSpPr>
              <a:spLocks/>
            </p:cNvSpPr>
            <p:nvPr/>
          </p:nvSpPr>
          <p:spPr bwMode="auto">
            <a:xfrm>
              <a:off x="3109913" y="2736850"/>
              <a:ext cx="230188" cy="101600"/>
            </a:xfrm>
            <a:custGeom>
              <a:avLst/>
              <a:gdLst>
                <a:gd name="T0" fmla="*/ 87 w 88"/>
                <a:gd name="T1" fmla="*/ 24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7 w 88"/>
                <a:gd name="T15" fmla="*/ 26 h 39"/>
                <a:gd name="T16" fmla="*/ 87 w 88"/>
                <a:gd name="T17" fmla="*/ 26 h 39"/>
                <a:gd name="T18" fmla="*/ 87 w 88"/>
                <a:gd name="T19" fmla="*/ 2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39">
                  <a:moveTo>
                    <a:pt x="87" y="24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3" y="39"/>
                    <a:pt x="74" y="39"/>
                    <a:pt x="75" y="3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8" y="25"/>
                    <a:pt x="88" y="24"/>
                    <a:pt x="87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110"/>
            <p:cNvSpPr>
              <a:spLocks/>
            </p:cNvSpPr>
            <p:nvPr/>
          </p:nvSpPr>
          <p:spPr bwMode="auto">
            <a:xfrm>
              <a:off x="3052763" y="2647950"/>
              <a:ext cx="346075" cy="134938"/>
            </a:xfrm>
            <a:custGeom>
              <a:avLst/>
              <a:gdLst>
                <a:gd name="T0" fmla="*/ 131 w 132"/>
                <a:gd name="T1" fmla="*/ 36 h 52"/>
                <a:gd name="T2" fmla="*/ 131 w 132"/>
                <a:gd name="T3" fmla="*/ 36 h 52"/>
                <a:gd name="T4" fmla="*/ 1 w 132"/>
                <a:gd name="T5" fmla="*/ 36 h 52"/>
                <a:gd name="T6" fmla="*/ 1 w 132"/>
                <a:gd name="T7" fmla="*/ 38 h 52"/>
                <a:gd name="T8" fmla="*/ 13 w 132"/>
                <a:gd name="T9" fmla="*/ 51 h 52"/>
                <a:gd name="T10" fmla="*/ 16 w 132"/>
                <a:gd name="T11" fmla="*/ 51 h 52"/>
                <a:gd name="T12" fmla="*/ 116 w 132"/>
                <a:gd name="T13" fmla="*/ 51 h 52"/>
                <a:gd name="T14" fmla="*/ 118 w 132"/>
                <a:gd name="T15" fmla="*/ 51 h 52"/>
                <a:gd name="T16" fmla="*/ 131 w 132"/>
                <a:gd name="T17" fmla="*/ 38 h 52"/>
                <a:gd name="T18" fmla="*/ 131 w 132"/>
                <a:gd name="T19" fmla="*/ 38 h 52"/>
                <a:gd name="T20" fmla="*/ 131 w 132"/>
                <a:gd name="T21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2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6" y="0"/>
                    <a:pt x="1" y="36"/>
                  </a:cubicBezTo>
                  <a:cubicBezTo>
                    <a:pt x="0" y="37"/>
                    <a:pt x="0" y="38"/>
                    <a:pt x="1" y="38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14" y="52"/>
                    <a:pt x="15" y="52"/>
                    <a:pt x="16" y="51"/>
                  </a:cubicBezTo>
                  <a:cubicBezTo>
                    <a:pt x="43" y="23"/>
                    <a:pt x="88" y="23"/>
                    <a:pt x="116" y="51"/>
                  </a:cubicBezTo>
                  <a:cubicBezTo>
                    <a:pt x="117" y="52"/>
                    <a:pt x="118" y="52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8"/>
                    <a:pt x="132" y="37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22"/>
          <p:cNvGrpSpPr/>
          <p:nvPr/>
        </p:nvGrpSpPr>
        <p:grpSpPr>
          <a:xfrm>
            <a:off x="4461774" y="1972567"/>
            <a:ext cx="311070" cy="390034"/>
            <a:chOff x="5106627" y="2260366"/>
            <a:chExt cx="324452" cy="406813"/>
          </a:xfrm>
          <a:solidFill>
            <a:srgbClr val="FFFFFF"/>
          </a:solidFill>
        </p:grpSpPr>
        <p:sp>
          <p:nvSpPr>
            <p:cNvPr id="64" name="Freeform 80"/>
            <p:cNvSpPr>
              <a:spLocks/>
            </p:cNvSpPr>
            <p:nvPr/>
          </p:nvSpPr>
          <p:spPr bwMode="auto">
            <a:xfrm>
              <a:off x="5106627" y="2430079"/>
              <a:ext cx="324452" cy="134772"/>
            </a:xfrm>
            <a:custGeom>
              <a:avLst/>
              <a:gdLst>
                <a:gd name="T0" fmla="*/ 49 w 98"/>
                <a:gd name="T1" fmla="*/ 16 h 40"/>
                <a:gd name="T2" fmla="*/ 2 w 98"/>
                <a:gd name="T3" fmla="*/ 0 h 40"/>
                <a:gd name="T4" fmla="*/ 0 w 98"/>
                <a:gd name="T5" fmla="*/ 5 h 40"/>
                <a:gd name="T6" fmla="*/ 0 w 98"/>
                <a:gd name="T7" fmla="*/ 20 h 40"/>
                <a:gd name="T8" fmla="*/ 49 w 98"/>
                <a:gd name="T9" fmla="*/ 40 h 40"/>
                <a:gd name="T10" fmla="*/ 98 w 98"/>
                <a:gd name="T11" fmla="*/ 20 h 40"/>
                <a:gd name="T12" fmla="*/ 98 w 98"/>
                <a:gd name="T13" fmla="*/ 5 h 40"/>
                <a:gd name="T14" fmla="*/ 96 w 98"/>
                <a:gd name="T15" fmla="*/ 0 h 40"/>
                <a:gd name="T16" fmla="*/ 49 w 9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6"/>
                  </a:moveTo>
                  <a:cubicBezTo>
                    <a:pt x="26" y="16"/>
                    <a:pt x="7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ubicBezTo>
                    <a:pt x="91" y="9"/>
                    <a:pt x="72" y="16"/>
                    <a:pt x="49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81"/>
            <p:cNvSpPr>
              <a:spLocks/>
            </p:cNvSpPr>
            <p:nvPr/>
          </p:nvSpPr>
          <p:spPr bwMode="auto">
            <a:xfrm>
              <a:off x="5106627" y="2534902"/>
              <a:ext cx="324452" cy="132277"/>
            </a:xfrm>
            <a:custGeom>
              <a:avLst/>
              <a:gdLst>
                <a:gd name="T0" fmla="*/ 49 w 98"/>
                <a:gd name="T1" fmla="*/ 15 h 40"/>
                <a:gd name="T2" fmla="*/ 2 w 98"/>
                <a:gd name="T3" fmla="*/ 0 h 40"/>
                <a:gd name="T4" fmla="*/ 0 w 98"/>
                <a:gd name="T5" fmla="*/ 4 h 40"/>
                <a:gd name="T6" fmla="*/ 0 w 98"/>
                <a:gd name="T7" fmla="*/ 19 h 40"/>
                <a:gd name="T8" fmla="*/ 49 w 98"/>
                <a:gd name="T9" fmla="*/ 40 h 40"/>
                <a:gd name="T10" fmla="*/ 98 w 98"/>
                <a:gd name="T11" fmla="*/ 19 h 40"/>
                <a:gd name="T12" fmla="*/ 98 w 98"/>
                <a:gd name="T13" fmla="*/ 4 h 40"/>
                <a:gd name="T14" fmla="*/ 96 w 98"/>
                <a:gd name="T15" fmla="*/ 0 h 40"/>
                <a:gd name="T16" fmla="*/ 49 w 98"/>
                <a:gd name="T17" fmla="*/ 1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0">
                  <a:moveTo>
                    <a:pt x="49" y="15"/>
                  </a:moveTo>
                  <a:cubicBezTo>
                    <a:pt x="26" y="15"/>
                    <a:pt x="7" y="9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31"/>
                    <a:pt x="22" y="40"/>
                    <a:pt x="49" y="40"/>
                  </a:cubicBezTo>
                  <a:cubicBezTo>
                    <a:pt x="76" y="40"/>
                    <a:pt x="98" y="31"/>
                    <a:pt x="98" y="19"/>
                  </a:cubicBezTo>
                  <a:cubicBezTo>
                    <a:pt x="98" y="4"/>
                    <a:pt x="98" y="4"/>
                    <a:pt x="98" y="4"/>
                  </a:cubicBezTo>
                  <a:cubicBezTo>
                    <a:pt x="98" y="3"/>
                    <a:pt x="97" y="1"/>
                    <a:pt x="96" y="0"/>
                  </a:cubicBezTo>
                  <a:cubicBezTo>
                    <a:pt x="91" y="9"/>
                    <a:pt x="72" y="15"/>
                    <a:pt x="49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82"/>
            <p:cNvSpPr>
              <a:spLocks/>
            </p:cNvSpPr>
            <p:nvPr/>
          </p:nvSpPr>
          <p:spPr bwMode="auto">
            <a:xfrm>
              <a:off x="5106627" y="2330248"/>
              <a:ext cx="324452" cy="137269"/>
            </a:xfrm>
            <a:custGeom>
              <a:avLst/>
              <a:gdLst>
                <a:gd name="T0" fmla="*/ 96 w 98"/>
                <a:gd name="T1" fmla="*/ 0 h 41"/>
                <a:gd name="T2" fmla="*/ 49 w 98"/>
                <a:gd name="T3" fmla="*/ 15 h 41"/>
                <a:gd name="T4" fmla="*/ 2 w 98"/>
                <a:gd name="T5" fmla="*/ 0 h 41"/>
                <a:gd name="T6" fmla="*/ 0 w 98"/>
                <a:gd name="T7" fmla="*/ 5 h 41"/>
                <a:gd name="T8" fmla="*/ 0 w 98"/>
                <a:gd name="T9" fmla="*/ 20 h 41"/>
                <a:gd name="T10" fmla="*/ 49 w 98"/>
                <a:gd name="T11" fmla="*/ 41 h 41"/>
                <a:gd name="T12" fmla="*/ 98 w 98"/>
                <a:gd name="T13" fmla="*/ 20 h 41"/>
                <a:gd name="T14" fmla="*/ 98 w 98"/>
                <a:gd name="T15" fmla="*/ 5 h 41"/>
                <a:gd name="T16" fmla="*/ 96 w 98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41">
                  <a:moveTo>
                    <a:pt x="96" y="0"/>
                  </a:moveTo>
                  <a:cubicBezTo>
                    <a:pt x="95" y="9"/>
                    <a:pt x="75" y="15"/>
                    <a:pt x="49" y="15"/>
                  </a:cubicBezTo>
                  <a:cubicBezTo>
                    <a:pt x="24" y="15"/>
                    <a:pt x="3" y="9"/>
                    <a:pt x="2" y="0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31"/>
                    <a:pt x="22" y="41"/>
                    <a:pt x="49" y="41"/>
                  </a:cubicBezTo>
                  <a:cubicBezTo>
                    <a:pt x="76" y="41"/>
                    <a:pt x="98" y="31"/>
                    <a:pt x="98" y="20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3"/>
                    <a:pt x="97" y="2"/>
                    <a:pt x="9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Oval 83"/>
            <p:cNvSpPr>
              <a:spLocks noChangeArrowheads="1"/>
            </p:cNvSpPr>
            <p:nvPr/>
          </p:nvSpPr>
          <p:spPr bwMode="auto">
            <a:xfrm>
              <a:off x="5111618" y="2260366"/>
              <a:ext cx="316965" cy="10731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27"/>
          <p:cNvGrpSpPr/>
          <p:nvPr/>
        </p:nvGrpSpPr>
        <p:grpSpPr>
          <a:xfrm>
            <a:off x="4410505" y="3425505"/>
            <a:ext cx="413608" cy="377356"/>
            <a:chOff x="3659074" y="3351023"/>
            <a:chExt cx="424283" cy="449241"/>
          </a:xfrm>
          <a:solidFill>
            <a:srgbClr val="FFFFFF"/>
          </a:solidFill>
        </p:grpSpPr>
        <p:sp>
          <p:nvSpPr>
            <p:cNvPr id="69" name="Freeform 47"/>
            <p:cNvSpPr>
              <a:spLocks/>
            </p:cNvSpPr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48"/>
            <p:cNvSpPr>
              <a:spLocks/>
            </p:cNvSpPr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49"/>
            <p:cNvSpPr>
              <a:spLocks/>
            </p:cNvSpPr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50"/>
            <p:cNvSpPr>
              <a:spLocks/>
            </p:cNvSpPr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1"/>
            <p:cNvSpPr>
              <a:spLocks/>
            </p:cNvSpPr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4" name="Group 33"/>
          <p:cNvGrpSpPr/>
          <p:nvPr/>
        </p:nvGrpSpPr>
        <p:grpSpPr>
          <a:xfrm>
            <a:off x="5600430" y="3427542"/>
            <a:ext cx="483535" cy="373284"/>
            <a:chOff x="6421904" y="4798576"/>
            <a:chExt cx="299494" cy="389342"/>
          </a:xfrm>
          <a:solidFill>
            <a:srgbClr val="FFFFFF"/>
          </a:solidFill>
        </p:grpSpPr>
        <p:sp>
          <p:nvSpPr>
            <p:cNvPr id="75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36"/>
          <p:cNvGrpSpPr/>
          <p:nvPr/>
        </p:nvGrpSpPr>
        <p:grpSpPr>
          <a:xfrm>
            <a:off x="4362770" y="4574656"/>
            <a:ext cx="509079" cy="535156"/>
            <a:chOff x="2905125" y="4002088"/>
            <a:chExt cx="249238" cy="244475"/>
          </a:xfrm>
          <a:solidFill>
            <a:srgbClr val="FFFFFF"/>
          </a:solidFill>
        </p:grpSpPr>
        <p:sp>
          <p:nvSpPr>
            <p:cNvPr id="78" name="Freeform 50"/>
            <p:cNvSpPr>
              <a:spLocks noEditPoints="1"/>
            </p:cNvSpPr>
            <p:nvPr/>
          </p:nvSpPr>
          <p:spPr bwMode="auto">
            <a:xfrm>
              <a:off x="2905125" y="4002088"/>
              <a:ext cx="249238" cy="244475"/>
            </a:xfrm>
            <a:custGeom>
              <a:avLst/>
              <a:gdLst>
                <a:gd name="T0" fmla="*/ 82 w 95"/>
                <a:gd name="T1" fmla="*/ 58 h 93"/>
                <a:gd name="T2" fmla="*/ 95 w 95"/>
                <a:gd name="T3" fmla="*/ 52 h 93"/>
                <a:gd name="T4" fmla="*/ 95 w 95"/>
                <a:gd name="T5" fmla="*/ 42 h 93"/>
                <a:gd name="T6" fmla="*/ 82 w 95"/>
                <a:gd name="T7" fmla="*/ 36 h 93"/>
                <a:gd name="T8" fmla="*/ 79 w 95"/>
                <a:gd name="T9" fmla="*/ 31 h 93"/>
                <a:gd name="T10" fmla="*/ 84 w 95"/>
                <a:gd name="T11" fmla="*/ 18 h 93"/>
                <a:gd name="T12" fmla="*/ 77 w 95"/>
                <a:gd name="T13" fmla="*/ 10 h 93"/>
                <a:gd name="T14" fmla="*/ 64 w 95"/>
                <a:gd name="T15" fmla="*/ 16 h 93"/>
                <a:gd name="T16" fmla="*/ 58 w 95"/>
                <a:gd name="T17" fmla="*/ 13 h 93"/>
                <a:gd name="T18" fmla="*/ 52 w 95"/>
                <a:gd name="T19" fmla="*/ 0 h 93"/>
                <a:gd name="T20" fmla="*/ 42 w 95"/>
                <a:gd name="T21" fmla="*/ 0 h 93"/>
                <a:gd name="T22" fmla="*/ 36 w 95"/>
                <a:gd name="T23" fmla="*/ 13 h 93"/>
                <a:gd name="T24" fmla="*/ 31 w 95"/>
                <a:gd name="T25" fmla="*/ 16 h 93"/>
                <a:gd name="T26" fmla="*/ 17 w 95"/>
                <a:gd name="T27" fmla="*/ 11 h 93"/>
                <a:gd name="T28" fmla="*/ 10 w 95"/>
                <a:gd name="T29" fmla="*/ 18 h 93"/>
                <a:gd name="T30" fmla="*/ 15 w 95"/>
                <a:gd name="T31" fmla="*/ 31 h 93"/>
                <a:gd name="T32" fmla="*/ 13 w 95"/>
                <a:gd name="T33" fmla="*/ 36 h 93"/>
                <a:gd name="T34" fmla="*/ 0 w 95"/>
                <a:gd name="T35" fmla="*/ 42 h 93"/>
                <a:gd name="T36" fmla="*/ 0 w 95"/>
                <a:gd name="T37" fmla="*/ 52 h 93"/>
                <a:gd name="T38" fmla="*/ 13 w 95"/>
                <a:gd name="T39" fmla="*/ 58 h 93"/>
                <a:gd name="T40" fmla="*/ 15 w 95"/>
                <a:gd name="T41" fmla="*/ 63 h 93"/>
                <a:gd name="T42" fmla="*/ 10 w 95"/>
                <a:gd name="T43" fmla="*/ 76 h 93"/>
                <a:gd name="T44" fmla="*/ 18 w 95"/>
                <a:gd name="T45" fmla="*/ 84 h 93"/>
                <a:gd name="T46" fmla="*/ 31 w 95"/>
                <a:gd name="T47" fmla="*/ 78 h 93"/>
                <a:gd name="T48" fmla="*/ 37 w 95"/>
                <a:gd name="T49" fmla="*/ 81 h 93"/>
                <a:gd name="T50" fmla="*/ 42 w 95"/>
                <a:gd name="T51" fmla="*/ 93 h 93"/>
                <a:gd name="T52" fmla="*/ 53 w 95"/>
                <a:gd name="T53" fmla="*/ 93 h 93"/>
                <a:gd name="T54" fmla="*/ 58 w 95"/>
                <a:gd name="T55" fmla="*/ 81 h 93"/>
                <a:gd name="T56" fmla="*/ 64 w 95"/>
                <a:gd name="T57" fmla="*/ 78 h 93"/>
                <a:gd name="T58" fmla="*/ 77 w 95"/>
                <a:gd name="T59" fmla="*/ 83 h 93"/>
                <a:gd name="T60" fmla="*/ 85 w 95"/>
                <a:gd name="T61" fmla="*/ 76 h 93"/>
                <a:gd name="T62" fmla="*/ 79 w 95"/>
                <a:gd name="T63" fmla="*/ 63 h 93"/>
                <a:gd name="T64" fmla="*/ 82 w 95"/>
                <a:gd name="T65" fmla="*/ 58 h 93"/>
                <a:gd name="T66" fmla="*/ 47 w 95"/>
                <a:gd name="T67" fmla="*/ 62 h 93"/>
                <a:gd name="T68" fmla="*/ 32 w 95"/>
                <a:gd name="T69" fmla="*/ 47 h 93"/>
                <a:gd name="T70" fmla="*/ 47 w 95"/>
                <a:gd name="T71" fmla="*/ 32 h 93"/>
                <a:gd name="T72" fmla="*/ 63 w 95"/>
                <a:gd name="T73" fmla="*/ 47 h 93"/>
                <a:gd name="T74" fmla="*/ 47 w 95"/>
                <a:gd name="T75" fmla="*/ 6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5" h="93">
                  <a:moveTo>
                    <a:pt x="82" y="58"/>
                  </a:moveTo>
                  <a:cubicBezTo>
                    <a:pt x="82" y="58"/>
                    <a:pt x="95" y="53"/>
                    <a:pt x="95" y="5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1"/>
                    <a:pt x="82" y="36"/>
                    <a:pt x="82" y="36"/>
                  </a:cubicBezTo>
                  <a:cubicBezTo>
                    <a:pt x="79" y="31"/>
                    <a:pt x="79" y="31"/>
                    <a:pt x="79" y="31"/>
                  </a:cubicBezTo>
                  <a:cubicBezTo>
                    <a:pt x="79" y="31"/>
                    <a:pt x="85" y="18"/>
                    <a:pt x="84" y="18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7" y="10"/>
                    <a:pt x="64" y="16"/>
                    <a:pt x="64" y="16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13"/>
                    <a:pt x="53" y="0"/>
                    <a:pt x="52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1" y="0"/>
                    <a:pt x="36" y="13"/>
                    <a:pt x="36" y="13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1" y="16"/>
                    <a:pt x="18" y="10"/>
                    <a:pt x="17" y="11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9" y="18"/>
                    <a:pt x="15" y="31"/>
                    <a:pt x="15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3" y="36"/>
                    <a:pt x="0" y="41"/>
                    <a:pt x="0" y="4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53"/>
                    <a:pt x="13" y="58"/>
                    <a:pt x="13" y="58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5" y="63"/>
                    <a:pt x="10" y="76"/>
                    <a:pt x="10" y="76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84"/>
                    <a:pt x="31" y="78"/>
                    <a:pt x="31" y="78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7" y="81"/>
                    <a:pt x="42" y="93"/>
                    <a:pt x="42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8" y="81"/>
                    <a:pt x="58" y="81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78"/>
                    <a:pt x="77" y="84"/>
                    <a:pt x="77" y="83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5" y="76"/>
                    <a:pt x="79" y="63"/>
                    <a:pt x="79" y="63"/>
                  </a:cubicBezTo>
                  <a:lnTo>
                    <a:pt x="82" y="58"/>
                  </a:lnTo>
                  <a:close/>
                  <a:moveTo>
                    <a:pt x="47" y="62"/>
                  </a:moveTo>
                  <a:cubicBezTo>
                    <a:pt x="39" y="62"/>
                    <a:pt x="32" y="55"/>
                    <a:pt x="32" y="47"/>
                  </a:cubicBezTo>
                  <a:cubicBezTo>
                    <a:pt x="32" y="39"/>
                    <a:pt x="39" y="32"/>
                    <a:pt x="47" y="32"/>
                  </a:cubicBezTo>
                  <a:cubicBezTo>
                    <a:pt x="56" y="32"/>
                    <a:pt x="63" y="39"/>
                    <a:pt x="63" y="47"/>
                  </a:cubicBezTo>
                  <a:cubicBezTo>
                    <a:pt x="63" y="55"/>
                    <a:pt x="56" y="62"/>
                    <a:pt x="47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Oval 51"/>
            <p:cNvSpPr>
              <a:spLocks noChangeArrowheads="1"/>
            </p:cNvSpPr>
            <p:nvPr/>
          </p:nvSpPr>
          <p:spPr bwMode="auto">
            <a:xfrm>
              <a:off x="3005138" y="4102100"/>
              <a:ext cx="49213" cy="476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528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等腰三角形 24"/>
          <p:cNvSpPr/>
          <p:nvPr/>
        </p:nvSpPr>
        <p:spPr bwMode="auto">
          <a:xfrm rot="5400000">
            <a:off x="-278068" y="3011423"/>
            <a:ext cx="1351790" cy="811745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96992" y="3410585"/>
            <a:ext cx="8841985" cy="0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 w="12700" cap="flat" cmpd="sng" algn="ctr">
            <a:solidFill>
              <a:srgbClr val="D5D5D5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7" name="组合 4"/>
          <p:cNvGrpSpPr>
            <a:grpSpLocks/>
          </p:cNvGrpSpPr>
          <p:nvPr/>
        </p:nvGrpSpPr>
        <p:grpSpPr bwMode="auto">
          <a:xfrm>
            <a:off x="1908949" y="3112051"/>
            <a:ext cx="581974" cy="583651"/>
            <a:chOff x="2307521" y="2283162"/>
            <a:chExt cx="551398" cy="551398"/>
          </a:xfrm>
        </p:grpSpPr>
        <p:sp>
          <p:nvSpPr>
            <p:cNvPr id="28" name="矩形 2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五角星 2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0" name="组合 42"/>
          <p:cNvGrpSpPr>
            <a:grpSpLocks/>
          </p:cNvGrpSpPr>
          <p:nvPr/>
        </p:nvGrpSpPr>
        <p:grpSpPr bwMode="auto">
          <a:xfrm>
            <a:off x="4255295" y="3112051"/>
            <a:ext cx="581975" cy="583651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五角星 31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3" name="组合 55"/>
          <p:cNvGrpSpPr>
            <a:grpSpLocks/>
          </p:cNvGrpSpPr>
          <p:nvPr/>
        </p:nvGrpSpPr>
        <p:grpSpPr bwMode="auto">
          <a:xfrm>
            <a:off x="6707302" y="3112051"/>
            <a:ext cx="583651" cy="583651"/>
            <a:chOff x="2307521" y="2283162"/>
            <a:chExt cx="551398" cy="551398"/>
          </a:xfrm>
        </p:grpSpPr>
        <p:sp>
          <p:nvSpPr>
            <p:cNvPr id="34" name="矩形 3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五角星 34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6" name="组合 7"/>
          <p:cNvGrpSpPr>
            <a:grpSpLocks/>
          </p:cNvGrpSpPr>
          <p:nvPr/>
        </p:nvGrpSpPr>
        <p:grpSpPr bwMode="auto">
          <a:xfrm>
            <a:off x="819654" y="2009658"/>
            <a:ext cx="2452923" cy="918630"/>
            <a:chOff x="4267635" y="880115"/>
            <a:chExt cx="2320294" cy="869646"/>
          </a:xfrm>
        </p:grpSpPr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108740" cy="24766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Simply City Light" panose="020B030302020208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40" name="组合 7"/>
          <p:cNvGrpSpPr>
            <a:grpSpLocks/>
          </p:cNvGrpSpPr>
          <p:nvPr/>
        </p:nvGrpSpPr>
        <p:grpSpPr bwMode="auto">
          <a:xfrm>
            <a:off x="3824422" y="3966574"/>
            <a:ext cx="2452923" cy="918630"/>
            <a:chOff x="4267635" y="880115"/>
            <a:chExt cx="2320294" cy="869646"/>
          </a:xfrm>
        </p:grpSpPr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108740" cy="24766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Simply City Light" panose="020B030302020208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44" name="组合 7"/>
          <p:cNvGrpSpPr>
            <a:grpSpLocks/>
          </p:cNvGrpSpPr>
          <p:nvPr/>
        </p:nvGrpSpPr>
        <p:grpSpPr bwMode="auto">
          <a:xfrm>
            <a:off x="5975641" y="1988840"/>
            <a:ext cx="2452923" cy="918630"/>
            <a:chOff x="4267635" y="880115"/>
            <a:chExt cx="2320294" cy="869646"/>
          </a:xfrm>
        </p:grpSpPr>
        <p:sp>
          <p:nvSpPr>
            <p:cNvPr id="45" name="文本框 66"/>
            <p:cNvSpPr txBox="1">
              <a:spLocks noChangeArrowheads="1"/>
            </p:cNvSpPr>
            <p:nvPr/>
          </p:nvSpPr>
          <p:spPr bwMode="auto">
            <a:xfrm>
              <a:off x="4267635" y="1374629"/>
              <a:ext cx="2320294" cy="375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354766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4273628" y="880115"/>
              <a:ext cx="1108740" cy="24766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Simply City Light" panose="020B030302020208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椭圆 25"/>
          <p:cNvSpPr/>
          <p:nvPr/>
        </p:nvSpPr>
        <p:spPr>
          <a:xfrm>
            <a:off x="6298075" y="2913329"/>
            <a:ext cx="1388688" cy="1388688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5838533" y="2453788"/>
            <a:ext cx="2307772" cy="2307772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890937" y="1514578"/>
            <a:ext cx="4187868" cy="4187868"/>
          </a:xfrm>
          <a:prstGeom prst="ellipse">
            <a:avLst/>
          </a:prstGeom>
          <a:noFill/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 flipV="1">
            <a:off x="-8046" y="3559037"/>
            <a:ext cx="7055810" cy="48637"/>
          </a:xfrm>
          <a:custGeom>
            <a:avLst/>
            <a:gdLst>
              <a:gd name="connsiteX0" fmla="*/ 0 w 8369300"/>
              <a:gd name="connsiteY0" fmla="*/ 0 h 0"/>
              <a:gd name="connsiteX1" fmla="*/ 8369300 w 83693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69300">
                <a:moveTo>
                  <a:pt x="0" y="0"/>
                </a:moveTo>
                <a:lnTo>
                  <a:pt x="8369300" y="0"/>
                </a:lnTo>
              </a:path>
            </a:pathLst>
          </a:custGeom>
          <a:noFill/>
          <a:ln w="1270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103911" y="3309139"/>
            <a:ext cx="581975" cy="583651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五角星 31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3" name="组合 41"/>
          <p:cNvGrpSpPr>
            <a:grpSpLocks/>
          </p:cNvGrpSpPr>
          <p:nvPr/>
        </p:nvGrpSpPr>
        <p:grpSpPr bwMode="auto">
          <a:xfrm>
            <a:off x="3495541" y="3309139"/>
            <a:ext cx="583651" cy="583651"/>
            <a:chOff x="2307521" y="2283162"/>
            <a:chExt cx="551398" cy="551398"/>
          </a:xfrm>
        </p:grpSpPr>
        <p:sp>
          <p:nvSpPr>
            <p:cNvPr id="34" name="矩形 33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0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5" name="五角星 34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36" name="组合 7"/>
          <p:cNvGrpSpPr>
            <a:grpSpLocks/>
          </p:cNvGrpSpPr>
          <p:nvPr/>
        </p:nvGrpSpPr>
        <p:grpSpPr bwMode="auto">
          <a:xfrm>
            <a:off x="1100563" y="1965602"/>
            <a:ext cx="2975276" cy="1240865"/>
            <a:chOff x="2989865" y="602136"/>
            <a:chExt cx="2814868" cy="1174698"/>
          </a:xfrm>
        </p:grpSpPr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02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文本框 13"/>
            <p:cNvSpPr txBox="1">
              <a:spLocks noChangeArrowheads="1"/>
            </p:cNvSpPr>
            <p:nvPr/>
          </p:nvSpPr>
          <p:spPr bwMode="auto">
            <a:xfrm>
              <a:off x="2992420" y="602136"/>
              <a:ext cx="1108923" cy="247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9" name="文本框 66"/>
            <p:cNvSpPr txBox="1">
              <a:spLocks noChangeArrowheads="1"/>
            </p:cNvSpPr>
            <p:nvPr/>
          </p:nvSpPr>
          <p:spPr bwMode="auto">
            <a:xfrm>
              <a:off x="3000354" y="880114"/>
              <a:ext cx="1812615" cy="24766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Calibri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3078717" y="1286572"/>
              <a:ext cx="287200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1" name="组合 7"/>
          <p:cNvGrpSpPr>
            <a:grpSpLocks/>
          </p:cNvGrpSpPr>
          <p:nvPr/>
        </p:nvGrpSpPr>
        <p:grpSpPr bwMode="auto">
          <a:xfrm>
            <a:off x="2455708" y="4121578"/>
            <a:ext cx="2975276" cy="1235699"/>
            <a:chOff x="2989865" y="607026"/>
            <a:chExt cx="2814868" cy="1169808"/>
          </a:xfrm>
        </p:grpSpPr>
        <p:sp>
          <p:nvSpPr>
            <p:cNvPr id="42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02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kumimoji="0" lang="en-GB" altLang="zh-CN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3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08923" cy="247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" panose="020F0502020204030204" pitchFamily="34" charset="0"/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1909676" cy="24766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 Light"/>
                  <a:ea typeface="SimSun-ExtB" panose="02010609060101010101" pitchFamily="49" charset="-122"/>
                  <a:cs typeface="Arial" panose="020B0604020202020204" pitchFamily="34" charset="0"/>
                </a:rPr>
                <a:t>PLEASE ADD YOUR TITLE HERE</a:t>
              </a:r>
              <a:endPara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Calibri Light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46" name="组合 54"/>
          <p:cNvGrpSpPr>
            <a:grpSpLocks/>
          </p:cNvGrpSpPr>
          <p:nvPr/>
        </p:nvGrpSpPr>
        <p:grpSpPr bwMode="auto">
          <a:xfrm>
            <a:off x="6700593" y="3309139"/>
            <a:ext cx="583651" cy="583651"/>
            <a:chOff x="2307521" y="2283162"/>
            <a:chExt cx="551398" cy="551398"/>
          </a:xfrm>
        </p:grpSpPr>
        <p:sp>
          <p:nvSpPr>
            <p:cNvPr id="47" name="矩形 46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48" name="五角星 47"/>
            <p:cNvSpPr/>
            <p:nvPr/>
          </p:nvSpPr>
          <p:spPr>
            <a:xfrm>
              <a:off x="2456462" y="2427350"/>
              <a:ext cx="253516" cy="255100"/>
            </a:xfrm>
            <a:prstGeom prst="star5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49" name="十字形 48"/>
          <p:cNvSpPr/>
          <p:nvPr/>
        </p:nvSpPr>
        <p:spPr>
          <a:xfrm>
            <a:off x="6457405" y="4511664"/>
            <a:ext cx="291826" cy="291826"/>
          </a:xfrm>
          <a:prstGeom prst="plus">
            <a:avLst>
              <a:gd name="adj" fmla="val 41380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5"/>
          <p:cNvGrpSpPr/>
          <p:nvPr/>
        </p:nvGrpSpPr>
        <p:grpSpPr>
          <a:xfrm>
            <a:off x="2579573" y="3164788"/>
            <a:ext cx="3967851" cy="1653289"/>
            <a:chOff x="3960309" y="3165179"/>
            <a:chExt cx="4579147" cy="1908000"/>
          </a:xfrm>
        </p:grpSpPr>
        <p:sp>
          <p:nvSpPr>
            <p:cNvPr id="24" name="Freeform 17"/>
            <p:cNvSpPr>
              <a:spLocks noChangeAspect="1"/>
            </p:cNvSpPr>
            <p:nvPr/>
          </p:nvSpPr>
          <p:spPr bwMode="auto">
            <a:xfrm>
              <a:off x="6601270" y="3165179"/>
              <a:ext cx="1938186" cy="1908000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5601916" y="3404365"/>
              <a:ext cx="1481733" cy="1458656"/>
            </a:xfrm>
            <a:custGeom>
              <a:avLst/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auto">
            <a:xfrm>
              <a:off x="4682222" y="3523355"/>
              <a:ext cx="1295485" cy="1265818"/>
            </a:xfrm>
            <a:custGeom>
              <a:avLst/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rgbClr val="00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9"/>
            <p:cNvSpPr>
              <a:spLocks/>
            </p:cNvSpPr>
            <p:nvPr/>
          </p:nvSpPr>
          <p:spPr bwMode="auto">
            <a:xfrm>
              <a:off x="3960309" y="3649946"/>
              <a:ext cx="1028477" cy="1041662"/>
            </a:xfrm>
            <a:custGeom>
              <a:avLst/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1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rgbClr val="C00000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任意多边形 100"/>
          <p:cNvSpPr/>
          <p:nvPr/>
        </p:nvSpPr>
        <p:spPr bwMode="auto">
          <a:xfrm>
            <a:off x="6024337" y="3513430"/>
            <a:ext cx="2209384" cy="24850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任意多边形 108"/>
          <p:cNvSpPr/>
          <p:nvPr/>
        </p:nvSpPr>
        <p:spPr bwMode="auto">
          <a:xfrm flipH="1">
            <a:off x="611560" y="3780497"/>
            <a:ext cx="2210812" cy="248501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任意多边形 112"/>
          <p:cNvSpPr/>
          <p:nvPr/>
        </p:nvSpPr>
        <p:spPr>
          <a:xfrm>
            <a:off x="4644716" y="2906455"/>
            <a:ext cx="582694" cy="86833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113"/>
          <p:cNvSpPr/>
          <p:nvPr/>
        </p:nvSpPr>
        <p:spPr>
          <a:xfrm flipH="1">
            <a:off x="3160845" y="2900743"/>
            <a:ext cx="582694" cy="86833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" fmla="*/ 0 w 647700"/>
              <a:gd name="connsiteY0" fmla="*/ 965200 h 965200"/>
              <a:gd name="connsiteX1" fmla="*/ 101600 w 647700"/>
              <a:gd name="connsiteY1" fmla="*/ 520700 h 965200"/>
              <a:gd name="connsiteX2" fmla="*/ 647700 w 647700"/>
              <a:gd name="connsiteY2" fmla="*/ 0 h 96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FFFFFF">
                <a:lumMod val="65000"/>
              </a:srgb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/>
          <a:p>
            <a:pPr marL="0" marR="0" lvl="0" indent="0" algn="ctr" defTabSz="1054596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 noChangeAspect="1" noEditPoints="1"/>
          </p:cNvSpPr>
          <p:nvPr/>
        </p:nvSpPr>
        <p:spPr bwMode="auto">
          <a:xfrm>
            <a:off x="2964225" y="3918720"/>
            <a:ext cx="196624" cy="209452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reeform 11"/>
          <p:cNvSpPr>
            <a:spLocks noChangeAspect="1" noEditPoints="1"/>
          </p:cNvSpPr>
          <p:nvPr/>
        </p:nvSpPr>
        <p:spPr bwMode="auto">
          <a:xfrm>
            <a:off x="3680407" y="3899475"/>
            <a:ext cx="253416" cy="253683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21"/>
          <p:cNvSpPr>
            <a:spLocks noChangeAspect="1" noEditPoints="1"/>
          </p:cNvSpPr>
          <p:nvPr/>
        </p:nvSpPr>
        <p:spPr bwMode="auto">
          <a:xfrm>
            <a:off x="4636902" y="3910397"/>
            <a:ext cx="220783" cy="221479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 noChangeAspect="1"/>
          </p:cNvSpPr>
          <p:nvPr/>
        </p:nvSpPr>
        <p:spPr bwMode="auto">
          <a:xfrm>
            <a:off x="5731649" y="3919736"/>
            <a:ext cx="210548" cy="218360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05461" tIns="52729" rIns="105461" bIns="52729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1438208" y="2877965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779691" y="3167090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3449010" y="2276872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2790493" y="2565997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5960724" y="2470080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2"/>
          <p:cNvSpPr txBox="1">
            <a:spLocks/>
          </p:cNvSpPr>
          <p:nvPr/>
        </p:nvSpPr>
        <p:spPr>
          <a:xfrm>
            <a:off x="5302207" y="2759206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7413368" y="3722361"/>
            <a:ext cx="1063578" cy="268086"/>
          </a:xfrm>
          <a:prstGeom prst="rect">
            <a:avLst/>
          </a:prstGeom>
        </p:spPr>
        <p:txBody>
          <a:bodyPr vert="horz" lIns="0" tIns="103860" rIns="0" bIns="103860" anchor="ctr"/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6754851" y="4011485"/>
            <a:ext cx="1722096" cy="434559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4"/>
          <p:cNvSpPr/>
          <p:nvPr/>
        </p:nvSpPr>
        <p:spPr>
          <a:xfrm flipV="1">
            <a:off x="-108520" y="3487051"/>
            <a:ext cx="3350772" cy="200336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9220" tIns="49610" rIns="99220" bIns="4961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521200" y="3488215"/>
            <a:ext cx="1415089" cy="1414005"/>
            <a:chOff x="3225639" y="4543565"/>
            <a:chExt cx="1735762" cy="1734334"/>
          </a:xfrm>
          <a:solidFill>
            <a:srgbClr val="000000">
              <a:lumMod val="85000"/>
              <a:lumOff val="15000"/>
            </a:srgbClr>
          </a:solidFill>
        </p:grpSpPr>
        <p:sp>
          <p:nvSpPr>
            <p:cNvPr id="22" name="椭圆 21"/>
            <p:cNvSpPr/>
            <p:nvPr/>
          </p:nvSpPr>
          <p:spPr>
            <a:xfrm flipV="1">
              <a:off x="3225639" y="4543565"/>
              <a:ext cx="1735762" cy="1734334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 flipV="1">
              <a:off x="3450403" y="4786205"/>
              <a:ext cx="1284515" cy="128451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 anchorCtr="1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矩形 14"/>
          <p:cNvSpPr/>
          <p:nvPr/>
        </p:nvSpPr>
        <p:spPr>
          <a:xfrm>
            <a:off x="-108519" y="3056280"/>
            <a:ext cx="5705889" cy="200336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0"/>
                </a:moveTo>
                <a:lnTo>
                  <a:pt x="4571707" y="0"/>
                </a:lnTo>
                <a:lnTo>
                  <a:pt x="4571707" y="242218"/>
                </a:lnTo>
                <a:lnTo>
                  <a:pt x="0" y="242218"/>
                </a:lnTo>
                <a:close/>
              </a:path>
            </a:pathLst>
          </a:cu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9220" tIns="49610" rIns="99220" bIns="4961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4889825" y="1844824"/>
            <a:ext cx="1415089" cy="1415171"/>
            <a:chOff x="6131016" y="674750"/>
            <a:chExt cx="1735762" cy="1735763"/>
          </a:xfrm>
        </p:grpSpPr>
        <p:sp>
          <p:nvSpPr>
            <p:cNvPr id="26" name="椭圆 25"/>
            <p:cNvSpPr/>
            <p:nvPr/>
          </p:nvSpPr>
          <p:spPr>
            <a:xfrm>
              <a:off x="6131016" y="674750"/>
              <a:ext cx="1735762" cy="173576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6355778" y="899818"/>
              <a:ext cx="1284515" cy="128451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矩形 14"/>
          <p:cNvSpPr/>
          <p:nvPr/>
        </p:nvSpPr>
        <p:spPr>
          <a:xfrm flipV="1">
            <a:off x="4860632" y="3487051"/>
            <a:ext cx="4689726" cy="200336"/>
          </a:xfrm>
          <a:custGeom>
            <a:avLst/>
            <a:gdLst/>
            <a:ahLst/>
            <a:cxnLst/>
            <a:rect l="l" t="t" r="r" b="b"/>
            <a:pathLst>
              <a:path w="4571707" h="242218">
                <a:moveTo>
                  <a:pt x="0" y="242218"/>
                </a:moveTo>
                <a:lnTo>
                  <a:pt x="4571707" y="242218"/>
                </a:lnTo>
                <a:lnTo>
                  <a:pt x="4571707" y="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9220" tIns="49610" rIns="99220" bIns="49610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153086" y="3488215"/>
            <a:ext cx="1415089" cy="1414005"/>
            <a:chOff x="5227325" y="4543565"/>
            <a:chExt cx="1735762" cy="1734334"/>
          </a:xfrm>
        </p:grpSpPr>
        <p:sp>
          <p:nvSpPr>
            <p:cNvPr id="30" name="椭圆 29"/>
            <p:cNvSpPr/>
            <p:nvPr/>
          </p:nvSpPr>
          <p:spPr>
            <a:xfrm flipV="1">
              <a:off x="5227325" y="4543565"/>
              <a:ext cx="1735762" cy="1734334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 rot="10800000" flipV="1">
              <a:off x="5460802" y="4768780"/>
              <a:ext cx="1284515" cy="1284516"/>
            </a:xfrm>
            <a:prstGeom prst="ellipse">
              <a:avLst/>
            </a:prstGeom>
            <a:solidFill>
              <a:srgbClr val="FFFFFF"/>
            </a:solidFill>
            <a:ln w="25400" cap="flat" cmpd="sng" algn="ctr">
              <a:noFill/>
              <a:prstDash val="solid"/>
            </a:ln>
            <a:effectLst/>
          </p:spPr>
          <p:txBody>
            <a:bodyPr tIns="50619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3200" b="1" i="0" u="none" strike="noStrike" kern="0" cap="none" spc="0" normalizeH="0" baseline="0" noProof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kumimoji="0" lang="zh-CN" altLang="en-US" sz="32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2342608" y="2272218"/>
            <a:ext cx="1534452" cy="368724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zh-CN" altLang="en-US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348696" y="2031248"/>
            <a:ext cx="1412248" cy="27741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50101" y="5099240"/>
            <a:ext cx="1558796" cy="368724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zh-CN" altLang="en-US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56188" y="4858268"/>
            <a:ext cx="1412248" cy="27741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28683" y="4241808"/>
            <a:ext cx="1534452" cy="368724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zh-CN" altLang="en-US" sz="5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34771" y="4000838"/>
            <a:ext cx="1412248" cy="277417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452"/>
          <p:cNvSpPr/>
          <p:nvPr/>
        </p:nvSpPr>
        <p:spPr>
          <a:xfrm>
            <a:off x="683568" y="2943488"/>
            <a:ext cx="1816634" cy="2069688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54"/>
          <p:cNvSpPr/>
          <p:nvPr/>
        </p:nvSpPr>
        <p:spPr>
          <a:xfrm>
            <a:off x="2701855" y="2943488"/>
            <a:ext cx="1816635" cy="2069688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Shape 1456"/>
          <p:cNvSpPr/>
          <p:nvPr/>
        </p:nvSpPr>
        <p:spPr>
          <a:xfrm>
            <a:off x="4703942" y="2943488"/>
            <a:ext cx="1816635" cy="2069688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Shape 1458"/>
          <p:cNvSpPr/>
          <p:nvPr/>
        </p:nvSpPr>
        <p:spPr>
          <a:xfrm>
            <a:off x="6722230" y="2943488"/>
            <a:ext cx="1816635" cy="2069688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Shape 1460"/>
          <p:cNvSpPr/>
          <p:nvPr/>
        </p:nvSpPr>
        <p:spPr>
          <a:xfrm>
            <a:off x="923244" y="2278719"/>
            <a:ext cx="1337280" cy="1337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00000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20"/>
          <p:cNvGrpSpPr/>
          <p:nvPr/>
        </p:nvGrpSpPr>
        <p:grpSpPr>
          <a:xfrm>
            <a:off x="866011" y="2310596"/>
            <a:ext cx="375572" cy="375572"/>
            <a:chOff x="1369087" y="2088729"/>
            <a:chExt cx="474017" cy="474016"/>
          </a:xfrm>
        </p:grpSpPr>
        <p:sp>
          <p:nvSpPr>
            <p:cNvPr id="37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00000">
                <a:lumMod val="75000"/>
              </a:srgb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Shape 1465"/>
          <p:cNvSpPr/>
          <p:nvPr/>
        </p:nvSpPr>
        <p:spPr>
          <a:xfrm>
            <a:off x="2941533" y="2278719"/>
            <a:ext cx="1337280" cy="13372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0000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Shape 1468"/>
          <p:cNvSpPr/>
          <p:nvPr/>
        </p:nvSpPr>
        <p:spPr>
          <a:xfrm>
            <a:off x="4957778" y="2278826"/>
            <a:ext cx="1334540" cy="1334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00000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Shape 1471"/>
          <p:cNvSpPr/>
          <p:nvPr/>
        </p:nvSpPr>
        <p:spPr>
          <a:xfrm>
            <a:off x="6979480" y="2280087"/>
            <a:ext cx="1334540" cy="1334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0000"/>
          </a:solidFill>
          <a:ln w="12700" cap="flat">
            <a:noFill/>
            <a:miter lim="400000"/>
          </a:ln>
          <a:effectLst/>
        </p:spPr>
        <p:txBody>
          <a:bodyPr wrap="square" lIns="20090" tIns="20090" rIns="20090" bIns="20090" numCol="1" anchor="ctr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32"/>
          <p:cNvGrpSpPr/>
          <p:nvPr/>
        </p:nvGrpSpPr>
        <p:grpSpPr>
          <a:xfrm>
            <a:off x="2876513" y="2310594"/>
            <a:ext cx="375572" cy="375572"/>
            <a:chOff x="3906591" y="2088732"/>
            <a:chExt cx="474017" cy="474017"/>
          </a:xfrm>
        </p:grpSpPr>
        <p:sp>
          <p:nvSpPr>
            <p:cNvPr id="43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>
                <a:lumMod val="75000"/>
              </a:srgb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4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45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Group 40"/>
          <p:cNvGrpSpPr/>
          <p:nvPr/>
        </p:nvGrpSpPr>
        <p:grpSpPr>
          <a:xfrm>
            <a:off x="6908110" y="2310595"/>
            <a:ext cx="375572" cy="375572"/>
            <a:chOff x="8994965" y="2088733"/>
            <a:chExt cx="474017" cy="474017"/>
          </a:xfrm>
        </p:grpSpPr>
        <p:sp>
          <p:nvSpPr>
            <p:cNvPr id="48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000000">
                <a:lumMod val="75000"/>
              </a:srgbClr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Text Placeholder 5"/>
          <p:cNvSpPr txBox="1">
            <a:spLocks/>
          </p:cNvSpPr>
          <p:nvPr/>
        </p:nvSpPr>
        <p:spPr>
          <a:xfrm>
            <a:off x="1048174" y="2792851"/>
            <a:ext cx="1036565" cy="3090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6"/>
          <p:cNvSpPr txBox="1">
            <a:spLocks/>
          </p:cNvSpPr>
          <p:nvPr/>
        </p:nvSpPr>
        <p:spPr>
          <a:xfrm>
            <a:off x="777724" y="3831449"/>
            <a:ext cx="1627441" cy="898636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5"/>
          <p:cNvSpPr txBox="1">
            <a:spLocks/>
          </p:cNvSpPr>
          <p:nvPr/>
        </p:nvSpPr>
        <p:spPr>
          <a:xfrm>
            <a:off x="3154983" y="2792851"/>
            <a:ext cx="964054" cy="309019"/>
          </a:xfrm>
          <a:prstGeom prst="rect">
            <a:avLst/>
          </a:prstGeom>
        </p:spPr>
        <p:txBody>
          <a:bodyPr vert="horz" lIns="0" tIns="0" rIns="0" bIns="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5"/>
          <p:cNvSpPr txBox="1">
            <a:spLocks/>
          </p:cNvSpPr>
          <p:nvPr/>
        </p:nvSpPr>
        <p:spPr>
          <a:xfrm>
            <a:off x="7191560" y="2792851"/>
            <a:ext cx="964054" cy="309019"/>
          </a:xfrm>
          <a:prstGeom prst="rect">
            <a:avLst/>
          </a:prstGeom>
        </p:spPr>
        <p:txBody>
          <a:bodyPr vert="horz" lIns="0" tIns="0" rIns="0" bIns="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6"/>
          <p:cNvSpPr txBox="1">
            <a:spLocks/>
          </p:cNvSpPr>
          <p:nvPr/>
        </p:nvSpPr>
        <p:spPr>
          <a:xfrm>
            <a:off x="2891049" y="3831449"/>
            <a:ext cx="1438247" cy="89863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6"/>
          <p:cNvSpPr txBox="1">
            <a:spLocks/>
          </p:cNvSpPr>
          <p:nvPr/>
        </p:nvSpPr>
        <p:spPr>
          <a:xfrm>
            <a:off x="4901981" y="3831449"/>
            <a:ext cx="1438247" cy="89863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6"/>
          <p:cNvSpPr txBox="1">
            <a:spLocks/>
          </p:cNvSpPr>
          <p:nvPr/>
        </p:nvSpPr>
        <p:spPr>
          <a:xfrm>
            <a:off x="6927625" y="3831449"/>
            <a:ext cx="1438247" cy="89863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5"/>
          <p:cNvSpPr txBox="1">
            <a:spLocks/>
          </p:cNvSpPr>
          <p:nvPr/>
        </p:nvSpPr>
        <p:spPr>
          <a:xfrm>
            <a:off x="5165914" y="2792851"/>
            <a:ext cx="964054" cy="309019"/>
          </a:xfrm>
          <a:prstGeom prst="rect">
            <a:avLst/>
          </a:prstGeom>
        </p:spPr>
        <p:txBody>
          <a:bodyPr vert="horz" lIns="0" tIns="0" rIns="0" bIns="0" rtlCol="0" anchor="ctr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Shape 1475"/>
          <p:cNvSpPr/>
          <p:nvPr/>
        </p:nvSpPr>
        <p:spPr>
          <a:xfrm>
            <a:off x="4892312" y="2310594"/>
            <a:ext cx="375572" cy="3755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00000">
              <a:lumMod val="75000"/>
            </a:srgbClr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Shape 1480"/>
          <p:cNvSpPr/>
          <p:nvPr/>
        </p:nvSpPr>
        <p:spPr>
          <a:xfrm>
            <a:off x="5006019" y="2408096"/>
            <a:ext cx="147646" cy="1476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MH_Others_1"/>
          <p:cNvCxnSpPr/>
          <p:nvPr>
            <p:custDataLst>
              <p:tags r:id="rId1"/>
            </p:custDataLst>
          </p:nvPr>
        </p:nvCxnSpPr>
        <p:spPr>
          <a:xfrm>
            <a:off x="4523396" y="1542278"/>
            <a:ext cx="0" cy="4629274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  <a:miter lim="800000"/>
          </a:ln>
          <a:effectLst/>
        </p:spPr>
      </p:cxnSp>
      <p:sp>
        <p:nvSpPr>
          <p:cNvPr id="27" name="MH_Others_2"/>
          <p:cNvSpPr/>
          <p:nvPr>
            <p:custDataLst>
              <p:tags r:id="rId2"/>
            </p:custDataLst>
          </p:nvPr>
        </p:nvSpPr>
        <p:spPr>
          <a:xfrm flipH="1">
            <a:off x="2896151" y="1542278"/>
            <a:ext cx="3254491" cy="672902"/>
          </a:xfrm>
          <a:prstGeom prst="homePlate">
            <a:avLst>
              <a:gd name="adj" fmla="val 0"/>
            </a:avLst>
          </a:prstGeom>
          <a:solidFill>
            <a:srgbClr val="C00000">
              <a:lumMod val="7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章 节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8" name="MH_Others_3"/>
          <p:cNvSpPr/>
          <p:nvPr>
            <p:custDataLst>
              <p:tags r:id="rId3"/>
            </p:custDataLst>
          </p:nvPr>
        </p:nvSpPr>
        <p:spPr>
          <a:xfrm>
            <a:off x="4427798" y="6007381"/>
            <a:ext cx="191196" cy="164822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9" name="MH_Number_1"/>
          <p:cNvSpPr/>
          <p:nvPr>
            <p:custDataLst>
              <p:tags r:id="rId4"/>
            </p:custDataLst>
          </p:nvPr>
        </p:nvSpPr>
        <p:spPr>
          <a:xfrm>
            <a:off x="4535279" y="2705758"/>
            <a:ext cx="549983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kumimoji="0" lang="zh-CN" altLang="en-US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0" name="MH_Number_2"/>
          <p:cNvSpPr/>
          <p:nvPr>
            <p:custDataLst>
              <p:tags r:id="rId5"/>
            </p:custDataLst>
          </p:nvPr>
        </p:nvSpPr>
        <p:spPr>
          <a:xfrm flipH="1">
            <a:off x="3992531" y="3386171"/>
            <a:ext cx="549983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1" name="MH_Number_3"/>
          <p:cNvSpPr/>
          <p:nvPr>
            <p:custDataLst>
              <p:tags r:id="rId6"/>
            </p:custDataLst>
          </p:nvPr>
        </p:nvSpPr>
        <p:spPr>
          <a:xfrm>
            <a:off x="4535279" y="4066583"/>
            <a:ext cx="549983" cy="352344"/>
          </a:xfrm>
          <a:prstGeom prst="homePlat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kumimoji="0" lang="zh-CN" altLang="en-US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2" name="MH_Number_4"/>
          <p:cNvSpPr/>
          <p:nvPr>
            <p:custDataLst>
              <p:tags r:id="rId7"/>
            </p:custDataLst>
          </p:nvPr>
        </p:nvSpPr>
        <p:spPr>
          <a:xfrm flipH="1">
            <a:off x="3992531" y="4746995"/>
            <a:ext cx="549983" cy="352344"/>
          </a:xfrm>
          <a:prstGeom prst="homePlat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33" name="MH_Entry_1"/>
          <p:cNvSpPr/>
          <p:nvPr>
            <p:custDataLst>
              <p:tags r:id="rId8"/>
            </p:custDataLst>
          </p:nvPr>
        </p:nvSpPr>
        <p:spPr>
          <a:xfrm>
            <a:off x="5334907" y="2722770"/>
            <a:ext cx="2759134" cy="40780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概述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MH_Entry_2"/>
          <p:cNvSpPr/>
          <p:nvPr>
            <p:custDataLst>
              <p:tags r:id="rId9"/>
            </p:custDataLst>
          </p:nvPr>
        </p:nvSpPr>
        <p:spPr>
          <a:xfrm>
            <a:off x="1115054" y="3333732"/>
            <a:ext cx="2621010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工作完成情况</a:t>
            </a:r>
            <a:r>
              <a:rPr kumimoji="0" lang="en-US" altLang="zh-CN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11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MH_Entry_3"/>
          <p:cNvSpPr/>
          <p:nvPr>
            <p:custDataLst>
              <p:tags r:id="rId10"/>
            </p:custDataLst>
          </p:nvPr>
        </p:nvSpPr>
        <p:spPr>
          <a:xfrm>
            <a:off x="5334907" y="4040872"/>
            <a:ext cx="1853149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MH_Entry_4"/>
          <p:cNvSpPr/>
          <p:nvPr>
            <p:custDataLst>
              <p:tags r:id="rId11"/>
            </p:custDataLst>
          </p:nvPr>
        </p:nvSpPr>
        <p:spPr>
          <a:xfrm>
            <a:off x="1882915" y="4694152"/>
            <a:ext cx="1853149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7"/>
          <p:cNvGrpSpPr>
            <a:grpSpLocks/>
          </p:cNvGrpSpPr>
          <p:nvPr/>
        </p:nvGrpSpPr>
        <p:grpSpPr bwMode="auto">
          <a:xfrm>
            <a:off x="5915444" y="2452907"/>
            <a:ext cx="2949538" cy="1170914"/>
            <a:chOff x="2872440" y="555224"/>
            <a:chExt cx="2846543" cy="1130756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04174" y="1373898"/>
              <a:ext cx="2814809" cy="31208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6" name="文本框 13"/>
            <p:cNvSpPr txBox="1">
              <a:spLocks noChangeArrowheads="1"/>
            </p:cNvSpPr>
            <p:nvPr/>
          </p:nvSpPr>
          <p:spPr bwMode="auto">
            <a:xfrm>
              <a:off x="2872440" y="555224"/>
              <a:ext cx="1403463" cy="3343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2875615" y="880114"/>
              <a:ext cx="2311569" cy="222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Calibri"/>
                  <a:ea typeface="SimSun-ExtB" panose="02010609060101010101" pitchFamily="49" charset="-122"/>
                  <a:cs typeface="Arial" panose="020B0604020202020204" pitchFamily="34" charset="0"/>
                </a:rPr>
                <a:t>CLICK PLEASE REPLACE THE WRITTEN CONTENT</a:t>
              </a:r>
              <a:endParaRPr kumimoji="0" lang="zh-CN" alt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Calibri"/>
                <a:ea typeface="SimSun-ExtB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2989856" y="1286573"/>
              <a:ext cx="287194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603062" y="791738"/>
            <a:ext cx="3580878" cy="1116353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603062" y="4994091"/>
            <a:ext cx="3580878" cy="1116353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任意多边形 40"/>
          <p:cNvSpPr/>
          <p:nvPr/>
        </p:nvSpPr>
        <p:spPr>
          <a:xfrm>
            <a:off x="5603062" y="2000161"/>
            <a:ext cx="3580878" cy="2895283"/>
          </a:xfrm>
          <a:custGeom>
            <a:avLst/>
            <a:gdLst>
              <a:gd name="connsiteX0" fmla="*/ 0 w 3457575"/>
              <a:gd name="connsiteY0" fmla="*/ 0 h 2796096"/>
              <a:gd name="connsiteX1" fmla="*/ 3457575 w 3457575"/>
              <a:gd name="connsiteY1" fmla="*/ 0 h 2796096"/>
              <a:gd name="connsiteX2" fmla="*/ 3457575 w 3457575"/>
              <a:gd name="connsiteY2" fmla="*/ 2796096 h 2796096"/>
              <a:gd name="connsiteX3" fmla="*/ 0 w 3457575"/>
              <a:gd name="connsiteY3" fmla="*/ 2796096 h 2796096"/>
              <a:gd name="connsiteX4" fmla="*/ 0 w 3457575"/>
              <a:gd name="connsiteY4" fmla="*/ 0 h 2796096"/>
              <a:gd name="connsiteX5" fmla="*/ 85726 w 3457575"/>
              <a:gd name="connsiteY5" fmla="*/ 86496 h 2796096"/>
              <a:gd name="connsiteX6" fmla="*/ 85726 w 3457575"/>
              <a:gd name="connsiteY6" fmla="*/ 2698618 h 2796096"/>
              <a:gd name="connsiteX7" fmla="*/ 3371852 w 3457575"/>
              <a:gd name="connsiteY7" fmla="*/ 2698618 h 2796096"/>
              <a:gd name="connsiteX8" fmla="*/ 3371852 w 3457575"/>
              <a:gd name="connsiteY8" fmla="*/ 86496 h 2796096"/>
              <a:gd name="connsiteX9" fmla="*/ 85726 w 3457575"/>
              <a:gd name="connsiteY9" fmla="*/ 86496 h 2796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7575" h="2796096">
                <a:moveTo>
                  <a:pt x="0" y="0"/>
                </a:moveTo>
                <a:lnTo>
                  <a:pt x="3457575" y="0"/>
                </a:lnTo>
                <a:lnTo>
                  <a:pt x="3457575" y="2796096"/>
                </a:lnTo>
                <a:lnTo>
                  <a:pt x="0" y="2796096"/>
                </a:lnTo>
                <a:lnTo>
                  <a:pt x="0" y="0"/>
                </a:lnTo>
                <a:close/>
                <a:moveTo>
                  <a:pt x="85726" y="86496"/>
                </a:moveTo>
                <a:lnTo>
                  <a:pt x="85726" y="2698618"/>
                </a:lnTo>
                <a:lnTo>
                  <a:pt x="3371852" y="2698618"/>
                </a:lnTo>
                <a:lnTo>
                  <a:pt x="3371852" y="86496"/>
                </a:lnTo>
                <a:lnTo>
                  <a:pt x="85726" y="86496"/>
                </a:lnTo>
                <a:close/>
              </a:path>
            </a:pathLst>
          </a:cu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2" name="组合 55"/>
          <p:cNvGrpSpPr>
            <a:grpSpLocks/>
          </p:cNvGrpSpPr>
          <p:nvPr/>
        </p:nvGrpSpPr>
        <p:grpSpPr bwMode="auto">
          <a:xfrm>
            <a:off x="126523" y="2168650"/>
            <a:ext cx="5124699" cy="837313"/>
            <a:chOff x="5125834" y="3831657"/>
            <a:chExt cx="4948441" cy="808335"/>
          </a:xfrm>
        </p:grpSpPr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5175048" y="4216589"/>
              <a:ext cx="4899227" cy="423403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kumimoji="0" lang="zh-CN" altLang="en-US" sz="5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kumimoji="0" lang="zh-CN" altLang="en-US" sz="5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5125834" y="3831657"/>
              <a:ext cx="1869231" cy="401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0" fontAlgn="auto" latinLnBrk="0" hangingPunct="0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45" name="十字形 44"/>
          <p:cNvSpPr/>
          <p:nvPr/>
        </p:nvSpPr>
        <p:spPr>
          <a:xfrm>
            <a:off x="6043684" y="4334802"/>
            <a:ext cx="286076" cy="286076"/>
          </a:xfrm>
          <a:prstGeom prst="plus">
            <a:avLst>
              <a:gd name="adj" fmla="val 41380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46" name="组合 2"/>
          <p:cNvGrpSpPr>
            <a:grpSpLocks/>
          </p:cNvGrpSpPr>
          <p:nvPr/>
        </p:nvGrpSpPr>
        <p:grpSpPr bwMode="auto">
          <a:xfrm>
            <a:off x="279424" y="3790602"/>
            <a:ext cx="4310864" cy="716834"/>
            <a:chOff x="546100" y="2895600"/>
            <a:chExt cx="4162425" cy="692704"/>
          </a:xfrm>
        </p:grpSpPr>
        <p:grpSp>
          <p:nvGrpSpPr>
            <p:cNvPr id="47" name="组合 8"/>
            <p:cNvGrpSpPr>
              <a:grpSpLocks/>
            </p:cNvGrpSpPr>
            <p:nvPr/>
          </p:nvGrpSpPr>
          <p:grpSpPr bwMode="auto">
            <a:xfrm>
              <a:off x="546100" y="2895600"/>
              <a:ext cx="692704" cy="692704"/>
              <a:chOff x="584200" y="2946400"/>
              <a:chExt cx="692704" cy="692704"/>
            </a:xfrm>
          </p:grpSpPr>
          <p:sp>
            <p:nvSpPr>
              <p:cNvPr id="51" name="矩形 50"/>
              <p:cNvSpPr/>
              <p:nvPr/>
            </p:nvSpPr>
            <p:spPr>
              <a:xfrm>
                <a:off x="584200" y="2946400"/>
                <a:ext cx="692150" cy="692704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52" name="组合 67"/>
              <p:cNvGrpSpPr/>
              <p:nvPr/>
            </p:nvGrpSpPr>
            <p:grpSpPr bwMode="auto">
              <a:xfrm>
                <a:off x="724526" y="3119526"/>
                <a:ext cx="412052" cy="346452"/>
                <a:chOff x="7321551" y="763588"/>
                <a:chExt cx="1050925" cy="882650"/>
              </a:xfrm>
              <a:solidFill>
                <a:srgbClr val="FFFFFF"/>
              </a:solidFill>
            </p:grpSpPr>
            <p:sp>
              <p:nvSpPr>
                <p:cNvPr id="53" name="Freeform 11"/>
                <p:cNvSpPr>
                  <a:spLocks noEditPoints="1"/>
                </p:cNvSpPr>
                <p:nvPr/>
              </p:nvSpPr>
              <p:spPr bwMode="auto">
                <a:xfrm>
                  <a:off x="7321551" y="763588"/>
                  <a:ext cx="744538" cy="704850"/>
                </a:xfrm>
                <a:custGeom>
                  <a:avLst/>
                  <a:gdLst>
                    <a:gd name="T0" fmla="*/ 86 w 90"/>
                    <a:gd name="T1" fmla="*/ 32 h 83"/>
                    <a:gd name="T2" fmla="*/ 90 w 90"/>
                    <a:gd name="T3" fmla="*/ 32 h 83"/>
                    <a:gd name="T4" fmla="*/ 45 w 90"/>
                    <a:gd name="T5" fmla="*/ 0 h 83"/>
                    <a:gd name="T6" fmla="*/ 0 w 90"/>
                    <a:gd name="T7" fmla="*/ 39 h 83"/>
                    <a:gd name="T8" fmla="*/ 18 w 90"/>
                    <a:gd name="T9" fmla="*/ 69 h 83"/>
                    <a:gd name="T10" fmla="*/ 13 w 90"/>
                    <a:gd name="T11" fmla="*/ 83 h 83"/>
                    <a:gd name="T12" fmla="*/ 29 w 90"/>
                    <a:gd name="T13" fmla="*/ 75 h 83"/>
                    <a:gd name="T14" fmla="*/ 45 w 90"/>
                    <a:gd name="T15" fmla="*/ 77 h 83"/>
                    <a:gd name="T16" fmla="*/ 49 w 90"/>
                    <a:gd name="T17" fmla="*/ 77 h 83"/>
                    <a:gd name="T18" fmla="*/ 48 w 90"/>
                    <a:gd name="T19" fmla="*/ 67 h 83"/>
                    <a:gd name="T20" fmla="*/ 86 w 90"/>
                    <a:gd name="T21" fmla="*/ 32 h 83"/>
                    <a:gd name="T22" fmla="*/ 62 w 90"/>
                    <a:gd name="T23" fmla="*/ 19 h 83"/>
                    <a:gd name="T24" fmla="*/ 67 w 90"/>
                    <a:gd name="T25" fmla="*/ 25 h 83"/>
                    <a:gd name="T26" fmla="*/ 62 w 90"/>
                    <a:gd name="T27" fmla="*/ 31 h 83"/>
                    <a:gd name="T28" fmla="*/ 55 w 90"/>
                    <a:gd name="T29" fmla="*/ 25 h 83"/>
                    <a:gd name="T30" fmla="*/ 62 w 90"/>
                    <a:gd name="T31" fmla="*/ 19 h 83"/>
                    <a:gd name="T32" fmla="*/ 30 w 90"/>
                    <a:gd name="T33" fmla="*/ 31 h 83"/>
                    <a:gd name="T34" fmla="*/ 23 w 90"/>
                    <a:gd name="T35" fmla="*/ 25 h 83"/>
                    <a:gd name="T36" fmla="*/ 30 w 90"/>
                    <a:gd name="T37" fmla="*/ 19 h 83"/>
                    <a:gd name="T38" fmla="*/ 36 w 90"/>
                    <a:gd name="T39" fmla="*/ 25 h 83"/>
                    <a:gd name="T40" fmla="*/ 30 w 90"/>
                    <a:gd name="T41" fmla="*/ 31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90" h="83">
                      <a:moveTo>
                        <a:pt x="86" y="32"/>
                      </a:moveTo>
                      <a:cubicBezTo>
                        <a:pt x="87" y="32"/>
                        <a:pt x="89" y="32"/>
                        <a:pt x="90" y="32"/>
                      </a:cubicBezTo>
                      <a:cubicBezTo>
                        <a:pt x="86" y="14"/>
                        <a:pt x="67" y="0"/>
                        <a:pt x="45" y="0"/>
                      </a:cubicBezTo>
                      <a:cubicBezTo>
                        <a:pt x="20" y="0"/>
                        <a:pt x="0" y="17"/>
                        <a:pt x="0" y="39"/>
                      </a:cubicBezTo>
                      <a:cubicBezTo>
                        <a:pt x="0" y="51"/>
                        <a:pt x="6" y="61"/>
                        <a:pt x="18" y="69"/>
                      </a:cubicBezTo>
                      <a:cubicBezTo>
                        <a:pt x="13" y="83"/>
                        <a:pt x="13" y="83"/>
                        <a:pt x="13" y="83"/>
                      </a:cubicBezTo>
                      <a:cubicBezTo>
                        <a:pt x="29" y="75"/>
                        <a:pt x="29" y="75"/>
                        <a:pt x="29" y="75"/>
                      </a:cubicBezTo>
                      <a:cubicBezTo>
                        <a:pt x="35" y="76"/>
                        <a:pt x="39" y="77"/>
                        <a:pt x="45" y="77"/>
                      </a:cubicBezTo>
                      <a:cubicBezTo>
                        <a:pt x="46" y="77"/>
                        <a:pt x="48" y="77"/>
                        <a:pt x="49" y="77"/>
                      </a:cubicBezTo>
                      <a:cubicBezTo>
                        <a:pt x="48" y="74"/>
                        <a:pt x="48" y="71"/>
                        <a:pt x="48" y="67"/>
                      </a:cubicBezTo>
                      <a:cubicBezTo>
                        <a:pt x="48" y="48"/>
                        <a:pt x="65" y="32"/>
                        <a:pt x="86" y="32"/>
                      </a:cubicBezTo>
                      <a:close/>
                      <a:moveTo>
                        <a:pt x="62" y="19"/>
                      </a:moveTo>
                      <a:cubicBezTo>
                        <a:pt x="65" y="19"/>
                        <a:pt x="67" y="22"/>
                        <a:pt x="67" y="25"/>
                      </a:cubicBezTo>
                      <a:cubicBezTo>
                        <a:pt x="67" y="29"/>
                        <a:pt x="65" y="31"/>
                        <a:pt x="62" y="31"/>
                      </a:cubicBezTo>
                      <a:cubicBezTo>
                        <a:pt x="58" y="31"/>
                        <a:pt x="55" y="29"/>
                        <a:pt x="55" y="25"/>
                      </a:cubicBezTo>
                      <a:cubicBezTo>
                        <a:pt x="55" y="22"/>
                        <a:pt x="58" y="19"/>
                        <a:pt x="62" y="19"/>
                      </a:cubicBezTo>
                      <a:close/>
                      <a:moveTo>
                        <a:pt x="30" y="31"/>
                      </a:moveTo>
                      <a:cubicBezTo>
                        <a:pt x="27" y="31"/>
                        <a:pt x="23" y="29"/>
                        <a:pt x="23" y="25"/>
                      </a:cubicBezTo>
                      <a:cubicBezTo>
                        <a:pt x="23" y="22"/>
                        <a:pt x="27" y="19"/>
                        <a:pt x="30" y="19"/>
                      </a:cubicBezTo>
                      <a:cubicBezTo>
                        <a:pt x="33" y="19"/>
                        <a:pt x="36" y="22"/>
                        <a:pt x="36" y="25"/>
                      </a:cubicBezTo>
                      <a:cubicBezTo>
                        <a:pt x="36" y="29"/>
                        <a:pt x="33" y="31"/>
                        <a:pt x="30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54" name="Freeform 12"/>
                <p:cNvSpPr>
                  <a:spLocks noEditPoints="1"/>
                </p:cNvSpPr>
                <p:nvPr/>
              </p:nvSpPr>
              <p:spPr bwMode="auto">
                <a:xfrm>
                  <a:off x="7735888" y="1052513"/>
                  <a:ext cx="636588" cy="593725"/>
                </a:xfrm>
                <a:custGeom>
                  <a:avLst/>
                  <a:gdLst>
                    <a:gd name="T0" fmla="*/ 77 w 77"/>
                    <a:gd name="T1" fmla="*/ 33 h 70"/>
                    <a:gd name="T2" fmla="*/ 39 w 77"/>
                    <a:gd name="T3" fmla="*/ 0 h 70"/>
                    <a:gd name="T4" fmla="*/ 0 w 77"/>
                    <a:gd name="T5" fmla="*/ 33 h 70"/>
                    <a:gd name="T6" fmla="*/ 39 w 77"/>
                    <a:gd name="T7" fmla="*/ 66 h 70"/>
                    <a:gd name="T8" fmla="*/ 52 w 77"/>
                    <a:gd name="T9" fmla="*/ 63 h 70"/>
                    <a:gd name="T10" fmla="*/ 65 w 77"/>
                    <a:gd name="T11" fmla="*/ 70 h 70"/>
                    <a:gd name="T12" fmla="*/ 61 w 77"/>
                    <a:gd name="T13" fmla="*/ 59 h 70"/>
                    <a:gd name="T14" fmla="*/ 77 w 77"/>
                    <a:gd name="T15" fmla="*/ 33 h 70"/>
                    <a:gd name="T16" fmla="*/ 26 w 77"/>
                    <a:gd name="T17" fmla="*/ 27 h 70"/>
                    <a:gd name="T18" fmla="*/ 22 w 77"/>
                    <a:gd name="T19" fmla="*/ 23 h 70"/>
                    <a:gd name="T20" fmla="*/ 26 w 77"/>
                    <a:gd name="T21" fmla="*/ 18 h 70"/>
                    <a:gd name="T22" fmla="*/ 32 w 77"/>
                    <a:gd name="T23" fmla="*/ 23 h 70"/>
                    <a:gd name="T24" fmla="*/ 26 w 77"/>
                    <a:gd name="T25" fmla="*/ 27 h 70"/>
                    <a:gd name="T26" fmla="*/ 51 w 77"/>
                    <a:gd name="T27" fmla="*/ 27 h 70"/>
                    <a:gd name="T28" fmla="*/ 47 w 77"/>
                    <a:gd name="T29" fmla="*/ 23 h 70"/>
                    <a:gd name="T30" fmla="*/ 51 w 77"/>
                    <a:gd name="T31" fmla="*/ 18 h 70"/>
                    <a:gd name="T32" fmla="*/ 57 w 77"/>
                    <a:gd name="T33" fmla="*/ 23 h 70"/>
                    <a:gd name="T34" fmla="*/ 51 w 77"/>
                    <a:gd name="T35" fmla="*/ 27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7" h="70">
                      <a:moveTo>
                        <a:pt x="77" y="33"/>
                      </a:moveTo>
                      <a:cubicBezTo>
                        <a:pt x="77" y="15"/>
                        <a:pt x="59" y="0"/>
                        <a:pt x="39" y="0"/>
                      </a:cubicBezTo>
                      <a:cubicBezTo>
                        <a:pt x="17" y="0"/>
                        <a:pt x="0" y="15"/>
                        <a:pt x="0" y="33"/>
                      </a:cubicBezTo>
                      <a:cubicBezTo>
                        <a:pt x="0" y="51"/>
                        <a:pt x="17" y="66"/>
                        <a:pt x="39" y="66"/>
                      </a:cubicBezTo>
                      <a:cubicBezTo>
                        <a:pt x="43" y="66"/>
                        <a:pt x="48" y="65"/>
                        <a:pt x="52" y="63"/>
                      </a:cubicBezTo>
                      <a:cubicBezTo>
                        <a:pt x="65" y="70"/>
                        <a:pt x="65" y="70"/>
                        <a:pt x="65" y="70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70" y="52"/>
                        <a:pt x="77" y="43"/>
                        <a:pt x="77" y="33"/>
                      </a:cubicBezTo>
                      <a:close/>
                      <a:moveTo>
                        <a:pt x="26" y="27"/>
                      </a:moveTo>
                      <a:cubicBezTo>
                        <a:pt x="24" y="27"/>
                        <a:pt x="22" y="25"/>
                        <a:pt x="22" y="23"/>
                      </a:cubicBezTo>
                      <a:cubicBezTo>
                        <a:pt x="22" y="21"/>
                        <a:pt x="24" y="18"/>
                        <a:pt x="26" y="18"/>
                      </a:cubicBezTo>
                      <a:cubicBezTo>
                        <a:pt x="30" y="18"/>
                        <a:pt x="32" y="21"/>
                        <a:pt x="32" y="23"/>
                      </a:cubicBezTo>
                      <a:cubicBezTo>
                        <a:pt x="32" y="25"/>
                        <a:pt x="30" y="27"/>
                        <a:pt x="26" y="27"/>
                      </a:cubicBezTo>
                      <a:close/>
                      <a:moveTo>
                        <a:pt x="51" y="27"/>
                      </a:moveTo>
                      <a:cubicBezTo>
                        <a:pt x="49" y="27"/>
                        <a:pt x="47" y="25"/>
                        <a:pt x="47" y="23"/>
                      </a:cubicBezTo>
                      <a:cubicBezTo>
                        <a:pt x="47" y="21"/>
                        <a:pt x="49" y="18"/>
                        <a:pt x="51" y="18"/>
                      </a:cubicBezTo>
                      <a:cubicBezTo>
                        <a:pt x="55" y="18"/>
                        <a:pt x="57" y="21"/>
                        <a:pt x="57" y="23"/>
                      </a:cubicBezTo>
                      <a:cubicBezTo>
                        <a:pt x="57" y="25"/>
                        <a:pt x="55" y="27"/>
                        <a:pt x="51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</p:grpSp>
        <p:grpSp>
          <p:nvGrpSpPr>
            <p:cNvPr id="48" name="组合 71"/>
            <p:cNvGrpSpPr>
              <a:grpSpLocks/>
            </p:cNvGrpSpPr>
            <p:nvPr/>
          </p:nvGrpSpPr>
          <p:grpSpPr bwMode="auto">
            <a:xfrm>
              <a:off x="1417435" y="2945159"/>
              <a:ext cx="3291090" cy="590015"/>
              <a:chOff x="5125835" y="3227734"/>
              <a:chExt cx="3291090" cy="590015"/>
            </a:xfrm>
          </p:grpSpPr>
          <p:sp>
            <p:nvSpPr>
              <p:cNvPr id="49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28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50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04169" cy="334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  <p:grpSp>
        <p:nvGrpSpPr>
          <p:cNvPr id="55" name="组合 3"/>
          <p:cNvGrpSpPr>
            <a:grpSpLocks/>
          </p:cNvGrpSpPr>
          <p:nvPr/>
        </p:nvGrpSpPr>
        <p:grpSpPr bwMode="auto">
          <a:xfrm>
            <a:off x="279424" y="4724458"/>
            <a:ext cx="4310864" cy="716834"/>
            <a:chOff x="546100" y="3797300"/>
            <a:chExt cx="4162425" cy="692704"/>
          </a:xfrm>
        </p:grpSpPr>
        <p:grpSp>
          <p:nvGrpSpPr>
            <p:cNvPr id="56" name="组合 9"/>
            <p:cNvGrpSpPr>
              <a:grpSpLocks/>
            </p:cNvGrpSpPr>
            <p:nvPr/>
          </p:nvGrpSpPr>
          <p:grpSpPr bwMode="auto">
            <a:xfrm>
              <a:off x="546100" y="3797300"/>
              <a:ext cx="692704" cy="692704"/>
              <a:chOff x="584200" y="3848100"/>
              <a:chExt cx="692704" cy="692704"/>
            </a:xfrm>
          </p:grpSpPr>
          <p:sp>
            <p:nvSpPr>
              <p:cNvPr id="60" name="矩形 59"/>
              <p:cNvSpPr/>
              <p:nvPr/>
            </p:nvSpPr>
            <p:spPr>
              <a:xfrm>
                <a:off x="584200" y="3848100"/>
                <a:ext cx="692150" cy="692704"/>
              </a:xfrm>
              <a:prstGeom prst="rect">
                <a:avLst/>
              </a:pr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grpSp>
            <p:nvGrpSpPr>
              <p:cNvPr id="61" name="组合 60"/>
              <p:cNvGrpSpPr/>
              <p:nvPr/>
            </p:nvGrpSpPr>
            <p:grpSpPr bwMode="auto">
              <a:xfrm>
                <a:off x="715724" y="4011754"/>
                <a:ext cx="448152" cy="357046"/>
                <a:chOff x="155576" y="754063"/>
                <a:chExt cx="1143000" cy="909638"/>
              </a:xfrm>
              <a:solidFill>
                <a:srgbClr val="FFFFFF"/>
              </a:solidFill>
            </p:grpSpPr>
            <p:sp>
              <p:nvSpPr>
                <p:cNvPr id="62" name="Freeform 13"/>
                <p:cNvSpPr>
                  <a:spLocks noEditPoints="1"/>
                </p:cNvSpPr>
                <p:nvPr/>
              </p:nvSpPr>
              <p:spPr bwMode="auto">
                <a:xfrm>
                  <a:off x="155576" y="855663"/>
                  <a:ext cx="985838" cy="808038"/>
                </a:xfrm>
                <a:custGeom>
                  <a:avLst/>
                  <a:gdLst>
                    <a:gd name="T0" fmla="*/ 98 w 119"/>
                    <a:gd name="T1" fmla="*/ 40 h 95"/>
                    <a:gd name="T2" fmla="*/ 95 w 119"/>
                    <a:gd name="T3" fmla="*/ 36 h 95"/>
                    <a:gd name="T4" fmla="*/ 94 w 119"/>
                    <a:gd name="T5" fmla="*/ 22 h 95"/>
                    <a:gd name="T6" fmla="*/ 69 w 119"/>
                    <a:gd name="T7" fmla="*/ 23 h 95"/>
                    <a:gd name="T8" fmla="*/ 65 w 119"/>
                    <a:gd name="T9" fmla="*/ 16 h 95"/>
                    <a:gd name="T10" fmla="*/ 45 w 119"/>
                    <a:gd name="T11" fmla="*/ 6 h 95"/>
                    <a:gd name="T12" fmla="*/ 11 w 119"/>
                    <a:gd name="T13" fmla="*/ 34 h 95"/>
                    <a:gd name="T14" fmla="*/ 1 w 119"/>
                    <a:gd name="T15" fmla="*/ 60 h 95"/>
                    <a:gd name="T16" fmla="*/ 51 w 119"/>
                    <a:gd name="T17" fmla="*/ 93 h 95"/>
                    <a:gd name="T18" fmla="*/ 110 w 119"/>
                    <a:gd name="T19" fmla="*/ 67 h 95"/>
                    <a:gd name="T20" fmla="*/ 98 w 119"/>
                    <a:gd name="T21" fmla="*/ 40 h 95"/>
                    <a:gd name="T22" fmla="*/ 52 w 119"/>
                    <a:gd name="T23" fmla="*/ 86 h 95"/>
                    <a:gd name="T24" fmla="*/ 14 w 119"/>
                    <a:gd name="T25" fmla="*/ 62 h 95"/>
                    <a:gd name="T26" fmla="*/ 52 w 119"/>
                    <a:gd name="T27" fmla="*/ 35 h 95"/>
                    <a:gd name="T28" fmla="*/ 91 w 119"/>
                    <a:gd name="T29" fmla="*/ 57 h 95"/>
                    <a:gd name="T30" fmla="*/ 52 w 119"/>
                    <a:gd name="T31" fmla="*/ 86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9" h="95">
                      <a:moveTo>
                        <a:pt x="98" y="40"/>
                      </a:moveTo>
                      <a:cubicBezTo>
                        <a:pt x="93" y="39"/>
                        <a:pt x="95" y="36"/>
                        <a:pt x="95" y="36"/>
                      </a:cubicBezTo>
                      <a:cubicBezTo>
                        <a:pt x="95" y="36"/>
                        <a:pt x="100" y="28"/>
                        <a:pt x="94" y="22"/>
                      </a:cubicBezTo>
                      <a:cubicBezTo>
                        <a:pt x="87" y="14"/>
                        <a:pt x="69" y="23"/>
                        <a:pt x="69" y="23"/>
                      </a:cubicBezTo>
                      <a:cubicBezTo>
                        <a:pt x="62" y="25"/>
                        <a:pt x="64" y="22"/>
                        <a:pt x="65" y="16"/>
                      </a:cubicBezTo>
                      <a:cubicBezTo>
                        <a:pt x="65" y="10"/>
                        <a:pt x="63" y="0"/>
                        <a:pt x="45" y="6"/>
                      </a:cubicBezTo>
                      <a:cubicBezTo>
                        <a:pt x="26" y="12"/>
                        <a:pt x="11" y="34"/>
                        <a:pt x="11" y="34"/>
                      </a:cubicBezTo>
                      <a:cubicBezTo>
                        <a:pt x="0" y="49"/>
                        <a:pt x="1" y="60"/>
                        <a:pt x="1" y="60"/>
                      </a:cubicBezTo>
                      <a:cubicBezTo>
                        <a:pt x="4" y="85"/>
                        <a:pt x="30" y="91"/>
                        <a:pt x="51" y="93"/>
                      </a:cubicBezTo>
                      <a:cubicBezTo>
                        <a:pt x="72" y="95"/>
                        <a:pt x="102" y="86"/>
                        <a:pt x="110" y="67"/>
                      </a:cubicBezTo>
                      <a:cubicBezTo>
                        <a:pt x="119" y="48"/>
                        <a:pt x="103" y="41"/>
                        <a:pt x="98" y="40"/>
                      </a:cubicBezTo>
                      <a:close/>
                      <a:moveTo>
                        <a:pt x="52" y="86"/>
                      </a:moveTo>
                      <a:cubicBezTo>
                        <a:pt x="31" y="87"/>
                        <a:pt x="14" y="76"/>
                        <a:pt x="14" y="62"/>
                      </a:cubicBezTo>
                      <a:cubicBezTo>
                        <a:pt x="14" y="48"/>
                        <a:pt x="31" y="36"/>
                        <a:pt x="52" y="35"/>
                      </a:cubicBezTo>
                      <a:cubicBezTo>
                        <a:pt x="74" y="34"/>
                        <a:pt x="91" y="43"/>
                        <a:pt x="91" y="57"/>
                      </a:cubicBezTo>
                      <a:cubicBezTo>
                        <a:pt x="91" y="72"/>
                        <a:pt x="74" y="85"/>
                        <a:pt x="52" y="8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/>
              </p:nvSpPr>
              <p:spPr bwMode="auto">
                <a:xfrm>
                  <a:off x="379413" y="1212850"/>
                  <a:ext cx="388938" cy="357188"/>
                </a:xfrm>
                <a:custGeom>
                  <a:avLst/>
                  <a:gdLst>
                    <a:gd name="T0" fmla="*/ 21 w 47"/>
                    <a:gd name="T1" fmla="*/ 3 h 42"/>
                    <a:gd name="T2" fmla="*/ 2 w 47"/>
                    <a:gd name="T3" fmla="*/ 25 h 42"/>
                    <a:gd name="T4" fmla="*/ 8 w 47"/>
                    <a:gd name="T5" fmla="*/ 35 h 42"/>
                    <a:gd name="T6" fmla="*/ 40 w 47"/>
                    <a:gd name="T7" fmla="*/ 29 h 42"/>
                    <a:gd name="T8" fmla="*/ 21 w 47"/>
                    <a:gd name="T9" fmla="*/ 3 h 42"/>
                    <a:gd name="T10" fmla="*/ 16 w 47"/>
                    <a:gd name="T11" fmla="*/ 31 h 42"/>
                    <a:gd name="T12" fmla="*/ 8 w 47"/>
                    <a:gd name="T13" fmla="*/ 26 h 42"/>
                    <a:gd name="T14" fmla="*/ 15 w 47"/>
                    <a:gd name="T15" fmla="*/ 19 h 42"/>
                    <a:gd name="T16" fmla="*/ 23 w 47"/>
                    <a:gd name="T17" fmla="*/ 24 h 42"/>
                    <a:gd name="T18" fmla="*/ 16 w 47"/>
                    <a:gd name="T19" fmla="*/ 31 h 42"/>
                    <a:gd name="T20" fmla="*/ 28 w 47"/>
                    <a:gd name="T21" fmla="*/ 20 h 42"/>
                    <a:gd name="T22" fmla="*/ 25 w 47"/>
                    <a:gd name="T23" fmla="*/ 20 h 42"/>
                    <a:gd name="T24" fmla="*/ 26 w 47"/>
                    <a:gd name="T25" fmla="*/ 16 h 42"/>
                    <a:gd name="T26" fmla="*/ 30 w 47"/>
                    <a:gd name="T27" fmla="*/ 16 h 42"/>
                    <a:gd name="T28" fmla="*/ 28 w 47"/>
                    <a:gd name="T29" fmla="*/ 20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47" h="42">
                      <a:moveTo>
                        <a:pt x="21" y="3"/>
                      </a:moveTo>
                      <a:cubicBezTo>
                        <a:pt x="0" y="5"/>
                        <a:pt x="2" y="25"/>
                        <a:pt x="2" y="25"/>
                      </a:cubicBezTo>
                      <a:cubicBezTo>
                        <a:pt x="2" y="25"/>
                        <a:pt x="2" y="32"/>
                        <a:pt x="8" y="35"/>
                      </a:cubicBezTo>
                      <a:cubicBezTo>
                        <a:pt x="21" y="42"/>
                        <a:pt x="33" y="38"/>
                        <a:pt x="40" y="29"/>
                      </a:cubicBezTo>
                      <a:cubicBezTo>
                        <a:pt x="47" y="21"/>
                        <a:pt x="43" y="0"/>
                        <a:pt x="21" y="3"/>
                      </a:cubicBezTo>
                      <a:close/>
                      <a:moveTo>
                        <a:pt x="16" y="31"/>
                      </a:moveTo>
                      <a:cubicBezTo>
                        <a:pt x="12" y="31"/>
                        <a:pt x="8" y="29"/>
                        <a:pt x="8" y="26"/>
                      </a:cubicBezTo>
                      <a:cubicBezTo>
                        <a:pt x="8" y="22"/>
                        <a:pt x="11" y="19"/>
                        <a:pt x="15" y="19"/>
                      </a:cubicBezTo>
                      <a:cubicBezTo>
                        <a:pt x="20" y="18"/>
                        <a:pt x="23" y="21"/>
                        <a:pt x="23" y="24"/>
                      </a:cubicBezTo>
                      <a:cubicBezTo>
                        <a:pt x="23" y="27"/>
                        <a:pt x="20" y="31"/>
                        <a:pt x="16" y="31"/>
                      </a:cubicBezTo>
                      <a:close/>
                      <a:moveTo>
                        <a:pt x="28" y="20"/>
                      </a:moveTo>
                      <a:cubicBezTo>
                        <a:pt x="27" y="21"/>
                        <a:pt x="25" y="21"/>
                        <a:pt x="25" y="20"/>
                      </a:cubicBezTo>
                      <a:cubicBezTo>
                        <a:pt x="24" y="19"/>
                        <a:pt x="24" y="17"/>
                        <a:pt x="26" y="16"/>
                      </a:cubicBezTo>
                      <a:cubicBezTo>
                        <a:pt x="27" y="15"/>
                        <a:pt x="29" y="15"/>
                        <a:pt x="30" y="16"/>
                      </a:cubicBezTo>
                      <a:cubicBezTo>
                        <a:pt x="30" y="17"/>
                        <a:pt x="30" y="19"/>
                        <a:pt x="28" y="2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64" name="Freeform 15"/>
                <p:cNvSpPr>
                  <a:spLocks/>
                </p:cNvSpPr>
                <p:nvPr/>
              </p:nvSpPr>
              <p:spPr bwMode="auto">
                <a:xfrm>
                  <a:off x="892176" y="890588"/>
                  <a:ext cx="215900" cy="228600"/>
                </a:xfrm>
                <a:custGeom>
                  <a:avLst/>
                  <a:gdLst>
                    <a:gd name="T0" fmla="*/ 20 w 26"/>
                    <a:gd name="T1" fmla="*/ 27 h 27"/>
                    <a:gd name="T2" fmla="*/ 23 w 26"/>
                    <a:gd name="T3" fmla="*/ 24 h 27"/>
                    <a:gd name="T4" fmla="*/ 23 w 26"/>
                    <a:gd name="T5" fmla="*/ 24 h 27"/>
                    <a:gd name="T6" fmla="*/ 4 w 26"/>
                    <a:gd name="T7" fmla="*/ 4 h 27"/>
                    <a:gd name="T8" fmla="*/ 0 w 26"/>
                    <a:gd name="T9" fmla="*/ 8 h 27"/>
                    <a:gd name="T10" fmla="*/ 4 w 26"/>
                    <a:gd name="T11" fmla="*/ 11 h 27"/>
                    <a:gd name="T12" fmla="*/ 16 w 26"/>
                    <a:gd name="T13" fmla="*/ 23 h 27"/>
                    <a:gd name="T14" fmla="*/ 20 w 26"/>
                    <a:gd name="T15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6" h="27">
                      <a:moveTo>
                        <a:pt x="20" y="27"/>
                      </a:moveTo>
                      <a:cubicBezTo>
                        <a:pt x="21" y="27"/>
                        <a:pt x="23" y="26"/>
                        <a:pt x="23" y="24"/>
                      </a:cubicBezTo>
                      <a:cubicBezTo>
                        <a:pt x="23" y="24"/>
                        <a:pt x="23" y="24"/>
                        <a:pt x="23" y="24"/>
                      </a:cubicBezTo>
                      <a:cubicBezTo>
                        <a:pt x="26" y="0"/>
                        <a:pt x="4" y="4"/>
                        <a:pt x="4" y="4"/>
                      </a:cubicBezTo>
                      <a:cubicBezTo>
                        <a:pt x="2" y="4"/>
                        <a:pt x="0" y="6"/>
                        <a:pt x="0" y="8"/>
                      </a:cubicBezTo>
                      <a:cubicBezTo>
                        <a:pt x="0" y="10"/>
                        <a:pt x="2" y="11"/>
                        <a:pt x="4" y="11"/>
                      </a:cubicBezTo>
                      <a:cubicBezTo>
                        <a:pt x="19" y="8"/>
                        <a:pt x="16" y="23"/>
                        <a:pt x="16" y="23"/>
                      </a:cubicBezTo>
                      <a:cubicBezTo>
                        <a:pt x="16" y="25"/>
                        <a:pt x="18" y="27"/>
                        <a:pt x="20" y="2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  <p:sp>
              <p:nvSpPr>
                <p:cNvPr id="65" name="Freeform 16"/>
                <p:cNvSpPr>
                  <a:spLocks/>
                </p:cNvSpPr>
                <p:nvPr/>
              </p:nvSpPr>
              <p:spPr bwMode="auto">
                <a:xfrm>
                  <a:off x="850901" y="754063"/>
                  <a:ext cx="447675" cy="425450"/>
                </a:xfrm>
                <a:custGeom>
                  <a:avLst/>
                  <a:gdLst>
                    <a:gd name="T0" fmla="*/ 22 w 54"/>
                    <a:gd name="T1" fmla="*/ 2 h 50"/>
                    <a:gd name="T2" fmla="*/ 4 w 54"/>
                    <a:gd name="T3" fmla="*/ 2 h 50"/>
                    <a:gd name="T4" fmla="*/ 4 w 54"/>
                    <a:gd name="T5" fmla="*/ 2 h 50"/>
                    <a:gd name="T6" fmla="*/ 4 w 54"/>
                    <a:gd name="T7" fmla="*/ 2 h 50"/>
                    <a:gd name="T8" fmla="*/ 0 w 54"/>
                    <a:gd name="T9" fmla="*/ 7 h 50"/>
                    <a:gd name="T10" fmla="*/ 5 w 54"/>
                    <a:gd name="T11" fmla="*/ 12 h 50"/>
                    <a:gd name="T12" fmla="*/ 10 w 54"/>
                    <a:gd name="T13" fmla="*/ 11 h 50"/>
                    <a:gd name="T14" fmla="*/ 35 w 54"/>
                    <a:gd name="T15" fmla="*/ 24 h 50"/>
                    <a:gd name="T16" fmla="*/ 37 w 54"/>
                    <a:gd name="T17" fmla="*/ 41 h 50"/>
                    <a:gd name="T18" fmla="*/ 36 w 54"/>
                    <a:gd name="T19" fmla="*/ 46 h 50"/>
                    <a:gd name="T20" fmla="*/ 41 w 54"/>
                    <a:gd name="T21" fmla="*/ 50 h 50"/>
                    <a:gd name="T22" fmla="*/ 46 w 54"/>
                    <a:gd name="T23" fmla="*/ 46 h 50"/>
                    <a:gd name="T24" fmla="*/ 46 w 54"/>
                    <a:gd name="T25" fmla="*/ 46 h 50"/>
                    <a:gd name="T26" fmla="*/ 22 w 54"/>
                    <a:gd name="T27" fmla="*/ 2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4" h="50">
                      <a:moveTo>
                        <a:pt x="22" y="2"/>
                      </a:moveTo>
                      <a:cubicBezTo>
                        <a:pt x="14" y="0"/>
                        <a:pt x="7" y="1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2" y="3"/>
                        <a:pt x="0" y="5"/>
                        <a:pt x="0" y="7"/>
                      </a:cubicBezTo>
                      <a:cubicBezTo>
                        <a:pt x="0" y="10"/>
                        <a:pt x="2" y="12"/>
                        <a:pt x="5" y="12"/>
                      </a:cubicBezTo>
                      <a:cubicBezTo>
                        <a:pt x="5" y="12"/>
                        <a:pt x="8" y="12"/>
                        <a:pt x="10" y="11"/>
                      </a:cubicBezTo>
                      <a:cubicBezTo>
                        <a:pt x="12" y="10"/>
                        <a:pt x="27" y="11"/>
                        <a:pt x="35" y="24"/>
                      </a:cubicBezTo>
                      <a:cubicBezTo>
                        <a:pt x="39" y="33"/>
                        <a:pt x="37" y="40"/>
                        <a:pt x="37" y="41"/>
                      </a:cubicBezTo>
                      <a:cubicBezTo>
                        <a:pt x="37" y="41"/>
                        <a:pt x="36" y="43"/>
                        <a:pt x="36" y="46"/>
                      </a:cubicBezTo>
                      <a:cubicBezTo>
                        <a:pt x="36" y="49"/>
                        <a:pt x="38" y="50"/>
                        <a:pt x="41" y="50"/>
                      </a:cubicBezTo>
                      <a:cubicBezTo>
                        <a:pt x="43" y="50"/>
                        <a:pt x="45" y="50"/>
                        <a:pt x="46" y="46"/>
                      </a:cubicBezTo>
                      <a:cubicBezTo>
                        <a:pt x="46" y="46"/>
                        <a:pt x="46" y="46"/>
                        <a:pt x="46" y="46"/>
                      </a:cubicBezTo>
                      <a:cubicBezTo>
                        <a:pt x="54" y="18"/>
                        <a:pt x="36" y="5"/>
                        <a:pt x="2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4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宋体"/>
                  </a:endParaRPr>
                </a:p>
              </p:txBody>
            </p:sp>
          </p:grpSp>
        </p:grpSp>
        <p:grpSp>
          <p:nvGrpSpPr>
            <p:cNvPr id="57" name="组合 74"/>
            <p:cNvGrpSpPr>
              <a:grpSpLocks/>
            </p:cNvGrpSpPr>
            <p:nvPr/>
          </p:nvGrpSpPr>
          <p:grpSpPr bwMode="auto">
            <a:xfrm>
              <a:off x="1417435" y="3846859"/>
              <a:ext cx="3291090" cy="590015"/>
              <a:chOff x="5125835" y="3227734"/>
              <a:chExt cx="3291090" cy="590015"/>
            </a:xfrm>
          </p:grpSpPr>
          <p:sp>
            <p:nvSpPr>
              <p:cNvPr id="58" name="文本框 66"/>
              <p:cNvSpPr txBox="1">
                <a:spLocks noChangeArrowheads="1"/>
              </p:cNvSpPr>
              <p:nvPr/>
            </p:nvSpPr>
            <p:spPr bwMode="auto">
              <a:xfrm>
                <a:off x="5162550" y="3505462"/>
                <a:ext cx="3254375" cy="312287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5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59" name="文本框 66"/>
              <p:cNvSpPr txBox="1">
                <a:spLocks noChangeArrowheads="1"/>
              </p:cNvSpPr>
              <p:nvPr/>
            </p:nvSpPr>
            <p:spPr bwMode="auto">
              <a:xfrm>
                <a:off x="5125835" y="3227734"/>
                <a:ext cx="1404169" cy="3345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defTabSz="914400" eaLnBrk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lumMod val="65000"/>
                      </a:srgb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OTHERS"/>
  <p:tag name="ID" val="54712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TYPE" val="NUMBER"/>
  <p:tag name="ID" val="547127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23106</TotalTime>
  <Words>3813</Words>
  <Application>Microsoft Office PowerPoint</Application>
  <PresentationFormat>全屏显示(4:3)</PresentationFormat>
  <Paragraphs>298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1392</cp:revision>
  <dcterms:created xsi:type="dcterms:W3CDTF">2009-02-11T05:37:22Z</dcterms:created>
  <dcterms:modified xsi:type="dcterms:W3CDTF">2017-11-23T07:07:59Z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